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441" r:id="rId4"/>
    <p:sldId id="442" r:id="rId5"/>
    <p:sldId id="443" r:id="rId6"/>
    <p:sldId id="444" r:id="rId7"/>
    <p:sldId id="445" r:id="rId8"/>
    <p:sldId id="446" r:id="rId9"/>
    <p:sldId id="447" r:id="rId10"/>
    <p:sldId id="448" r:id="rId11"/>
    <p:sldId id="449" r:id="rId12"/>
    <p:sldId id="450" r:id="rId13"/>
    <p:sldId id="451" r:id="rId14"/>
    <p:sldId id="452" r:id="rId15"/>
    <p:sldId id="453" r:id="rId16"/>
    <p:sldId id="455" r:id="rId17"/>
    <p:sldId id="454" r:id="rId18"/>
    <p:sldId id="456" r:id="rId19"/>
    <p:sldId id="457" r:id="rId20"/>
    <p:sldId id="458" r:id="rId21"/>
    <p:sldId id="459" r:id="rId22"/>
    <p:sldId id="394" r:id="rId23"/>
    <p:sldId id="460" r:id="rId24"/>
    <p:sldId id="461" r:id="rId25"/>
    <p:sldId id="462" r:id="rId26"/>
    <p:sldId id="463" r:id="rId27"/>
    <p:sldId id="465" r:id="rId28"/>
    <p:sldId id="464" r:id="rId29"/>
    <p:sldId id="466" r:id="rId30"/>
    <p:sldId id="467" r:id="rId31"/>
    <p:sldId id="468" r:id="rId32"/>
    <p:sldId id="469" r:id="rId33"/>
    <p:sldId id="470" r:id="rId34"/>
    <p:sldId id="471" r:id="rId35"/>
    <p:sldId id="472" r:id="rId36"/>
    <p:sldId id="473" r:id="rId37"/>
    <p:sldId id="474" r:id="rId38"/>
    <p:sldId id="475" r:id="rId39"/>
    <p:sldId id="476" r:id="rId40"/>
    <p:sldId id="26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7401C9-A3E7-4266-85D4-9DBFA658C500}" v="1162" dt="2026-10-27T07:29:08.1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45" autoAdjust="0"/>
    <p:restoredTop sz="94660"/>
  </p:normalViewPr>
  <p:slideViewPr>
    <p:cSldViewPr snapToGrid="0">
      <p:cViewPr varScale="1">
        <p:scale>
          <a:sx n="71" d="100"/>
          <a:sy n="71" d="100"/>
        </p:scale>
        <p:origin x="274" y="62"/>
      </p:cViewPr>
      <p:guideLst/>
    </p:cSldViewPr>
  </p:slideViewPr>
  <p:notesTextViewPr>
    <p:cViewPr>
      <p:scale>
        <a:sx n="1" d="1"/>
        <a:sy n="1" d="1"/>
      </p:scale>
      <p:origin x="0" y="0"/>
    </p:cViewPr>
  </p:notesTextViewPr>
  <p:sorterViewPr>
    <p:cViewPr varScale="1">
      <p:scale>
        <a:sx n="100" d="100"/>
        <a:sy n="100" d="100"/>
      </p:scale>
      <p:origin x="0" y="-4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gard Xavier - UCI" userId="8ffdd021-010d-4bab-922e-83733f080e6b" providerId="ADAL" clId="{0587B968-7657-4022-98D0-E04D895D4BDE}"/>
    <pc:docChg chg="undo custSel addSld delSld modSld sldOrd">
      <pc:chgData name="Bigard Xavier - UCI" userId="8ffdd021-010d-4bab-922e-83733f080e6b" providerId="ADAL" clId="{0587B968-7657-4022-98D0-E04D895D4BDE}" dt="2026-10-27T07:29:08.144" v="11820" actId="20577"/>
      <pc:docMkLst>
        <pc:docMk/>
      </pc:docMkLst>
      <pc:sldChg chg="addSp delSp modSp mod">
        <pc:chgData name="Bigard Xavier - UCI" userId="8ffdd021-010d-4bab-922e-83733f080e6b" providerId="ADAL" clId="{0587B968-7657-4022-98D0-E04D895D4BDE}" dt="2026-10-24T04:36:59.975" v="133" actId="255"/>
        <pc:sldMkLst>
          <pc:docMk/>
          <pc:sldMk cId="2555982895" sldId="256"/>
        </pc:sldMkLst>
        <pc:spChg chg="add del">
          <ac:chgData name="Bigard Xavier - UCI" userId="8ffdd021-010d-4bab-922e-83733f080e6b" providerId="ADAL" clId="{0587B968-7657-4022-98D0-E04D895D4BDE}" dt="2026-10-24T04:31:37.928" v="132" actId="478"/>
          <ac:spMkLst>
            <pc:docMk/>
            <pc:sldMk cId="2555982895" sldId="256"/>
            <ac:spMk id="4" creationId="{EE90F312-0D78-AF79-EA43-A8F021C8F24F}"/>
          </ac:spMkLst>
        </pc:spChg>
        <pc:spChg chg="add mod">
          <ac:chgData name="Bigard Xavier - UCI" userId="8ffdd021-010d-4bab-922e-83733f080e6b" providerId="ADAL" clId="{0587B968-7657-4022-98D0-E04D895D4BDE}" dt="2026-10-24T04:36:59.975" v="133" actId="255"/>
          <ac:spMkLst>
            <pc:docMk/>
            <pc:sldMk cId="2555982895" sldId="256"/>
            <ac:spMk id="6" creationId="{93979BB1-7C39-3EF6-CC84-C28CE0E44518}"/>
          </ac:spMkLst>
        </pc:spChg>
        <pc:spChg chg="mod">
          <ac:chgData name="Bigard Xavier - UCI" userId="8ffdd021-010d-4bab-922e-83733f080e6b" providerId="ADAL" clId="{0587B968-7657-4022-98D0-E04D895D4BDE}" dt="2026-10-24T04:28:27.886" v="8" actId="1582"/>
          <ac:spMkLst>
            <pc:docMk/>
            <pc:sldMk cId="2555982895" sldId="256"/>
            <ac:spMk id="10" creationId="{A79D902E-32F0-5D06-AE6D-3A234E3A5556}"/>
          </ac:spMkLst>
        </pc:spChg>
      </pc:sldChg>
      <pc:sldChg chg="modSp mod">
        <pc:chgData name="Bigard Xavier - UCI" userId="8ffdd021-010d-4bab-922e-83733f080e6b" providerId="ADAL" clId="{0587B968-7657-4022-98D0-E04D895D4BDE}" dt="2026-10-27T06:47:32.743" v="11634" actId="1037"/>
        <pc:sldMkLst>
          <pc:docMk/>
          <pc:sldMk cId="4084453954" sldId="265"/>
        </pc:sldMkLst>
        <pc:spChg chg="mod">
          <ac:chgData name="Bigard Xavier - UCI" userId="8ffdd021-010d-4bab-922e-83733f080e6b" providerId="ADAL" clId="{0587B968-7657-4022-98D0-E04D895D4BDE}" dt="2026-10-27T06:47:32.743" v="11634" actId="1037"/>
          <ac:spMkLst>
            <pc:docMk/>
            <pc:sldMk cId="4084453954" sldId="265"/>
            <ac:spMk id="7" creationId="{88DCEC14-813C-0932-66EA-CE7B4D934576}"/>
          </ac:spMkLst>
        </pc:spChg>
      </pc:sldChg>
      <pc:sldChg chg="addSp delSp modSp mod modAnim">
        <pc:chgData name="Bigard Xavier - UCI" userId="8ffdd021-010d-4bab-922e-83733f080e6b" providerId="ADAL" clId="{0587B968-7657-4022-98D0-E04D895D4BDE}" dt="2026-10-24T08:17:21.338" v="1550"/>
        <pc:sldMkLst>
          <pc:docMk/>
          <pc:sldMk cId="1059483740" sldId="322"/>
        </pc:sldMkLst>
        <pc:spChg chg="mod">
          <ac:chgData name="Bigard Xavier - UCI" userId="8ffdd021-010d-4bab-922e-83733f080e6b" providerId="ADAL" clId="{0587B968-7657-4022-98D0-E04D895D4BDE}" dt="2026-10-24T05:08:42.893" v="292" actId="255"/>
          <ac:spMkLst>
            <pc:docMk/>
            <pc:sldMk cId="1059483740" sldId="322"/>
            <ac:spMk id="5" creationId="{338779DB-8A0B-CE09-C2B1-C59AEF84EB62}"/>
          </ac:spMkLst>
        </pc:spChg>
        <pc:spChg chg="add mod">
          <ac:chgData name="Bigard Xavier - UCI" userId="8ffdd021-010d-4bab-922e-83733f080e6b" providerId="ADAL" clId="{0587B968-7657-4022-98D0-E04D895D4BDE}" dt="2026-10-24T05:12:58.910" v="405" actId="20577"/>
          <ac:spMkLst>
            <pc:docMk/>
            <pc:sldMk cId="1059483740" sldId="322"/>
            <ac:spMk id="7" creationId="{AF589405-4FA3-F3E8-FB38-C487B5B769F2}"/>
          </ac:spMkLst>
        </pc:spChg>
        <pc:spChg chg="add mod">
          <ac:chgData name="Bigard Xavier - UCI" userId="8ffdd021-010d-4bab-922e-83733f080e6b" providerId="ADAL" clId="{0587B968-7657-4022-98D0-E04D895D4BDE}" dt="2026-10-24T05:14:48.181" v="550" actId="1036"/>
          <ac:spMkLst>
            <pc:docMk/>
            <pc:sldMk cId="1059483740" sldId="322"/>
            <ac:spMk id="8" creationId="{68116DBE-15E3-6CA4-CFA3-2BE7201D0A9B}"/>
          </ac:spMkLst>
        </pc:spChg>
        <pc:spChg chg="mod">
          <ac:chgData name="Bigard Xavier - UCI" userId="8ffdd021-010d-4bab-922e-83733f080e6b" providerId="ADAL" clId="{0587B968-7657-4022-98D0-E04D895D4BDE}" dt="2026-10-24T05:00:42.152" v="147" actId="20577"/>
          <ac:spMkLst>
            <pc:docMk/>
            <pc:sldMk cId="1059483740" sldId="322"/>
            <ac:spMk id="12" creationId="{986DB639-9C31-32AA-2A51-D91D507E6266}"/>
          </ac:spMkLst>
        </pc:spChg>
        <pc:picChg chg="add mod">
          <ac:chgData name="Bigard Xavier - UCI" userId="8ffdd021-010d-4bab-922e-83733f080e6b" providerId="ADAL" clId="{0587B968-7657-4022-98D0-E04D895D4BDE}" dt="2026-10-24T05:06:56.963" v="232" actId="1076"/>
          <ac:picMkLst>
            <pc:docMk/>
            <pc:sldMk cId="1059483740" sldId="322"/>
            <ac:picMk id="6" creationId="{20B2E90B-A5B6-C84F-17EB-844AF8F82F6F}"/>
          </ac:picMkLst>
        </pc:picChg>
      </pc:sldChg>
      <pc:sldChg chg="addSp delSp modSp mod delAnim modAnim">
        <pc:chgData name="Bigard Xavier - UCI" userId="8ffdd021-010d-4bab-922e-83733f080e6b" providerId="ADAL" clId="{0587B968-7657-4022-98D0-E04D895D4BDE}" dt="2026-10-25T20:05:06.226" v="7946"/>
        <pc:sldMkLst>
          <pc:docMk/>
          <pc:sldMk cId="3603328941" sldId="394"/>
        </pc:sldMkLst>
        <pc:spChg chg="add mod">
          <ac:chgData name="Bigard Xavier - UCI" userId="8ffdd021-010d-4bab-922e-83733f080e6b" providerId="ADAL" clId="{0587B968-7657-4022-98D0-E04D895D4BDE}" dt="2026-10-25T20:00:32.041" v="7827" actId="1036"/>
          <ac:spMkLst>
            <pc:docMk/>
            <pc:sldMk cId="3603328941" sldId="394"/>
            <ac:spMk id="24" creationId="{E97174FD-271F-0667-3C0F-ED7A80E86FA5}"/>
          </ac:spMkLst>
        </pc:spChg>
        <pc:spChg chg="add mod">
          <ac:chgData name="Bigard Xavier - UCI" userId="8ffdd021-010d-4bab-922e-83733f080e6b" providerId="ADAL" clId="{0587B968-7657-4022-98D0-E04D895D4BDE}" dt="2026-10-25T20:05:01.759" v="7945" actId="1035"/>
          <ac:spMkLst>
            <pc:docMk/>
            <pc:sldMk cId="3603328941" sldId="394"/>
            <ac:spMk id="29" creationId="{C8EC01F1-C93D-AE8F-FA08-26DB51E75EF6}"/>
          </ac:spMkLst>
        </pc:spChg>
        <pc:grpChg chg="add mod">
          <ac:chgData name="Bigard Xavier - UCI" userId="8ffdd021-010d-4bab-922e-83733f080e6b" providerId="ADAL" clId="{0587B968-7657-4022-98D0-E04D895D4BDE}" dt="2026-10-25T20:00:06.012" v="7809" actId="1035"/>
          <ac:grpSpMkLst>
            <pc:docMk/>
            <pc:sldMk cId="3603328941" sldId="394"/>
            <ac:grpSpMk id="25" creationId="{C4773740-6572-7D48-A1CE-E1500AC5B1D8}"/>
          </ac:grpSpMkLst>
        </pc:grpChg>
        <pc:picChg chg="add mod">
          <ac:chgData name="Bigard Xavier - UCI" userId="8ffdd021-010d-4bab-922e-83733f080e6b" providerId="ADAL" clId="{0587B968-7657-4022-98D0-E04D895D4BDE}" dt="2026-10-25T20:01:15.597" v="7858" actId="1038"/>
          <ac:picMkLst>
            <pc:docMk/>
            <pc:sldMk cId="3603328941" sldId="394"/>
            <ac:picMk id="16" creationId="{5E1B8182-13B2-204C-650D-6CAF81923F55}"/>
          </ac:picMkLst>
        </pc:picChg>
        <pc:picChg chg="add mod">
          <ac:chgData name="Bigard Xavier - UCI" userId="8ffdd021-010d-4bab-922e-83733f080e6b" providerId="ADAL" clId="{0587B968-7657-4022-98D0-E04D895D4BDE}" dt="2026-10-25T20:01:09.815" v="7844" actId="1038"/>
          <ac:picMkLst>
            <pc:docMk/>
            <pc:sldMk cId="3603328941" sldId="394"/>
            <ac:picMk id="18" creationId="{81BCF467-E80F-D37C-526C-8DB7A8EC3978}"/>
          </ac:picMkLst>
        </pc:picChg>
        <pc:picChg chg="add mod">
          <ac:chgData name="Bigard Xavier - UCI" userId="8ffdd021-010d-4bab-922e-83733f080e6b" providerId="ADAL" clId="{0587B968-7657-4022-98D0-E04D895D4BDE}" dt="2026-10-25T20:00:06.012" v="7809" actId="1035"/>
          <ac:picMkLst>
            <pc:docMk/>
            <pc:sldMk cId="3603328941" sldId="394"/>
            <ac:picMk id="20" creationId="{4B3C0376-E479-8300-F08B-A17523F2DBC2}"/>
          </ac:picMkLst>
        </pc:picChg>
        <pc:picChg chg="add mod">
          <ac:chgData name="Bigard Xavier - UCI" userId="8ffdd021-010d-4bab-922e-83733f080e6b" providerId="ADAL" clId="{0587B968-7657-4022-98D0-E04D895D4BDE}" dt="2026-10-25T19:59:53.925" v="7783" actId="164"/>
          <ac:picMkLst>
            <pc:docMk/>
            <pc:sldMk cId="3603328941" sldId="394"/>
            <ac:picMk id="22" creationId="{C58EF370-12C4-BB7B-69D9-93A5082A8238}"/>
          </ac:picMkLst>
        </pc:picChg>
      </pc:sldChg>
      <pc:sldChg chg="del">
        <pc:chgData name="Bigard Xavier - UCI" userId="8ffdd021-010d-4bab-922e-83733f080e6b" providerId="ADAL" clId="{0587B968-7657-4022-98D0-E04D895D4BDE}" dt="2026-10-27T01:19:41.255" v="10561" actId="47"/>
        <pc:sldMkLst>
          <pc:docMk/>
          <pc:sldMk cId="1817726350" sldId="439"/>
        </pc:sldMkLst>
      </pc:sldChg>
      <pc:sldChg chg="del">
        <pc:chgData name="Bigard Xavier - UCI" userId="8ffdd021-010d-4bab-922e-83733f080e6b" providerId="ADAL" clId="{0587B968-7657-4022-98D0-E04D895D4BDE}" dt="2026-10-27T06:46:49.852" v="11598" actId="47"/>
        <pc:sldMkLst>
          <pc:docMk/>
          <pc:sldMk cId="3083559993" sldId="440"/>
        </pc:sldMkLst>
      </pc:sldChg>
      <pc:sldChg chg="addSp delSp modSp add mod delAnim modAnim">
        <pc:chgData name="Bigard Xavier - UCI" userId="8ffdd021-010d-4bab-922e-83733f080e6b" providerId="ADAL" clId="{0587B968-7657-4022-98D0-E04D895D4BDE}" dt="2026-10-27T07:29:08.144" v="11820" actId="20577"/>
        <pc:sldMkLst>
          <pc:docMk/>
          <pc:sldMk cId="355131477" sldId="441"/>
        </pc:sldMkLst>
        <pc:spChg chg="add mod">
          <ac:chgData name="Bigard Xavier - UCI" userId="8ffdd021-010d-4bab-922e-83733f080e6b" providerId="ADAL" clId="{0587B968-7657-4022-98D0-E04D895D4BDE}" dt="2026-10-27T07:27:39.436" v="11707" actId="1035"/>
          <ac:spMkLst>
            <pc:docMk/>
            <pc:sldMk cId="355131477" sldId="441"/>
            <ac:spMk id="4" creationId="{FFC9E1EE-B12F-0462-A810-F1EBC87F3784}"/>
          </ac:spMkLst>
        </pc:spChg>
        <pc:spChg chg="mod">
          <ac:chgData name="Bigard Xavier - UCI" userId="8ffdd021-010d-4bab-922e-83733f080e6b" providerId="ADAL" clId="{0587B968-7657-4022-98D0-E04D895D4BDE}" dt="2026-10-24T05:18:07.635" v="623" actId="20577"/>
          <ac:spMkLst>
            <pc:docMk/>
            <pc:sldMk cId="355131477" sldId="441"/>
            <ac:spMk id="5" creationId="{D142D7B0-81B2-ADAA-C3E1-604518FD12D7}"/>
          </ac:spMkLst>
        </pc:spChg>
        <pc:spChg chg="add del">
          <ac:chgData name="Bigard Xavier - UCI" userId="8ffdd021-010d-4bab-922e-83733f080e6b" providerId="ADAL" clId="{0587B968-7657-4022-98D0-E04D895D4BDE}" dt="2026-10-27T07:27:04.138" v="11688" actId="22"/>
          <ac:spMkLst>
            <pc:docMk/>
            <pc:sldMk cId="355131477" sldId="441"/>
            <ac:spMk id="7" creationId="{A4A68FEE-9EE1-6904-90F7-165FAD11C2BA}"/>
          </ac:spMkLst>
        </pc:spChg>
        <pc:spChg chg="add mod">
          <ac:chgData name="Bigard Xavier - UCI" userId="8ffdd021-010d-4bab-922e-83733f080e6b" providerId="ADAL" clId="{0587B968-7657-4022-98D0-E04D895D4BDE}" dt="2026-10-27T07:29:08.144" v="11820" actId="20577"/>
          <ac:spMkLst>
            <pc:docMk/>
            <pc:sldMk cId="355131477" sldId="441"/>
            <ac:spMk id="9" creationId="{CE148860-68C7-7C3C-6CC3-89770E7A59AF}"/>
          </ac:spMkLst>
        </pc:spChg>
        <pc:picChg chg="add mod">
          <ac:chgData name="Bigard Xavier - UCI" userId="8ffdd021-010d-4bab-922e-83733f080e6b" providerId="ADAL" clId="{0587B968-7657-4022-98D0-E04D895D4BDE}" dt="2026-10-27T07:28:42.978" v="11817" actId="1038"/>
          <ac:picMkLst>
            <pc:docMk/>
            <pc:sldMk cId="355131477" sldId="441"/>
            <ac:picMk id="10" creationId="{401C797D-31AC-A0B2-CAB3-13F8C15F9B0B}"/>
          </ac:picMkLst>
        </pc:picChg>
      </pc:sldChg>
      <pc:sldChg chg="addSp delSp modSp add mod delAnim modAnim">
        <pc:chgData name="Bigard Xavier - UCI" userId="8ffdd021-010d-4bab-922e-83733f080e6b" providerId="ADAL" clId="{0587B968-7657-4022-98D0-E04D895D4BDE}" dt="2026-10-27T06:52:00.788" v="11649" actId="20577"/>
        <pc:sldMkLst>
          <pc:docMk/>
          <pc:sldMk cId="2729477342" sldId="442"/>
        </pc:sldMkLst>
        <pc:spChg chg="mod">
          <ac:chgData name="Bigard Xavier - UCI" userId="8ffdd021-010d-4bab-922e-83733f080e6b" providerId="ADAL" clId="{0587B968-7657-4022-98D0-E04D895D4BDE}" dt="2026-10-27T06:50:54.673" v="11648" actId="20577"/>
          <ac:spMkLst>
            <pc:docMk/>
            <pc:sldMk cId="2729477342" sldId="442"/>
            <ac:spMk id="5" creationId="{77F7B39A-E50B-2F42-F915-923D14B6993C}"/>
          </ac:spMkLst>
        </pc:spChg>
        <pc:spChg chg="add mod">
          <ac:chgData name="Bigard Xavier - UCI" userId="8ffdd021-010d-4bab-922e-83733f080e6b" providerId="ADAL" clId="{0587B968-7657-4022-98D0-E04D895D4BDE}" dt="2026-10-27T06:52:00.788" v="11649" actId="20577"/>
          <ac:spMkLst>
            <pc:docMk/>
            <pc:sldMk cId="2729477342" sldId="442"/>
            <ac:spMk id="6" creationId="{5E2807BE-88AA-C38B-427E-867B2A0308B1}"/>
          </ac:spMkLst>
        </pc:spChg>
        <pc:spChg chg="mod">
          <ac:chgData name="Bigard Xavier - UCI" userId="8ffdd021-010d-4bab-922e-83733f080e6b" providerId="ADAL" clId="{0587B968-7657-4022-98D0-E04D895D4BDE}" dt="2026-10-24T20:56:51.154" v="3301" actId="20577"/>
          <ac:spMkLst>
            <pc:docMk/>
            <pc:sldMk cId="2729477342" sldId="442"/>
            <ac:spMk id="12" creationId="{5AED4CE9-729C-150A-E635-318154D621A7}"/>
          </ac:spMkLst>
        </pc:spChg>
      </pc:sldChg>
      <pc:sldChg chg="addSp delSp modSp add mod delAnim modAnim">
        <pc:chgData name="Bigard Xavier - UCI" userId="8ffdd021-010d-4bab-922e-83733f080e6b" providerId="ADAL" clId="{0587B968-7657-4022-98D0-E04D895D4BDE}" dt="2026-10-27T06:53:59.053" v="11662" actId="5793"/>
        <pc:sldMkLst>
          <pc:docMk/>
          <pc:sldMk cId="3561615667" sldId="443"/>
        </pc:sldMkLst>
        <pc:spChg chg="add mod">
          <ac:chgData name="Bigard Xavier - UCI" userId="8ffdd021-010d-4bab-922e-83733f080e6b" providerId="ADAL" clId="{0587B968-7657-4022-98D0-E04D895D4BDE}" dt="2026-10-27T06:53:59.053" v="11662" actId="5793"/>
          <ac:spMkLst>
            <pc:docMk/>
            <pc:sldMk cId="3561615667" sldId="443"/>
            <ac:spMk id="4" creationId="{CED3AEF4-4EE3-3AFE-6814-CC8F485FE531}"/>
          </ac:spMkLst>
        </pc:spChg>
        <pc:spChg chg="mod">
          <ac:chgData name="Bigard Xavier - UCI" userId="8ffdd021-010d-4bab-922e-83733f080e6b" providerId="ADAL" clId="{0587B968-7657-4022-98D0-E04D895D4BDE}" dt="2026-10-27T06:53:12.415" v="11658" actId="20577"/>
          <ac:spMkLst>
            <pc:docMk/>
            <pc:sldMk cId="3561615667" sldId="443"/>
            <ac:spMk id="5" creationId="{83427702-BE9E-34D0-6660-5351A132CA23}"/>
          </ac:spMkLst>
        </pc:spChg>
        <pc:spChg chg="mod">
          <ac:chgData name="Bigard Xavier - UCI" userId="8ffdd021-010d-4bab-922e-83733f080e6b" providerId="ADAL" clId="{0587B968-7657-4022-98D0-E04D895D4BDE}" dt="2026-10-24T20:56:46.013" v="3298" actId="20577"/>
          <ac:spMkLst>
            <pc:docMk/>
            <pc:sldMk cId="3561615667" sldId="443"/>
            <ac:spMk id="12" creationId="{54A03573-7C86-D190-17A7-C04B9AD619B0}"/>
          </ac:spMkLst>
        </pc:spChg>
      </pc:sldChg>
      <pc:sldChg chg="addSp delSp modSp add mod modAnim">
        <pc:chgData name="Bigard Xavier - UCI" userId="8ffdd021-010d-4bab-922e-83733f080e6b" providerId="ADAL" clId="{0587B968-7657-4022-98D0-E04D895D4BDE}" dt="2026-10-27T06:54:38.617" v="11667" actId="20577"/>
        <pc:sldMkLst>
          <pc:docMk/>
          <pc:sldMk cId="905157562" sldId="444"/>
        </pc:sldMkLst>
        <pc:spChg chg="mod topLvl">
          <ac:chgData name="Bigard Xavier - UCI" userId="8ffdd021-010d-4bab-922e-83733f080e6b" providerId="ADAL" clId="{0587B968-7657-4022-98D0-E04D895D4BDE}" dt="2026-10-24T09:34:58.964" v="1947" actId="165"/>
          <ac:spMkLst>
            <pc:docMk/>
            <pc:sldMk cId="905157562" sldId="444"/>
            <ac:spMk id="2" creationId="{15396473-3136-3E99-4C97-DE833748E83C}"/>
          </ac:spMkLst>
        </pc:spChg>
        <pc:spChg chg="mod topLvl">
          <ac:chgData name="Bigard Xavier - UCI" userId="8ffdd021-010d-4bab-922e-83733f080e6b" providerId="ADAL" clId="{0587B968-7657-4022-98D0-E04D895D4BDE}" dt="2026-10-24T09:35:20.135" v="1948" actId="164"/>
          <ac:spMkLst>
            <pc:docMk/>
            <pc:sldMk cId="905157562" sldId="444"/>
            <ac:spMk id="4" creationId="{A695315A-1EDB-807C-C16C-FAF0635066FF}"/>
          </ac:spMkLst>
        </pc:spChg>
        <pc:spChg chg="mod">
          <ac:chgData name="Bigard Xavier - UCI" userId="8ffdd021-010d-4bab-922e-83733f080e6b" providerId="ADAL" clId="{0587B968-7657-4022-98D0-E04D895D4BDE}" dt="2026-10-27T06:54:38.617" v="11667" actId="20577"/>
          <ac:spMkLst>
            <pc:docMk/>
            <pc:sldMk cId="905157562" sldId="444"/>
            <ac:spMk id="5" creationId="{E9DE14EE-D90C-1993-21E6-B8980C056DA5}"/>
          </ac:spMkLst>
        </pc:spChg>
        <pc:spChg chg="add mod topLvl">
          <ac:chgData name="Bigard Xavier - UCI" userId="8ffdd021-010d-4bab-922e-83733f080e6b" providerId="ADAL" clId="{0587B968-7657-4022-98D0-E04D895D4BDE}" dt="2026-10-24T09:35:20.135" v="1948" actId="164"/>
          <ac:spMkLst>
            <pc:docMk/>
            <pc:sldMk cId="905157562" sldId="444"/>
            <ac:spMk id="9" creationId="{664E2000-97C0-D6E9-C2A2-879C346F3DF0}"/>
          </ac:spMkLst>
        </pc:spChg>
        <pc:spChg chg="mod">
          <ac:chgData name="Bigard Xavier - UCI" userId="8ffdd021-010d-4bab-922e-83733f080e6b" providerId="ADAL" clId="{0587B968-7657-4022-98D0-E04D895D4BDE}" dt="2026-10-24T20:56:36.973" v="3295" actId="20577"/>
          <ac:spMkLst>
            <pc:docMk/>
            <pc:sldMk cId="905157562" sldId="444"/>
            <ac:spMk id="12" creationId="{635927B9-99ED-6566-907E-AEFCDCAA581A}"/>
          </ac:spMkLst>
        </pc:spChg>
        <pc:grpChg chg="add mod">
          <ac:chgData name="Bigard Xavier - UCI" userId="8ffdd021-010d-4bab-922e-83733f080e6b" providerId="ADAL" clId="{0587B968-7657-4022-98D0-E04D895D4BDE}" dt="2026-10-24T09:35:20.135" v="1948" actId="164"/>
          <ac:grpSpMkLst>
            <pc:docMk/>
            <pc:sldMk cId="905157562" sldId="444"/>
            <ac:grpSpMk id="11" creationId="{B92DFC64-CA74-66C4-C46E-605B662F4630}"/>
          </ac:grpSpMkLst>
        </pc:grpChg>
        <pc:picChg chg="add mod topLvl">
          <ac:chgData name="Bigard Xavier - UCI" userId="8ffdd021-010d-4bab-922e-83733f080e6b" providerId="ADAL" clId="{0587B968-7657-4022-98D0-E04D895D4BDE}" dt="2026-10-24T09:35:20.135" v="1948" actId="164"/>
          <ac:picMkLst>
            <pc:docMk/>
            <pc:sldMk cId="905157562" sldId="444"/>
            <ac:picMk id="7" creationId="{6887227C-71C9-5E3A-D032-DEEC9D0FC640}"/>
          </ac:picMkLst>
        </pc:picChg>
      </pc:sldChg>
      <pc:sldChg chg="addSp delSp modSp add mod modAnim">
        <pc:chgData name="Bigard Xavier - UCI" userId="8ffdd021-010d-4bab-922e-83733f080e6b" providerId="ADAL" clId="{0587B968-7657-4022-98D0-E04D895D4BDE}" dt="2026-10-27T06:56:28.720" v="11671" actId="20577"/>
        <pc:sldMkLst>
          <pc:docMk/>
          <pc:sldMk cId="2424366069" sldId="445"/>
        </pc:sldMkLst>
        <pc:spChg chg="mod">
          <ac:chgData name="Bigard Xavier - UCI" userId="8ffdd021-010d-4bab-922e-83733f080e6b" providerId="ADAL" clId="{0587B968-7657-4022-98D0-E04D895D4BDE}" dt="2026-10-27T06:56:28.720" v="11671" actId="20577"/>
          <ac:spMkLst>
            <pc:docMk/>
            <pc:sldMk cId="2424366069" sldId="445"/>
            <ac:spMk id="5" creationId="{7E076181-E97D-E2A6-5851-D7CBD1468A69}"/>
          </ac:spMkLst>
        </pc:spChg>
        <pc:spChg chg="mod topLvl">
          <ac:chgData name="Bigard Xavier - UCI" userId="8ffdd021-010d-4bab-922e-83733f080e6b" providerId="ADAL" clId="{0587B968-7657-4022-98D0-E04D895D4BDE}" dt="2026-10-24T10:10:12.258" v="1979" actId="14100"/>
          <ac:spMkLst>
            <pc:docMk/>
            <pc:sldMk cId="2424366069" sldId="445"/>
            <ac:spMk id="9" creationId="{CFAC89D3-ABF6-B819-DDD9-0DA75D9B6652}"/>
          </ac:spMkLst>
        </pc:spChg>
        <pc:spChg chg="mod">
          <ac:chgData name="Bigard Xavier - UCI" userId="8ffdd021-010d-4bab-922e-83733f080e6b" providerId="ADAL" clId="{0587B968-7657-4022-98D0-E04D895D4BDE}" dt="2026-10-24T20:56:31.243" v="3292" actId="20577"/>
          <ac:spMkLst>
            <pc:docMk/>
            <pc:sldMk cId="2424366069" sldId="445"/>
            <ac:spMk id="12" creationId="{95962235-2164-518C-B238-FD78B515627A}"/>
          </ac:spMkLst>
        </pc:spChg>
        <pc:spChg chg="add mod">
          <ac:chgData name="Bigard Xavier - UCI" userId="8ffdd021-010d-4bab-922e-83733f080e6b" providerId="ADAL" clId="{0587B968-7657-4022-98D0-E04D895D4BDE}" dt="2026-10-24T20:36:09.869" v="2886" actId="2711"/>
          <ac:spMkLst>
            <pc:docMk/>
            <pc:sldMk cId="2424366069" sldId="445"/>
            <ac:spMk id="19" creationId="{8F8EA6F0-3914-55DC-BE1A-0EC2D5D26238}"/>
          </ac:spMkLst>
        </pc:spChg>
        <pc:picChg chg="add mod">
          <ac:chgData name="Bigard Xavier - UCI" userId="8ffdd021-010d-4bab-922e-83733f080e6b" providerId="ADAL" clId="{0587B968-7657-4022-98D0-E04D895D4BDE}" dt="2026-10-24T10:13:50.332" v="2064" actId="1037"/>
          <ac:picMkLst>
            <pc:docMk/>
            <pc:sldMk cId="2424366069" sldId="445"/>
            <ac:picMk id="8" creationId="{66391A88-72BA-AF5A-F62C-71B06313FFAA}"/>
          </ac:picMkLst>
        </pc:picChg>
        <pc:picChg chg="add mod">
          <ac:chgData name="Bigard Xavier - UCI" userId="8ffdd021-010d-4bab-922e-83733f080e6b" providerId="ADAL" clId="{0587B968-7657-4022-98D0-E04D895D4BDE}" dt="2026-10-24T10:13:39.529" v="2057" actId="1038"/>
          <ac:picMkLst>
            <pc:docMk/>
            <pc:sldMk cId="2424366069" sldId="445"/>
            <ac:picMk id="13" creationId="{A525E785-9CA0-3166-FB05-185C4891F8E3}"/>
          </ac:picMkLst>
        </pc:picChg>
        <pc:picChg chg="add mod">
          <ac:chgData name="Bigard Xavier - UCI" userId="8ffdd021-010d-4bab-922e-83733f080e6b" providerId="ADAL" clId="{0587B968-7657-4022-98D0-E04D895D4BDE}" dt="2026-10-24T10:14:34.948" v="2156" actId="1035"/>
          <ac:picMkLst>
            <pc:docMk/>
            <pc:sldMk cId="2424366069" sldId="445"/>
            <ac:picMk id="15" creationId="{A38BE9A7-5390-1020-CF14-C15329577BA9}"/>
          </ac:picMkLst>
        </pc:picChg>
        <pc:picChg chg="add mod">
          <ac:chgData name="Bigard Xavier - UCI" userId="8ffdd021-010d-4bab-922e-83733f080e6b" providerId="ADAL" clId="{0587B968-7657-4022-98D0-E04D895D4BDE}" dt="2026-10-24T10:15:00.950" v="2171" actId="1035"/>
          <ac:picMkLst>
            <pc:docMk/>
            <pc:sldMk cId="2424366069" sldId="445"/>
            <ac:picMk id="17" creationId="{C604DDF1-1B8B-8AF4-8911-EBAA5EF4F7C1}"/>
          </ac:picMkLst>
        </pc:picChg>
      </pc:sldChg>
      <pc:sldChg chg="addSp delSp modSp add mod delAnim modAnim">
        <pc:chgData name="Bigard Xavier - UCI" userId="8ffdd021-010d-4bab-922e-83733f080e6b" providerId="ADAL" clId="{0587B968-7657-4022-98D0-E04D895D4BDE}" dt="2026-10-27T07:00:59.808" v="11673"/>
        <pc:sldMkLst>
          <pc:docMk/>
          <pc:sldMk cId="262025693" sldId="446"/>
        </pc:sldMkLst>
        <pc:spChg chg="mod">
          <ac:chgData name="Bigard Xavier - UCI" userId="8ffdd021-010d-4bab-922e-83733f080e6b" providerId="ADAL" clId="{0587B968-7657-4022-98D0-E04D895D4BDE}" dt="2026-10-24T20:36:27.273" v="2887" actId="2711"/>
          <ac:spMkLst>
            <pc:docMk/>
            <pc:sldMk cId="262025693" sldId="446"/>
            <ac:spMk id="5" creationId="{4629292C-684D-32E2-B47F-46588CD75212}"/>
          </ac:spMkLst>
        </pc:spChg>
        <pc:spChg chg="add mod">
          <ac:chgData name="Bigard Xavier - UCI" userId="8ffdd021-010d-4bab-922e-83733f080e6b" providerId="ADAL" clId="{0587B968-7657-4022-98D0-E04D895D4BDE}" dt="2026-10-27T07:00:54.104" v="11672" actId="164"/>
          <ac:spMkLst>
            <pc:docMk/>
            <pc:sldMk cId="262025693" sldId="446"/>
            <ac:spMk id="6" creationId="{59107890-E98C-368A-F204-4051AA3588C0}"/>
          </ac:spMkLst>
        </pc:spChg>
        <pc:spChg chg="mod">
          <ac:chgData name="Bigard Xavier - UCI" userId="8ffdd021-010d-4bab-922e-83733f080e6b" providerId="ADAL" clId="{0587B968-7657-4022-98D0-E04D895D4BDE}" dt="2026-10-27T07:00:54.104" v="11672" actId="164"/>
          <ac:spMkLst>
            <pc:docMk/>
            <pc:sldMk cId="262025693" sldId="446"/>
            <ac:spMk id="9" creationId="{BF829709-69C5-B362-F09E-8D5430D763F2}"/>
          </ac:spMkLst>
        </pc:spChg>
        <pc:spChg chg="mod">
          <ac:chgData name="Bigard Xavier - UCI" userId="8ffdd021-010d-4bab-922e-83733f080e6b" providerId="ADAL" clId="{0587B968-7657-4022-98D0-E04D895D4BDE}" dt="2026-10-24T20:56:25.402" v="3289" actId="20577"/>
          <ac:spMkLst>
            <pc:docMk/>
            <pc:sldMk cId="262025693" sldId="446"/>
            <ac:spMk id="12" creationId="{C84E8596-1615-4323-48DE-01344D36FB06}"/>
          </ac:spMkLst>
        </pc:spChg>
        <pc:grpChg chg="add mod">
          <ac:chgData name="Bigard Xavier - UCI" userId="8ffdd021-010d-4bab-922e-83733f080e6b" providerId="ADAL" clId="{0587B968-7657-4022-98D0-E04D895D4BDE}" dt="2026-10-27T07:00:54.104" v="11672" actId="164"/>
          <ac:grpSpMkLst>
            <pc:docMk/>
            <pc:sldMk cId="262025693" sldId="446"/>
            <ac:grpSpMk id="4" creationId="{9803B41D-B399-1F2D-CBD8-DC664F228AFF}"/>
          </ac:grpSpMkLst>
        </pc:grpChg>
        <pc:picChg chg="mod">
          <ac:chgData name="Bigard Xavier - UCI" userId="8ffdd021-010d-4bab-922e-83733f080e6b" providerId="ADAL" clId="{0587B968-7657-4022-98D0-E04D895D4BDE}" dt="2026-10-24T17:38:42.634" v="2528" actId="1036"/>
          <ac:picMkLst>
            <pc:docMk/>
            <pc:sldMk cId="262025693" sldId="446"/>
            <ac:picMk id="3" creationId="{CDD33064-BFE2-A622-B3D7-02CA16DD3A27}"/>
          </ac:picMkLst>
        </pc:picChg>
        <pc:picChg chg="add mod">
          <ac:chgData name="Bigard Xavier - UCI" userId="8ffdd021-010d-4bab-922e-83733f080e6b" providerId="ADAL" clId="{0587B968-7657-4022-98D0-E04D895D4BDE}" dt="2026-10-27T07:00:54.104" v="11672" actId="164"/>
          <ac:picMkLst>
            <pc:docMk/>
            <pc:sldMk cId="262025693" sldId="446"/>
            <ac:picMk id="10" creationId="{17697738-4A35-8FCE-DEEC-5C82D844372D}"/>
          </ac:picMkLst>
        </pc:picChg>
        <pc:picChg chg="add mod">
          <ac:chgData name="Bigard Xavier - UCI" userId="8ffdd021-010d-4bab-922e-83733f080e6b" providerId="ADAL" clId="{0587B968-7657-4022-98D0-E04D895D4BDE}" dt="2026-10-27T07:00:54.104" v="11672" actId="164"/>
          <ac:picMkLst>
            <pc:docMk/>
            <pc:sldMk cId="262025693" sldId="446"/>
            <ac:picMk id="14" creationId="{19639A78-7AE4-52F3-20B0-72FF651F432B}"/>
          </ac:picMkLst>
        </pc:picChg>
      </pc:sldChg>
      <pc:sldChg chg="addSp delSp modSp add mod modAnim">
        <pc:chgData name="Bigard Xavier - UCI" userId="8ffdd021-010d-4bab-922e-83733f080e6b" providerId="ADAL" clId="{0587B968-7657-4022-98D0-E04D895D4BDE}" dt="2026-10-27T07:03:43.492" v="11676"/>
        <pc:sldMkLst>
          <pc:docMk/>
          <pc:sldMk cId="1813065133" sldId="447"/>
        </pc:sldMkLst>
        <pc:spChg chg="mod">
          <ac:chgData name="Bigard Xavier - UCI" userId="8ffdd021-010d-4bab-922e-83733f080e6b" providerId="ADAL" clId="{0587B968-7657-4022-98D0-E04D895D4BDE}" dt="2026-10-24T20:48:29.267" v="3068" actId="20577"/>
          <ac:spMkLst>
            <pc:docMk/>
            <pc:sldMk cId="1813065133" sldId="447"/>
            <ac:spMk id="5" creationId="{58899A1D-EEA0-F63E-5FC4-8B417A78C534}"/>
          </ac:spMkLst>
        </pc:spChg>
        <pc:spChg chg="add mod">
          <ac:chgData name="Bigard Xavier - UCI" userId="8ffdd021-010d-4bab-922e-83733f080e6b" providerId="ADAL" clId="{0587B968-7657-4022-98D0-E04D895D4BDE}" dt="2026-10-27T07:03:27.113" v="11674" actId="164"/>
          <ac:spMkLst>
            <pc:docMk/>
            <pc:sldMk cId="1813065133" sldId="447"/>
            <ac:spMk id="7" creationId="{8FED4878-3EF5-2E1C-DF81-D7ED49001299}"/>
          </ac:spMkLst>
        </pc:spChg>
        <pc:spChg chg="mod">
          <ac:chgData name="Bigard Xavier - UCI" userId="8ffdd021-010d-4bab-922e-83733f080e6b" providerId="ADAL" clId="{0587B968-7657-4022-98D0-E04D895D4BDE}" dt="2026-10-24T20:56:19.954" v="3286" actId="20577"/>
          <ac:spMkLst>
            <pc:docMk/>
            <pc:sldMk cId="1813065133" sldId="447"/>
            <ac:spMk id="12" creationId="{4FDFA9F0-CCDC-9A2E-7AF8-F47BF91EC94B}"/>
          </ac:spMkLst>
        </pc:spChg>
        <pc:spChg chg="add mod">
          <ac:chgData name="Bigard Xavier - UCI" userId="8ffdd021-010d-4bab-922e-83733f080e6b" providerId="ADAL" clId="{0587B968-7657-4022-98D0-E04D895D4BDE}" dt="2026-10-24T20:49:06.184" v="3258" actId="1036"/>
          <ac:spMkLst>
            <pc:docMk/>
            <pc:sldMk cId="1813065133" sldId="447"/>
            <ac:spMk id="17" creationId="{11397949-CAE3-B66F-5F50-5E25A2994C81}"/>
          </ac:spMkLst>
        </pc:spChg>
        <pc:grpChg chg="add mod">
          <ac:chgData name="Bigard Xavier - UCI" userId="8ffdd021-010d-4bab-922e-83733f080e6b" providerId="ADAL" clId="{0587B968-7657-4022-98D0-E04D895D4BDE}" dt="2026-10-27T07:03:27.113" v="11674" actId="164"/>
          <ac:grpSpMkLst>
            <pc:docMk/>
            <pc:sldMk cId="1813065133" sldId="447"/>
            <ac:grpSpMk id="4" creationId="{D0BD90AA-EC3C-A388-5CC7-4A31ADADD8BF}"/>
          </ac:grpSpMkLst>
        </pc:grpChg>
        <pc:grpChg chg="add mod">
          <ac:chgData name="Bigard Xavier - UCI" userId="8ffdd021-010d-4bab-922e-83733f080e6b" providerId="ADAL" clId="{0587B968-7657-4022-98D0-E04D895D4BDE}" dt="2026-10-27T07:03:27.113" v="11674" actId="164"/>
          <ac:grpSpMkLst>
            <pc:docMk/>
            <pc:sldMk cId="1813065133" sldId="447"/>
            <ac:grpSpMk id="16" creationId="{9A220C0C-6EF2-E8FC-0404-34D1E38ED5FF}"/>
          </ac:grpSpMkLst>
        </pc:grpChg>
        <pc:picChg chg="add mod">
          <ac:chgData name="Bigard Xavier - UCI" userId="8ffdd021-010d-4bab-922e-83733f080e6b" providerId="ADAL" clId="{0587B968-7657-4022-98D0-E04D895D4BDE}" dt="2026-10-24T20:39:25.740" v="2971" actId="164"/>
          <ac:picMkLst>
            <pc:docMk/>
            <pc:sldMk cId="1813065133" sldId="447"/>
            <ac:picMk id="11" creationId="{AB1BBE2D-E9E6-BB7C-254D-9C68D9B98CD5}"/>
          </ac:picMkLst>
        </pc:picChg>
        <pc:picChg chg="add mod">
          <ac:chgData name="Bigard Xavier - UCI" userId="8ffdd021-010d-4bab-922e-83733f080e6b" providerId="ADAL" clId="{0587B968-7657-4022-98D0-E04D895D4BDE}" dt="2026-10-24T20:39:25.740" v="2971" actId="164"/>
          <ac:picMkLst>
            <pc:docMk/>
            <pc:sldMk cId="1813065133" sldId="447"/>
            <ac:picMk id="15" creationId="{4699BE70-4587-3B11-35BD-0E6C16C9EFAC}"/>
          </ac:picMkLst>
        </pc:picChg>
      </pc:sldChg>
      <pc:sldChg chg="addSp delSp modSp add mod delAnim modAnim">
        <pc:chgData name="Bigard Xavier - UCI" userId="8ffdd021-010d-4bab-922e-83733f080e6b" providerId="ADAL" clId="{0587B968-7657-4022-98D0-E04D895D4BDE}" dt="2026-10-25T07:24:26.803" v="4134"/>
        <pc:sldMkLst>
          <pc:docMk/>
          <pc:sldMk cId="229157437" sldId="448"/>
        </pc:sldMkLst>
        <pc:spChg chg="mod topLvl">
          <ac:chgData name="Bigard Xavier - UCI" userId="8ffdd021-010d-4bab-922e-83733f080e6b" providerId="ADAL" clId="{0587B968-7657-4022-98D0-E04D895D4BDE}" dt="2026-10-25T07:02:55.402" v="3696" actId="20577"/>
          <ac:spMkLst>
            <pc:docMk/>
            <pc:sldMk cId="229157437" sldId="448"/>
            <ac:spMk id="4" creationId="{BB87714C-3CA8-ACF0-3F48-7698C0EF1B91}"/>
          </ac:spMkLst>
        </pc:spChg>
        <pc:spChg chg="mod">
          <ac:chgData name="Bigard Xavier - UCI" userId="8ffdd021-010d-4bab-922e-83733f080e6b" providerId="ADAL" clId="{0587B968-7657-4022-98D0-E04D895D4BDE}" dt="2026-10-25T06:40:55.737" v="3413" actId="20577"/>
          <ac:spMkLst>
            <pc:docMk/>
            <pc:sldMk cId="229157437" sldId="448"/>
            <ac:spMk id="5" creationId="{1DF5B34C-BE09-C049-D923-3130DB47DE41}"/>
          </ac:spMkLst>
        </pc:spChg>
        <pc:spChg chg="add mod">
          <ac:chgData name="Bigard Xavier - UCI" userId="8ffdd021-010d-4bab-922e-83733f080e6b" providerId="ADAL" clId="{0587B968-7657-4022-98D0-E04D895D4BDE}" dt="2026-10-25T07:10:19.667" v="4000" actId="164"/>
          <ac:spMkLst>
            <pc:docMk/>
            <pc:sldMk cId="229157437" sldId="448"/>
            <ac:spMk id="8" creationId="{382C79CA-F847-48FF-8F37-81B11D398AED}"/>
          </ac:spMkLst>
        </pc:spChg>
        <pc:spChg chg="mod">
          <ac:chgData name="Bigard Xavier - UCI" userId="8ffdd021-010d-4bab-922e-83733f080e6b" providerId="ADAL" clId="{0587B968-7657-4022-98D0-E04D895D4BDE}" dt="2026-10-24T20:56:13.074" v="3283" actId="20577"/>
          <ac:spMkLst>
            <pc:docMk/>
            <pc:sldMk cId="229157437" sldId="448"/>
            <ac:spMk id="12" creationId="{F0863A28-6E85-F851-BB83-945735927F18}"/>
          </ac:spMkLst>
        </pc:spChg>
        <pc:spChg chg="add mod">
          <ac:chgData name="Bigard Xavier - UCI" userId="8ffdd021-010d-4bab-922e-83733f080e6b" providerId="ADAL" clId="{0587B968-7657-4022-98D0-E04D895D4BDE}" dt="2026-10-25T07:10:19.667" v="4000" actId="164"/>
          <ac:spMkLst>
            <pc:docMk/>
            <pc:sldMk cId="229157437" sldId="448"/>
            <ac:spMk id="19" creationId="{BEA3149E-68B2-93BD-1ED1-578B1FBA0434}"/>
          </ac:spMkLst>
        </pc:spChg>
        <pc:spChg chg="add mod">
          <ac:chgData name="Bigard Xavier - UCI" userId="8ffdd021-010d-4bab-922e-83733f080e6b" providerId="ADAL" clId="{0587B968-7657-4022-98D0-E04D895D4BDE}" dt="2026-10-25T07:24:12.777" v="4133" actId="20577"/>
          <ac:spMkLst>
            <pc:docMk/>
            <pc:sldMk cId="229157437" sldId="448"/>
            <ac:spMk id="24" creationId="{88025D8C-0EA4-5D81-1AA1-51E1CC746BDA}"/>
          </ac:spMkLst>
        </pc:spChg>
        <pc:grpChg chg="add mod">
          <ac:chgData name="Bigard Xavier - UCI" userId="8ffdd021-010d-4bab-922e-83733f080e6b" providerId="ADAL" clId="{0587B968-7657-4022-98D0-E04D895D4BDE}" dt="2026-10-25T07:10:19.667" v="4000" actId="164"/>
          <ac:grpSpMkLst>
            <pc:docMk/>
            <pc:sldMk cId="229157437" sldId="448"/>
            <ac:grpSpMk id="20" creationId="{88F603BB-161D-F7F9-5F03-D113215E97BE}"/>
          </ac:grpSpMkLst>
        </pc:grpChg>
        <pc:picChg chg="add mod modCrop">
          <ac:chgData name="Bigard Xavier - UCI" userId="8ffdd021-010d-4bab-922e-83733f080e6b" providerId="ADAL" clId="{0587B968-7657-4022-98D0-E04D895D4BDE}" dt="2026-10-25T07:10:19.667" v="4000" actId="164"/>
          <ac:picMkLst>
            <pc:docMk/>
            <pc:sldMk cId="229157437" sldId="448"/>
            <ac:picMk id="13" creationId="{55B9BA1F-C6E3-6F8B-093C-4093BE772171}"/>
          </ac:picMkLst>
        </pc:picChg>
        <pc:picChg chg="add mod">
          <ac:chgData name="Bigard Xavier - UCI" userId="8ffdd021-010d-4bab-922e-83733f080e6b" providerId="ADAL" clId="{0587B968-7657-4022-98D0-E04D895D4BDE}" dt="2026-10-25T07:10:19.667" v="4000" actId="164"/>
          <ac:picMkLst>
            <pc:docMk/>
            <pc:sldMk cId="229157437" sldId="448"/>
            <ac:picMk id="15" creationId="{CC79D713-8278-E510-1F0E-5DEA4547F273}"/>
          </ac:picMkLst>
        </pc:picChg>
        <pc:picChg chg="add mod">
          <ac:chgData name="Bigard Xavier - UCI" userId="8ffdd021-010d-4bab-922e-83733f080e6b" providerId="ADAL" clId="{0587B968-7657-4022-98D0-E04D895D4BDE}" dt="2026-10-25T07:10:19.667" v="4000" actId="164"/>
          <ac:picMkLst>
            <pc:docMk/>
            <pc:sldMk cId="229157437" sldId="448"/>
            <ac:picMk id="17" creationId="{AD4AC577-1123-A65D-AE22-BEB7538D5099}"/>
          </ac:picMkLst>
        </pc:picChg>
      </pc:sldChg>
      <pc:sldChg chg="addSp delSp modSp add mod delAnim modAnim">
        <pc:chgData name="Bigard Xavier - UCI" userId="8ffdd021-010d-4bab-922e-83733f080e6b" providerId="ADAL" clId="{0587B968-7657-4022-98D0-E04D895D4BDE}" dt="2026-10-25T07:32:18.547" v="4285" actId="1036"/>
        <pc:sldMkLst>
          <pc:docMk/>
          <pc:sldMk cId="625643357" sldId="449"/>
        </pc:sldMkLst>
        <pc:spChg chg="mod">
          <ac:chgData name="Bigard Xavier - UCI" userId="8ffdd021-010d-4bab-922e-83733f080e6b" providerId="ADAL" clId="{0587B968-7657-4022-98D0-E04D895D4BDE}" dt="2026-10-25T07:28:05.763" v="4194" actId="20577"/>
          <ac:spMkLst>
            <pc:docMk/>
            <pc:sldMk cId="625643357" sldId="449"/>
            <ac:spMk id="4" creationId="{A64375AD-9384-F84E-3071-94A9BB79AE7F}"/>
          </ac:spMkLst>
        </pc:spChg>
        <pc:spChg chg="mod">
          <ac:chgData name="Bigard Xavier - UCI" userId="8ffdd021-010d-4bab-922e-83733f080e6b" providerId="ADAL" clId="{0587B968-7657-4022-98D0-E04D895D4BDE}" dt="2026-10-25T07:30:09.083" v="4255" actId="20577"/>
          <ac:spMkLst>
            <pc:docMk/>
            <pc:sldMk cId="625643357" sldId="449"/>
            <ac:spMk id="24" creationId="{BFAC7730-A03F-83FE-58CD-BB4BB08BC12A}"/>
          </ac:spMkLst>
        </pc:spChg>
        <pc:picChg chg="add mod">
          <ac:chgData name="Bigard Xavier - UCI" userId="8ffdd021-010d-4bab-922e-83733f080e6b" providerId="ADAL" clId="{0587B968-7657-4022-98D0-E04D895D4BDE}" dt="2026-10-25T07:32:11.412" v="4266" actId="1076"/>
          <ac:picMkLst>
            <pc:docMk/>
            <pc:sldMk cId="625643357" sldId="449"/>
            <ac:picMk id="7" creationId="{B246B13E-2046-D390-5DE3-F71FEE739A49}"/>
          </ac:picMkLst>
        </pc:picChg>
        <pc:picChg chg="add mod modCrop">
          <ac:chgData name="Bigard Xavier - UCI" userId="8ffdd021-010d-4bab-922e-83733f080e6b" providerId="ADAL" clId="{0587B968-7657-4022-98D0-E04D895D4BDE}" dt="2026-10-25T07:32:18.547" v="4285" actId="1036"/>
          <ac:picMkLst>
            <pc:docMk/>
            <pc:sldMk cId="625643357" sldId="449"/>
            <ac:picMk id="10" creationId="{1CF00D11-AF1A-302A-2526-F27B39FC874B}"/>
          </ac:picMkLst>
        </pc:picChg>
      </pc:sldChg>
      <pc:sldChg chg="addSp delSp modSp add mod modAnim">
        <pc:chgData name="Bigard Xavier - UCI" userId="8ffdd021-010d-4bab-922e-83733f080e6b" providerId="ADAL" clId="{0587B968-7657-4022-98D0-E04D895D4BDE}" dt="2026-10-25T09:05:35.128" v="4821" actId="20577"/>
        <pc:sldMkLst>
          <pc:docMk/>
          <pc:sldMk cId="2137299908" sldId="450"/>
        </pc:sldMkLst>
        <pc:spChg chg="mod">
          <ac:chgData name="Bigard Xavier - UCI" userId="8ffdd021-010d-4bab-922e-83733f080e6b" providerId="ADAL" clId="{0587B968-7657-4022-98D0-E04D895D4BDE}" dt="2026-10-25T09:04:49.743" v="4772" actId="20577"/>
          <ac:spMkLst>
            <pc:docMk/>
            <pc:sldMk cId="2137299908" sldId="450"/>
            <ac:spMk id="4" creationId="{B12DD855-989D-D1F9-51B0-15B6CD287623}"/>
          </ac:spMkLst>
        </pc:spChg>
        <pc:spChg chg="mod">
          <ac:chgData name="Bigard Xavier - UCI" userId="8ffdd021-010d-4bab-922e-83733f080e6b" providerId="ADAL" clId="{0587B968-7657-4022-98D0-E04D895D4BDE}" dt="2026-10-25T08:42:25.056" v="4306" actId="20577"/>
          <ac:spMkLst>
            <pc:docMk/>
            <pc:sldMk cId="2137299908" sldId="450"/>
            <ac:spMk id="5" creationId="{9A93A5FD-1C22-4030-9B7E-4A4147409835}"/>
          </ac:spMkLst>
        </pc:spChg>
        <pc:spChg chg="add mod">
          <ac:chgData name="Bigard Xavier - UCI" userId="8ffdd021-010d-4bab-922e-83733f080e6b" providerId="ADAL" clId="{0587B968-7657-4022-98D0-E04D895D4BDE}" dt="2026-10-25T09:05:35.128" v="4821" actId="20577"/>
          <ac:spMkLst>
            <pc:docMk/>
            <pc:sldMk cId="2137299908" sldId="450"/>
            <ac:spMk id="11" creationId="{57D83377-D7B7-E591-9A48-7EBF9C7C3ACC}"/>
          </ac:spMkLst>
        </pc:spChg>
        <pc:spChg chg="add mod">
          <ac:chgData name="Bigard Xavier - UCI" userId="8ffdd021-010d-4bab-922e-83733f080e6b" providerId="ADAL" clId="{0587B968-7657-4022-98D0-E04D895D4BDE}" dt="2026-10-25T09:03:06.780" v="4725" actId="207"/>
          <ac:spMkLst>
            <pc:docMk/>
            <pc:sldMk cId="2137299908" sldId="450"/>
            <ac:spMk id="14" creationId="{EF4461CA-D627-9047-A815-C3B950019175}"/>
          </ac:spMkLst>
        </pc:spChg>
        <pc:grpChg chg="add mod">
          <ac:chgData name="Bigard Xavier - UCI" userId="8ffdd021-010d-4bab-922e-83733f080e6b" providerId="ADAL" clId="{0587B968-7657-4022-98D0-E04D895D4BDE}" dt="2026-10-25T09:04:59.064" v="4820" actId="1036"/>
          <ac:grpSpMkLst>
            <pc:docMk/>
            <pc:sldMk cId="2137299908" sldId="450"/>
            <ac:grpSpMk id="15" creationId="{4001FF61-3F53-0CCF-3CCB-220B6D1602D2}"/>
          </ac:grpSpMkLst>
        </pc:grpChg>
        <pc:picChg chg="add mod">
          <ac:chgData name="Bigard Xavier - UCI" userId="8ffdd021-010d-4bab-922e-83733f080e6b" providerId="ADAL" clId="{0587B968-7657-4022-98D0-E04D895D4BDE}" dt="2026-10-25T09:03:17.348" v="4726" actId="164"/>
          <ac:picMkLst>
            <pc:docMk/>
            <pc:sldMk cId="2137299908" sldId="450"/>
            <ac:picMk id="8" creationId="{E0ECC5F1-AD68-382E-248E-272444248AD1}"/>
          </ac:picMkLst>
        </pc:picChg>
      </pc:sldChg>
      <pc:sldChg chg="addSp delSp modSp add mod addAnim delAnim modAnim">
        <pc:chgData name="Bigard Xavier - UCI" userId="8ffdd021-010d-4bab-922e-83733f080e6b" providerId="ADAL" clId="{0587B968-7657-4022-98D0-E04D895D4BDE}" dt="2026-10-25T11:53:16.427" v="5129"/>
        <pc:sldMkLst>
          <pc:docMk/>
          <pc:sldMk cId="3841832390" sldId="451"/>
        </pc:sldMkLst>
        <pc:spChg chg="add mod">
          <ac:chgData name="Bigard Xavier - UCI" userId="8ffdd021-010d-4bab-922e-83733f080e6b" providerId="ADAL" clId="{0587B968-7657-4022-98D0-E04D895D4BDE}" dt="2026-10-25T11:53:03.334" v="5128" actId="20577"/>
          <ac:spMkLst>
            <pc:docMk/>
            <pc:sldMk cId="3841832390" sldId="451"/>
            <ac:spMk id="10" creationId="{86D05CA2-1A56-0679-D5E3-E7B524C2B651}"/>
          </ac:spMkLst>
        </pc:spChg>
        <pc:spChg chg="mod topLvl">
          <ac:chgData name="Bigard Xavier - UCI" userId="8ffdd021-010d-4bab-922e-83733f080e6b" providerId="ADAL" clId="{0587B968-7657-4022-98D0-E04D895D4BDE}" dt="2026-10-25T11:47:01.557" v="5115" actId="20577"/>
          <ac:spMkLst>
            <pc:docMk/>
            <pc:sldMk cId="3841832390" sldId="451"/>
            <ac:spMk id="11" creationId="{367FE183-3126-5E5D-26FC-320C015F5102}"/>
          </ac:spMkLst>
        </pc:spChg>
        <pc:picChg chg="add mod">
          <ac:chgData name="Bigard Xavier - UCI" userId="8ffdd021-010d-4bab-922e-83733f080e6b" providerId="ADAL" clId="{0587B968-7657-4022-98D0-E04D895D4BDE}" dt="2026-10-25T11:45:13.136" v="5054" actId="1038"/>
          <ac:picMkLst>
            <pc:docMk/>
            <pc:sldMk cId="3841832390" sldId="451"/>
            <ac:picMk id="7" creationId="{79CBA762-D087-1E5E-BDB6-5DC34B0FE554}"/>
          </ac:picMkLst>
        </pc:picChg>
      </pc:sldChg>
      <pc:sldChg chg="addSp delSp modSp add mod delAnim modAnim">
        <pc:chgData name="Bigard Xavier - UCI" userId="8ffdd021-010d-4bab-922e-83733f080e6b" providerId="ADAL" clId="{0587B968-7657-4022-98D0-E04D895D4BDE}" dt="2026-10-25T13:01:58.946" v="5298" actId="478"/>
        <pc:sldMkLst>
          <pc:docMk/>
          <pc:sldMk cId="25629593" sldId="452"/>
        </pc:sldMkLst>
        <pc:spChg chg="mod">
          <ac:chgData name="Bigard Xavier - UCI" userId="8ffdd021-010d-4bab-922e-83733f080e6b" providerId="ADAL" clId="{0587B968-7657-4022-98D0-E04D895D4BDE}" dt="2026-10-25T13:00:36.952" v="5263" actId="20577"/>
          <ac:spMkLst>
            <pc:docMk/>
            <pc:sldMk cId="25629593" sldId="452"/>
            <ac:spMk id="11" creationId="{D51DC906-2D6E-AB47-A995-59C2C7443F9D}"/>
          </ac:spMkLst>
        </pc:spChg>
        <pc:picChg chg="add mod modCrop">
          <ac:chgData name="Bigard Xavier - UCI" userId="8ffdd021-010d-4bab-922e-83733f080e6b" providerId="ADAL" clId="{0587B968-7657-4022-98D0-E04D895D4BDE}" dt="2026-10-25T13:00:11.938" v="5261" actId="1037"/>
          <ac:picMkLst>
            <pc:docMk/>
            <pc:sldMk cId="25629593" sldId="452"/>
            <ac:picMk id="8" creationId="{9BAB836D-EF91-FF6E-41A3-7AB118FB28CB}"/>
          </ac:picMkLst>
        </pc:picChg>
      </pc:sldChg>
      <pc:sldChg chg="addSp delSp modSp add mod modAnim">
        <pc:chgData name="Bigard Xavier - UCI" userId="8ffdd021-010d-4bab-922e-83733f080e6b" providerId="ADAL" clId="{0587B968-7657-4022-98D0-E04D895D4BDE}" dt="2026-10-25T13:44:54.241" v="5793" actId="1038"/>
        <pc:sldMkLst>
          <pc:docMk/>
          <pc:sldMk cId="3169161590" sldId="453"/>
        </pc:sldMkLst>
        <pc:spChg chg="mod">
          <ac:chgData name="Bigard Xavier - UCI" userId="8ffdd021-010d-4bab-922e-83733f080e6b" providerId="ADAL" clId="{0587B968-7657-4022-98D0-E04D895D4BDE}" dt="2026-10-25T13:27:29.268" v="5488" actId="114"/>
          <ac:spMkLst>
            <pc:docMk/>
            <pc:sldMk cId="3169161590" sldId="453"/>
            <ac:spMk id="5" creationId="{5ACEF48C-F170-AE25-293A-84617267670C}"/>
          </ac:spMkLst>
        </pc:spChg>
        <pc:spChg chg="mod">
          <ac:chgData name="Bigard Xavier - UCI" userId="8ffdd021-010d-4bab-922e-83733f080e6b" providerId="ADAL" clId="{0587B968-7657-4022-98D0-E04D895D4BDE}" dt="2026-10-25T13:44:40.824" v="5783" actId="114"/>
          <ac:spMkLst>
            <pc:docMk/>
            <pc:sldMk cId="3169161590" sldId="453"/>
            <ac:spMk id="11" creationId="{B13CE07A-16D1-5905-3F8C-EFB56397AC0F}"/>
          </ac:spMkLst>
        </pc:spChg>
        <pc:grpChg chg="add mod">
          <ac:chgData name="Bigard Xavier - UCI" userId="8ffdd021-010d-4bab-922e-83733f080e6b" providerId="ADAL" clId="{0587B968-7657-4022-98D0-E04D895D4BDE}" dt="2026-10-25T13:43:07.592" v="5723" actId="164"/>
          <ac:grpSpMkLst>
            <pc:docMk/>
            <pc:sldMk cId="3169161590" sldId="453"/>
            <ac:grpSpMk id="9" creationId="{685EC26E-8D20-0E57-A0B6-EF0F7A946C90}"/>
          </ac:grpSpMkLst>
        </pc:grpChg>
        <pc:picChg chg="add mod">
          <ac:chgData name="Bigard Xavier - UCI" userId="8ffdd021-010d-4bab-922e-83733f080e6b" providerId="ADAL" clId="{0587B968-7657-4022-98D0-E04D895D4BDE}" dt="2026-10-25T13:44:54.241" v="5793" actId="1038"/>
          <ac:picMkLst>
            <pc:docMk/>
            <pc:sldMk cId="3169161590" sldId="453"/>
            <ac:picMk id="7" creationId="{8BCAD815-99EF-CEB5-321F-962F66E73499}"/>
          </ac:picMkLst>
        </pc:picChg>
      </pc:sldChg>
      <pc:sldChg chg="addSp delSp modSp add mod delAnim">
        <pc:chgData name="Bigard Xavier - UCI" userId="8ffdd021-010d-4bab-922e-83733f080e6b" providerId="ADAL" clId="{0587B968-7657-4022-98D0-E04D895D4BDE}" dt="2026-10-25T14:36:53.189" v="6019" actId="20577"/>
        <pc:sldMkLst>
          <pc:docMk/>
          <pc:sldMk cId="2632459952" sldId="454"/>
        </pc:sldMkLst>
        <pc:spChg chg="mod topLvl">
          <ac:chgData name="Bigard Xavier - UCI" userId="8ffdd021-010d-4bab-922e-83733f080e6b" providerId="ADAL" clId="{0587B968-7657-4022-98D0-E04D895D4BDE}" dt="2026-10-25T14:36:53.189" v="6019" actId="20577"/>
          <ac:spMkLst>
            <pc:docMk/>
            <pc:sldMk cId="2632459952" sldId="454"/>
            <ac:spMk id="11" creationId="{D0C5ABED-9874-543F-FAC1-3487AA2AB24D}"/>
          </ac:spMkLst>
        </pc:spChg>
      </pc:sldChg>
      <pc:sldChg chg="addSp delSp modSp add mod ord modAnim">
        <pc:chgData name="Bigard Xavier - UCI" userId="8ffdd021-010d-4bab-922e-83733f080e6b" providerId="ADAL" clId="{0587B968-7657-4022-98D0-E04D895D4BDE}" dt="2026-10-25T16:43:08.646" v="6315" actId="20577"/>
        <pc:sldMkLst>
          <pc:docMk/>
          <pc:sldMk cId="3157983446" sldId="455"/>
        </pc:sldMkLst>
        <pc:spChg chg="mod topLvl">
          <ac:chgData name="Bigard Xavier - UCI" userId="8ffdd021-010d-4bab-922e-83733f080e6b" providerId="ADAL" clId="{0587B968-7657-4022-98D0-E04D895D4BDE}" dt="2026-10-25T14:11:10.077" v="5948" actId="165"/>
          <ac:spMkLst>
            <pc:docMk/>
            <pc:sldMk cId="3157983446" sldId="455"/>
            <ac:spMk id="5" creationId="{459B8BF2-6709-6FC1-A818-0EE73E9A54C5}"/>
          </ac:spMkLst>
        </pc:spChg>
        <pc:spChg chg="add mod">
          <ac:chgData name="Bigard Xavier - UCI" userId="8ffdd021-010d-4bab-922e-83733f080e6b" providerId="ADAL" clId="{0587B968-7657-4022-98D0-E04D895D4BDE}" dt="2026-10-25T16:43:08.646" v="6315" actId="20577"/>
          <ac:spMkLst>
            <pc:docMk/>
            <pc:sldMk cId="3157983446" sldId="455"/>
            <ac:spMk id="9" creationId="{EE7E38D3-8D38-CD11-1ADB-941EFFD0A84E}"/>
          </ac:spMkLst>
        </pc:spChg>
        <pc:spChg chg="mod topLvl">
          <ac:chgData name="Bigard Xavier - UCI" userId="8ffdd021-010d-4bab-922e-83733f080e6b" providerId="ADAL" clId="{0587B968-7657-4022-98D0-E04D895D4BDE}" dt="2026-10-25T14:11:10.077" v="5948" actId="165"/>
          <ac:spMkLst>
            <pc:docMk/>
            <pc:sldMk cId="3157983446" sldId="455"/>
            <ac:spMk id="11" creationId="{7E8F2DEA-CCFC-92B3-1809-1ABC64A840DE}"/>
          </ac:spMkLst>
        </pc:spChg>
        <pc:picChg chg="add mod topLvl">
          <ac:chgData name="Bigard Xavier - UCI" userId="8ffdd021-010d-4bab-922e-83733f080e6b" providerId="ADAL" clId="{0587B968-7657-4022-98D0-E04D895D4BDE}" dt="2026-10-25T14:11:10.077" v="5948" actId="165"/>
          <ac:picMkLst>
            <pc:docMk/>
            <pc:sldMk cId="3157983446" sldId="455"/>
            <ac:picMk id="6" creationId="{218C104C-C14B-3BD7-0E90-383323C5BB32}"/>
          </ac:picMkLst>
        </pc:picChg>
      </pc:sldChg>
      <pc:sldChg chg="modSp add mod">
        <pc:chgData name="Bigard Xavier - UCI" userId="8ffdd021-010d-4bab-922e-83733f080e6b" providerId="ADAL" clId="{0587B968-7657-4022-98D0-E04D895D4BDE}" dt="2026-10-25T16:39:49.047" v="6267" actId="20577"/>
        <pc:sldMkLst>
          <pc:docMk/>
          <pc:sldMk cId="1772103846" sldId="456"/>
        </pc:sldMkLst>
        <pc:spChg chg="mod">
          <ac:chgData name="Bigard Xavier - UCI" userId="8ffdd021-010d-4bab-922e-83733f080e6b" providerId="ADAL" clId="{0587B968-7657-4022-98D0-E04D895D4BDE}" dt="2026-10-25T15:57:58.025" v="6053" actId="20577"/>
          <ac:spMkLst>
            <pc:docMk/>
            <pc:sldMk cId="1772103846" sldId="456"/>
            <ac:spMk id="5" creationId="{D5CE8C7D-6FB4-9B89-25F9-C69063A38F1D}"/>
          </ac:spMkLst>
        </pc:spChg>
        <pc:spChg chg="mod">
          <ac:chgData name="Bigard Xavier - UCI" userId="8ffdd021-010d-4bab-922e-83733f080e6b" providerId="ADAL" clId="{0587B968-7657-4022-98D0-E04D895D4BDE}" dt="2026-10-25T16:39:49.047" v="6267" actId="20577"/>
          <ac:spMkLst>
            <pc:docMk/>
            <pc:sldMk cId="1772103846" sldId="456"/>
            <ac:spMk id="11" creationId="{ADC46C56-4A64-989E-40B4-7CAF5999A61E}"/>
          </ac:spMkLst>
        </pc:spChg>
      </pc:sldChg>
      <pc:sldChg chg="addSp delSp modSp add mod">
        <pc:chgData name="Bigard Xavier - UCI" userId="8ffdd021-010d-4bab-922e-83733f080e6b" providerId="ADAL" clId="{0587B968-7657-4022-98D0-E04D895D4BDE}" dt="2026-10-25T17:00:02.621" v="6712" actId="207"/>
        <pc:sldMkLst>
          <pc:docMk/>
          <pc:sldMk cId="1997157331" sldId="457"/>
        </pc:sldMkLst>
        <pc:spChg chg="add mod">
          <ac:chgData name="Bigard Xavier - UCI" userId="8ffdd021-010d-4bab-922e-83733f080e6b" providerId="ADAL" clId="{0587B968-7657-4022-98D0-E04D895D4BDE}" dt="2026-10-25T16:47:09.318" v="6563" actId="1038"/>
          <ac:spMkLst>
            <pc:docMk/>
            <pc:sldMk cId="1997157331" sldId="457"/>
            <ac:spMk id="8" creationId="{ADE32824-0068-1264-06EA-BCDF2F33D0E9}"/>
          </ac:spMkLst>
        </pc:spChg>
        <pc:spChg chg="add mod">
          <ac:chgData name="Bigard Xavier - UCI" userId="8ffdd021-010d-4bab-922e-83733f080e6b" providerId="ADAL" clId="{0587B968-7657-4022-98D0-E04D895D4BDE}" dt="2026-10-25T16:54:12.492" v="6698" actId="14100"/>
          <ac:spMkLst>
            <pc:docMk/>
            <pc:sldMk cId="1997157331" sldId="457"/>
            <ac:spMk id="9" creationId="{8C48ED05-A945-F437-58B6-A754CE3EC7DF}"/>
          </ac:spMkLst>
        </pc:spChg>
        <pc:spChg chg="mod">
          <ac:chgData name="Bigard Xavier - UCI" userId="8ffdd021-010d-4bab-922e-83733f080e6b" providerId="ADAL" clId="{0587B968-7657-4022-98D0-E04D895D4BDE}" dt="2026-10-25T16:40:44.491" v="6269" actId="20577"/>
          <ac:spMkLst>
            <pc:docMk/>
            <pc:sldMk cId="1997157331" sldId="457"/>
            <ac:spMk id="11" creationId="{7184E158-73B0-3E30-1C8C-E3483FC2196F}"/>
          </ac:spMkLst>
        </pc:spChg>
        <pc:spChg chg="add mod">
          <ac:chgData name="Bigard Xavier - UCI" userId="8ffdd021-010d-4bab-922e-83733f080e6b" providerId="ADAL" clId="{0587B968-7657-4022-98D0-E04D895D4BDE}" dt="2026-10-25T17:00:02.621" v="6712" actId="207"/>
          <ac:spMkLst>
            <pc:docMk/>
            <pc:sldMk cId="1997157331" sldId="457"/>
            <ac:spMk id="19" creationId="{F9435259-3DF1-1EB6-358A-EE3C820FAD5C}"/>
          </ac:spMkLst>
        </pc:spChg>
        <pc:picChg chg="mod">
          <ac:chgData name="Bigard Xavier - UCI" userId="8ffdd021-010d-4bab-922e-83733f080e6b" providerId="ADAL" clId="{0587B968-7657-4022-98D0-E04D895D4BDE}" dt="2026-10-25T16:55:07.646" v="6701" actId="1037"/>
          <ac:picMkLst>
            <pc:docMk/>
            <pc:sldMk cId="1997157331" sldId="457"/>
            <ac:picMk id="3" creationId="{1280A9E6-1266-A60D-178C-CEA98B7B8FEE}"/>
          </ac:picMkLst>
        </pc:picChg>
        <pc:picChg chg="add mod modCrop">
          <ac:chgData name="Bigard Xavier - UCI" userId="8ffdd021-010d-4bab-922e-83733f080e6b" providerId="ADAL" clId="{0587B968-7657-4022-98D0-E04D895D4BDE}" dt="2026-10-25T16:47:29.730" v="6575" actId="1035"/>
          <ac:picMkLst>
            <pc:docMk/>
            <pc:sldMk cId="1997157331" sldId="457"/>
            <ac:picMk id="6" creationId="{980399C1-F522-C85F-A835-212FF7DD9E3F}"/>
          </ac:picMkLst>
        </pc:picChg>
      </pc:sldChg>
      <pc:sldChg chg="addSp modSp add mod modAnim">
        <pc:chgData name="Bigard Xavier - UCI" userId="8ffdd021-010d-4bab-922e-83733f080e6b" providerId="ADAL" clId="{0587B968-7657-4022-98D0-E04D895D4BDE}" dt="2026-10-25T18:20:51.826" v="7060"/>
        <pc:sldMkLst>
          <pc:docMk/>
          <pc:sldMk cId="2611312731" sldId="458"/>
        </pc:sldMkLst>
        <pc:spChg chg="add mod">
          <ac:chgData name="Bigard Xavier - UCI" userId="8ffdd021-010d-4bab-922e-83733f080e6b" providerId="ADAL" clId="{0587B968-7657-4022-98D0-E04D895D4BDE}" dt="2026-10-25T18:20:47.362" v="7059" actId="1036"/>
          <ac:spMkLst>
            <pc:docMk/>
            <pc:sldMk cId="2611312731" sldId="458"/>
            <ac:spMk id="6" creationId="{F3C46E4E-3C06-AF46-C7AD-4AFA9AAF755D}"/>
          </ac:spMkLst>
        </pc:spChg>
        <pc:spChg chg="mod">
          <ac:chgData name="Bigard Xavier - UCI" userId="8ffdd021-010d-4bab-922e-83733f080e6b" providerId="ADAL" clId="{0587B968-7657-4022-98D0-E04D895D4BDE}" dt="2026-10-25T18:19:49.797" v="7027" actId="20577"/>
          <ac:spMkLst>
            <pc:docMk/>
            <pc:sldMk cId="2611312731" sldId="458"/>
            <ac:spMk id="11" creationId="{D61780B6-DAD0-B74F-2CF2-ED3215C063AC}"/>
          </ac:spMkLst>
        </pc:spChg>
        <pc:picChg chg="mod">
          <ac:chgData name="Bigard Xavier - UCI" userId="8ffdd021-010d-4bab-922e-83733f080e6b" providerId="ADAL" clId="{0587B968-7657-4022-98D0-E04D895D4BDE}" dt="2026-10-25T18:17:21.837" v="6938" actId="1076"/>
          <ac:picMkLst>
            <pc:docMk/>
            <pc:sldMk cId="2611312731" sldId="458"/>
            <ac:picMk id="3" creationId="{0F218728-6BEA-E0A4-90CE-F5EFC9BB41B8}"/>
          </ac:picMkLst>
        </pc:picChg>
      </pc:sldChg>
      <pc:sldChg chg="addSp delSp modSp add mod delAnim modAnim">
        <pc:chgData name="Bigard Xavier - UCI" userId="8ffdd021-010d-4bab-922e-83733f080e6b" providerId="ADAL" clId="{0587B968-7657-4022-98D0-E04D895D4BDE}" dt="2026-10-26T11:34:00.797" v="8432" actId="20577"/>
        <pc:sldMkLst>
          <pc:docMk/>
          <pc:sldMk cId="1689403357" sldId="459"/>
        </pc:sldMkLst>
        <pc:spChg chg="mod">
          <ac:chgData name="Bigard Xavier - UCI" userId="8ffdd021-010d-4bab-922e-83733f080e6b" providerId="ADAL" clId="{0587B968-7657-4022-98D0-E04D895D4BDE}" dt="2026-10-26T11:34:00.797" v="8432" actId="20577"/>
          <ac:spMkLst>
            <pc:docMk/>
            <pc:sldMk cId="1689403357" sldId="459"/>
            <ac:spMk id="5" creationId="{89249B83-076B-F6BA-DDC4-953AFBF86904}"/>
          </ac:spMkLst>
        </pc:spChg>
        <pc:spChg chg="add del mod">
          <ac:chgData name="Bigard Xavier - UCI" userId="8ffdd021-010d-4bab-922e-83733f080e6b" providerId="ADAL" clId="{0587B968-7657-4022-98D0-E04D895D4BDE}" dt="2026-10-25T19:53:28.712" v="7362" actId="20577"/>
          <ac:spMkLst>
            <pc:docMk/>
            <pc:sldMk cId="1689403357" sldId="459"/>
            <ac:spMk id="7" creationId="{C3E6B3EF-96AF-CA1F-46AE-1A0C5E95AA67}"/>
          </ac:spMkLst>
        </pc:spChg>
        <pc:spChg chg="mod">
          <ac:chgData name="Bigard Xavier - UCI" userId="8ffdd021-010d-4bab-922e-83733f080e6b" providerId="ADAL" clId="{0587B968-7657-4022-98D0-E04D895D4BDE}" dt="2026-10-25T18:39:05.164" v="7086" actId="20577"/>
          <ac:spMkLst>
            <pc:docMk/>
            <pc:sldMk cId="1689403357" sldId="459"/>
            <ac:spMk id="12" creationId="{EF686C34-0D06-09C6-07B0-EB6A5C7D6E1F}"/>
          </ac:spMkLst>
        </pc:spChg>
      </pc:sldChg>
      <pc:sldChg chg="addSp delSp modSp add mod modAnim">
        <pc:chgData name="Bigard Xavier - UCI" userId="8ffdd021-010d-4bab-922e-83733f080e6b" providerId="ADAL" clId="{0587B968-7657-4022-98D0-E04D895D4BDE}" dt="2026-10-26T11:34:14.348" v="8435" actId="20577"/>
        <pc:sldMkLst>
          <pc:docMk/>
          <pc:sldMk cId="3581796057" sldId="460"/>
        </pc:sldMkLst>
        <pc:spChg chg="mod">
          <ac:chgData name="Bigard Xavier - UCI" userId="8ffdd021-010d-4bab-922e-83733f080e6b" providerId="ADAL" clId="{0587B968-7657-4022-98D0-E04D895D4BDE}" dt="2026-10-26T11:34:14.348" v="8435" actId="20577"/>
          <ac:spMkLst>
            <pc:docMk/>
            <pc:sldMk cId="3581796057" sldId="460"/>
            <ac:spMk id="5" creationId="{05F67B35-E8BB-F7BA-6A71-8E2490870C78}"/>
          </ac:spMkLst>
        </pc:spChg>
        <pc:spChg chg="add mod">
          <ac:chgData name="Bigard Xavier - UCI" userId="8ffdd021-010d-4bab-922e-83733f080e6b" providerId="ADAL" clId="{0587B968-7657-4022-98D0-E04D895D4BDE}" dt="2026-10-25T21:04:07.060" v="8225" actId="20577"/>
          <ac:spMkLst>
            <pc:docMk/>
            <pc:sldMk cId="3581796057" sldId="460"/>
            <ac:spMk id="9" creationId="{46CBF088-E866-C27A-F672-3B5C72A1DB8F}"/>
          </ac:spMkLst>
        </pc:spChg>
        <pc:spChg chg="add mod">
          <ac:chgData name="Bigard Xavier - UCI" userId="8ffdd021-010d-4bab-922e-83733f080e6b" providerId="ADAL" clId="{0587B968-7657-4022-98D0-E04D895D4BDE}" dt="2026-10-25T21:15:49.240" v="8409" actId="164"/>
          <ac:spMkLst>
            <pc:docMk/>
            <pc:sldMk cId="3581796057" sldId="460"/>
            <ac:spMk id="16" creationId="{EC99D3B3-11AE-4843-01C0-A372CAD38C97}"/>
          </ac:spMkLst>
        </pc:spChg>
        <pc:grpChg chg="add mod">
          <ac:chgData name="Bigard Xavier - UCI" userId="8ffdd021-010d-4bab-922e-83733f080e6b" providerId="ADAL" clId="{0587B968-7657-4022-98D0-E04D895D4BDE}" dt="2026-10-25T21:15:49.240" v="8409" actId="164"/>
          <ac:grpSpMkLst>
            <pc:docMk/>
            <pc:sldMk cId="3581796057" sldId="460"/>
            <ac:grpSpMk id="17" creationId="{79E433B1-8F77-35E0-788F-3A1D024D0F00}"/>
          </ac:grpSpMkLst>
        </pc:grpChg>
        <pc:picChg chg="add mod">
          <ac:chgData name="Bigard Xavier - UCI" userId="8ffdd021-010d-4bab-922e-83733f080e6b" providerId="ADAL" clId="{0587B968-7657-4022-98D0-E04D895D4BDE}" dt="2026-10-25T21:08:21.617" v="8291" actId="1038"/>
          <ac:picMkLst>
            <pc:docMk/>
            <pc:sldMk cId="3581796057" sldId="460"/>
            <ac:picMk id="6" creationId="{1F100387-7888-35A4-A8CC-8E765C9E62FA}"/>
          </ac:picMkLst>
        </pc:picChg>
        <pc:picChg chg="add mod">
          <ac:chgData name="Bigard Xavier - UCI" userId="8ffdd021-010d-4bab-922e-83733f080e6b" providerId="ADAL" clId="{0587B968-7657-4022-98D0-E04D895D4BDE}" dt="2026-10-25T21:15:49.240" v="8409" actId="164"/>
          <ac:picMkLst>
            <pc:docMk/>
            <pc:sldMk cId="3581796057" sldId="460"/>
            <ac:picMk id="14" creationId="{A41FFC26-CB16-7058-6C3F-C3CBA33FA727}"/>
          </ac:picMkLst>
        </pc:picChg>
      </pc:sldChg>
      <pc:sldChg chg="delSp modSp add mod">
        <pc:chgData name="Bigard Xavier - UCI" userId="8ffdd021-010d-4bab-922e-83733f080e6b" providerId="ADAL" clId="{0587B968-7657-4022-98D0-E04D895D4BDE}" dt="2026-10-26T15:18:56.999" v="9221" actId="20577"/>
        <pc:sldMkLst>
          <pc:docMk/>
          <pc:sldMk cId="1210626749" sldId="461"/>
        </pc:sldMkLst>
        <pc:spChg chg="mod">
          <ac:chgData name="Bigard Xavier - UCI" userId="8ffdd021-010d-4bab-922e-83733f080e6b" providerId="ADAL" clId="{0587B968-7657-4022-98D0-E04D895D4BDE}" dt="2026-10-26T15:18:56.999" v="9221" actId="20577"/>
          <ac:spMkLst>
            <pc:docMk/>
            <pc:sldMk cId="1210626749" sldId="461"/>
            <ac:spMk id="5" creationId="{013AF6B0-1E77-0E1F-E681-AC9AF854ED3E}"/>
          </ac:spMkLst>
        </pc:spChg>
      </pc:sldChg>
      <pc:sldChg chg="addSp delSp modSp add mod delAnim modAnim">
        <pc:chgData name="Bigard Xavier - UCI" userId="8ffdd021-010d-4bab-922e-83733f080e6b" providerId="ADAL" clId="{0587B968-7657-4022-98D0-E04D895D4BDE}" dt="2026-10-26T15:17:11.881" v="9203"/>
        <pc:sldMkLst>
          <pc:docMk/>
          <pc:sldMk cId="3955168039" sldId="462"/>
        </pc:sldMkLst>
        <pc:spChg chg="add del">
          <ac:chgData name="Bigard Xavier - UCI" userId="8ffdd021-010d-4bab-922e-83733f080e6b" providerId="ADAL" clId="{0587B968-7657-4022-98D0-E04D895D4BDE}" dt="2026-10-26T14:47:58.103" v="8574" actId="22"/>
          <ac:spMkLst>
            <pc:docMk/>
            <pc:sldMk cId="3955168039" sldId="462"/>
            <ac:spMk id="9" creationId="{D96E238D-3F1B-190F-E67B-E43EB2AE02EA}"/>
          </ac:spMkLst>
        </pc:spChg>
        <pc:spChg chg="add mod">
          <ac:chgData name="Bigard Xavier - UCI" userId="8ffdd021-010d-4bab-922e-83733f080e6b" providerId="ADAL" clId="{0587B968-7657-4022-98D0-E04D895D4BDE}" dt="2026-10-26T15:09:53.119" v="9075"/>
          <ac:spMkLst>
            <pc:docMk/>
            <pc:sldMk cId="3955168039" sldId="462"/>
            <ac:spMk id="11" creationId="{5C9A7F95-FD27-F948-C2BD-9360E247CEC1}"/>
          </ac:spMkLst>
        </pc:spChg>
        <pc:spChg chg="add mod">
          <ac:chgData name="Bigard Xavier - UCI" userId="8ffdd021-010d-4bab-922e-83733f080e6b" providerId="ADAL" clId="{0587B968-7657-4022-98D0-E04D895D4BDE}" dt="2026-10-26T15:07:19.452" v="8948" actId="164"/>
          <ac:spMkLst>
            <pc:docMk/>
            <pc:sldMk cId="3955168039" sldId="462"/>
            <ac:spMk id="13" creationId="{F0C9D5C3-A4EB-EA05-9628-40C60CA0D968}"/>
          </ac:spMkLst>
        </pc:spChg>
        <pc:spChg chg="mod">
          <ac:chgData name="Bigard Xavier - UCI" userId="8ffdd021-010d-4bab-922e-83733f080e6b" providerId="ADAL" clId="{0587B968-7657-4022-98D0-E04D895D4BDE}" dt="2026-10-26T14:55:29.030" v="8779" actId="1036"/>
          <ac:spMkLst>
            <pc:docMk/>
            <pc:sldMk cId="3955168039" sldId="462"/>
            <ac:spMk id="24" creationId="{6F6AA433-1225-CB1B-1518-0ED6909E331E}"/>
          </ac:spMkLst>
        </pc:spChg>
        <pc:spChg chg="del mod">
          <ac:chgData name="Bigard Xavier - UCI" userId="8ffdd021-010d-4bab-922e-83733f080e6b" providerId="ADAL" clId="{0587B968-7657-4022-98D0-E04D895D4BDE}" dt="2026-10-26T14:55:12.578" v="8689" actId="478"/>
          <ac:spMkLst>
            <pc:docMk/>
            <pc:sldMk cId="3955168039" sldId="462"/>
            <ac:spMk id="29" creationId="{6C6EE7F8-976A-6177-9B83-76DF4A1ABF6A}"/>
          </ac:spMkLst>
        </pc:spChg>
        <pc:grpChg chg="add mod">
          <ac:chgData name="Bigard Xavier - UCI" userId="8ffdd021-010d-4bab-922e-83733f080e6b" providerId="ADAL" clId="{0587B968-7657-4022-98D0-E04D895D4BDE}" dt="2026-10-26T15:07:19.452" v="8948" actId="164"/>
          <ac:grpSpMkLst>
            <pc:docMk/>
            <pc:sldMk cId="3955168039" sldId="462"/>
            <ac:grpSpMk id="14" creationId="{B372B502-0AF2-E038-2D51-FC53108E19AE}"/>
          </ac:grpSpMkLst>
        </pc:grpChg>
        <pc:grpChg chg="del">
          <ac:chgData name="Bigard Xavier - UCI" userId="8ffdd021-010d-4bab-922e-83733f080e6b" providerId="ADAL" clId="{0587B968-7657-4022-98D0-E04D895D4BDE}" dt="2026-10-26T14:09:29.772" v="8449" actId="478"/>
          <ac:grpSpMkLst>
            <pc:docMk/>
            <pc:sldMk cId="3955168039" sldId="462"/>
            <ac:grpSpMk id="25" creationId="{58CA3489-74D8-EE1E-B49B-6D0E74C6B97A}"/>
          </ac:grpSpMkLst>
        </pc:grpChg>
        <pc:picChg chg="add mod">
          <ac:chgData name="Bigard Xavier - UCI" userId="8ffdd021-010d-4bab-922e-83733f080e6b" providerId="ADAL" clId="{0587B968-7657-4022-98D0-E04D895D4BDE}" dt="2026-10-26T14:47:46.079" v="8572" actId="1035"/>
          <ac:picMkLst>
            <pc:docMk/>
            <pc:sldMk cId="3955168039" sldId="462"/>
            <ac:picMk id="5" creationId="{ED760925-8629-50AE-682B-FE9EFB6D7B93}"/>
          </ac:picMkLst>
        </pc:picChg>
        <pc:picChg chg="add mod">
          <ac:chgData name="Bigard Xavier - UCI" userId="8ffdd021-010d-4bab-922e-83733f080e6b" providerId="ADAL" clId="{0587B968-7657-4022-98D0-E04D895D4BDE}" dt="2026-10-26T14:47:32.703" v="8556" actId="1035"/>
          <ac:picMkLst>
            <pc:docMk/>
            <pc:sldMk cId="3955168039" sldId="462"/>
            <ac:picMk id="7" creationId="{F8D799DE-6DCA-9BC0-28E9-2A5EA8A8A188}"/>
          </ac:picMkLst>
        </pc:picChg>
        <pc:picChg chg="del">
          <ac:chgData name="Bigard Xavier - UCI" userId="8ffdd021-010d-4bab-922e-83733f080e6b" providerId="ADAL" clId="{0587B968-7657-4022-98D0-E04D895D4BDE}" dt="2026-10-26T14:09:22.551" v="8447" actId="478"/>
          <ac:picMkLst>
            <pc:docMk/>
            <pc:sldMk cId="3955168039" sldId="462"/>
            <ac:picMk id="16" creationId="{F28AD44F-4F85-AE15-3AFA-87AD1DB997B4}"/>
          </ac:picMkLst>
        </pc:picChg>
        <pc:picChg chg="del">
          <ac:chgData name="Bigard Xavier - UCI" userId="8ffdd021-010d-4bab-922e-83733f080e6b" providerId="ADAL" clId="{0587B968-7657-4022-98D0-E04D895D4BDE}" dt="2026-10-26T14:09:24.196" v="8448" actId="478"/>
          <ac:picMkLst>
            <pc:docMk/>
            <pc:sldMk cId="3955168039" sldId="462"/>
            <ac:picMk id="20" creationId="{0050D9B8-DCA5-F692-BED5-D4E578099C99}"/>
          </ac:picMkLst>
        </pc:picChg>
      </pc:sldChg>
      <pc:sldChg chg="addSp modSp add mod modAnim">
        <pc:chgData name="Bigard Xavier - UCI" userId="8ffdd021-010d-4bab-922e-83733f080e6b" providerId="ADAL" clId="{0587B968-7657-4022-98D0-E04D895D4BDE}" dt="2026-10-26T15:16:53.414" v="9202" actId="1076"/>
        <pc:sldMkLst>
          <pc:docMk/>
          <pc:sldMk cId="3830780528" sldId="463"/>
        </pc:sldMkLst>
        <pc:spChg chg="add mod">
          <ac:chgData name="Bigard Xavier - UCI" userId="8ffdd021-010d-4bab-922e-83733f080e6b" providerId="ADAL" clId="{0587B968-7657-4022-98D0-E04D895D4BDE}" dt="2026-10-26T15:08:22.008" v="9012" actId="1038"/>
          <ac:spMkLst>
            <pc:docMk/>
            <pc:sldMk cId="3830780528" sldId="463"/>
            <ac:spMk id="6" creationId="{68489F4F-ACDA-527F-D2E7-B8E6C6CA2820}"/>
          </ac:spMkLst>
        </pc:spChg>
        <pc:spChg chg="add mod">
          <ac:chgData name="Bigard Xavier - UCI" userId="8ffdd021-010d-4bab-922e-83733f080e6b" providerId="ADAL" clId="{0587B968-7657-4022-98D0-E04D895D4BDE}" dt="2026-10-26T15:08:31.750" v="9072" actId="1038"/>
          <ac:spMkLst>
            <pc:docMk/>
            <pc:sldMk cId="3830780528" sldId="463"/>
            <ac:spMk id="9" creationId="{F641FE95-B69C-753F-24DD-5016A2B1830D}"/>
          </ac:spMkLst>
        </pc:spChg>
        <pc:spChg chg="mod">
          <ac:chgData name="Bigard Xavier - UCI" userId="8ffdd021-010d-4bab-922e-83733f080e6b" providerId="ADAL" clId="{0587B968-7657-4022-98D0-E04D895D4BDE}" dt="2026-10-26T15:10:42.957" v="9117" actId="20577"/>
          <ac:spMkLst>
            <pc:docMk/>
            <pc:sldMk cId="3830780528" sldId="463"/>
            <ac:spMk id="11" creationId="{79974D49-6F34-FC5A-AD8A-4868382ECB41}"/>
          </ac:spMkLst>
        </pc:spChg>
        <pc:spChg chg="add mod">
          <ac:chgData name="Bigard Xavier - UCI" userId="8ffdd021-010d-4bab-922e-83733f080e6b" providerId="ADAL" clId="{0587B968-7657-4022-98D0-E04D895D4BDE}" dt="2026-10-26T15:16:46.830" v="9200" actId="20577"/>
          <ac:spMkLst>
            <pc:docMk/>
            <pc:sldMk cId="3830780528" sldId="463"/>
            <ac:spMk id="12" creationId="{460F60EB-3FD5-BEF8-8FA9-C8F5ABDBFA23}"/>
          </ac:spMkLst>
        </pc:spChg>
        <pc:spChg chg="mod">
          <ac:chgData name="Bigard Xavier - UCI" userId="8ffdd021-010d-4bab-922e-83733f080e6b" providerId="ADAL" clId="{0587B968-7657-4022-98D0-E04D895D4BDE}" dt="2026-10-26T15:08:12.930" v="8954" actId="14100"/>
          <ac:spMkLst>
            <pc:docMk/>
            <pc:sldMk cId="3830780528" sldId="463"/>
            <ac:spMk id="13" creationId="{0944B057-C9FA-033B-B209-3BA44AAC2EB6}"/>
          </ac:spMkLst>
        </pc:spChg>
        <pc:picChg chg="mod">
          <ac:chgData name="Bigard Xavier - UCI" userId="8ffdd021-010d-4bab-922e-83733f080e6b" providerId="ADAL" clId="{0587B968-7657-4022-98D0-E04D895D4BDE}" dt="2026-10-26T15:16:53.414" v="9202" actId="1076"/>
          <ac:picMkLst>
            <pc:docMk/>
            <pc:sldMk cId="3830780528" sldId="463"/>
            <ac:picMk id="3" creationId="{8D59BD47-6766-ADA4-812E-A752DA6A9EFB}"/>
          </ac:picMkLst>
        </pc:picChg>
        <pc:picChg chg="mod">
          <ac:chgData name="Bigard Xavier - UCI" userId="8ffdd021-010d-4bab-922e-83733f080e6b" providerId="ADAL" clId="{0587B968-7657-4022-98D0-E04D895D4BDE}" dt="2026-10-26T15:07:48.590" v="8951" actId="1076"/>
          <ac:picMkLst>
            <pc:docMk/>
            <pc:sldMk cId="3830780528" sldId="463"/>
            <ac:picMk id="5" creationId="{23F4DBBB-BE77-1DA7-3009-58B6AAFF1C91}"/>
          </ac:picMkLst>
        </pc:picChg>
      </pc:sldChg>
      <pc:sldChg chg="addSp delSp modSp add mod modAnim">
        <pc:chgData name="Bigard Xavier - UCI" userId="8ffdd021-010d-4bab-922e-83733f080e6b" providerId="ADAL" clId="{0587B968-7657-4022-98D0-E04D895D4BDE}" dt="2026-10-26T15:55:04.274" v="9540" actId="1037"/>
        <pc:sldMkLst>
          <pc:docMk/>
          <pc:sldMk cId="2288709908" sldId="464"/>
        </pc:sldMkLst>
        <pc:spChg chg="mod ord">
          <ac:chgData name="Bigard Xavier - UCI" userId="8ffdd021-010d-4bab-922e-83733f080e6b" providerId="ADAL" clId="{0587B968-7657-4022-98D0-E04D895D4BDE}" dt="2026-10-26T15:46:48.292" v="9425" actId="14100"/>
          <ac:spMkLst>
            <pc:docMk/>
            <pc:sldMk cId="2288709908" sldId="464"/>
            <ac:spMk id="6" creationId="{9F9767C8-832A-6CDC-1626-13678880DC3E}"/>
          </ac:spMkLst>
        </pc:spChg>
        <pc:spChg chg="del ord">
          <ac:chgData name="Bigard Xavier - UCI" userId="8ffdd021-010d-4bab-922e-83733f080e6b" providerId="ADAL" clId="{0587B968-7657-4022-98D0-E04D895D4BDE}" dt="2026-10-26T15:45:17.807" v="9321" actId="478"/>
          <ac:spMkLst>
            <pc:docMk/>
            <pc:sldMk cId="2288709908" sldId="464"/>
            <ac:spMk id="9" creationId="{CA422435-8568-64AE-C0ED-0FCABBB6BC0D}"/>
          </ac:spMkLst>
        </pc:spChg>
        <pc:spChg chg="mod">
          <ac:chgData name="Bigard Xavier - UCI" userId="8ffdd021-010d-4bab-922e-83733f080e6b" providerId="ADAL" clId="{0587B968-7657-4022-98D0-E04D895D4BDE}" dt="2026-10-26T15:48:00.062" v="9453" actId="20577"/>
          <ac:spMkLst>
            <pc:docMk/>
            <pc:sldMk cId="2288709908" sldId="464"/>
            <ac:spMk id="11" creationId="{333F4CC8-41EE-78E5-608D-7E47F5352B7E}"/>
          </ac:spMkLst>
        </pc:spChg>
        <pc:spChg chg="add mod">
          <ac:chgData name="Bigard Xavier - UCI" userId="8ffdd021-010d-4bab-922e-83733f080e6b" providerId="ADAL" clId="{0587B968-7657-4022-98D0-E04D895D4BDE}" dt="2026-10-26T15:46:54.415" v="9426" actId="14100"/>
          <ac:spMkLst>
            <pc:docMk/>
            <pc:sldMk cId="2288709908" sldId="464"/>
            <ac:spMk id="12" creationId="{BBFBA3B6-8DB1-94A0-2834-75F9EC39C360}"/>
          </ac:spMkLst>
        </pc:spChg>
        <pc:spChg chg="mod ord">
          <ac:chgData name="Bigard Xavier - UCI" userId="8ffdd021-010d-4bab-922e-83733f080e6b" providerId="ADAL" clId="{0587B968-7657-4022-98D0-E04D895D4BDE}" dt="2026-10-26T15:46:38.343" v="9424" actId="14100"/>
          <ac:spMkLst>
            <pc:docMk/>
            <pc:sldMk cId="2288709908" sldId="464"/>
            <ac:spMk id="13" creationId="{CCA8F7A8-69D1-1A94-EF95-694986A4272E}"/>
          </ac:spMkLst>
        </pc:spChg>
        <pc:spChg chg="add mod">
          <ac:chgData name="Bigard Xavier - UCI" userId="8ffdd021-010d-4bab-922e-83733f080e6b" providerId="ADAL" clId="{0587B968-7657-4022-98D0-E04D895D4BDE}" dt="2026-10-26T15:55:04.274" v="9540" actId="1037"/>
          <ac:spMkLst>
            <pc:docMk/>
            <pc:sldMk cId="2288709908" sldId="464"/>
            <ac:spMk id="14" creationId="{CA2CFE25-75C9-05E9-1040-236C9A8251BA}"/>
          </ac:spMkLst>
        </pc:spChg>
        <pc:picChg chg="del">
          <ac:chgData name="Bigard Xavier - UCI" userId="8ffdd021-010d-4bab-922e-83733f080e6b" providerId="ADAL" clId="{0587B968-7657-4022-98D0-E04D895D4BDE}" dt="2026-10-26T15:39:03.132" v="9222" actId="478"/>
          <ac:picMkLst>
            <pc:docMk/>
            <pc:sldMk cId="2288709908" sldId="464"/>
            <ac:picMk id="5" creationId="{4C8FB5E8-0484-DC0F-AA1D-41A3CEC3957C}"/>
          </ac:picMkLst>
        </pc:picChg>
        <pc:picChg chg="add mod">
          <ac:chgData name="Bigard Xavier - UCI" userId="8ffdd021-010d-4bab-922e-83733f080e6b" providerId="ADAL" clId="{0587B968-7657-4022-98D0-E04D895D4BDE}" dt="2026-10-26T15:39:44.425" v="9254" actId="14100"/>
          <ac:picMkLst>
            <pc:docMk/>
            <pc:sldMk cId="2288709908" sldId="464"/>
            <ac:picMk id="8" creationId="{77E571EF-7184-A814-083B-978CAE37F4B7}"/>
          </ac:picMkLst>
        </pc:picChg>
      </pc:sldChg>
      <pc:sldChg chg="addSp delSp modSp add mod ord">
        <pc:chgData name="Bigard Xavier - UCI" userId="8ffdd021-010d-4bab-922e-83733f080e6b" providerId="ADAL" clId="{0587B968-7657-4022-98D0-E04D895D4BDE}" dt="2026-10-26T15:47:25.075" v="9428" actId="22"/>
        <pc:sldMkLst>
          <pc:docMk/>
          <pc:sldMk cId="181179145" sldId="465"/>
        </pc:sldMkLst>
        <pc:spChg chg="add">
          <ac:chgData name="Bigard Xavier - UCI" userId="8ffdd021-010d-4bab-922e-83733f080e6b" providerId="ADAL" clId="{0587B968-7657-4022-98D0-E04D895D4BDE}" dt="2026-10-26T15:47:25.075" v="9428" actId="22"/>
          <ac:spMkLst>
            <pc:docMk/>
            <pc:sldMk cId="181179145" sldId="465"/>
            <ac:spMk id="5" creationId="{A3CF9BF0-936D-500E-8D1B-2D562EE2F7B0}"/>
          </ac:spMkLst>
        </pc:spChg>
        <pc:spChg chg="del">
          <ac:chgData name="Bigard Xavier - UCI" userId="8ffdd021-010d-4bab-922e-83733f080e6b" providerId="ADAL" clId="{0587B968-7657-4022-98D0-E04D895D4BDE}" dt="2026-10-26T15:47:14.183" v="9427" actId="478"/>
          <ac:spMkLst>
            <pc:docMk/>
            <pc:sldMk cId="181179145" sldId="465"/>
            <ac:spMk id="6" creationId="{F12BE479-58F4-7DC5-1C27-DD10B89FFE19}"/>
          </ac:spMkLst>
        </pc:spChg>
        <pc:spChg chg="add">
          <ac:chgData name="Bigard Xavier - UCI" userId="8ffdd021-010d-4bab-922e-83733f080e6b" providerId="ADAL" clId="{0587B968-7657-4022-98D0-E04D895D4BDE}" dt="2026-10-26T15:47:25.075" v="9428" actId="22"/>
          <ac:spMkLst>
            <pc:docMk/>
            <pc:sldMk cId="181179145" sldId="465"/>
            <ac:spMk id="10" creationId="{12960DA8-7431-346A-131F-C7970D52464C}"/>
          </ac:spMkLst>
        </pc:spChg>
        <pc:spChg chg="mod">
          <ac:chgData name="Bigard Xavier - UCI" userId="8ffdd021-010d-4bab-922e-83733f080e6b" providerId="ADAL" clId="{0587B968-7657-4022-98D0-E04D895D4BDE}" dt="2026-10-26T15:46:13.934" v="9390" actId="20577"/>
          <ac:spMkLst>
            <pc:docMk/>
            <pc:sldMk cId="181179145" sldId="465"/>
            <ac:spMk id="11" creationId="{AE3F67F3-8717-3E1E-1503-B519F9936F7A}"/>
          </ac:spMkLst>
        </pc:spChg>
        <pc:spChg chg="del">
          <ac:chgData name="Bigard Xavier - UCI" userId="8ffdd021-010d-4bab-922e-83733f080e6b" providerId="ADAL" clId="{0587B968-7657-4022-98D0-E04D895D4BDE}" dt="2026-10-26T15:47:14.183" v="9427" actId="478"/>
          <ac:spMkLst>
            <pc:docMk/>
            <pc:sldMk cId="181179145" sldId="465"/>
            <ac:spMk id="12" creationId="{C3F53476-26A1-03E2-CF2E-79F439B8E1A7}"/>
          </ac:spMkLst>
        </pc:spChg>
        <pc:spChg chg="del">
          <ac:chgData name="Bigard Xavier - UCI" userId="8ffdd021-010d-4bab-922e-83733f080e6b" providerId="ADAL" clId="{0587B968-7657-4022-98D0-E04D895D4BDE}" dt="2026-10-26T15:46:03.524" v="9389" actId="478"/>
          <ac:spMkLst>
            <pc:docMk/>
            <pc:sldMk cId="181179145" sldId="465"/>
            <ac:spMk id="13" creationId="{B8E8A6EC-5396-2D9C-1FB7-122F83FBD69C}"/>
          </ac:spMkLst>
        </pc:spChg>
      </pc:sldChg>
      <pc:sldChg chg="addSp modSp add mod modAnim">
        <pc:chgData name="Bigard Xavier - UCI" userId="8ffdd021-010d-4bab-922e-83733f080e6b" providerId="ADAL" clId="{0587B968-7657-4022-98D0-E04D895D4BDE}" dt="2026-10-26T17:11:15.311" v="10136"/>
        <pc:sldMkLst>
          <pc:docMk/>
          <pc:sldMk cId="1876441770" sldId="466"/>
        </pc:sldMkLst>
        <pc:spChg chg="mod ord">
          <ac:chgData name="Bigard Xavier - UCI" userId="8ffdd021-010d-4bab-922e-83733f080e6b" providerId="ADAL" clId="{0587B968-7657-4022-98D0-E04D895D4BDE}" dt="2026-10-26T17:10:53.824" v="10135" actId="164"/>
          <ac:spMkLst>
            <pc:docMk/>
            <pc:sldMk cId="1876441770" sldId="466"/>
            <ac:spMk id="5" creationId="{1913CFBA-755A-605A-05F3-B5E3B6DAD5B3}"/>
          </ac:spMkLst>
        </pc:spChg>
        <pc:spChg chg="add mod">
          <ac:chgData name="Bigard Xavier - UCI" userId="8ffdd021-010d-4bab-922e-83733f080e6b" providerId="ADAL" clId="{0587B968-7657-4022-98D0-E04D895D4BDE}" dt="2026-10-26T17:08:24.325" v="10066"/>
          <ac:spMkLst>
            <pc:docMk/>
            <pc:sldMk cId="1876441770" sldId="466"/>
            <ac:spMk id="8" creationId="{DE61AAB2-B321-AB01-38B6-44E5620AE21F}"/>
          </ac:spMkLst>
        </pc:spChg>
        <pc:grpChg chg="add mod">
          <ac:chgData name="Bigard Xavier - UCI" userId="8ffdd021-010d-4bab-922e-83733f080e6b" providerId="ADAL" clId="{0587B968-7657-4022-98D0-E04D895D4BDE}" dt="2026-10-26T17:10:53.824" v="10135" actId="164"/>
          <ac:grpSpMkLst>
            <pc:docMk/>
            <pc:sldMk cId="1876441770" sldId="466"/>
            <ac:grpSpMk id="9" creationId="{11576C43-C4CC-D6D8-81B6-1FC05B69A7B4}"/>
          </ac:grpSpMkLst>
        </pc:grpChg>
        <pc:picChg chg="add mod">
          <ac:chgData name="Bigard Xavier - UCI" userId="8ffdd021-010d-4bab-922e-83733f080e6b" providerId="ADAL" clId="{0587B968-7657-4022-98D0-E04D895D4BDE}" dt="2026-10-26T17:10:53.824" v="10135" actId="164"/>
          <ac:picMkLst>
            <pc:docMk/>
            <pc:sldMk cId="1876441770" sldId="466"/>
            <ac:picMk id="6" creationId="{F88021D2-C819-17FD-133F-8F84DC888A4B}"/>
          </ac:picMkLst>
        </pc:picChg>
      </pc:sldChg>
      <pc:sldChg chg="addSp delSp modSp add mod delAnim modAnim">
        <pc:chgData name="Bigard Xavier - UCI" userId="8ffdd021-010d-4bab-922e-83733f080e6b" providerId="ADAL" clId="{0587B968-7657-4022-98D0-E04D895D4BDE}" dt="2026-10-26T17:35:44.650" v="10330" actId="20577"/>
        <pc:sldMkLst>
          <pc:docMk/>
          <pc:sldMk cId="398889451" sldId="467"/>
        </pc:sldMkLst>
        <pc:spChg chg="add mod">
          <ac:chgData name="Bigard Xavier - UCI" userId="8ffdd021-010d-4bab-922e-83733f080e6b" providerId="ADAL" clId="{0587B968-7657-4022-98D0-E04D895D4BDE}" dt="2026-10-26T17:35:44.650" v="10330" actId="20577"/>
          <ac:spMkLst>
            <pc:docMk/>
            <pc:sldMk cId="398889451" sldId="467"/>
            <ac:spMk id="7" creationId="{85D727E3-B61D-94FF-7842-70C830979B73}"/>
          </ac:spMkLst>
        </pc:spChg>
        <pc:spChg chg="mod">
          <ac:chgData name="Bigard Xavier - UCI" userId="8ffdd021-010d-4bab-922e-83733f080e6b" providerId="ADAL" clId="{0587B968-7657-4022-98D0-E04D895D4BDE}" dt="2026-10-26T17:35:14.006" v="10326" actId="14100"/>
          <ac:spMkLst>
            <pc:docMk/>
            <pc:sldMk cId="398889451" sldId="467"/>
            <ac:spMk id="8" creationId="{069C2B24-86D2-CB5E-F861-D6AB3A6CC43A}"/>
          </ac:spMkLst>
        </pc:spChg>
        <pc:grpChg chg="del">
          <ac:chgData name="Bigard Xavier - UCI" userId="8ffdd021-010d-4bab-922e-83733f080e6b" providerId="ADAL" clId="{0587B968-7657-4022-98D0-E04D895D4BDE}" dt="2026-10-26T17:11:46.953" v="10138" actId="478"/>
          <ac:grpSpMkLst>
            <pc:docMk/>
            <pc:sldMk cId="398889451" sldId="467"/>
            <ac:grpSpMk id="9" creationId="{2F600BB3-FB77-55AF-7DCB-D36E2A3E87F8}"/>
          </ac:grpSpMkLst>
        </pc:grpChg>
      </pc:sldChg>
      <pc:sldChg chg="addSp delSp modSp add mod delAnim modAnim">
        <pc:chgData name="Bigard Xavier - UCI" userId="8ffdd021-010d-4bab-922e-83733f080e6b" providerId="ADAL" clId="{0587B968-7657-4022-98D0-E04D895D4BDE}" dt="2026-10-27T05:01:43.613" v="10993" actId="255"/>
        <pc:sldMkLst>
          <pc:docMk/>
          <pc:sldMk cId="2306620280" sldId="468"/>
        </pc:sldMkLst>
        <pc:spChg chg="add mod">
          <ac:chgData name="Bigard Xavier - UCI" userId="8ffdd021-010d-4bab-922e-83733f080e6b" providerId="ADAL" clId="{0587B968-7657-4022-98D0-E04D895D4BDE}" dt="2026-10-27T05:01:43.613" v="10993" actId="255"/>
          <ac:spMkLst>
            <pc:docMk/>
            <pc:sldMk cId="2306620280" sldId="468"/>
            <ac:spMk id="5" creationId="{A7A4C8E1-622D-1F52-CE8D-9C0537B07EE1}"/>
          </ac:spMkLst>
        </pc:spChg>
        <pc:spChg chg="add mod">
          <ac:chgData name="Bigard Xavier - UCI" userId="8ffdd021-010d-4bab-922e-83733f080e6b" providerId="ADAL" clId="{0587B968-7657-4022-98D0-E04D895D4BDE}" dt="2026-10-27T01:22:35.392" v="10627" actId="1036"/>
          <ac:spMkLst>
            <pc:docMk/>
            <pc:sldMk cId="2306620280" sldId="468"/>
            <ac:spMk id="6" creationId="{62431422-3814-D249-010C-1EDF3DDFC592}"/>
          </ac:spMkLst>
        </pc:spChg>
        <pc:spChg chg="del">
          <ac:chgData name="Bigard Xavier - UCI" userId="8ffdd021-010d-4bab-922e-83733f080e6b" providerId="ADAL" clId="{0587B968-7657-4022-98D0-E04D895D4BDE}" dt="2026-10-26T17:35:55.839" v="10331" actId="478"/>
          <ac:spMkLst>
            <pc:docMk/>
            <pc:sldMk cId="2306620280" sldId="468"/>
            <ac:spMk id="7" creationId="{194FB4D6-257B-97CA-DD09-39F39099A442}"/>
          </ac:spMkLst>
        </pc:spChg>
        <pc:spChg chg="mod">
          <ac:chgData name="Bigard Xavier - UCI" userId="8ffdd021-010d-4bab-922e-83733f080e6b" providerId="ADAL" clId="{0587B968-7657-4022-98D0-E04D895D4BDE}" dt="2026-10-27T01:19:17.620" v="10559" actId="20577"/>
          <ac:spMkLst>
            <pc:docMk/>
            <pc:sldMk cId="2306620280" sldId="468"/>
            <ac:spMk id="8" creationId="{44B37E03-8705-9F6A-75CB-22A4DE4A86AC}"/>
          </ac:spMkLst>
        </pc:spChg>
      </pc:sldChg>
      <pc:sldChg chg="addSp delSp modSp add mod delAnim modAnim">
        <pc:chgData name="Bigard Xavier - UCI" userId="8ffdd021-010d-4bab-922e-83733f080e6b" providerId="ADAL" clId="{0587B968-7657-4022-98D0-E04D895D4BDE}" dt="2026-10-27T01:59:00.237" v="10929"/>
        <pc:sldMkLst>
          <pc:docMk/>
          <pc:sldMk cId="2714497656" sldId="469"/>
        </pc:sldMkLst>
        <pc:spChg chg="del">
          <ac:chgData name="Bigard Xavier - UCI" userId="8ffdd021-010d-4bab-922e-83733f080e6b" providerId="ADAL" clId="{0587B968-7657-4022-98D0-E04D895D4BDE}" dt="2026-10-27T01:45:59.455" v="10633" actId="478"/>
          <ac:spMkLst>
            <pc:docMk/>
            <pc:sldMk cId="2714497656" sldId="469"/>
            <ac:spMk id="5" creationId="{ECBC7F73-F900-A9D9-34CF-2F2C88EFE0CA}"/>
          </ac:spMkLst>
        </pc:spChg>
        <pc:spChg chg="add mod">
          <ac:chgData name="Bigard Xavier - UCI" userId="8ffdd021-010d-4bab-922e-83733f080e6b" providerId="ADAL" clId="{0587B968-7657-4022-98D0-E04D895D4BDE}" dt="2026-10-27T01:53:03.477" v="10842" actId="20577"/>
          <ac:spMkLst>
            <pc:docMk/>
            <pc:sldMk cId="2714497656" sldId="469"/>
            <ac:spMk id="6" creationId="{1CA98756-F9B2-F32E-FD31-B1528FD7C5B8}"/>
          </ac:spMkLst>
        </pc:spChg>
        <pc:spChg chg="mod">
          <ac:chgData name="Bigard Xavier - UCI" userId="8ffdd021-010d-4bab-922e-83733f080e6b" providerId="ADAL" clId="{0587B968-7657-4022-98D0-E04D895D4BDE}" dt="2026-10-27T01:52:23.031" v="10803" actId="20577"/>
          <ac:spMkLst>
            <pc:docMk/>
            <pc:sldMk cId="2714497656" sldId="469"/>
            <ac:spMk id="8" creationId="{CF52623D-4AFE-279F-F2CC-3ABA62EDB93D}"/>
          </ac:spMkLst>
        </pc:spChg>
        <pc:spChg chg="add mod">
          <ac:chgData name="Bigard Xavier - UCI" userId="8ffdd021-010d-4bab-922e-83733f080e6b" providerId="ADAL" clId="{0587B968-7657-4022-98D0-E04D895D4BDE}" dt="2026-10-27T01:58:26.175" v="10925" actId="208"/>
          <ac:spMkLst>
            <pc:docMk/>
            <pc:sldMk cId="2714497656" sldId="469"/>
            <ac:spMk id="9" creationId="{C402BB00-061B-8AA3-A06F-A2D475D69123}"/>
          </ac:spMkLst>
        </pc:spChg>
        <pc:picChg chg="mod">
          <ac:chgData name="Bigard Xavier - UCI" userId="8ffdd021-010d-4bab-922e-83733f080e6b" providerId="ADAL" clId="{0587B968-7657-4022-98D0-E04D895D4BDE}" dt="2026-10-27T01:58:53.476" v="10928" actId="1036"/>
          <ac:picMkLst>
            <pc:docMk/>
            <pc:sldMk cId="2714497656" sldId="469"/>
            <ac:picMk id="3" creationId="{85453011-1ECC-59DA-6522-F8FB8D22D196}"/>
          </ac:picMkLst>
        </pc:picChg>
      </pc:sldChg>
      <pc:sldChg chg="delSp modSp add mod delAnim">
        <pc:chgData name="Bigard Xavier - UCI" userId="8ffdd021-010d-4bab-922e-83733f080e6b" providerId="ADAL" clId="{0587B968-7657-4022-98D0-E04D895D4BDE}" dt="2026-10-27T04:48:29.505" v="10965" actId="478"/>
        <pc:sldMkLst>
          <pc:docMk/>
          <pc:sldMk cId="3833312870" sldId="470"/>
        </pc:sldMkLst>
        <pc:spChg chg="del">
          <ac:chgData name="Bigard Xavier - UCI" userId="8ffdd021-010d-4bab-922e-83733f080e6b" providerId="ADAL" clId="{0587B968-7657-4022-98D0-E04D895D4BDE}" dt="2026-10-27T04:48:29.505" v="10965" actId="478"/>
          <ac:spMkLst>
            <pc:docMk/>
            <pc:sldMk cId="3833312870" sldId="470"/>
            <ac:spMk id="6" creationId="{A2C133E6-CA58-3F70-F072-29489A26819E}"/>
          </ac:spMkLst>
        </pc:spChg>
        <pc:spChg chg="mod">
          <ac:chgData name="Bigard Xavier - UCI" userId="8ffdd021-010d-4bab-922e-83733f080e6b" providerId="ADAL" clId="{0587B968-7657-4022-98D0-E04D895D4BDE}" dt="2026-10-27T04:48:12.306" v="10964" actId="20577"/>
          <ac:spMkLst>
            <pc:docMk/>
            <pc:sldMk cId="3833312870" sldId="470"/>
            <ac:spMk id="8" creationId="{49F0B2E6-5AE7-2A05-DFA9-D16269EE5EB1}"/>
          </ac:spMkLst>
        </pc:spChg>
        <pc:spChg chg="del">
          <ac:chgData name="Bigard Xavier - UCI" userId="8ffdd021-010d-4bab-922e-83733f080e6b" providerId="ADAL" clId="{0587B968-7657-4022-98D0-E04D895D4BDE}" dt="2026-10-27T04:48:29.505" v="10965" actId="478"/>
          <ac:spMkLst>
            <pc:docMk/>
            <pc:sldMk cId="3833312870" sldId="470"/>
            <ac:spMk id="9" creationId="{3C1B32A5-0840-8A7E-1FC3-464887191ACB}"/>
          </ac:spMkLst>
        </pc:spChg>
        <pc:spChg chg="mod">
          <ac:chgData name="Bigard Xavier - UCI" userId="8ffdd021-010d-4bab-922e-83733f080e6b" providerId="ADAL" clId="{0587B968-7657-4022-98D0-E04D895D4BDE}" dt="2026-10-27T02:02:59.501" v="10950" actId="20577"/>
          <ac:spMkLst>
            <pc:docMk/>
            <pc:sldMk cId="3833312870" sldId="470"/>
            <ac:spMk id="12" creationId="{822A5B67-EAF6-E987-4AA7-6D7D32675E39}"/>
          </ac:spMkLst>
        </pc:spChg>
      </pc:sldChg>
      <pc:sldChg chg="modSp add mod">
        <pc:chgData name="Bigard Xavier - UCI" userId="8ffdd021-010d-4bab-922e-83733f080e6b" providerId="ADAL" clId="{0587B968-7657-4022-98D0-E04D895D4BDE}" dt="2026-10-27T05:07:12.072" v="11036" actId="255"/>
        <pc:sldMkLst>
          <pc:docMk/>
          <pc:sldMk cId="1382115721" sldId="471"/>
        </pc:sldMkLst>
        <pc:spChg chg="mod">
          <ac:chgData name="Bigard Xavier - UCI" userId="8ffdd021-010d-4bab-922e-83733f080e6b" providerId="ADAL" clId="{0587B968-7657-4022-98D0-E04D895D4BDE}" dt="2026-10-27T05:07:12.072" v="11036" actId="255"/>
          <ac:spMkLst>
            <pc:docMk/>
            <pc:sldMk cId="1382115721" sldId="471"/>
            <ac:spMk id="8" creationId="{CC8F8830-B13F-94C2-C6C3-196F1C12057D}"/>
          </ac:spMkLst>
        </pc:spChg>
      </pc:sldChg>
      <pc:sldChg chg="modSp add mod">
        <pc:chgData name="Bigard Xavier - UCI" userId="8ffdd021-010d-4bab-922e-83733f080e6b" providerId="ADAL" clId="{0587B968-7657-4022-98D0-E04D895D4BDE}" dt="2026-10-27T07:17:42.339" v="11680" actId="20577"/>
        <pc:sldMkLst>
          <pc:docMk/>
          <pc:sldMk cId="661173238" sldId="472"/>
        </pc:sldMkLst>
        <pc:spChg chg="mod">
          <ac:chgData name="Bigard Xavier - UCI" userId="8ffdd021-010d-4bab-922e-83733f080e6b" providerId="ADAL" clId="{0587B968-7657-4022-98D0-E04D895D4BDE}" dt="2026-10-27T07:17:42.339" v="11680" actId="20577"/>
          <ac:spMkLst>
            <pc:docMk/>
            <pc:sldMk cId="661173238" sldId="472"/>
            <ac:spMk id="8" creationId="{822F4619-5C06-8C8C-F496-9511DD428EA5}"/>
          </ac:spMkLst>
        </pc:spChg>
        <pc:picChg chg="mod">
          <ac:chgData name="Bigard Xavier - UCI" userId="8ffdd021-010d-4bab-922e-83733f080e6b" providerId="ADAL" clId="{0587B968-7657-4022-98D0-E04D895D4BDE}" dt="2026-10-27T05:30:53.281" v="11217" actId="1037"/>
          <ac:picMkLst>
            <pc:docMk/>
            <pc:sldMk cId="661173238" sldId="472"/>
            <ac:picMk id="3" creationId="{8F843F7A-E2FB-E200-4C30-C8FE2A0A0BF5}"/>
          </ac:picMkLst>
        </pc:picChg>
      </pc:sldChg>
      <pc:sldChg chg="modSp add mod">
        <pc:chgData name="Bigard Xavier - UCI" userId="8ffdd021-010d-4bab-922e-83733f080e6b" providerId="ADAL" clId="{0587B968-7657-4022-98D0-E04D895D4BDE}" dt="2026-10-27T05:40:06.522" v="11292" actId="20577"/>
        <pc:sldMkLst>
          <pc:docMk/>
          <pc:sldMk cId="3061498794" sldId="473"/>
        </pc:sldMkLst>
        <pc:spChg chg="mod">
          <ac:chgData name="Bigard Xavier - UCI" userId="8ffdd021-010d-4bab-922e-83733f080e6b" providerId="ADAL" clId="{0587B968-7657-4022-98D0-E04D895D4BDE}" dt="2026-10-27T05:40:06.522" v="11292" actId="20577"/>
          <ac:spMkLst>
            <pc:docMk/>
            <pc:sldMk cId="3061498794" sldId="473"/>
            <ac:spMk id="8" creationId="{55FCAEA9-4C9D-4F32-E0E6-FDDA02F91708}"/>
          </ac:spMkLst>
        </pc:spChg>
      </pc:sldChg>
      <pc:sldChg chg="modSp add mod">
        <pc:chgData name="Bigard Xavier - UCI" userId="8ffdd021-010d-4bab-922e-83733f080e6b" providerId="ADAL" clId="{0587B968-7657-4022-98D0-E04D895D4BDE}" dt="2026-10-27T07:20:39.478" v="11686" actId="20577"/>
        <pc:sldMkLst>
          <pc:docMk/>
          <pc:sldMk cId="4270360052" sldId="474"/>
        </pc:sldMkLst>
        <pc:spChg chg="mod">
          <ac:chgData name="Bigard Xavier - UCI" userId="8ffdd021-010d-4bab-922e-83733f080e6b" providerId="ADAL" clId="{0587B968-7657-4022-98D0-E04D895D4BDE}" dt="2026-10-27T07:20:39.478" v="11686" actId="20577"/>
          <ac:spMkLst>
            <pc:docMk/>
            <pc:sldMk cId="4270360052" sldId="474"/>
            <ac:spMk id="8" creationId="{BEA7A160-7F2B-FC53-3251-5A8194748C13}"/>
          </ac:spMkLst>
        </pc:spChg>
      </pc:sldChg>
      <pc:sldChg chg="addSp modSp add mod modAnim">
        <pc:chgData name="Bigard Xavier - UCI" userId="8ffdd021-010d-4bab-922e-83733f080e6b" providerId="ADAL" clId="{0587B968-7657-4022-98D0-E04D895D4BDE}" dt="2026-10-27T06:25:35.843" v="11490" actId="207"/>
        <pc:sldMkLst>
          <pc:docMk/>
          <pc:sldMk cId="1471468980" sldId="475"/>
        </pc:sldMkLst>
        <pc:spChg chg="add mod">
          <ac:chgData name="Bigard Xavier - UCI" userId="8ffdd021-010d-4bab-922e-83733f080e6b" providerId="ADAL" clId="{0587B968-7657-4022-98D0-E04D895D4BDE}" dt="2026-10-27T06:25:35.843" v="11490" actId="207"/>
          <ac:spMkLst>
            <pc:docMk/>
            <pc:sldMk cId="1471468980" sldId="475"/>
            <ac:spMk id="7" creationId="{BDF2D163-32DA-2B0D-B54F-9FCCB8382CDE}"/>
          </ac:spMkLst>
        </pc:spChg>
        <pc:spChg chg="mod">
          <ac:chgData name="Bigard Xavier - UCI" userId="8ffdd021-010d-4bab-922e-83733f080e6b" providerId="ADAL" clId="{0587B968-7657-4022-98D0-E04D895D4BDE}" dt="2026-10-27T06:18:11.990" v="11456" actId="20577"/>
          <ac:spMkLst>
            <pc:docMk/>
            <pc:sldMk cId="1471468980" sldId="475"/>
            <ac:spMk id="8" creationId="{5FB0FB41-B8DE-3AEA-A607-A23961ABAE2B}"/>
          </ac:spMkLst>
        </pc:spChg>
        <pc:grpChg chg="add mod">
          <ac:chgData name="Bigard Xavier - UCI" userId="8ffdd021-010d-4bab-922e-83733f080e6b" providerId="ADAL" clId="{0587B968-7657-4022-98D0-E04D895D4BDE}" dt="2026-10-27T06:24:55.098" v="11470"/>
          <ac:grpSpMkLst>
            <pc:docMk/>
            <pc:sldMk cId="1471468980" sldId="475"/>
            <ac:grpSpMk id="9" creationId="{96361B8C-2B6B-ABE7-3F37-024CBF462C6B}"/>
          </ac:grpSpMkLst>
        </pc:grpChg>
        <pc:picChg chg="add mod">
          <ac:chgData name="Bigard Xavier - UCI" userId="8ffdd021-010d-4bab-922e-83733f080e6b" providerId="ADAL" clId="{0587B968-7657-4022-98D0-E04D895D4BDE}" dt="2026-10-27T06:24:55.098" v="11470"/>
          <ac:picMkLst>
            <pc:docMk/>
            <pc:sldMk cId="1471468980" sldId="475"/>
            <ac:picMk id="5" creationId="{A1BCA279-5298-13BD-8CEF-0E9F42A5D810}"/>
          </ac:picMkLst>
        </pc:picChg>
      </pc:sldChg>
      <pc:sldChg chg="modSp add mod">
        <pc:chgData name="Bigard Xavier - UCI" userId="8ffdd021-010d-4bab-922e-83733f080e6b" providerId="ADAL" clId="{0587B968-7657-4022-98D0-E04D895D4BDE}" dt="2026-10-27T06:46:43.237" v="11597" actId="1036"/>
        <pc:sldMkLst>
          <pc:docMk/>
          <pc:sldMk cId="3632201797" sldId="476"/>
        </pc:sldMkLst>
        <pc:spChg chg="mod">
          <ac:chgData name="Bigard Xavier - UCI" userId="8ffdd021-010d-4bab-922e-83733f080e6b" providerId="ADAL" clId="{0587B968-7657-4022-98D0-E04D895D4BDE}" dt="2026-10-27T06:46:43.237" v="11597" actId="1036"/>
          <ac:spMkLst>
            <pc:docMk/>
            <pc:sldMk cId="3632201797" sldId="476"/>
            <ac:spMk id="8" creationId="{9640F660-877B-0A19-15DE-BB7364951879}"/>
          </ac:spMkLst>
        </pc:spChg>
        <pc:spChg chg="mod">
          <ac:chgData name="Bigard Xavier - UCI" userId="8ffdd021-010d-4bab-922e-83733f080e6b" providerId="ADAL" clId="{0587B968-7657-4022-98D0-E04D895D4BDE}" dt="2026-10-27T06:25:54.057" v="11506" actId="20577"/>
          <ac:spMkLst>
            <pc:docMk/>
            <pc:sldMk cId="3632201797" sldId="476"/>
            <ac:spMk id="12" creationId="{DFBE0BD5-20F3-55E8-752A-E0FCBDB8B1E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CF57F-06FE-07BC-A0D9-50C9AE71D9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89384E-2C26-5969-35D2-8A50FEC904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B9E52E-2F16-C715-A515-A0A00437BFD0}"/>
              </a:ext>
            </a:extLst>
          </p:cNvPr>
          <p:cNvSpPr>
            <a:spLocks noGrp="1"/>
          </p:cNvSpPr>
          <p:nvPr>
            <p:ph type="dt" sz="half" idx="10"/>
          </p:nvPr>
        </p:nvSpPr>
        <p:spPr/>
        <p:txBody>
          <a:bodyPr/>
          <a:lstStyle/>
          <a:p>
            <a:fld id="{53DA3458-4267-4A31-A990-D5AEEE9558DD}" type="datetimeFigureOut">
              <a:rPr lang="en-US" smtClean="0"/>
              <a:t>10/27/2026</a:t>
            </a:fld>
            <a:endParaRPr lang="en-US"/>
          </a:p>
        </p:txBody>
      </p:sp>
      <p:sp>
        <p:nvSpPr>
          <p:cNvPr id="5" name="Footer Placeholder 4">
            <a:extLst>
              <a:ext uri="{FF2B5EF4-FFF2-40B4-BE49-F238E27FC236}">
                <a16:creationId xmlns:a16="http://schemas.microsoft.com/office/drawing/2014/main" id="{702ACE91-DEB0-AFD2-5AA2-FA308C97DB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D5078A-862F-2067-EF5D-CBF9F3F997BA}"/>
              </a:ext>
            </a:extLst>
          </p:cNvPr>
          <p:cNvSpPr>
            <a:spLocks noGrp="1"/>
          </p:cNvSpPr>
          <p:nvPr>
            <p:ph type="sldNum" sz="quarter" idx="12"/>
          </p:nvPr>
        </p:nvSpPr>
        <p:spPr/>
        <p:txBody>
          <a:bodyPr/>
          <a:lstStyle/>
          <a:p>
            <a:fld id="{11473267-7361-4580-B12E-B68ABFF7BE5F}" type="slidenum">
              <a:rPr lang="en-US" smtClean="0"/>
              <a:t>‹#›</a:t>
            </a:fld>
            <a:endParaRPr lang="en-US"/>
          </a:p>
        </p:txBody>
      </p:sp>
    </p:spTree>
    <p:extLst>
      <p:ext uri="{BB962C8B-B14F-4D97-AF65-F5344CB8AC3E}">
        <p14:creationId xmlns:p14="http://schemas.microsoft.com/office/powerpoint/2010/main" val="2951072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35F79-9226-0CB6-7ACB-CD07318D83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EDEE5E-4F36-EC2B-55E1-4050C225C3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2F8D8-F996-C4B5-1628-22D7C3BED22D}"/>
              </a:ext>
            </a:extLst>
          </p:cNvPr>
          <p:cNvSpPr>
            <a:spLocks noGrp="1"/>
          </p:cNvSpPr>
          <p:nvPr>
            <p:ph type="dt" sz="half" idx="10"/>
          </p:nvPr>
        </p:nvSpPr>
        <p:spPr/>
        <p:txBody>
          <a:bodyPr/>
          <a:lstStyle/>
          <a:p>
            <a:fld id="{53DA3458-4267-4A31-A990-D5AEEE9558DD}" type="datetimeFigureOut">
              <a:rPr lang="en-US" smtClean="0"/>
              <a:t>10/27/2026</a:t>
            </a:fld>
            <a:endParaRPr lang="en-US"/>
          </a:p>
        </p:txBody>
      </p:sp>
      <p:sp>
        <p:nvSpPr>
          <p:cNvPr id="5" name="Footer Placeholder 4">
            <a:extLst>
              <a:ext uri="{FF2B5EF4-FFF2-40B4-BE49-F238E27FC236}">
                <a16:creationId xmlns:a16="http://schemas.microsoft.com/office/drawing/2014/main" id="{B317649F-D15B-834E-13E6-E4584F9970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BB51FC-4EB7-027C-47FD-1D80B052B2C0}"/>
              </a:ext>
            </a:extLst>
          </p:cNvPr>
          <p:cNvSpPr>
            <a:spLocks noGrp="1"/>
          </p:cNvSpPr>
          <p:nvPr>
            <p:ph type="sldNum" sz="quarter" idx="12"/>
          </p:nvPr>
        </p:nvSpPr>
        <p:spPr/>
        <p:txBody>
          <a:bodyPr/>
          <a:lstStyle/>
          <a:p>
            <a:fld id="{11473267-7361-4580-B12E-B68ABFF7BE5F}" type="slidenum">
              <a:rPr lang="en-US" smtClean="0"/>
              <a:t>‹#›</a:t>
            </a:fld>
            <a:endParaRPr lang="en-US"/>
          </a:p>
        </p:txBody>
      </p:sp>
    </p:spTree>
    <p:extLst>
      <p:ext uri="{BB962C8B-B14F-4D97-AF65-F5344CB8AC3E}">
        <p14:creationId xmlns:p14="http://schemas.microsoft.com/office/powerpoint/2010/main" val="2087780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8455E-9BDB-C287-745E-2A9571D5FE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92F327-86CC-0F8A-E8D3-57A9E8473C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904D35-43E8-488F-D4BC-F4670FB477DA}"/>
              </a:ext>
            </a:extLst>
          </p:cNvPr>
          <p:cNvSpPr>
            <a:spLocks noGrp="1"/>
          </p:cNvSpPr>
          <p:nvPr>
            <p:ph type="dt" sz="half" idx="10"/>
          </p:nvPr>
        </p:nvSpPr>
        <p:spPr/>
        <p:txBody>
          <a:bodyPr/>
          <a:lstStyle/>
          <a:p>
            <a:fld id="{53DA3458-4267-4A31-A990-D5AEEE9558DD}" type="datetimeFigureOut">
              <a:rPr lang="en-US" smtClean="0"/>
              <a:t>10/27/2026</a:t>
            </a:fld>
            <a:endParaRPr lang="en-US"/>
          </a:p>
        </p:txBody>
      </p:sp>
      <p:sp>
        <p:nvSpPr>
          <p:cNvPr id="5" name="Footer Placeholder 4">
            <a:extLst>
              <a:ext uri="{FF2B5EF4-FFF2-40B4-BE49-F238E27FC236}">
                <a16:creationId xmlns:a16="http://schemas.microsoft.com/office/drawing/2014/main" id="{4C22F2B7-2989-6F82-CA40-04E5E11DA5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3FA94F-7081-D5DF-2006-A7505741FF2C}"/>
              </a:ext>
            </a:extLst>
          </p:cNvPr>
          <p:cNvSpPr>
            <a:spLocks noGrp="1"/>
          </p:cNvSpPr>
          <p:nvPr>
            <p:ph type="sldNum" sz="quarter" idx="12"/>
          </p:nvPr>
        </p:nvSpPr>
        <p:spPr/>
        <p:txBody>
          <a:bodyPr/>
          <a:lstStyle/>
          <a:p>
            <a:fld id="{11473267-7361-4580-B12E-B68ABFF7BE5F}" type="slidenum">
              <a:rPr lang="en-US" smtClean="0"/>
              <a:t>‹#›</a:t>
            </a:fld>
            <a:endParaRPr lang="en-US"/>
          </a:p>
        </p:txBody>
      </p:sp>
    </p:spTree>
    <p:extLst>
      <p:ext uri="{BB962C8B-B14F-4D97-AF65-F5344CB8AC3E}">
        <p14:creationId xmlns:p14="http://schemas.microsoft.com/office/powerpoint/2010/main" val="1651810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5C617-7302-1542-0766-A3726DAAE0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6C0B0F-D5F3-6A5E-F4E2-F25FCEE9D2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B3D5DB-E484-542E-43CC-85B9AED663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FA6426-FC7A-BD7E-2B0D-9D804A873225}"/>
              </a:ext>
            </a:extLst>
          </p:cNvPr>
          <p:cNvSpPr>
            <a:spLocks noGrp="1"/>
          </p:cNvSpPr>
          <p:nvPr>
            <p:ph type="dt" sz="half" idx="10"/>
          </p:nvPr>
        </p:nvSpPr>
        <p:spPr/>
        <p:txBody>
          <a:bodyPr/>
          <a:lstStyle/>
          <a:p>
            <a:fld id="{53DA3458-4267-4A31-A990-D5AEEE9558DD}" type="datetimeFigureOut">
              <a:rPr lang="en-US" smtClean="0"/>
              <a:t>10/27/2026</a:t>
            </a:fld>
            <a:endParaRPr lang="en-US"/>
          </a:p>
        </p:txBody>
      </p:sp>
      <p:sp>
        <p:nvSpPr>
          <p:cNvPr id="6" name="Footer Placeholder 5">
            <a:extLst>
              <a:ext uri="{FF2B5EF4-FFF2-40B4-BE49-F238E27FC236}">
                <a16:creationId xmlns:a16="http://schemas.microsoft.com/office/drawing/2014/main" id="{7553CFF0-FA0B-5741-B95F-F08E52E94F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E1C98B-D8FA-2C89-2750-54A617422DE7}"/>
              </a:ext>
            </a:extLst>
          </p:cNvPr>
          <p:cNvSpPr>
            <a:spLocks noGrp="1"/>
          </p:cNvSpPr>
          <p:nvPr>
            <p:ph type="sldNum" sz="quarter" idx="12"/>
          </p:nvPr>
        </p:nvSpPr>
        <p:spPr/>
        <p:txBody>
          <a:bodyPr/>
          <a:lstStyle/>
          <a:p>
            <a:fld id="{11473267-7361-4580-B12E-B68ABFF7BE5F}" type="slidenum">
              <a:rPr lang="en-US" smtClean="0"/>
              <a:t>‹#›</a:t>
            </a:fld>
            <a:endParaRPr lang="en-US"/>
          </a:p>
        </p:txBody>
      </p:sp>
    </p:spTree>
    <p:extLst>
      <p:ext uri="{BB962C8B-B14F-4D97-AF65-F5344CB8AC3E}">
        <p14:creationId xmlns:p14="http://schemas.microsoft.com/office/powerpoint/2010/main" val="412285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E41BA-FA6E-EB8C-8787-8B716326BB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5F5EC9-5B33-25CF-F928-271D050E33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253205-F016-BF69-0F56-79B5DC7D16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6F1E14-FC37-0730-5129-69FBE1F72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732D74-F8CD-C3C3-06B9-0D28F5BDD8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4FF5B9-A5C2-0B00-870B-08F9F5455A93}"/>
              </a:ext>
            </a:extLst>
          </p:cNvPr>
          <p:cNvSpPr>
            <a:spLocks noGrp="1"/>
          </p:cNvSpPr>
          <p:nvPr>
            <p:ph type="dt" sz="half" idx="10"/>
          </p:nvPr>
        </p:nvSpPr>
        <p:spPr/>
        <p:txBody>
          <a:bodyPr/>
          <a:lstStyle/>
          <a:p>
            <a:fld id="{53DA3458-4267-4A31-A990-D5AEEE9558DD}" type="datetimeFigureOut">
              <a:rPr lang="en-US" smtClean="0"/>
              <a:t>10/27/2026</a:t>
            </a:fld>
            <a:endParaRPr lang="en-US"/>
          </a:p>
        </p:txBody>
      </p:sp>
      <p:sp>
        <p:nvSpPr>
          <p:cNvPr id="8" name="Footer Placeholder 7">
            <a:extLst>
              <a:ext uri="{FF2B5EF4-FFF2-40B4-BE49-F238E27FC236}">
                <a16:creationId xmlns:a16="http://schemas.microsoft.com/office/drawing/2014/main" id="{F522EA02-7CF7-D9F1-AD80-ECCDFCB591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372649-4160-92B1-B9AC-2306484493F7}"/>
              </a:ext>
            </a:extLst>
          </p:cNvPr>
          <p:cNvSpPr>
            <a:spLocks noGrp="1"/>
          </p:cNvSpPr>
          <p:nvPr>
            <p:ph type="sldNum" sz="quarter" idx="12"/>
          </p:nvPr>
        </p:nvSpPr>
        <p:spPr/>
        <p:txBody>
          <a:bodyPr/>
          <a:lstStyle/>
          <a:p>
            <a:fld id="{11473267-7361-4580-B12E-B68ABFF7BE5F}" type="slidenum">
              <a:rPr lang="en-US" smtClean="0"/>
              <a:t>‹#›</a:t>
            </a:fld>
            <a:endParaRPr lang="en-US"/>
          </a:p>
        </p:txBody>
      </p:sp>
    </p:spTree>
    <p:extLst>
      <p:ext uri="{BB962C8B-B14F-4D97-AF65-F5344CB8AC3E}">
        <p14:creationId xmlns:p14="http://schemas.microsoft.com/office/powerpoint/2010/main" val="2274691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B80A0-8E1E-1B74-F4FE-6075315370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F0F36C-3560-4B6D-1F04-EAE31B0B6FA2}"/>
              </a:ext>
            </a:extLst>
          </p:cNvPr>
          <p:cNvSpPr>
            <a:spLocks noGrp="1"/>
          </p:cNvSpPr>
          <p:nvPr>
            <p:ph type="dt" sz="half" idx="10"/>
          </p:nvPr>
        </p:nvSpPr>
        <p:spPr/>
        <p:txBody>
          <a:bodyPr/>
          <a:lstStyle/>
          <a:p>
            <a:fld id="{53DA3458-4267-4A31-A990-D5AEEE9558DD}" type="datetimeFigureOut">
              <a:rPr lang="en-US" smtClean="0"/>
              <a:t>10/27/2026</a:t>
            </a:fld>
            <a:endParaRPr lang="en-US"/>
          </a:p>
        </p:txBody>
      </p:sp>
      <p:sp>
        <p:nvSpPr>
          <p:cNvPr id="4" name="Footer Placeholder 3">
            <a:extLst>
              <a:ext uri="{FF2B5EF4-FFF2-40B4-BE49-F238E27FC236}">
                <a16:creationId xmlns:a16="http://schemas.microsoft.com/office/drawing/2014/main" id="{A3A41960-6867-11C6-C10D-4593819C65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CE1A1B-E0A1-3FC9-8038-B15FEB90F2A9}"/>
              </a:ext>
            </a:extLst>
          </p:cNvPr>
          <p:cNvSpPr>
            <a:spLocks noGrp="1"/>
          </p:cNvSpPr>
          <p:nvPr>
            <p:ph type="sldNum" sz="quarter" idx="12"/>
          </p:nvPr>
        </p:nvSpPr>
        <p:spPr/>
        <p:txBody>
          <a:bodyPr/>
          <a:lstStyle/>
          <a:p>
            <a:fld id="{11473267-7361-4580-B12E-B68ABFF7BE5F}" type="slidenum">
              <a:rPr lang="en-US" smtClean="0"/>
              <a:t>‹#›</a:t>
            </a:fld>
            <a:endParaRPr lang="en-US"/>
          </a:p>
        </p:txBody>
      </p:sp>
    </p:spTree>
    <p:extLst>
      <p:ext uri="{BB962C8B-B14F-4D97-AF65-F5344CB8AC3E}">
        <p14:creationId xmlns:p14="http://schemas.microsoft.com/office/powerpoint/2010/main" val="1976925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88FFCF-14E8-8196-CE7F-A58E3178946A}"/>
              </a:ext>
            </a:extLst>
          </p:cNvPr>
          <p:cNvSpPr>
            <a:spLocks noGrp="1"/>
          </p:cNvSpPr>
          <p:nvPr>
            <p:ph type="dt" sz="half" idx="10"/>
          </p:nvPr>
        </p:nvSpPr>
        <p:spPr/>
        <p:txBody>
          <a:bodyPr/>
          <a:lstStyle/>
          <a:p>
            <a:fld id="{53DA3458-4267-4A31-A990-D5AEEE9558DD}" type="datetimeFigureOut">
              <a:rPr lang="en-US" smtClean="0"/>
              <a:t>10/27/2026</a:t>
            </a:fld>
            <a:endParaRPr lang="en-US"/>
          </a:p>
        </p:txBody>
      </p:sp>
      <p:sp>
        <p:nvSpPr>
          <p:cNvPr id="3" name="Footer Placeholder 2">
            <a:extLst>
              <a:ext uri="{FF2B5EF4-FFF2-40B4-BE49-F238E27FC236}">
                <a16:creationId xmlns:a16="http://schemas.microsoft.com/office/drawing/2014/main" id="{F91D3E91-6A5D-52D8-AC16-7BDABB77AB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8216D3-E8DA-CBC7-6973-0FC9E6DC3E67}"/>
              </a:ext>
            </a:extLst>
          </p:cNvPr>
          <p:cNvSpPr>
            <a:spLocks noGrp="1"/>
          </p:cNvSpPr>
          <p:nvPr>
            <p:ph type="sldNum" sz="quarter" idx="12"/>
          </p:nvPr>
        </p:nvSpPr>
        <p:spPr/>
        <p:txBody>
          <a:bodyPr/>
          <a:lstStyle/>
          <a:p>
            <a:fld id="{11473267-7361-4580-B12E-B68ABFF7BE5F}" type="slidenum">
              <a:rPr lang="en-US" smtClean="0"/>
              <a:t>‹#›</a:t>
            </a:fld>
            <a:endParaRPr lang="en-US"/>
          </a:p>
        </p:txBody>
      </p:sp>
    </p:spTree>
    <p:extLst>
      <p:ext uri="{BB962C8B-B14F-4D97-AF65-F5344CB8AC3E}">
        <p14:creationId xmlns:p14="http://schemas.microsoft.com/office/powerpoint/2010/main" val="1717575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04E9-424A-EFFE-6BE6-0AE7262056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F1D052-7C97-A548-3AF4-7AD886984C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81D22F-1BED-7E54-DE3C-F63BB1FCBA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6C4558-BE47-ECBA-EF54-0E216AC1D66B}"/>
              </a:ext>
            </a:extLst>
          </p:cNvPr>
          <p:cNvSpPr>
            <a:spLocks noGrp="1"/>
          </p:cNvSpPr>
          <p:nvPr>
            <p:ph type="dt" sz="half" idx="10"/>
          </p:nvPr>
        </p:nvSpPr>
        <p:spPr/>
        <p:txBody>
          <a:bodyPr/>
          <a:lstStyle/>
          <a:p>
            <a:fld id="{53DA3458-4267-4A31-A990-D5AEEE9558DD}" type="datetimeFigureOut">
              <a:rPr lang="en-US" smtClean="0"/>
              <a:t>10/27/2026</a:t>
            </a:fld>
            <a:endParaRPr lang="en-US"/>
          </a:p>
        </p:txBody>
      </p:sp>
      <p:sp>
        <p:nvSpPr>
          <p:cNvPr id="6" name="Footer Placeholder 5">
            <a:extLst>
              <a:ext uri="{FF2B5EF4-FFF2-40B4-BE49-F238E27FC236}">
                <a16:creationId xmlns:a16="http://schemas.microsoft.com/office/drawing/2014/main" id="{224E03D6-31EE-841F-A9BE-DE449A14A7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7EA45A-C33A-3AD6-A59D-B5F743B55163}"/>
              </a:ext>
            </a:extLst>
          </p:cNvPr>
          <p:cNvSpPr>
            <a:spLocks noGrp="1"/>
          </p:cNvSpPr>
          <p:nvPr>
            <p:ph type="sldNum" sz="quarter" idx="12"/>
          </p:nvPr>
        </p:nvSpPr>
        <p:spPr/>
        <p:txBody>
          <a:bodyPr/>
          <a:lstStyle/>
          <a:p>
            <a:fld id="{11473267-7361-4580-B12E-B68ABFF7BE5F}" type="slidenum">
              <a:rPr lang="en-US" smtClean="0"/>
              <a:t>‹#›</a:t>
            </a:fld>
            <a:endParaRPr lang="en-US"/>
          </a:p>
        </p:txBody>
      </p:sp>
    </p:spTree>
    <p:extLst>
      <p:ext uri="{BB962C8B-B14F-4D97-AF65-F5344CB8AC3E}">
        <p14:creationId xmlns:p14="http://schemas.microsoft.com/office/powerpoint/2010/main" val="3776108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BA97B-6512-523D-5724-3E2A0F0FB5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153E8C-8F38-7C87-F480-58B9AEA84C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6EE942-2133-1263-91CB-F56DBE9F87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446AE8-5C27-92D9-F932-7675EDA263DD}"/>
              </a:ext>
            </a:extLst>
          </p:cNvPr>
          <p:cNvSpPr>
            <a:spLocks noGrp="1"/>
          </p:cNvSpPr>
          <p:nvPr>
            <p:ph type="dt" sz="half" idx="10"/>
          </p:nvPr>
        </p:nvSpPr>
        <p:spPr/>
        <p:txBody>
          <a:bodyPr/>
          <a:lstStyle/>
          <a:p>
            <a:fld id="{53DA3458-4267-4A31-A990-D5AEEE9558DD}" type="datetimeFigureOut">
              <a:rPr lang="en-US" smtClean="0"/>
              <a:t>10/27/2026</a:t>
            </a:fld>
            <a:endParaRPr lang="en-US"/>
          </a:p>
        </p:txBody>
      </p:sp>
      <p:sp>
        <p:nvSpPr>
          <p:cNvPr id="6" name="Footer Placeholder 5">
            <a:extLst>
              <a:ext uri="{FF2B5EF4-FFF2-40B4-BE49-F238E27FC236}">
                <a16:creationId xmlns:a16="http://schemas.microsoft.com/office/drawing/2014/main" id="{74824A94-7BA5-E0A9-3E6B-0831100FA0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CB36D9-B61A-7380-C1B5-5758286E8D34}"/>
              </a:ext>
            </a:extLst>
          </p:cNvPr>
          <p:cNvSpPr>
            <a:spLocks noGrp="1"/>
          </p:cNvSpPr>
          <p:nvPr>
            <p:ph type="sldNum" sz="quarter" idx="12"/>
          </p:nvPr>
        </p:nvSpPr>
        <p:spPr/>
        <p:txBody>
          <a:bodyPr/>
          <a:lstStyle/>
          <a:p>
            <a:fld id="{11473267-7361-4580-B12E-B68ABFF7BE5F}" type="slidenum">
              <a:rPr lang="en-US" smtClean="0"/>
              <a:t>‹#›</a:t>
            </a:fld>
            <a:endParaRPr lang="en-US"/>
          </a:p>
        </p:txBody>
      </p:sp>
    </p:spTree>
    <p:extLst>
      <p:ext uri="{BB962C8B-B14F-4D97-AF65-F5344CB8AC3E}">
        <p14:creationId xmlns:p14="http://schemas.microsoft.com/office/powerpoint/2010/main" val="4273588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C8915-C3CA-C601-8306-A0C6C66584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2E91DC-97E6-A5C8-6C6C-EB4EDC648C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9D65A1-F4B3-F219-822F-2C3C527EDC2F}"/>
              </a:ext>
            </a:extLst>
          </p:cNvPr>
          <p:cNvSpPr>
            <a:spLocks noGrp="1"/>
          </p:cNvSpPr>
          <p:nvPr>
            <p:ph type="dt" sz="half" idx="10"/>
          </p:nvPr>
        </p:nvSpPr>
        <p:spPr/>
        <p:txBody>
          <a:bodyPr/>
          <a:lstStyle/>
          <a:p>
            <a:fld id="{53DA3458-4267-4A31-A990-D5AEEE9558DD}" type="datetimeFigureOut">
              <a:rPr lang="en-US" smtClean="0"/>
              <a:t>10/27/2026</a:t>
            </a:fld>
            <a:endParaRPr lang="en-US"/>
          </a:p>
        </p:txBody>
      </p:sp>
      <p:sp>
        <p:nvSpPr>
          <p:cNvPr id="5" name="Footer Placeholder 4">
            <a:extLst>
              <a:ext uri="{FF2B5EF4-FFF2-40B4-BE49-F238E27FC236}">
                <a16:creationId xmlns:a16="http://schemas.microsoft.com/office/drawing/2014/main" id="{F6A2D0E6-2C32-FE7F-9B7E-8AF7EA477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68AF13-F8D3-1F01-B250-77BDB9686FF0}"/>
              </a:ext>
            </a:extLst>
          </p:cNvPr>
          <p:cNvSpPr>
            <a:spLocks noGrp="1"/>
          </p:cNvSpPr>
          <p:nvPr>
            <p:ph type="sldNum" sz="quarter" idx="12"/>
          </p:nvPr>
        </p:nvSpPr>
        <p:spPr/>
        <p:txBody>
          <a:bodyPr/>
          <a:lstStyle/>
          <a:p>
            <a:fld id="{11473267-7361-4580-B12E-B68ABFF7BE5F}" type="slidenum">
              <a:rPr lang="en-US" smtClean="0"/>
              <a:t>‹#›</a:t>
            </a:fld>
            <a:endParaRPr lang="en-US"/>
          </a:p>
        </p:txBody>
      </p:sp>
    </p:spTree>
    <p:extLst>
      <p:ext uri="{BB962C8B-B14F-4D97-AF65-F5344CB8AC3E}">
        <p14:creationId xmlns:p14="http://schemas.microsoft.com/office/powerpoint/2010/main" val="30525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7CB8AA-2E63-62A6-E31B-FF7D6EBE42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F5D42B-3D09-813F-CF5D-97AE7FFFCA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BFFD44-01FF-B41D-374A-C65F17F4F96C}"/>
              </a:ext>
            </a:extLst>
          </p:cNvPr>
          <p:cNvSpPr>
            <a:spLocks noGrp="1"/>
          </p:cNvSpPr>
          <p:nvPr>
            <p:ph type="dt" sz="half" idx="10"/>
          </p:nvPr>
        </p:nvSpPr>
        <p:spPr/>
        <p:txBody>
          <a:bodyPr/>
          <a:lstStyle/>
          <a:p>
            <a:fld id="{53DA3458-4267-4A31-A990-D5AEEE9558DD}" type="datetimeFigureOut">
              <a:rPr lang="en-US" smtClean="0"/>
              <a:t>10/27/2026</a:t>
            </a:fld>
            <a:endParaRPr lang="en-US"/>
          </a:p>
        </p:txBody>
      </p:sp>
      <p:sp>
        <p:nvSpPr>
          <p:cNvPr id="5" name="Footer Placeholder 4">
            <a:extLst>
              <a:ext uri="{FF2B5EF4-FFF2-40B4-BE49-F238E27FC236}">
                <a16:creationId xmlns:a16="http://schemas.microsoft.com/office/drawing/2014/main" id="{BC7993C5-A8CF-541F-4EC9-DFB088628C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ADDDC8-03D9-E7CD-50D6-2AEE568BB47B}"/>
              </a:ext>
            </a:extLst>
          </p:cNvPr>
          <p:cNvSpPr>
            <a:spLocks noGrp="1"/>
          </p:cNvSpPr>
          <p:nvPr>
            <p:ph type="sldNum" sz="quarter" idx="12"/>
          </p:nvPr>
        </p:nvSpPr>
        <p:spPr/>
        <p:txBody>
          <a:bodyPr/>
          <a:lstStyle/>
          <a:p>
            <a:fld id="{11473267-7361-4580-B12E-B68ABFF7BE5F}" type="slidenum">
              <a:rPr lang="en-US" smtClean="0"/>
              <a:t>‹#›</a:t>
            </a:fld>
            <a:endParaRPr lang="en-US"/>
          </a:p>
        </p:txBody>
      </p:sp>
    </p:spTree>
    <p:extLst>
      <p:ext uri="{BB962C8B-B14F-4D97-AF65-F5344CB8AC3E}">
        <p14:creationId xmlns:p14="http://schemas.microsoft.com/office/powerpoint/2010/main" val="1542098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4E8B25-EA75-A8DB-29BC-4FAAD3A472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7B14F2-6891-67F5-675E-DD0AD6DE0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495B6B-D1AA-FAE0-A567-6D8661B7DC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DA3458-4267-4A31-A990-D5AEEE9558DD}" type="datetimeFigureOut">
              <a:rPr lang="en-US" smtClean="0"/>
              <a:t>10/27/2026</a:t>
            </a:fld>
            <a:endParaRPr lang="en-US"/>
          </a:p>
        </p:txBody>
      </p:sp>
      <p:sp>
        <p:nvSpPr>
          <p:cNvPr id="5" name="Footer Placeholder 4">
            <a:extLst>
              <a:ext uri="{FF2B5EF4-FFF2-40B4-BE49-F238E27FC236}">
                <a16:creationId xmlns:a16="http://schemas.microsoft.com/office/drawing/2014/main" id="{81A7FD70-DF6F-42B1-63C1-07B158B960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17868B4-44BA-A661-C8B2-B7817DB606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473267-7361-4580-B12E-B68ABFF7BE5F}" type="slidenum">
              <a:rPr lang="en-US" smtClean="0"/>
              <a:t>‹#›</a:t>
            </a:fld>
            <a:endParaRPr lang="en-US"/>
          </a:p>
        </p:txBody>
      </p:sp>
    </p:spTree>
    <p:extLst>
      <p:ext uri="{BB962C8B-B14F-4D97-AF65-F5344CB8AC3E}">
        <p14:creationId xmlns:p14="http://schemas.microsoft.com/office/powerpoint/2010/main" val="1586477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rochure of a road cycling event&#10;&#10;AI-generated content may be incorrect.">
            <a:extLst>
              <a:ext uri="{FF2B5EF4-FFF2-40B4-BE49-F238E27FC236}">
                <a16:creationId xmlns:a16="http://schemas.microsoft.com/office/drawing/2014/main" id="{DEB89806-540F-09A4-BE5E-B428E0FF5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54" y="0"/>
            <a:ext cx="12146355" cy="6861712"/>
          </a:xfrm>
          <a:prstGeom prst="rect">
            <a:avLst/>
          </a:prstGeom>
        </p:spPr>
      </p:pic>
      <p:sp>
        <p:nvSpPr>
          <p:cNvPr id="4" name="Rectangle 3">
            <a:extLst>
              <a:ext uri="{FF2B5EF4-FFF2-40B4-BE49-F238E27FC236}">
                <a16:creationId xmlns:a16="http://schemas.microsoft.com/office/drawing/2014/main" id="{EE90F312-0D78-AF79-EA43-A8F021C8F24F}"/>
              </a:ext>
            </a:extLst>
          </p:cNvPr>
          <p:cNvSpPr/>
          <p:nvPr/>
        </p:nvSpPr>
        <p:spPr>
          <a:xfrm>
            <a:off x="4987636" y="3906982"/>
            <a:ext cx="6495803" cy="22681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79D902E-32F0-5D06-AE6D-3A234E3A5556}"/>
              </a:ext>
            </a:extLst>
          </p:cNvPr>
          <p:cNvSpPr txBox="1"/>
          <p:nvPr/>
        </p:nvSpPr>
        <p:spPr>
          <a:xfrm>
            <a:off x="4878676" y="734719"/>
            <a:ext cx="6958940" cy="3493264"/>
          </a:xfrm>
          <a:prstGeom prst="rect">
            <a:avLst/>
          </a:prstGeom>
          <a:solidFill>
            <a:schemeClr val="bg1"/>
          </a:solidFill>
          <a:ln w="19050">
            <a:solidFill>
              <a:schemeClr val="tx1"/>
            </a:solidFill>
          </a:ln>
        </p:spPr>
        <p:txBody>
          <a:bodyPr wrap="square" rtlCol="0">
            <a:spAutoFit/>
          </a:bodyPr>
          <a:lstStyle/>
          <a:p>
            <a:pPr algn="ctr">
              <a:spcBef>
                <a:spcPts val="600"/>
              </a:spcBef>
            </a:pPr>
            <a:endParaRPr lang="fr-FR" sz="3200" b="1" noProof="0" dirty="0">
              <a:latin typeface="Calibri" panose="020F0502020204030204" pitchFamily="34" charset="0"/>
              <a:cs typeface="Calibri" panose="020F0502020204030204" pitchFamily="34" charset="0"/>
            </a:endParaRPr>
          </a:p>
          <a:p>
            <a:pPr algn="ctr">
              <a:spcBef>
                <a:spcPts val="600"/>
              </a:spcBef>
            </a:pPr>
            <a:r>
              <a:rPr lang="en-GB" sz="3600" b="1" dirty="0">
                <a:latin typeface="Calibri" panose="020F0502020204030204" pitchFamily="34" charset="0"/>
                <a:cs typeface="Calibri" panose="020F0502020204030204" pitchFamily="34" charset="0"/>
              </a:rPr>
              <a:t>Wearable Devices in Sport: </a:t>
            </a:r>
          </a:p>
          <a:p>
            <a:pPr algn="ctr">
              <a:spcBef>
                <a:spcPts val="600"/>
              </a:spcBef>
            </a:pPr>
            <a:r>
              <a:rPr lang="en-GB" sz="3200" b="1" dirty="0">
                <a:latin typeface="Calibri" panose="020F0502020204030204" pitchFamily="34" charset="0"/>
                <a:cs typeface="Calibri" panose="020F0502020204030204" pitchFamily="34" charset="0"/>
              </a:rPr>
              <a:t>Potential Benefits,</a:t>
            </a:r>
          </a:p>
          <a:p>
            <a:pPr algn="ctr">
              <a:spcBef>
                <a:spcPts val="600"/>
              </a:spcBef>
            </a:pPr>
            <a:r>
              <a:rPr lang="en-GB" sz="3200" b="1" dirty="0">
                <a:latin typeface="Calibri" panose="020F0502020204030204" pitchFamily="34" charset="0"/>
                <a:cs typeface="Calibri" panose="020F0502020204030204" pitchFamily="34" charset="0"/>
              </a:rPr>
              <a:t>Challenges, Limitations, </a:t>
            </a:r>
          </a:p>
          <a:p>
            <a:pPr algn="ctr">
              <a:spcBef>
                <a:spcPts val="600"/>
              </a:spcBef>
            </a:pPr>
            <a:r>
              <a:rPr lang="en-GB" sz="3200" b="1" dirty="0">
                <a:latin typeface="Calibri" panose="020F0502020204030204" pitchFamily="34" charset="0"/>
                <a:cs typeface="Calibri" panose="020F0502020204030204" pitchFamily="34" charset="0"/>
              </a:rPr>
              <a:t>and Ethical Issues</a:t>
            </a:r>
            <a:endParaRPr lang="fr-FR" sz="3200" i="1" noProof="0" dirty="0">
              <a:latin typeface="Calibri" panose="020F0502020204030204" pitchFamily="34" charset="0"/>
              <a:cs typeface="Calibri" panose="020F0502020204030204" pitchFamily="34" charset="0"/>
            </a:endParaRPr>
          </a:p>
          <a:p>
            <a:pPr algn="ctr">
              <a:spcBef>
                <a:spcPts val="600"/>
              </a:spcBef>
            </a:pPr>
            <a:endParaRPr lang="fr-FR" sz="3200" i="1" noProof="0" dirty="0">
              <a:latin typeface="Calibri" panose="020F0502020204030204" pitchFamily="34" charset="0"/>
              <a:cs typeface="Calibri" panose="020F0502020204030204" pitchFamily="34" charset="0"/>
            </a:endParaRPr>
          </a:p>
        </p:txBody>
      </p:sp>
      <p:sp>
        <p:nvSpPr>
          <p:cNvPr id="6" name="Title 7">
            <a:extLst>
              <a:ext uri="{FF2B5EF4-FFF2-40B4-BE49-F238E27FC236}">
                <a16:creationId xmlns:a16="http://schemas.microsoft.com/office/drawing/2014/main" id="{93979BB1-7C39-3EF6-CC84-C28CE0E44518}"/>
              </a:ext>
            </a:extLst>
          </p:cNvPr>
          <p:cNvSpPr txBox="1">
            <a:spLocks/>
          </p:cNvSpPr>
          <p:nvPr/>
        </p:nvSpPr>
        <p:spPr>
          <a:xfrm>
            <a:off x="7186287" y="4974975"/>
            <a:ext cx="4679400" cy="1275219"/>
          </a:xfrm>
          <a:prstGeom prst="rect">
            <a:avLst/>
          </a:prstGeom>
        </p:spPr>
        <p:txBody>
          <a:bodyPr vert="horz" lIns="0" tIns="0" rIns="0" bIns="0" rtlCol="0" anchor="t">
            <a:no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r" defTabSz="609585" rtl="0" eaLnBrk="1" fontAlgn="auto" latinLnBrk="0" hangingPunct="1">
              <a:lnSpc>
                <a:spcPct val="80000"/>
              </a:lnSpc>
              <a:spcBef>
                <a:spcPct val="0"/>
              </a:spcBef>
              <a:spcAft>
                <a:spcPts val="0"/>
              </a:spcAft>
              <a:buClrTx/>
              <a:buSzTx/>
              <a:buFontTx/>
              <a:buNone/>
              <a:tabLst/>
              <a:defRPr/>
            </a:pPr>
            <a:r>
              <a:rPr lang="fr-CH" sz="2800" dirty="0">
                <a:solidFill>
                  <a:sysClr val="windowText" lastClr="000000"/>
                </a:solidFill>
                <a:latin typeface="Calibri"/>
              </a:rPr>
              <a:t>Xavier Bigard, MD, PhD</a:t>
            </a:r>
          </a:p>
          <a:p>
            <a:pPr marL="0" marR="0" lvl="0" indent="0" algn="r" defTabSz="609585" rtl="0" eaLnBrk="1" fontAlgn="auto" latinLnBrk="0" hangingPunct="1">
              <a:lnSpc>
                <a:spcPct val="100000"/>
              </a:lnSpc>
              <a:spcBef>
                <a:spcPct val="0"/>
              </a:spcBef>
              <a:spcAft>
                <a:spcPts val="0"/>
              </a:spcAft>
              <a:buClrTx/>
              <a:buSzTx/>
              <a:buFontTx/>
              <a:buNone/>
              <a:tabLst/>
              <a:defRPr/>
            </a:pPr>
            <a:r>
              <a:rPr lang="fr-CH" sz="2600" i="1" dirty="0">
                <a:solidFill>
                  <a:sysClr val="windowText" lastClr="000000"/>
                </a:solidFill>
                <a:latin typeface="Calibri"/>
              </a:rPr>
              <a:t>UCI Medical Director</a:t>
            </a:r>
          </a:p>
          <a:p>
            <a:pPr marL="0" marR="0" lvl="0" indent="0" algn="r" defTabSz="609585" rtl="0" eaLnBrk="1" fontAlgn="auto" latinLnBrk="0" hangingPunct="1">
              <a:lnSpc>
                <a:spcPct val="100000"/>
              </a:lnSpc>
              <a:spcBef>
                <a:spcPct val="0"/>
              </a:spcBef>
              <a:spcAft>
                <a:spcPts val="0"/>
              </a:spcAft>
              <a:buClrTx/>
              <a:buSzTx/>
              <a:buFontTx/>
              <a:buNone/>
              <a:tabLst/>
              <a:defRPr/>
            </a:pPr>
            <a:r>
              <a:rPr lang="fr-CH" sz="2600" i="1" dirty="0">
                <a:solidFill>
                  <a:sysClr val="windowText" lastClr="000000"/>
                </a:solidFill>
                <a:latin typeface="Calibri"/>
              </a:rPr>
              <a:t>Aigle (Switzerland)</a:t>
            </a:r>
            <a:endParaRPr kumimoji="0" lang="en-US" sz="2600" i="1" u="none" strike="noStrike" kern="1200" spc="0" normalizeH="0" noProof="0" dirty="0">
              <a:ln>
                <a:noFill/>
              </a:ln>
              <a:solidFill>
                <a:sysClr val="windowText" lastClr="000000"/>
              </a:solidFill>
              <a:effectLst/>
              <a:uLnTx/>
              <a:uFillTx/>
              <a:latin typeface="Calibri"/>
              <a:ea typeface="+mj-ea"/>
              <a:cs typeface="+mj-cs"/>
            </a:endParaRPr>
          </a:p>
        </p:txBody>
      </p:sp>
    </p:spTree>
    <p:extLst>
      <p:ext uri="{BB962C8B-B14F-4D97-AF65-F5344CB8AC3E}">
        <p14:creationId xmlns:p14="http://schemas.microsoft.com/office/powerpoint/2010/main" val="2555982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17490-19F1-BB58-67CC-0DE2879F7080}"/>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DFC56730-B595-7678-C0A1-431D1D8CE4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2" name="Rectangle 1">
            <a:extLst>
              <a:ext uri="{FF2B5EF4-FFF2-40B4-BE49-F238E27FC236}">
                <a16:creationId xmlns:a16="http://schemas.microsoft.com/office/drawing/2014/main" id="{4E5D34ED-ADCA-D1F1-9050-C7DCCF5BE58C}"/>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7">
            <a:extLst>
              <a:ext uri="{FF2B5EF4-FFF2-40B4-BE49-F238E27FC236}">
                <a16:creationId xmlns:a16="http://schemas.microsoft.com/office/drawing/2014/main" id="{986DB639-9C31-32AA-2A51-D91D507E6266}"/>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fr-CH" b="1" cap="small" dirty="0">
                <a:solidFill>
                  <a:sysClr val="windowText" lastClr="000000"/>
                </a:solidFill>
                <a:latin typeface="Calibri"/>
              </a:rPr>
              <a:t>Introduction</a:t>
            </a:r>
            <a:endParaRPr kumimoji="0" lang="en-US"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338779DB-8A0B-CE09-C2B1-C59AEF84EB62}"/>
              </a:ext>
            </a:extLst>
          </p:cNvPr>
          <p:cNvSpPr txBox="1">
            <a:spLocks/>
          </p:cNvSpPr>
          <p:nvPr/>
        </p:nvSpPr>
        <p:spPr>
          <a:xfrm>
            <a:off x="416923" y="1118857"/>
            <a:ext cx="10960826" cy="907941"/>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noProof="0" dirty="0">
                <a:solidFill>
                  <a:srgbClr val="000000"/>
                </a:solidFill>
                <a:latin typeface="Calibri" panose="020F0502020204030204" pitchFamily="34" charset="0"/>
                <a:ea typeface="Calibri" panose="020F0502020204030204" pitchFamily="34" charset="0"/>
                <a:cs typeface="Calibri" panose="020F0502020204030204" pitchFamily="34" charset="0"/>
              </a:rPr>
              <a:t>Who is wearing a smartwatch?</a:t>
            </a:r>
            <a:r>
              <a:rPr lang="en-US" sz="2400" dirty="0">
                <a:latin typeface="Calibri" panose="020F0502020204030204" pitchFamily="34" charset="0"/>
                <a:ea typeface="Calibri" panose="020F0502020204030204" pitchFamily="34" charset="0"/>
                <a:cs typeface="Calibri" panose="020F0502020204030204" pitchFamily="34" charset="0"/>
              </a:rPr>
              <a:t> </a:t>
            </a:r>
            <a:endParaRPr lang="fr-FR" sz="2400" dirty="0">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600"/>
              </a:spcBef>
              <a:buClr>
                <a:srgbClr val="0E4BAE"/>
              </a:buClr>
              <a:tabLst>
                <a:tab pos="3582988" algn="l"/>
              </a:tabLst>
            </a:pPr>
            <a:endParaRPr lang="en-GB" sz="240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20B2E90B-A5B6-C84F-17EB-844AF8F82F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3638" y="238505"/>
            <a:ext cx="2955730" cy="2684033"/>
          </a:xfrm>
          <a:prstGeom prst="rect">
            <a:avLst/>
          </a:prstGeom>
        </p:spPr>
      </p:pic>
      <p:sp>
        <p:nvSpPr>
          <p:cNvPr id="7" name="Text Placeholder 3">
            <a:extLst>
              <a:ext uri="{FF2B5EF4-FFF2-40B4-BE49-F238E27FC236}">
                <a16:creationId xmlns:a16="http://schemas.microsoft.com/office/drawing/2014/main" id="{AF589405-4FA3-F3E8-FB38-C487B5B769F2}"/>
              </a:ext>
            </a:extLst>
          </p:cNvPr>
          <p:cNvSpPr txBox="1">
            <a:spLocks/>
          </p:cNvSpPr>
          <p:nvPr/>
        </p:nvSpPr>
        <p:spPr>
          <a:xfrm>
            <a:off x="418714" y="3024759"/>
            <a:ext cx="10960826" cy="1508105"/>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US" sz="2400" dirty="0">
                <a:latin typeface="Calibri" panose="020F0502020204030204" pitchFamily="34" charset="0"/>
                <a:ea typeface="Calibri" panose="020F0502020204030204" pitchFamily="34" charset="0"/>
                <a:cs typeface="Calibri" panose="020F0502020204030204" pitchFamily="34" charset="0"/>
              </a:rPr>
              <a:t>Today, we don’t just measure how we move </a:t>
            </a:r>
          </a:p>
          <a:p>
            <a:pPr marL="538163" indent="-342900">
              <a:spcBef>
                <a:spcPts val="0"/>
              </a:spcBef>
              <a:buClr>
                <a:srgbClr val="0E4BAE"/>
              </a:buClr>
              <a:tabLst>
                <a:tab pos="3582988" algn="l"/>
              </a:tabLst>
            </a:pPr>
            <a:r>
              <a:rPr lang="en-US" sz="2400" dirty="0">
                <a:latin typeface="Calibri" panose="020F0502020204030204" pitchFamily="34" charset="0"/>
                <a:ea typeface="Calibri" panose="020F0502020204030204" pitchFamily="34" charset="0"/>
                <a:cs typeface="Calibri" panose="020F0502020204030204" pitchFamily="34" charset="0"/>
              </a:rPr>
              <a:t>	- </a:t>
            </a:r>
            <a:r>
              <a:rPr lang="en-US" sz="2200" dirty="0">
                <a:latin typeface="Calibri" panose="020F0502020204030204" pitchFamily="34" charset="0"/>
                <a:ea typeface="Calibri" panose="020F0502020204030204" pitchFamily="34" charset="0"/>
                <a:cs typeface="Calibri" panose="020F0502020204030204" pitchFamily="34" charset="0"/>
              </a:rPr>
              <a:t>we start to measure what happens inside our body </a:t>
            </a:r>
          </a:p>
          <a:p>
            <a:pPr marL="538163" indent="-342900">
              <a:spcBef>
                <a:spcPts val="0"/>
              </a:spcBef>
              <a:buClr>
                <a:srgbClr val="0E4BAE"/>
              </a:buClr>
              <a:tabLst>
                <a:tab pos="3582988" algn="l"/>
              </a:tabLst>
            </a:pPr>
            <a:r>
              <a:rPr lang="en-US" sz="2200" dirty="0">
                <a:latin typeface="Calibri" panose="020F0502020204030204" pitchFamily="34" charset="0"/>
                <a:ea typeface="Calibri" panose="020F0502020204030204" pitchFamily="34" charset="0"/>
                <a:cs typeface="Calibri" panose="020F0502020204030204" pitchFamily="34" charset="0"/>
              </a:rPr>
              <a:t>	- sweat rate, glucose, metabolites (Lactate), hydration status </a:t>
            </a:r>
          </a:p>
          <a:p>
            <a:pPr marL="538163" indent="-342900">
              <a:spcBef>
                <a:spcPts val="0"/>
              </a:spcBef>
              <a:buClr>
                <a:srgbClr val="0E4BAE"/>
              </a:buClr>
              <a:tabLst>
                <a:tab pos="3582988" algn="l"/>
              </a:tabLst>
            </a:pPr>
            <a:r>
              <a:rPr lang="en-US" sz="2200" dirty="0">
                <a:latin typeface="Calibri" panose="020F0502020204030204" pitchFamily="34" charset="0"/>
                <a:ea typeface="Calibri" panose="020F0502020204030204" pitchFamily="34" charset="0"/>
                <a:cs typeface="Calibri" panose="020F0502020204030204" pitchFamily="34" charset="0"/>
              </a:rPr>
              <a:t>	- stress hormones</a:t>
            </a:r>
            <a:endParaRPr lang="fr-FR" sz="22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 Placeholder 3">
            <a:extLst>
              <a:ext uri="{FF2B5EF4-FFF2-40B4-BE49-F238E27FC236}">
                <a16:creationId xmlns:a16="http://schemas.microsoft.com/office/drawing/2014/main" id="{68116DBE-15E3-6CA4-CFA3-2BE7201D0A9B}"/>
              </a:ext>
            </a:extLst>
          </p:cNvPr>
          <p:cNvSpPr txBox="1">
            <a:spLocks/>
          </p:cNvSpPr>
          <p:nvPr/>
        </p:nvSpPr>
        <p:spPr>
          <a:xfrm>
            <a:off x="3755379" y="4758538"/>
            <a:ext cx="4312859" cy="1138773"/>
          </a:xfrm>
          <a:prstGeom prst="rect">
            <a:avLst/>
          </a:prstGeom>
          <a:ln w="19050">
            <a:solidFill>
              <a:schemeClr val="tx1"/>
            </a:solidFill>
          </a:ln>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US" sz="2400" dirty="0">
                <a:latin typeface="Calibri" panose="020F0502020204030204" pitchFamily="34" charset="0"/>
                <a:ea typeface="Calibri" panose="020F0502020204030204" pitchFamily="34" charset="0"/>
                <a:cs typeface="Calibri" panose="020F0502020204030204" pitchFamily="34" charset="0"/>
              </a:rPr>
              <a:t>Objectives are clear</a:t>
            </a:r>
          </a:p>
          <a:p>
            <a:pPr marL="538163" indent="-342900">
              <a:spcBef>
                <a:spcPts val="0"/>
              </a:spcBef>
              <a:buClr>
                <a:srgbClr val="0E4BAE"/>
              </a:buClr>
              <a:tabLst>
                <a:tab pos="3582988" algn="l"/>
              </a:tabLst>
            </a:pPr>
            <a:r>
              <a:rPr lang="en-US" sz="2200" dirty="0">
                <a:latin typeface="Calibri" panose="020F0502020204030204" pitchFamily="34" charset="0"/>
                <a:ea typeface="Calibri" panose="020F0502020204030204" pitchFamily="34" charset="0"/>
                <a:cs typeface="Calibri" panose="020F0502020204030204" pitchFamily="34" charset="0"/>
              </a:rPr>
              <a:t>	- make sport safer</a:t>
            </a:r>
          </a:p>
          <a:p>
            <a:pPr marL="538163" indent="-342900">
              <a:spcBef>
                <a:spcPts val="0"/>
              </a:spcBef>
              <a:buClr>
                <a:srgbClr val="0E4BAE"/>
              </a:buClr>
              <a:tabLst>
                <a:tab pos="3582988" algn="l"/>
              </a:tabLst>
            </a:pPr>
            <a:r>
              <a:rPr lang="en-US" sz="2200" dirty="0">
                <a:latin typeface="Calibri" panose="020F0502020204030204" pitchFamily="34" charset="0"/>
                <a:ea typeface="Calibri" panose="020F0502020204030204" pitchFamily="34" charset="0"/>
                <a:cs typeface="Calibri" panose="020F0502020204030204" pitchFamily="34" charset="0"/>
              </a:rPr>
              <a:t>	- help athletes perform better</a:t>
            </a:r>
            <a:endParaRPr lang="fr-FR" sz="2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948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25175-7B20-4190-8DAF-FF3526739964}"/>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8E0E4527-8722-672F-3152-8529B2875C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2" name="Rectangle 1">
            <a:extLst>
              <a:ext uri="{FF2B5EF4-FFF2-40B4-BE49-F238E27FC236}">
                <a16:creationId xmlns:a16="http://schemas.microsoft.com/office/drawing/2014/main" id="{558720AB-7A1F-11B1-E180-AF36AB4CF299}"/>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7">
            <a:extLst>
              <a:ext uri="{FF2B5EF4-FFF2-40B4-BE49-F238E27FC236}">
                <a16:creationId xmlns:a16="http://schemas.microsoft.com/office/drawing/2014/main" id="{325E4DBF-81B7-30BE-8A1A-F4C22C3909F5}"/>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fr-CH" b="1" cap="small" dirty="0">
                <a:solidFill>
                  <a:sysClr val="windowText" lastClr="000000"/>
                </a:solidFill>
                <a:latin typeface="Calibri"/>
              </a:rPr>
              <a:t>Introduction</a:t>
            </a:r>
            <a:endParaRPr kumimoji="0" lang="en-US"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D142D7B0-81B2-ADAA-C3E1-604518FD12D7}"/>
              </a:ext>
            </a:extLst>
          </p:cNvPr>
          <p:cNvSpPr txBox="1">
            <a:spLocks/>
          </p:cNvSpPr>
          <p:nvPr/>
        </p:nvSpPr>
        <p:spPr>
          <a:xfrm>
            <a:off x="416923" y="1118857"/>
            <a:ext cx="10960826" cy="1646605"/>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dirty="0">
                <a:solidFill>
                  <a:srgbClr val="000000"/>
                </a:solidFill>
                <a:latin typeface="Calibri" panose="020F0502020204030204" pitchFamily="34" charset="0"/>
                <a:ea typeface="Calibri" panose="020F0502020204030204" pitchFamily="34" charset="0"/>
                <a:cs typeface="Calibri" panose="020F0502020204030204" pitchFamily="34" charset="0"/>
              </a:rPr>
              <a:t>But technology is evolving</a:t>
            </a:r>
          </a:p>
          <a:p>
            <a:pPr marL="538163" indent="-342900">
              <a:spcBef>
                <a:spcPts val="600"/>
              </a:spcBef>
              <a:buClr>
                <a:srgbClr val="0E4BAE"/>
              </a:buClr>
            </a:pPr>
            <a:r>
              <a:rPr lang="en-GB" sz="2400" dirty="0">
                <a:solidFill>
                  <a:srgbClr val="000000"/>
                </a:solidFill>
                <a:latin typeface="Calibri" panose="020F0502020204030204" pitchFamily="34" charset="0"/>
                <a:ea typeface="Calibri" panose="020F0502020204030204" pitchFamily="34" charset="0"/>
                <a:cs typeface="Calibri" panose="020F0502020204030204" pitchFamily="34" charset="0"/>
              </a:rPr>
              <a:t>		faster than science can assess it</a:t>
            </a:r>
          </a:p>
          <a:p>
            <a:pPr marL="538163" indent="-342900">
              <a:spcBef>
                <a:spcPts val="0"/>
              </a:spcBef>
              <a:buClr>
                <a:srgbClr val="0E4BAE"/>
              </a:buClr>
            </a:pPr>
            <a:r>
              <a:rPr lang="en-GB" sz="2400" dirty="0">
                <a:solidFill>
                  <a:srgbClr val="000000"/>
                </a:solidFill>
                <a:latin typeface="Calibri" panose="020F0502020204030204" pitchFamily="34" charset="0"/>
                <a:ea typeface="Calibri" panose="020F0502020204030204" pitchFamily="34" charset="0"/>
                <a:cs typeface="Calibri" panose="020F0502020204030204" pitchFamily="34" charset="0"/>
              </a:rPr>
              <a:t>		faster than regulations can follow</a:t>
            </a:r>
          </a:p>
          <a:p>
            <a:pPr marL="538163" indent="-342900">
              <a:spcBef>
                <a:spcPts val="0"/>
              </a:spcBef>
              <a:buClr>
                <a:srgbClr val="0E4BAE"/>
              </a:buClr>
            </a:pPr>
            <a:r>
              <a:rPr lang="en-GB" sz="2400" dirty="0">
                <a:solidFill>
                  <a:srgbClr val="000000"/>
                </a:solidFill>
                <a:latin typeface="Calibri" panose="020F0502020204030204" pitchFamily="34" charset="0"/>
                <a:ea typeface="Calibri" panose="020F0502020204030204" pitchFamily="34" charset="0"/>
                <a:cs typeface="Calibri" panose="020F0502020204030204" pitchFamily="34" charset="0"/>
              </a:rPr>
              <a:t>		faster than our ethical thinking.</a:t>
            </a:r>
          </a:p>
        </p:txBody>
      </p:sp>
      <p:sp>
        <p:nvSpPr>
          <p:cNvPr id="4" name="Text Placeholder 3">
            <a:extLst>
              <a:ext uri="{FF2B5EF4-FFF2-40B4-BE49-F238E27FC236}">
                <a16:creationId xmlns:a16="http://schemas.microsoft.com/office/drawing/2014/main" id="{FFC9E1EE-B12F-0462-A810-F1EBC87F3784}"/>
              </a:ext>
            </a:extLst>
          </p:cNvPr>
          <p:cNvSpPr txBox="1">
            <a:spLocks/>
          </p:cNvSpPr>
          <p:nvPr/>
        </p:nvSpPr>
        <p:spPr>
          <a:xfrm>
            <a:off x="435769" y="2841873"/>
            <a:ext cx="10960826" cy="1923604"/>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dirty="0">
                <a:solidFill>
                  <a:srgbClr val="000000"/>
                </a:solidFill>
                <a:latin typeface="Calibri" panose="020F0502020204030204" pitchFamily="34" charset="0"/>
                <a:ea typeface="Calibri" panose="020F0502020204030204" pitchFamily="34" charset="0"/>
                <a:cs typeface="Calibri" panose="020F0502020204030204" pitchFamily="34" charset="0"/>
              </a:rPr>
              <a:t>Several questions to be addressed</a:t>
            </a:r>
          </a:p>
          <a:p>
            <a:pPr marL="538163" indent="-342900">
              <a:spcBef>
                <a:spcPts val="600"/>
              </a:spcBef>
              <a:buClr>
                <a:srgbClr val="0E4BAE"/>
              </a:buClr>
            </a:pPr>
            <a:r>
              <a:rPr lang="en-GB" sz="2400" dirty="0">
                <a:solidFill>
                  <a:srgbClr val="000000"/>
                </a:solidFill>
                <a:latin typeface="Calibri" panose="020F0502020204030204" pitchFamily="34" charset="0"/>
                <a:ea typeface="Calibri" panose="020F0502020204030204" pitchFamily="34" charset="0"/>
                <a:cs typeface="Calibri" panose="020F0502020204030204" pitchFamily="34" charset="0"/>
              </a:rPr>
              <a:t>		- </a:t>
            </a: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what’s new</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what can we do with them?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what are the current limitations?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what are the ethical questions?</a:t>
            </a:r>
            <a:endParaRPr lang="en-GB" sz="240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401C797D-31AC-A0B2-CAB3-13F8C15F9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7978" y="780142"/>
            <a:ext cx="4607262" cy="4607262"/>
          </a:xfrm>
          <a:prstGeom prst="rect">
            <a:avLst/>
          </a:prstGeom>
        </p:spPr>
      </p:pic>
      <p:sp>
        <p:nvSpPr>
          <p:cNvPr id="9" name="TextBox 8">
            <a:extLst>
              <a:ext uri="{FF2B5EF4-FFF2-40B4-BE49-F238E27FC236}">
                <a16:creationId xmlns:a16="http://schemas.microsoft.com/office/drawing/2014/main" id="{CE148860-68C7-7C3C-6CC3-89770E7A59AF}"/>
              </a:ext>
            </a:extLst>
          </p:cNvPr>
          <p:cNvSpPr txBox="1"/>
          <p:nvPr/>
        </p:nvSpPr>
        <p:spPr>
          <a:xfrm>
            <a:off x="634879" y="4917228"/>
            <a:ext cx="6104964" cy="1107996"/>
          </a:xfrm>
          <a:prstGeom prst="rect">
            <a:avLst/>
          </a:prstGeom>
          <a:noFill/>
          <a:ln>
            <a:solidFill>
              <a:schemeClr val="tx1"/>
            </a:solidFill>
          </a:ln>
        </p:spPr>
        <p:txBody>
          <a:bodyPr wrap="square">
            <a:spAutoFit/>
          </a:bodyPr>
          <a:lstStyle/>
          <a:p>
            <a:pPr algn="ctr"/>
            <a:r>
              <a:rPr lang="en-GB" sz="2200" dirty="0">
                <a:latin typeface="Calibri" panose="020F0502020204030204" pitchFamily="34" charset="0"/>
                <a:ea typeface="Calibri" panose="020F0502020204030204" pitchFamily="34" charset="0"/>
                <a:cs typeface="Calibri" panose="020F0502020204030204" pitchFamily="34" charset="0"/>
              </a:rPr>
              <a:t>The views expressed here are those </a:t>
            </a:r>
          </a:p>
          <a:p>
            <a:pPr algn="ctr"/>
            <a:r>
              <a:rPr lang="en-GB" sz="2200">
                <a:latin typeface="Calibri" panose="020F0502020204030204" pitchFamily="34" charset="0"/>
                <a:ea typeface="Calibri" panose="020F0502020204030204" pitchFamily="34" charset="0"/>
                <a:cs typeface="Calibri" panose="020F0502020204030204" pitchFamily="34" charset="0"/>
              </a:rPr>
              <a:t>of </a:t>
            </a:r>
            <a:r>
              <a:rPr lang="en-GB" sz="2200" dirty="0">
                <a:latin typeface="Calibri" panose="020F0502020204030204" pitchFamily="34" charset="0"/>
                <a:ea typeface="Calibri" panose="020F0502020204030204" pitchFamily="34" charset="0"/>
                <a:cs typeface="Calibri" panose="020F0502020204030204" pitchFamily="34" charset="0"/>
              </a:rPr>
              <a:t>a physician and physiologist</a:t>
            </a:r>
            <a:r>
              <a:rPr lang="en-GB" sz="2200">
                <a:latin typeface="Calibri" panose="020F0502020204030204" pitchFamily="34" charset="0"/>
                <a:ea typeface="Calibri" panose="020F0502020204030204" pitchFamily="34" charset="0"/>
                <a:cs typeface="Calibri" panose="020F0502020204030204" pitchFamily="34" charset="0"/>
              </a:rPr>
              <a:t>, </a:t>
            </a:r>
          </a:p>
          <a:p>
            <a:pPr algn="ctr"/>
            <a:r>
              <a:rPr lang="en-GB" sz="2200">
                <a:latin typeface="Calibri" panose="020F0502020204030204" pitchFamily="34" charset="0"/>
                <a:ea typeface="Calibri" panose="020F0502020204030204" pitchFamily="34" charset="0"/>
                <a:cs typeface="Calibri" panose="020F0502020204030204" pitchFamily="34" charset="0"/>
              </a:rPr>
              <a:t>with </a:t>
            </a:r>
            <a:r>
              <a:rPr lang="en-GB" sz="2200" dirty="0">
                <a:latin typeface="Calibri" panose="020F0502020204030204" pitchFamily="34" charset="0"/>
                <a:ea typeface="Calibri" panose="020F0502020204030204" pitchFamily="34" charset="0"/>
                <a:cs typeface="Calibri" panose="020F0502020204030204" pitchFamily="34" charset="0"/>
              </a:rPr>
              <a:t>a focus on safe use and ethics.</a:t>
            </a:r>
            <a:endParaRPr lang="fr-FR" sz="2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13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1FB81-C7AD-642B-47A4-5AE78DA91B51}"/>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1035D1F1-7691-8A57-BE3B-AA162EE9F3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2" name="Rectangle 1">
            <a:extLst>
              <a:ext uri="{FF2B5EF4-FFF2-40B4-BE49-F238E27FC236}">
                <a16:creationId xmlns:a16="http://schemas.microsoft.com/office/drawing/2014/main" id="{3A8233B4-DF17-30CE-8C60-A1D0AEE2B6CD}"/>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7">
            <a:extLst>
              <a:ext uri="{FF2B5EF4-FFF2-40B4-BE49-F238E27FC236}">
                <a16:creationId xmlns:a16="http://schemas.microsoft.com/office/drawing/2014/main" id="{5AED4CE9-729C-150A-E635-318154D621A7}"/>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1- What’s new?</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77F7B39A-E50B-2F42-F915-923D14B6993C}"/>
              </a:ext>
            </a:extLst>
          </p:cNvPr>
          <p:cNvSpPr txBox="1">
            <a:spLocks/>
          </p:cNvSpPr>
          <p:nvPr/>
        </p:nvSpPr>
        <p:spPr>
          <a:xfrm>
            <a:off x="416923" y="1118857"/>
            <a:ext cx="10960826" cy="121571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From mechanical to biochemical/physiological sensing</a:t>
            </a:r>
          </a:p>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wearables in sport measured only movement (accelerometers and GPS)</a:t>
            </a:r>
          </a:p>
          <a:p>
            <a:pPr marL="538163" indent="-342900">
              <a:spcBef>
                <a:spcPts val="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then came heart rate (with chest straps, then with watches), respiratory rate</a:t>
            </a:r>
          </a:p>
        </p:txBody>
      </p:sp>
      <p:sp>
        <p:nvSpPr>
          <p:cNvPr id="6" name="Text Placeholder 3">
            <a:extLst>
              <a:ext uri="{FF2B5EF4-FFF2-40B4-BE49-F238E27FC236}">
                <a16:creationId xmlns:a16="http://schemas.microsoft.com/office/drawing/2014/main" id="{5E2807BE-88AA-C38B-427E-867B2A0308B1}"/>
              </a:ext>
            </a:extLst>
          </p:cNvPr>
          <p:cNvSpPr txBox="1">
            <a:spLocks/>
          </p:cNvSpPr>
          <p:nvPr/>
        </p:nvSpPr>
        <p:spPr>
          <a:xfrm>
            <a:off x="762961" y="2250208"/>
            <a:ext cx="10960826" cy="2015936"/>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today, we are moving from physical monitoring to biochemical monitoring</a:t>
            </a:r>
          </a:p>
          <a:p>
            <a:pPr marL="98901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offer real-time insights into physiological parameters </a:t>
            </a:r>
          </a:p>
          <a:p>
            <a:pPr marL="98901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convenient solution for continuous monitoring during training and competition</a:t>
            </a:r>
          </a:p>
          <a:p>
            <a:pPr marL="98901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there is a need to develop non-invasive biosensors that measure biochemical markers which indicate physical exertion, fatigue, and mental well-being.</a:t>
            </a:r>
          </a:p>
        </p:txBody>
      </p:sp>
    </p:spTree>
    <p:extLst>
      <p:ext uri="{BB962C8B-B14F-4D97-AF65-F5344CB8AC3E}">
        <p14:creationId xmlns:p14="http://schemas.microsoft.com/office/powerpoint/2010/main" val="2729477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EB485-9F90-999D-AE57-0E3CD500A24C}"/>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3D5DE636-E7F9-3DD9-07BF-5B7EEEF416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2" name="Rectangle 1">
            <a:extLst>
              <a:ext uri="{FF2B5EF4-FFF2-40B4-BE49-F238E27FC236}">
                <a16:creationId xmlns:a16="http://schemas.microsoft.com/office/drawing/2014/main" id="{B7EC3469-1EF9-157D-614B-16B6A5A7FC4A}"/>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7">
            <a:extLst>
              <a:ext uri="{FF2B5EF4-FFF2-40B4-BE49-F238E27FC236}">
                <a16:creationId xmlns:a16="http://schemas.microsoft.com/office/drawing/2014/main" id="{54A03573-7C86-D190-17A7-C04B9AD619B0}"/>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1- What’s new?</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83427702-BE9E-34D0-6660-5351A132CA23}"/>
              </a:ext>
            </a:extLst>
          </p:cNvPr>
          <p:cNvSpPr txBox="1">
            <a:spLocks/>
          </p:cNvSpPr>
          <p:nvPr/>
        </p:nvSpPr>
        <p:spPr>
          <a:xfrm>
            <a:off x="416923" y="1118857"/>
            <a:ext cx="10960826" cy="1631216"/>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Human body fluids for real-time monitoring</a:t>
            </a:r>
          </a:p>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blood has traditionally been the gold standard, but invasive </a:t>
            </a:r>
          </a:p>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non-invasive fluids like saliva; but potential discomfort of integrating a sensor into a mouthguard</a:t>
            </a:r>
          </a:p>
        </p:txBody>
      </p:sp>
      <p:sp>
        <p:nvSpPr>
          <p:cNvPr id="4" name="Text Placeholder 3">
            <a:extLst>
              <a:ext uri="{FF2B5EF4-FFF2-40B4-BE49-F238E27FC236}">
                <a16:creationId xmlns:a16="http://schemas.microsoft.com/office/drawing/2014/main" id="{CED3AEF4-4EE3-3AFE-6814-CC8F485FE531}"/>
              </a:ext>
            </a:extLst>
          </p:cNvPr>
          <p:cNvSpPr txBox="1">
            <a:spLocks/>
          </p:cNvSpPr>
          <p:nvPr/>
        </p:nvSpPr>
        <p:spPr>
          <a:xfrm>
            <a:off x="419722" y="2712629"/>
            <a:ext cx="10960826" cy="2877711"/>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sweat is another ideal source for the continuous measurement of biomarkers </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eccrine sweat glands are abundant on the body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ease of access,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increased sweat rate during exercise</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fluid containing electrolytes, metabolites, and hormones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substances which passively or actively enter sweat from blood or interstitial fluids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concentrations in sweat correlate with those in blood…</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some wearables artificially induce sweating using a current</a:t>
            </a:r>
          </a:p>
        </p:txBody>
      </p:sp>
    </p:spTree>
    <p:extLst>
      <p:ext uri="{BB962C8B-B14F-4D97-AF65-F5344CB8AC3E}">
        <p14:creationId xmlns:p14="http://schemas.microsoft.com/office/powerpoint/2010/main" val="356161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6256B-D037-58FB-3A5A-E6CCF791B817}"/>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FB04259C-67AA-4211-4B4D-5C60DB78BF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12" name="Title 7">
            <a:extLst>
              <a:ext uri="{FF2B5EF4-FFF2-40B4-BE49-F238E27FC236}">
                <a16:creationId xmlns:a16="http://schemas.microsoft.com/office/drawing/2014/main" id="{635927B9-99ED-6566-907E-AEFCDCAA581A}"/>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1- What’s new?</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E9DE14EE-D90C-1993-21E6-B8980C056DA5}"/>
              </a:ext>
            </a:extLst>
          </p:cNvPr>
          <p:cNvSpPr txBox="1">
            <a:spLocks/>
          </p:cNvSpPr>
          <p:nvPr/>
        </p:nvSpPr>
        <p:spPr>
          <a:xfrm>
            <a:off x="416923" y="1118857"/>
            <a:ext cx="10960826" cy="1554272"/>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New sensors</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can read several biomarkers continuously, without needles, without blood samples using electrochemistry, colorimetry, fluorescence colorimetry and surface spectroscopy techniques</a:t>
            </a:r>
          </a:p>
        </p:txBody>
      </p:sp>
      <p:sp>
        <p:nvSpPr>
          <p:cNvPr id="2" name="Rectangle 1">
            <a:extLst>
              <a:ext uri="{FF2B5EF4-FFF2-40B4-BE49-F238E27FC236}">
                <a16:creationId xmlns:a16="http://schemas.microsoft.com/office/drawing/2014/main" id="{15396473-3136-3E99-4C97-DE833748E83C}"/>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92DFC64-CA74-66C4-C46E-605B662F4630}"/>
              </a:ext>
            </a:extLst>
          </p:cNvPr>
          <p:cNvGrpSpPr/>
          <p:nvPr/>
        </p:nvGrpSpPr>
        <p:grpSpPr>
          <a:xfrm>
            <a:off x="419721" y="2635624"/>
            <a:ext cx="11097630" cy="4218241"/>
            <a:chOff x="419721" y="2635624"/>
            <a:chExt cx="11097630" cy="4218241"/>
          </a:xfrm>
        </p:grpSpPr>
        <p:sp>
          <p:nvSpPr>
            <p:cNvPr id="4" name="Text Placeholder 3">
              <a:extLst>
                <a:ext uri="{FF2B5EF4-FFF2-40B4-BE49-F238E27FC236}">
                  <a16:creationId xmlns:a16="http://schemas.microsoft.com/office/drawing/2014/main" id="{A695315A-1EDB-807C-C16C-FAF0635066FF}"/>
                </a:ext>
              </a:extLst>
            </p:cNvPr>
            <p:cNvSpPr txBox="1">
              <a:spLocks/>
            </p:cNvSpPr>
            <p:nvPr/>
          </p:nvSpPr>
          <p:spPr>
            <a:xfrm>
              <a:off x="419721" y="2841721"/>
              <a:ext cx="5174255" cy="2585323"/>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 landmark advance</a:t>
              </a: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was the development of soft, </a:t>
              </a:r>
              <a:r>
                <a:rPr lang="en-GB" dirty="0">
                  <a:solidFill>
                    <a:srgbClr val="0066FF"/>
                  </a:solidFill>
                  <a:latin typeface="Calibri" panose="020F0502020204030204" pitchFamily="34" charset="0"/>
                  <a:ea typeface="Calibri" panose="020F0502020204030204" pitchFamily="34" charset="0"/>
                  <a:cs typeface="Calibri" panose="020F0502020204030204" pitchFamily="34" charset="0"/>
                </a:rPr>
                <a:t>skin-interfaced epidermal patches</a:t>
              </a:r>
            </a:p>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comprise capillary-driven microchannels</a:t>
              </a:r>
            </a:p>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microvalves systems </a:t>
              </a:r>
            </a:p>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reservoirs to route, and store microliter volumes of sweat</a:t>
              </a:r>
            </a:p>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minimizing evaporation and contamination.</a:t>
              </a:r>
            </a:p>
          </p:txBody>
        </p:sp>
        <p:pic>
          <p:nvPicPr>
            <p:cNvPr id="7" name="Picture 6">
              <a:extLst>
                <a:ext uri="{FF2B5EF4-FFF2-40B4-BE49-F238E27FC236}">
                  <a16:creationId xmlns:a16="http://schemas.microsoft.com/office/drawing/2014/main" id="{6887227C-71C9-5E3A-D032-DEEC9D0FC6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112" y="2635624"/>
              <a:ext cx="6005239" cy="3867374"/>
            </a:xfrm>
            <a:prstGeom prst="rect">
              <a:avLst/>
            </a:prstGeom>
          </p:spPr>
        </p:pic>
        <p:sp>
          <p:nvSpPr>
            <p:cNvPr id="9" name="TextBox 8">
              <a:extLst>
                <a:ext uri="{FF2B5EF4-FFF2-40B4-BE49-F238E27FC236}">
                  <a16:creationId xmlns:a16="http://schemas.microsoft.com/office/drawing/2014/main" id="{664E2000-97C0-D6E9-C2A2-879C346F3DF0}"/>
                </a:ext>
              </a:extLst>
            </p:cNvPr>
            <p:cNvSpPr txBox="1"/>
            <p:nvPr/>
          </p:nvSpPr>
          <p:spPr>
            <a:xfrm>
              <a:off x="5431067" y="6515311"/>
              <a:ext cx="2034740" cy="338554"/>
            </a:xfrm>
            <a:prstGeom prst="rect">
              <a:avLst/>
            </a:prstGeom>
            <a:noFill/>
          </p:spPr>
          <p:txBody>
            <a:bodyPr wrap="square" rtlCol="0">
              <a:spAutoFit/>
            </a:bodyPr>
            <a:lstStyle/>
            <a:p>
              <a:r>
                <a:rPr lang="fr-FR" sz="1600" dirty="0">
                  <a:latin typeface="Calibri" panose="020F0502020204030204" pitchFamily="34" charset="0"/>
                  <a:cs typeface="Calibri" panose="020F0502020204030204" pitchFamily="34" charset="0"/>
                </a:rPr>
                <a:t>(Liu et al. 2023)</a:t>
              </a:r>
              <a:endParaRPr lang="fr-FR" sz="1600" noProof="0"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90515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BA7F9-C0B6-588B-3530-36572CE5B5FF}"/>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C82FDA58-5249-0693-F608-4B8DE67A6B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12" name="Title 7">
            <a:extLst>
              <a:ext uri="{FF2B5EF4-FFF2-40B4-BE49-F238E27FC236}">
                <a16:creationId xmlns:a16="http://schemas.microsoft.com/office/drawing/2014/main" id="{95962235-2164-518C-B238-FD78B515627A}"/>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1- What’s new?</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7E076181-E97D-E2A6-5851-D7CBD1468A69}"/>
              </a:ext>
            </a:extLst>
          </p:cNvPr>
          <p:cNvSpPr txBox="1">
            <a:spLocks/>
          </p:cNvSpPr>
          <p:nvPr/>
        </p:nvSpPr>
        <p:spPr>
          <a:xfrm>
            <a:off x="416922" y="1118857"/>
            <a:ext cx="5316903" cy="3647152"/>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New sensors</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t>
            </a:r>
            <a:r>
              <a:rPr lang="en-GB" dirty="0">
                <a:latin typeface="Calibri" panose="020F0502020204030204" pitchFamily="34" charset="0"/>
                <a:ea typeface="Calibri" panose="020F0502020204030204" pitchFamily="34" charset="0"/>
                <a:cs typeface="Calibri" panose="020F0502020204030204" pitchFamily="34" charset="0"/>
              </a:rPr>
              <a:t>w</a:t>
            </a:r>
            <a:r>
              <a:rPr lang="en-CH" dirty="0">
                <a:latin typeface="Calibri" panose="020F0502020204030204" pitchFamily="34" charset="0"/>
                <a:ea typeface="Calibri" panose="020F0502020204030204" pitchFamily="34" charset="0"/>
                <a:cs typeface="Calibri" panose="020F0502020204030204" pitchFamily="34" charset="0"/>
              </a:rPr>
              <a:t>hen coupled with colorimetric assays, these platforms enabled </a:t>
            </a:r>
            <a:endParaRPr lang="en-GB" dirty="0">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a:t>
            </a:r>
            <a:r>
              <a:rPr lang="en-CH" dirty="0">
                <a:latin typeface="Calibri" panose="020F0502020204030204" pitchFamily="34" charset="0"/>
                <a:ea typeface="Calibri" panose="020F0502020204030204" pitchFamily="34" charset="0"/>
                <a:cs typeface="Calibri" panose="020F0502020204030204" pitchFamily="34" charset="0"/>
              </a:rPr>
              <a:t>battery-free </a:t>
            </a:r>
            <a:endParaRPr lang="en-GB" dirty="0">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a:t>
            </a:r>
            <a:r>
              <a:rPr lang="en-CH" dirty="0">
                <a:latin typeface="Calibri" panose="020F0502020204030204" pitchFamily="34" charset="0"/>
                <a:ea typeface="Calibri" panose="020F0502020204030204" pitchFamily="34" charset="0"/>
                <a:cs typeface="Calibri" panose="020F0502020204030204" pitchFamily="34" charset="0"/>
              </a:rPr>
              <a:t>instrument-free </a:t>
            </a:r>
            <a:endParaRPr lang="en-GB" dirty="0">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a:t>
            </a:r>
            <a:r>
              <a:rPr lang="en-CH" dirty="0">
                <a:latin typeface="Calibri" panose="020F0502020204030204" pitchFamily="34" charset="0"/>
                <a:ea typeface="Calibri" panose="020F0502020204030204" pitchFamily="34" charset="0"/>
                <a:cs typeface="Calibri" panose="020F0502020204030204" pitchFamily="34" charset="0"/>
              </a:rPr>
              <a:t>visual quantification of multiple analytes</a:t>
            </a:r>
            <a:endParaRPr lang="en-GB" dirty="0">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a:t>
            </a:r>
            <a:r>
              <a:rPr lang="en-CH" dirty="0">
                <a:latin typeface="Calibri" panose="020F0502020204030204" pitchFamily="34" charset="0"/>
                <a:ea typeface="Calibri" panose="020F0502020204030204" pitchFamily="34" charset="0"/>
                <a:cs typeface="Calibri" panose="020F0502020204030204" pitchFamily="34" charset="0"/>
              </a:rPr>
              <a:t>chloride </a:t>
            </a:r>
            <a:endParaRPr lang="en-GB" dirty="0">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a:t>
            </a:r>
            <a:r>
              <a:rPr lang="en-CH" dirty="0">
                <a:latin typeface="Calibri" panose="020F0502020204030204" pitchFamily="34" charset="0"/>
                <a:ea typeface="Calibri" panose="020F0502020204030204" pitchFamily="34" charset="0"/>
                <a:cs typeface="Calibri" panose="020F0502020204030204" pitchFamily="34" charset="0"/>
              </a:rPr>
              <a:t>pH </a:t>
            </a:r>
            <a:endParaRPr lang="en-GB" dirty="0">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a:t>
            </a:r>
            <a:r>
              <a:rPr lang="en-CH" dirty="0">
                <a:latin typeface="Calibri" panose="020F0502020204030204" pitchFamily="34" charset="0"/>
                <a:ea typeface="Calibri" panose="020F0502020204030204" pitchFamily="34" charset="0"/>
                <a:cs typeface="Calibri" panose="020F0502020204030204" pitchFamily="34" charset="0"/>
              </a:rPr>
              <a:t>glucose</a:t>
            </a:r>
            <a:endParaRPr lang="en-GB" dirty="0">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a:t>
            </a:r>
            <a:r>
              <a:rPr lang="en-CH" dirty="0">
                <a:latin typeface="Calibri" panose="020F0502020204030204" pitchFamily="34" charset="0"/>
                <a:ea typeface="Calibri" panose="020F0502020204030204" pitchFamily="34" charset="0"/>
                <a:cs typeface="Calibri" panose="020F0502020204030204" pitchFamily="34" charset="0"/>
              </a:rPr>
              <a:t>lactate </a:t>
            </a:r>
            <a:endParaRPr lang="en-GB" dirty="0">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on </a:t>
            </a:r>
            <a:r>
              <a:rPr lang="en-CH" dirty="0">
                <a:latin typeface="Calibri" panose="020F0502020204030204" pitchFamily="34" charset="0"/>
                <a:ea typeface="Calibri" panose="020F0502020204030204" pitchFamily="34" charset="0"/>
                <a:cs typeface="Calibri" panose="020F0502020204030204" pitchFamily="34" charset="0"/>
              </a:rPr>
              <a:t>smartphone</a:t>
            </a:r>
            <a:endPar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760B8A0F-6019-553D-6E09-D26CD9854762}"/>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FAC89D3-ABF6-B819-DDD9-0DA75D9B6652}"/>
              </a:ext>
            </a:extLst>
          </p:cNvPr>
          <p:cNvSpPr txBox="1"/>
          <p:nvPr/>
        </p:nvSpPr>
        <p:spPr>
          <a:xfrm>
            <a:off x="5431066" y="6515311"/>
            <a:ext cx="2561865" cy="338554"/>
          </a:xfrm>
          <a:prstGeom prst="rect">
            <a:avLst/>
          </a:prstGeom>
          <a:noFill/>
        </p:spPr>
        <p:txBody>
          <a:bodyPr wrap="square" rtlCol="0">
            <a:spAutoFit/>
          </a:bodyPr>
          <a:lstStyle/>
          <a:p>
            <a:r>
              <a:rPr lang="fr-FR" sz="1600" dirty="0">
                <a:latin typeface="Calibri" panose="020F0502020204030204" pitchFamily="34" charset="0"/>
                <a:cs typeface="Calibri" panose="020F0502020204030204" pitchFamily="34" charset="0"/>
              </a:rPr>
              <a:t>(Bandodkar et al. 2019)</a:t>
            </a:r>
            <a:endParaRPr lang="fr-FR" sz="1600" noProof="0" dirty="0">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66391A88-72BA-AF5A-F62C-71B06313FFAA}"/>
              </a:ext>
            </a:extLst>
          </p:cNvPr>
          <p:cNvPicPr>
            <a:picLocks noChangeAspect="1"/>
          </p:cNvPicPr>
          <p:nvPr/>
        </p:nvPicPr>
        <p:blipFill>
          <a:blip r:embed="rId3"/>
          <a:stretch>
            <a:fillRect/>
          </a:stretch>
        </p:blipFill>
        <p:spPr>
          <a:xfrm>
            <a:off x="6092979" y="626739"/>
            <a:ext cx="2622835" cy="2102790"/>
          </a:xfrm>
          <a:prstGeom prst="rect">
            <a:avLst/>
          </a:prstGeom>
        </p:spPr>
      </p:pic>
      <p:pic>
        <p:nvPicPr>
          <p:cNvPr id="13" name="Picture 12">
            <a:extLst>
              <a:ext uri="{FF2B5EF4-FFF2-40B4-BE49-F238E27FC236}">
                <a16:creationId xmlns:a16="http://schemas.microsoft.com/office/drawing/2014/main" id="{A525E785-9CA0-3166-FB05-185C4891F8E3}"/>
              </a:ext>
            </a:extLst>
          </p:cNvPr>
          <p:cNvPicPr>
            <a:picLocks noChangeAspect="1"/>
          </p:cNvPicPr>
          <p:nvPr/>
        </p:nvPicPr>
        <p:blipFill>
          <a:blip r:embed="rId4"/>
          <a:stretch>
            <a:fillRect/>
          </a:stretch>
        </p:blipFill>
        <p:spPr>
          <a:xfrm>
            <a:off x="8855668" y="626739"/>
            <a:ext cx="2622835" cy="2108443"/>
          </a:xfrm>
          <a:prstGeom prst="rect">
            <a:avLst/>
          </a:prstGeom>
        </p:spPr>
      </p:pic>
      <p:pic>
        <p:nvPicPr>
          <p:cNvPr id="15" name="Picture 14">
            <a:extLst>
              <a:ext uri="{FF2B5EF4-FFF2-40B4-BE49-F238E27FC236}">
                <a16:creationId xmlns:a16="http://schemas.microsoft.com/office/drawing/2014/main" id="{A38BE9A7-5390-1020-CF14-C15329577BA9}"/>
              </a:ext>
            </a:extLst>
          </p:cNvPr>
          <p:cNvPicPr>
            <a:picLocks noChangeAspect="1"/>
          </p:cNvPicPr>
          <p:nvPr/>
        </p:nvPicPr>
        <p:blipFill>
          <a:blip r:embed="rId5"/>
          <a:stretch>
            <a:fillRect/>
          </a:stretch>
        </p:blipFill>
        <p:spPr>
          <a:xfrm>
            <a:off x="6172740" y="2843329"/>
            <a:ext cx="5241049" cy="2080758"/>
          </a:xfrm>
          <a:prstGeom prst="rect">
            <a:avLst/>
          </a:prstGeom>
        </p:spPr>
      </p:pic>
      <p:pic>
        <p:nvPicPr>
          <p:cNvPr id="17" name="Picture 16">
            <a:extLst>
              <a:ext uri="{FF2B5EF4-FFF2-40B4-BE49-F238E27FC236}">
                <a16:creationId xmlns:a16="http://schemas.microsoft.com/office/drawing/2014/main" id="{C604DDF1-1B8B-8AF4-8911-EBAA5EF4F7C1}"/>
              </a:ext>
            </a:extLst>
          </p:cNvPr>
          <p:cNvPicPr>
            <a:picLocks noChangeAspect="1"/>
          </p:cNvPicPr>
          <p:nvPr/>
        </p:nvPicPr>
        <p:blipFill>
          <a:blip r:embed="rId6"/>
          <a:stretch>
            <a:fillRect/>
          </a:stretch>
        </p:blipFill>
        <p:spPr>
          <a:xfrm>
            <a:off x="3195865" y="3861382"/>
            <a:ext cx="2574384" cy="2085084"/>
          </a:xfrm>
          <a:prstGeom prst="rect">
            <a:avLst/>
          </a:prstGeom>
        </p:spPr>
      </p:pic>
      <p:sp>
        <p:nvSpPr>
          <p:cNvPr id="19" name="Text Placeholder 3">
            <a:extLst>
              <a:ext uri="{FF2B5EF4-FFF2-40B4-BE49-F238E27FC236}">
                <a16:creationId xmlns:a16="http://schemas.microsoft.com/office/drawing/2014/main" id="{8F8EA6F0-3914-55DC-BE1A-0EC2D5D26238}"/>
              </a:ext>
            </a:extLst>
          </p:cNvPr>
          <p:cNvSpPr txBox="1">
            <a:spLocks/>
          </p:cNvSpPr>
          <p:nvPr/>
        </p:nvSpPr>
        <p:spPr>
          <a:xfrm>
            <a:off x="6028433" y="5060880"/>
            <a:ext cx="5718917" cy="1046440"/>
          </a:xfrm>
          <a:prstGeom prst="rect">
            <a:avLst/>
          </a:prstGeom>
          <a:ln w="19050">
            <a:solidFill>
              <a:srgbClr val="0066FF"/>
            </a:solidFill>
          </a:ln>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5725" indent="12700" algn="ctr">
              <a:spcBef>
                <a:spcPts val="600"/>
              </a:spcBef>
              <a:buClr>
                <a:srgbClr val="0E4BAE"/>
              </a:buClr>
            </a:pP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Now, sensors are</a:t>
            </a:r>
            <a:r>
              <a:rPr lang="en-CH" dirty="0">
                <a:solidFill>
                  <a:srgbClr val="0066FF"/>
                </a:solidFill>
                <a:latin typeface="Calibri" panose="020F0502020204030204" pitchFamily="34" charset="0"/>
                <a:ea typeface="Calibri" panose="020F0502020204030204" pitchFamily="34" charset="0"/>
                <a:cs typeface="Calibri" panose="020F0502020204030204" pitchFamily="34" charset="0"/>
              </a:rPr>
              <a:t> thin, light, they can measure several molecules in parallel, and are more comfortable. </a:t>
            </a:r>
            <a:r>
              <a:rPr lang="en-US" dirty="0">
                <a:solidFill>
                  <a:srgbClr val="0066FF"/>
                </a:solidFill>
                <a:latin typeface="Calibri" panose="020F0502020204030204" pitchFamily="34" charset="0"/>
                <a:ea typeface="Calibri" panose="020F0502020204030204" pitchFamily="34" charset="0"/>
                <a:cs typeface="Calibri" panose="020F0502020204030204" pitchFamily="34" charset="0"/>
              </a:rPr>
              <a:t>Comfort means better data.</a:t>
            </a:r>
            <a:endParaRPr lang="en-GB" dirty="0">
              <a:solidFill>
                <a:srgbClr val="0066FF"/>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436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9FAA9-BF15-EC6C-F091-3E9BF0FE1899}"/>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CDD33064-BFE2-A622-B3D7-02CA16DD3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16"/>
            <a:ext cx="12214180" cy="6821861"/>
          </a:xfrm>
          <a:prstGeom prst="rect">
            <a:avLst/>
          </a:prstGeom>
        </p:spPr>
      </p:pic>
      <p:sp>
        <p:nvSpPr>
          <p:cNvPr id="12" name="Title 7">
            <a:extLst>
              <a:ext uri="{FF2B5EF4-FFF2-40B4-BE49-F238E27FC236}">
                <a16:creationId xmlns:a16="http://schemas.microsoft.com/office/drawing/2014/main" id="{C84E8596-1615-4323-48DE-01344D36FB06}"/>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1- What’s new?</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4629292C-684D-32E2-B47F-46588CD75212}"/>
              </a:ext>
            </a:extLst>
          </p:cNvPr>
          <p:cNvSpPr txBox="1">
            <a:spLocks/>
          </p:cNvSpPr>
          <p:nvPr/>
        </p:nvSpPr>
        <p:spPr>
          <a:xfrm>
            <a:off x="416922" y="1118857"/>
            <a:ext cx="5596603" cy="1492716"/>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Real-world validation</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dirty="0">
                <a:latin typeface="Calibri" panose="020F0502020204030204" pitchFamily="34" charset="0"/>
                <a:ea typeface="Calibri" panose="020F0502020204030204" pitchFamily="34" charset="0"/>
                <a:cs typeface="Calibri" panose="020F0502020204030204" pitchFamily="34" charset="0"/>
              </a:rPr>
              <a:t> most of these sensors only work in the labs </a:t>
            </a: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in perfect conditions, with controlled temperature, controlled exercise intensity.</a:t>
            </a:r>
          </a:p>
        </p:txBody>
      </p:sp>
      <p:sp>
        <p:nvSpPr>
          <p:cNvPr id="2" name="Rectangle 1">
            <a:extLst>
              <a:ext uri="{FF2B5EF4-FFF2-40B4-BE49-F238E27FC236}">
                <a16:creationId xmlns:a16="http://schemas.microsoft.com/office/drawing/2014/main" id="{4BA62FB8-59C5-F4E1-3256-BD53AA952AA9}"/>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9803B41D-B399-1F2D-CBD8-DC664F228AFF}"/>
              </a:ext>
            </a:extLst>
          </p:cNvPr>
          <p:cNvGrpSpPr/>
          <p:nvPr/>
        </p:nvGrpSpPr>
        <p:grpSpPr>
          <a:xfrm>
            <a:off x="325052" y="348555"/>
            <a:ext cx="10766084" cy="6505310"/>
            <a:chOff x="325052" y="348555"/>
            <a:chExt cx="10766084" cy="6505310"/>
          </a:xfrm>
        </p:grpSpPr>
        <p:sp>
          <p:nvSpPr>
            <p:cNvPr id="9" name="TextBox 8">
              <a:extLst>
                <a:ext uri="{FF2B5EF4-FFF2-40B4-BE49-F238E27FC236}">
                  <a16:creationId xmlns:a16="http://schemas.microsoft.com/office/drawing/2014/main" id="{BF829709-69C5-B362-F09E-8D5430D763F2}"/>
                </a:ext>
              </a:extLst>
            </p:cNvPr>
            <p:cNvSpPr txBox="1"/>
            <p:nvPr/>
          </p:nvSpPr>
          <p:spPr>
            <a:xfrm>
              <a:off x="6517591" y="6515311"/>
              <a:ext cx="2561865" cy="338554"/>
            </a:xfrm>
            <a:prstGeom prst="rect">
              <a:avLst/>
            </a:prstGeom>
            <a:noFill/>
          </p:spPr>
          <p:txBody>
            <a:bodyPr wrap="square" rtlCol="0">
              <a:spAutoFit/>
            </a:bodyPr>
            <a:lstStyle/>
            <a:p>
              <a:r>
                <a:rPr lang="fr-FR" sz="1600" dirty="0">
                  <a:latin typeface="Calibri" panose="020F0502020204030204" pitchFamily="34" charset="0"/>
                  <a:cs typeface="Calibri" panose="020F0502020204030204" pitchFamily="34" charset="0"/>
                </a:rPr>
                <a:t>(Koh et al. 2016)</a:t>
              </a:r>
              <a:endParaRPr lang="fr-FR" sz="1600" noProof="0" dirty="0">
                <a:latin typeface="Calibri" panose="020F0502020204030204" pitchFamily="34" charset="0"/>
                <a:cs typeface="Calibri" panose="020F0502020204030204" pitchFamily="34" charset="0"/>
              </a:endParaRPr>
            </a:p>
          </p:txBody>
        </p:sp>
        <p:sp>
          <p:nvSpPr>
            <p:cNvPr id="6" name="Text Placeholder 3">
              <a:extLst>
                <a:ext uri="{FF2B5EF4-FFF2-40B4-BE49-F238E27FC236}">
                  <a16:creationId xmlns:a16="http://schemas.microsoft.com/office/drawing/2014/main" id="{59107890-E98C-368A-F204-4051AA3588C0}"/>
                </a:ext>
              </a:extLst>
            </p:cNvPr>
            <p:cNvSpPr txBox="1">
              <a:spLocks/>
            </p:cNvSpPr>
            <p:nvPr/>
          </p:nvSpPr>
          <p:spPr>
            <a:xfrm>
              <a:off x="325052" y="2761282"/>
              <a:ext cx="5849837" cy="332398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But sport is not a lab. </a:t>
              </a:r>
            </a:p>
            <a:p>
              <a:pPr marL="538163" indent="-342900">
                <a:spcBef>
                  <a:spcPts val="60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athletes sweat more or less. </a:t>
              </a: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temperature changes. </a:t>
              </a: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exercise intensity changes.</a:t>
              </a:r>
            </a:p>
            <a:p>
              <a:pPr marL="538163" indent="-342900">
                <a:spcBef>
                  <a:spcPts val="60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We now see the device testing in real conditions during long-distance events </a:t>
              </a: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metabolic sensors change colour </a:t>
              </a: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they stayed stable</a:t>
              </a: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even when temperature, pH and sweat flow change.</a:t>
              </a:r>
            </a:p>
          </p:txBody>
        </p:sp>
        <p:pic>
          <p:nvPicPr>
            <p:cNvPr id="10" name="Picture 9">
              <a:extLst>
                <a:ext uri="{FF2B5EF4-FFF2-40B4-BE49-F238E27FC236}">
                  <a16:creationId xmlns:a16="http://schemas.microsoft.com/office/drawing/2014/main" id="{17697738-4A35-8FCE-DEEC-5C82D844372D}"/>
                </a:ext>
              </a:extLst>
            </p:cNvPr>
            <p:cNvPicPr>
              <a:picLocks noChangeAspect="1"/>
            </p:cNvPicPr>
            <p:nvPr/>
          </p:nvPicPr>
          <p:blipFill>
            <a:blip r:embed="rId3"/>
            <a:stretch>
              <a:fillRect/>
            </a:stretch>
          </p:blipFill>
          <p:spPr>
            <a:xfrm>
              <a:off x="6275975" y="2589620"/>
              <a:ext cx="4815161" cy="3607056"/>
            </a:xfrm>
            <a:prstGeom prst="rect">
              <a:avLst/>
            </a:prstGeom>
          </p:spPr>
        </p:pic>
        <p:pic>
          <p:nvPicPr>
            <p:cNvPr id="14" name="Picture 13">
              <a:extLst>
                <a:ext uri="{FF2B5EF4-FFF2-40B4-BE49-F238E27FC236}">
                  <a16:creationId xmlns:a16="http://schemas.microsoft.com/office/drawing/2014/main" id="{19639A78-7AE4-52F3-20B0-72FF651F432B}"/>
                </a:ext>
              </a:extLst>
            </p:cNvPr>
            <p:cNvPicPr>
              <a:picLocks noChangeAspect="1"/>
            </p:cNvPicPr>
            <p:nvPr/>
          </p:nvPicPr>
          <p:blipFill>
            <a:blip r:embed="rId4"/>
            <a:stretch>
              <a:fillRect/>
            </a:stretch>
          </p:blipFill>
          <p:spPr>
            <a:xfrm>
              <a:off x="6451335" y="348555"/>
              <a:ext cx="3106555" cy="2226364"/>
            </a:xfrm>
            <a:prstGeom prst="rect">
              <a:avLst/>
            </a:prstGeom>
          </p:spPr>
        </p:pic>
      </p:grpSp>
    </p:spTree>
    <p:extLst>
      <p:ext uri="{BB962C8B-B14F-4D97-AF65-F5344CB8AC3E}">
        <p14:creationId xmlns:p14="http://schemas.microsoft.com/office/powerpoint/2010/main" val="26202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87889-0C8F-07DD-BBD6-208C70242A4A}"/>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1F6D5FEC-CEEC-D932-B113-DBB66AC73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16"/>
            <a:ext cx="12214180" cy="6821861"/>
          </a:xfrm>
          <a:prstGeom prst="rect">
            <a:avLst/>
          </a:prstGeom>
        </p:spPr>
      </p:pic>
      <p:sp>
        <p:nvSpPr>
          <p:cNvPr id="12" name="Title 7">
            <a:extLst>
              <a:ext uri="{FF2B5EF4-FFF2-40B4-BE49-F238E27FC236}">
                <a16:creationId xmlns:a16="http://schemas.microsoft.com/office/drawing/2014/main" id="{4FDFA9F0-CCDC-9A2E-7AF8-F47BF91EC94B}"/>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1- What’s new?</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58899A1D-EEA0-F63E-5FC4-8B417A78C534}"/>
              </a:ext>
            </a:extLst>
          </p:cNvPr>
          <p:cNvSpPr txBox="1">
            <a:spLocks/>
          </p:cNvSpPr>
          <p:nvPr/>
        </p:nvSpPr>
        <p:spPr>
          <a:xfrm>
            <a:off x="416922" y="1118857"/>
            <a:ext cx="5596603" cy="1492716"/>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Closed-loop systems</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dirty="0">
                <a:latin typeface="Calibri" panose="020F0502020204030204" pitchFamily="34" charset="0"/>
                <a:ea typeface="Calibri" panose="020F0502020204030204" pitchFamily="34" charset="0"/>
                <a:cs typeface="Calibri" panose="020F0502020204030204" pitchFamily="34" charset="0"/>
              </a:rPr>
              <a:t> </a:t>
            </a:r>
            <a:r>
              <a:rPr lang="en-GB" i="1" dirty="0">
                <a:latin typeface="Calibri" panose="020F0502020204030204" pitchFamily="34" charset="0"/>
                <a:ea typeface="Calibri" panose="020F0502020204030204" pitchFamily="34" charset="0"/>
                <a:cs typeface="Calibri" panose="020F0502020204030204" pitchFamily="34" charset="0"/>
              </a:rPr>
              <a:t>open-loop</a:t>
            </a:r>
            <a:r>
              <a:rPr lang="en-GB" dirty="0">
                <a:latin typeface="Calibri" panose="020F0502020204030204" pitchFamily="34" charset="0"/>
                <a:ea typeface="Calibri" panose="020F0502020204030204" pitchFamily="34" charset="0"/>
                <a:cs typeface="Calibri" panose="020F0502020204030204" pitchFamily="34" charset="0"/>
              </a:rPr>
              <a:t> vs </a:t>
            </a:r>
            <a:r>
              <a:rPr lang="en-GB" i="1" dirty="0">
                <a:latin typeface="Calibri" panose="020F0502020204030204" pitchFamily="34" charset="0"/>
                <a:ea typeface="Calibri" panose="020F0502020204030204" pitchFamily="34" charset="0"/>
                <a:cs typeface="Calibri" panose="020F0502020204030204" pitchFamily="34" charset="0"/>
              </a:rPr>
              <a:t>closed-loop</a:t>
            </a:r>
            <a:r>
              <a:rPr lang="en-GB" dirty="0">
                <a:latin typeface="Calibri" panose="020F0502020204030204" pitchFamily="34" charset="0"/>
                <a:ea typeface="Calibri" panose="020F0502020204030204" pitchFamily="34" charset="0"/>
                <a:cs typeface="Calibri" panose="020F0502020204030204" pitchFamily="34" charset="0"/>
              </a:rPr>
              <a:t> systems</a:t>
            </a: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a closed-loop system measures, interprets, and sends advice, alert, an action.</a:t>
            </a:r>
          </a:p>
        </p:txBody>
      </p:sp>
      <p:sp>
        <p:nvSpPr>
          <p:cNvPr id="2" name="Rectangle 1">
            <a:extLst>
              <a:ext uri="{FF2B5EF4-FFF2-40B4-BE49-F238E27FC236}">
                <a16:creationId xmlns:a16="http://schemas.microsoft.com/office/drawing/2014/main" id="{98A46E37-51DF-271D-FDD3-1E67685BAA65}"/>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37CC629-D0E6-20BC-8017-3E5A2855F8BB}"/>
              </a:ext>
            </a:extLst>
          </p:cNvPr>
          <p:cNvSpPr txBox="1"/>
          <p:nvPr/>
        </p:nvSpPr>
        <p:spPr>
          <a:xfrm>
            <a:off x="6517591" y="6515311"/>
            <a:ext cx="2561865" cy="338554"/>
          </a:xfrm>
          <a:prstGeom prst="rect">
            <a:avLst/>
          </a:prstGeom>
          <a:noFill/>
        </p:spPr>
        <p:txBody>
          <a:bodyPr wrap="square" rtlCol="0">
            <a:spAutoFit/>
          </a:bodyPr>
          <a:lstStyle/>
          <a:p>
            <a:r>
              <a:rPr lang="fr-FR" sz="1600" dirty="0">
                <a:latin typeface="Calibri" panose="020F0502020204030204" pitchFamily="34" charset="0"/>
                <a:cs typeface="Calibri" panose="020F0502020204030204" pitchFamily="34" charset="0"/>
              </a:rPr>
              <a:t>(Koh et al. 2016)</a:t>
            </a:r>
            <a:endParaRPr lang="fr-FR" sz="1600" noProof="0"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D0BD90AA-EC3C-A388-5CC7-4A31ADADD8BF}"/>
              </a:ext>
            </a:extLst>
          </p:cNvPr>
          <p:cNvGrpSpPr/>
          <p:nvPr/>
        </p:nvGrpSpPr>
        <p:grpSpPr>
          <a:xfrm>
            <a:off x="418715" y="513008"/>
            <a:ext cx="11332047" cy="5454612"/>
            <a:chOff x="418715" y="513008"/>
            <a:chExt cx="11332047" cy="5454612"/>
          </a:xfrm>
        </p:grpSpPr>
        <p:sp>
          <p:nvSpPr>
            <p:cNvPr id="7" name="Text Placeholder 3">
              <a:extLst>
                <a:ext uri="{FF2B5EF4-FFF2-40B4-BE49-F238E27FC236}">
                  <a16:creationId xmlns:a16="http://schemas.microsoft.com/office/drawing/2014/main" id="{8FED4878-3EF5-2E1C-DF81-D7ED49001299}"/>
                </a:ext>
              </a:extLst>
            </p:cNvPr>
            <p:cNvSpPr txBox="1">
              <a:spLocks/>
            </p:cNvSpPr>
            <p:nvPr/>
          </p:nvSpPr>
          <p:spPr>
            <a:xfrm>
              <a:off x="418715" y="2755802"/>
              <a:ext cx="5596603" cy="1938992"/>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4 steps</a:t>
              </a: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sense, data collection</a:t>
              </a: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analyse, turns raw data into meaning</a:t>
              </a: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decide, compares with a threshold, ideally the personal one (using AI)</a:t>
              </a:r>
            </a:p>
            <a:p>
              <a:pPr marL="538163" indent="-342900">
                <a:spcBef>
                  <a:spcPts val="0"/>
                </a:spcBef>
                <a:buClr>
                  <a:srgbClr val="0E4BAE"/>
                </a:buClr>
              </a:pPr>
              <a:r>
                <a:rPr lang="en-GB" dirty="0">
                  <a:latin typeface="Calibri" panose="020F0502020204030204" pitchFamily="34" charset="0"/>
                  <a:ea typeface="Calibri" panose="020F0502020204030204" pitchFamily="34" charset="0"/>
                  <a:cs typeface="Calibri" panose="020F0502020204030204" pitchFamily="34" charset="0"/>
                </a:rPr>
                <a:t>	- act, the system gives a feedback</a:t>
              </a:r>
            </a:p>
          </p:txBody>
        </p:sp>
        <p:grpSp>
          <p:nvGrpSpPr>
            <p:cNvPr id="16" name="Group 15">
              <a:extLst>
                <a:ext uri="{FF2B5EF4-FFF2-40B4-BE49-F238E27FC236}">
                  <a16:creationId xmlns:a16="http://schemas.microsoft.com/office/drawing/2014/main" id="{9A220C0C-6EF2-E8FC-0404-34D1E38ED5FF}"/>
                </a:ext>
              </a:extLst>
            </p:cNvPr>
            <p:cNvGrpSpPr/>
            <p:nvPr/>
          </p:nvGrpSpPr>
          <p:grpSpPr>
            <a:xfrm>
              <a:off x="5604361" y="513008"/>
              <a:ext cx="6146401" cy="5454612"/>
              <a:chOff x="5604361" y="513008"/>
              <a:chExt cx="6146401" cy="5454612"/>
            </a:xfrm>
          </p:grpSpPr>
          <p:pic>
            <p:nvPicPr>
              <p:cNvPr id="11" name="Picture 10">
                <a:extLst>
                  <a:ext uri="{FF2B5EF4-FFF2-40B4-BE49-F238E27FC236}">
                    <a16:creationId xmlns:a16="http://schemas.microsoft.com/office/drawing/2014/main" id="{AB1BBE2D-E9E6-BB7C-254D-9C68D9B98CD5}"/>
                  </a:ext>
                </a:extLst>
              </p:cNvPr>
              <p:cNvPicPr>
                <a:picLocks noChangeAspect="1"/>
              </p:cNvPicPr>
              <p:nvPr/>
            </p:nvPicPr>
            <p:blipFill>
              <a:blip r:embed="rId3"/>
              <a:stretch>
                <a:fillRect/>
              </a:stretch>
            </p:blipFill>
            <p:spPr>
              <a:xfrm>
                <a:off x="5604361" y="513008"/>
                <a:ext cx="6146401" cy="3023571"/>
              </a:xfrm>
              <a:prstGeom prst="rect">
                <a:avLst/>
              </a:prstGeom>
            </p:spPr>
          </p:pic>
          <p:pic>
            <p:nvPicPr>
              <p:cNvPr id="15" name="Picture 14">
                <a:extLst>
                  <a:ext uri="{FF2B5EF4-FFF2-40B4-BE49-F238E27FC236}">
                    <a16:creationId xmlns:a16="http://schemas.microsoft.com/office/drawing/2014/main" id="{4699BE70-4587-3B11-35BD-0E6C16C9EFAC}"/>
                  </a:ext>
                </a:extLst>
              </p:cNvPr>
              <p:cNvPicPr>
                <a:picLocks noChangeAspect="1"/>
              </p:cNvPicPr>
              <p:nvPr/>
            </p:nvPicPr>
            <p:blipFill>
              <a:blip r:embed="rId4"/>
              <a:stretch>
                <a:fillRect/>
              </a:stretch>
            </p:blipFill>
            <p:spPr>
              <a:xfrm>
                <a:off x="6517591" y="3559761"/>
                <a:ext cx="4779645" cy="2407859"/>
              </a:xfrm>
              <a:prstGeom prst="rect">
                <a:avLst/>
              </a:prstGeom>
            </p:spPr>
          </p:pic>
        </p:grpSp>
      </p:grpSp>
      <p:sp>
        <p:nvSpPr>
          <p:cNvPr id="17" name="Text Placeholder 3">
            <a:extLst>
              <a:ext uri="{FF2B5EF4-FFF2-40B4-BE49-F238E27FC236}">
                <a16:creationId xmlns:a16="http://schemas.microsoft.com/office/drawing/2014/main" id="{11397949-CAE3-B66F-5F50-5E25A2994C81}"/>
              </a:ext>
            </a:extLst>
          </p:cNvPr>
          <p:cNvSpPr txBox="1">
            <a:spLocks/>
          </p:cNvSpPr>
          <p:nvPr/>
        </p:nvSpPr>
        <p:spPr>
          <a:xfrm>
            <a:off x="585076" y="4856477"/>
            <a:ext cx="5718917" cy="1631216"/>
          </a:xfrm>
          <a:prstGeom prst="rect">
            <a:avLst/>
          </a:prstGeom>
          <a:solidFill>
            <a:srgbClr val="FFFFCC"/>
          </a:solidFill>
          <a:ln w="19050">
            <a:solidFill>
              <a:srgbClr val="0066FF"/>
            </a:solidFill>
          </a:ln>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5725" indent="12700" algn="ctr">
              <a:spcBef>
                <a:spcPts val="1200"/>
              </a:spcBef>
              <a:buClr>
                <a:srgbClr val="0E4BAE"/>
              </a:buClr>
            </a:pPr>
            <a:endParaRPr lang="en-GB" dirty="0">
              <a:solidFill>
                <a:srgbClr val="0066FF"/>
              </a:solidFill>
              <a:latin typeface="Calibri" panose="020F0502020204030204" pitchFamily="34" charset="0"/>
              <a:ea typeface="Calibri" panose="020F0502020204030204" pitchFamily="34" charset="0"/>
              <a:cs typeface="Calibri" panose="020F0502020204030204" pitchFamily="34" charset="0"/>
            </a:endParaRPr>
          </a:p>
          <a:p>
            <a:pPr marL="85725" indent="12700" algn="ctr">
              <a:spcBef>
                <a:spcPts val="0"/>
              </a:spcBef>
              <a:buClr>
                <a:srgbClr val="0E4BAE"/>
              </a:buClr>
            </a:pPr>
            <a:r>
              <a:rPr lang="en-GB" dirty="0">
                <a:solidFill>
                  <a:srgbClr val="0066FF"/>
                </a:solidFill>
                <a:latin typeface="Calibri" panose="020F0502020204030204" pitchFamily="34" charset="0"/>
                <a:ea typeface="Calibri" panose="020F0502020204030204" pitchFamily="34" charset="0"/>
                <a:cs typeface="Calibri" panose="020F0502020204030204" pitchFamily="34" charset="0"/>
              </a:rPr>
              <a:t>Most closed-loop systems are still prototypes. </a:t>
            </a:r>
          </a:p>
          <a:p>
            <a:pPr marL="85725" indent="12700" algn="ctr">
              <a:spcBef>
                <a:spcPts val="0"/>
              </a:spcBef>
              <a:buClr>
                <a:srgbClr val="0E4BAE"/>
              </a:buClr>
            </a:pPr>
            <a:r>
              <a:rPr lang="en-GB" dirty="0">
                <a:solidFill>
                  <a:srgbClr val="0066FF"/>
                </a:solidFill>
                <a:latin typeface="Calibri" panose="020F0502020204030204" pitchFamily="34" charset="0"/>
                <a:ea typeface="Calibri" panose="020F0502020204030204" pitchFamily="34" charset="0"/>
                <a:cs typeface="Calibri" panose="020F0502020204030204" pitchFamily="34" charset="0"/>
              </a:rPr>
              <a:t>The quality of the loop depends on the quality of the data, and on the quality of the algorithm</a:t>
            </a:r>
          </a:p>
          <a:p>
            <a:pPr marL="85725" indent="12700" algn="ctr">
              <a:spcBef>
                <a:spcPts val="0"/>
              </a:spcBef>
              <a:buClr>
                <a:srgbClr val="0E4BAE"/>
              </a:buClr>
            </a:pPr>
            <a:endParaRPr lang="en-GB" dirty="0">
              <a:solidFill>
                <a:srgbClr val="0066FF"/>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306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9CB3A-96A1-5518-A643-9302E9041ABB}"/>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CDFD38E9-53F3-B493-2C95-23E7FD4C81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12" name="Title 7">
            <a:extLst>
              <a:ext uri="{FF2B5EF4-FFF2-40B4-BE49-F238E27FC236}">
                <a16:creationId xmlns:a16="http://schemas.microsoft.com/office/drawing/2014/main" id="{F0863A28-6E85-F851-BB83-945735927F18}"/>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2- What can we do with them?</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1DF5B34C-BE09-C049-D923-3130DB47DE41}"/>
              </a:ext>
            </a:extLst>
          </p:cNvPr>
          <p:cNvSpPr txBox="1">
            <a:spLocks/>
          </p:cNvSpPr>
          <p:nvPr/>
        </p:nvSpPr>
        <p:spPr>
          <a:xfrm>
            <a:off x="416923" y="1118857"/>
            <a:ext cx="10960826" cy="121571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Safety</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most important benefit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several risks where these systems can help</a:t>
            </a:r>
          </a:p>
        </p:txBody>
      </p:sp>
      <p:sp>
        <p:nvSpPr>
          <p:cNvPr id="2" name="Rectangle 1">
            <a:extLst>
              <a:ext uri="{FF2B5EF4-FFF2-40B4-BE49-F238E27FC236}">
                <a16:creationId xmlns:a16="http://schemas.microsoft.com/office/drawing/2014/main" id="{2712D3A3-DBC3-19EF-F935-0B6C684B4F16}"/>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BB87714C-3CA8-ACF0-3F48-7698C0EF1B91}"/>
              </a:ext>
            </a:extLst>
          </p:cNvPr>
          <p:cNvSpPr txBox="1">
            <a:spLocks/>
          </p:cNvSpPr>
          <p:nvPr/>
        </p:nvSpPr>
        <p:spPr>
          <a:xfrm>
            <a:off x="419721" y="2400656"/>
            <a:ext cx="11112477" cy="227754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heat injury prevention</a:t>
            </a:r>
            <a:endParaRPr lang="en-GB"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 endurance sports</a:t>
            </a:r>
            <a:endParaRPr lang="en-GB" dirty="0">
              <a:solidFill>
                <a:srgbClr val="0066FF"/>
              </a:solidFill>
              <a:latin typeface="Calibri" panose="020F0502020204030204" pitchFamily="34" charset="0"/>
              <a:ea typeface="Calibri" panose="020F0502020204030204" pitchFamily="34" charset="0"/>
              <a:cs typeface="Calibri" panose="020F0502020204030204" pitchFamily="34" charset="0"/>
            </a:endParaRPr>
          </a:p>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 risks of heat injuries</a:t>
            </a:r>
          </a:p>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 prevention of fluid and electrolyte loss, but everybody sweats differently</a:t>
            </a:r>
          </a:p>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 high benefit from sweat sensors</a:t>
            </a:r>
          </a:p>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monitoring both the sweat rate and sodium loss</a:t>
            </a:r>
          </a:p>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during exercise, and for each athlete</a:t>
            </a:r>
          </a:p>
        </p:txBody>
      </p:sp>
      <p:grpSp>
        <p:nvGrpSpPr>
          <p:cNvPr id="20" name="Group 19">
            <a:extLst>
              <a:ext uri="{FF2B5EF4-FFF2-40B4-BE49-F238E27FC236}">
                <a16:creationId xmlns:a16="http://schemas.microsoft.com/office/drawing/2014/main" id="{88F603BB-161D-F7F9-5F03-D113215E97BE}"/>
              </a:ext>
            </a:extLst>
          </p:cNvPr>
          <p:cNvGrpSpPr/>
          <p:nvPr/>
        </p:nvGrpSpPr>
        <p:grpSpPr>
          <a:xfrm>
            <a:off x="421514" y="191312"/>
            <a:ext cx="11612145" cy="6619521"/>
            <a:chOff x="421514" y="191312"/>
            <a:chExt cx="11612145" cy="6619521"/>
          </a:xfrm>
        </p:grpSpPr>
        <p:sp>
          <p:nvSpPr>
            <p:cNvPr id="8" name="Text Placeholder 3">
              <a:extLst>
                <a:ext uri="{FF2B5EF4-FFF2-40B4-BE49-F238E27FC236}">
                  <a16:creationId xmlns:a16="http://schemas.microsoft.com/office/drawing/2014/main" id="{382C79CA-F847-48FF-8F37-81B11D398AED}"/>
                </a:ext>
              </a:extLst>
            </p:cNvPr>
            <p:cNvSpPr txBox="1">
              <a:spLocks/>
            </p:cNvSpPr>
            <p:nvPr/>
          </p:nvSpPr>
          <p:spPr>
            <a:xfrm>
              <a:off x="421514" y="4629286"/>
              <a:ext cx="11112477" cy="400110"/>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2438" indent="-342900">
                <a:spcBef>
                  <a:spcPts val="0"/>
                </a:spcBef>
                <a:buClr>
                  <a:srgbClr val="0E4BAE"/>
                </a:buClr>
              </a:pPr>
              <a:r>
                <a:rPr lang="en-GB" dirty="0">
                  <a:solidFill>
                    <a:srgbClr val="000000"/>
                  </a:solidFill>
                  <a:latin typeface="Calibri" panose="020F0502020204030204" pitchFamily="34" charset="0"/>
                  <a:ea typeface="Calibri" panose="020F0502020204030204" pitchFamily="34" charset="0"/>
                  <a:cs typeface="Calibri" panose="020F0502020204030204" pitchFamily="34" charset="0"/>
                </a:rPr>
                <a:t>		* validation procedures are necessary</a:t>
              </a:r>
            </a:p>
          </p:txBody>
        </p:sp>
        <p:pic>
          <p:nvPicPr>
            <p:cNvPr id="13" name="Picture 12">
              <a:extLst>
                <a:ext uri="{FF2B5EF4-FFF2-40B4-BE49-F238E27FC236}">
                  <a16:creationId xmlns:a16="http://schemas.microsoft.com/office/drawing/2014/main" id="{55B9BA1F-C6E3-6F8B-093C-4093BE772171}"/>
                </a:ext>
              </a:extLst>
            </p:cNvPr>
            <p:cNvPicPr>
              <a:picLocks noChangeAspect="1"/>
            </p:cNvPicPr>
            <p:nvPr/>
          </p:nvPicPr>
          <p:blipFill>
            <a:blip r:embed="rId3">
              <a:extLst>
                <a:ext uri="{28A0092B-C50C-407E-A947-70E740481C1C}">
                  <a14:useLocalDpi xmlns:a14="http://schemas.microsoft.com/office/drawing/2010/main" val="0"/>
                </a:ext>
              </a:extLst>
            </a:blip>
            <a:srcRect l="5033" t="18278" r="4143" b="19059"/>
            <a:stretch>
              <a:fillRect/>
            </a:stretch>
          </p:blipFill>
          <p:spPr>
            <a:xfrm>
              <a:off x="6451997" y="831325"/>
              <a:ext cx="2375198" cy="1638765"/>
            </a:xfrm>
            <a:prstGeom prst="rect">
              <a:avLst/>
            </a:prstGeom>
          </p:spPr>
        </p:pic>
        <p:pic>
          <p:nvPicPr>
            <p:cNvPr id="15" name="Picture 14">
              <a:extLst>
                <a:ext uri="{FF2B5EF4-FFF2-40B4-BE49-F238E27FC236}">
                  <a16:creationId xmlns:a16="http://schemas.microsoft.com/office/drawing/2014/main" id="{CC79D713-8278-E510-1F0E-5DEA4547F2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4532" y="191312"/>
              <a:ext cx="2375198" cy="2968998"/>
            </a:xfrm>
            <a:prstGeom prst="rect">
              <a:avLst/>
            </a:prstGeom>
          </p:spPr>
        </p:pic>
        <p:pic>
          <p:nvPicPr>
            <p:cNvPr id="17" name="Picture 16">
              <a:extLst>
                <a:ext uri="{FF2B5EF4-FFF2-40B4-BE49-F238E27FC236}">
                  <a16:creationId xmlns:a16="http://schemas.microsoft.com/office/drawing/2014/main" id="{AD4AC577-1123-A65D-AE22-BEB7538D5099}"/>
                </a:ext>
              </a:extLst>
            </p:cNvPr>
            <p:cNvPicPr>
              <a:picLocks noChangeAspect="1"/>
            </p:cNvPicPr>
            <p:nvPr/>
          </p:nvPicPr>
          <p:blipFill>
            <a:blip r:embed="rId5"/>
            <a:stretch>
              <a:fillRect/>
            </a:stretch>
          </p:blipFill>
          <p:spPr>
            <a:xfrm>
              <a:off x="6917167" y="3750839"/>
              <a:ext cx="5116492" cy="3047649"/>
            </a:xfrm>
            <a:prstGeom prst="rect">
              <a:avLst/>
            </a:prstGeom>
          </p:spPr>
        </p:pic>
        <p:sp>
          <p:nvSpPr>
            <p:cNvPr id="19" name="TextBox 18">
              <a:extLst>
                <a:ext uri="{FF2B5EF4-FFF2-40B4-BE49-F238E27FC236}">
                  <a16:creationId xmlns:a16="http://schemas.microsoft.com/office/drawing/2014/main" id="{BEA3149E-68B2-93BD-1ED1-578B1FBA0434}"/>
                </a:ext>
              </a:extLst>
            </p:cNvPr>
            <p:cNvSpPr txBox="1"/>
            <p:nvPr/>
          </p:nvSpPr>
          <p:spPr>
            <a:xfrm>
              <a:off x="4602735" y="6472279"/>
              <a:ext cx="2561865" cy="338554"/>
            </a:xfrm>
            <a:prstGeom prst="rect">
              <a:avLst/>
            </a:prstGeom>
            <a:noFill/>
          </p:spPr>
          <p:txBody>
            <a:bodyPr wrap="square" rtlCol="0">
              <a:spAutoFit/>
            </a:bodyPr>
            <a:lstStyle/>
            <a:p>
              <a:pPr algn="r"/>
              <a:r>
                <a:rPr lang="fr-FR" sz="1600" dirty="0">
                  <a:latin typeface="Calibri" panose="020F0502020204030204" pitchFamily="34" charset="0"/>
                  <a:cs typeface="Calibri" panose="020F0502020204030204" pitchFamily="34" charset="0"/>
                </a:rPr>
                <a:t>(</a:t>
              </a:r>
              <a:r>
                <a:rPr lang="fr-FR" sz="1600" dirty="0" err="1">
                  <a:latin typeface="Calibri" panose="020F0502020204030204" pitchFamily="34" charset="0"/>
                  <a:cs typeface="Calibri" panose="020F0502020204030204" pitchFamily="34" charset="0"/>
                </a:rPr>
                <a:t>Bandiera</a:t>
              </a:r>
              <a:r>
                <a:rPr lang="fr-FR" sz="1600" dirty="0">
                  <a:latin typeface="Calibri" panose="020F0502020204030204" pitchFamily="34" charset="0"/>
                  <a:cs typeface="Calibri" panose="020F0502020204030204" pitchFamily="34" charset="0"/>
                </a:rPr>
                <a:t> et al. 2026)</a:t>
              </a:r>
              <a:endParaRPr lang="fr-FR" sz="1600" noProof="0" dirty="0">
                <a:latin typeface="Calibri" panose="020F0502020204030204" pitchFamily="34" charset="0"/>
                <a:cs typeface="Calibri" panose="020F0502020204030204" pitchFamily="34" charset="0"/>
              </a:endParaRPr>
            </a:p>
          </p:txBody>
        </p:sp>
      </p:grpSp>
      <p:sp>
        <p:nvSpPr>
          <p:cNvPr id="24" name="TextBox 23">
            <a:extLst>
              <a:ext uri="{FF2B5EF4-FFF2-40B4-BE49-F238E27FC236}">
                <a16:creationId xmlns:a16="http://schemas.microsoft.com/office/drawing/2014/main" id="{88025D8C-0EA4-5D81-1AA1-51E1CC746BDA}"/>
              </a:ext>
            </a:extLst>
          </p:cNvPr>
          <p:cNvSpPr txBox="1"/>
          <p:nvPr/>
        </p:nvSpPr>
        <p:spPr>
          <a:xfrm>
            <a:off x="1339030" y="5007878"/>
            <a:ext cx="5440819" cy="1631216"/>
          </a:xfrm>
          <a:prstGeom prst="rect">
            <a:avLst/>
          </a:prstGeom>
          <a:noFill/>
        </p:spPr>
        <p:txBody>
          <a:bodyPr wrap="square">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 this sensor is adequate to estimate water loss when the gold standard method is not feasible </a:t>
            </a:r>
          </a:p>
          <a:p>
            <a:r>
              <a:rPr lang="en-GB" sz="2000" dirty="0">
                <a:latin typeface="Calibri" panose="020F0502020204030204" pitchFamily="34" charset="0"/>
                <a:ea typeface="Calibri" panose="020F0502020204030204" pitchFamily="34" charset="0"/>
                <a:cs typeface="Calibri" panose="020F0502020204030204" pitchFamily="34" charset="0"/>
              </a:rPr>
              <a:t>* measurements from this device should not be considered equivalent to laboratory-based analyses</a:t>
            </a:r>
            <a:endParaRPr lang="fr-FR"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9157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42831-A818-A563-0511-89836528E2CE}"/>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7E5560FB-BC6D-DB69-B4FF-4B8F7FC5C2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12" name="Title 7">
            <a:extLst>
              <a:ext uri="{FF2B5EF4-FFF2-40B4-BE49-F238E27FC236}">
                <a16:creationId xmlns:a16="http://schemas.microsoft.com/office/drawing/2014/main" id="{A96650BA-BC0F-BCC0-7551-ABE73FFB0886}"/>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2- What can we do with them?</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E6142CD5-832B-544B-A4CC-A478D1E49386}"/>
              </a:ext>
            </a:extLst>
          </p:cNvPr>
          <p:cNvSpPr txBox="1">
            <a:spLocks/>
          </p:cNvSpPr>
          <p:nvPr/>
        </p:nvSpPr>
        <p:spPr>
          <a:xfrm>
            <a:off x="416923" y="1118857"/>
            <a:ext cx="10960826" cy="121571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Safety</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most important benefit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several risks where these systems can help</a:t>
            </a:r>
          </a:p>
        </p:txBody>
      </p:sp>
      <p:sp>
        <p:nvSpPr>
          <p:cNvPr id="2" name="Rectangle 1">
            <a:extLst>
              <a:ext uri="{FF2B5EF4-FFF2-40B4-BE49-F238E27FC236}">
                <a16:creationId xmlns:a16="http://schemas.microsoft.com/office/drawing/2014/main" id="{893F2A07-EE06-28E7-FB7E-C0B00C9E5CA2}"/>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A64375AD-9384-F84E-3071-94A9BB79AE7F}"/>
              </a:ext>
            </a:extLst>
          </p:cNvPr>
          <p:cNvSpPr txBox="1">
            <a:spLocks/>
          </p:cNvSpPr>
          <p:nvPr/>
        </p:nvSpPr>
        <p:spPr>
          <a:xfrm>
            <a:off x="419721" y="2400656"/>
            <a:ext cx="11112477" cy="43088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heat injury prevention</a:t>
            </a:r>
            <a:endParaRPr lang="en-GB"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BFAC7730-A03F-83FE-58CD-BB4BB08BC12A}"/>
              </a:ext>
            </a:extLst>
          </p:cNvPr>
          <p:cNvSpPr txBox="1"/>
          <p:nvPr/>
        </p:nvSpPr>
        <p:spPr>
          <a:xfrm>
            <a:off x="1339030" y="2738011"/>
            <a:ext cx="6137535" cy="1323439"/>
          </a:xfrm>
          <a:prstGeom prst="rect">
            <a:avLst/>
          </a:prstGeom>
          <a:noFill/>
        </p:spPr>
        <p:txBody>
          <a:bodyPr wrap="square">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 for the future</a:t>
            </a:r>
          </a:p>
          <a:p>
            <a:r>
              <a:rPr lang="en-GB" sz="2000" dirty="0">
                <a:latin typeface="Calibri" panose="020F0502020204030204" pitchFamily="34" charset="0"/>
                <a:ea typeface="Calibri" panose="020F0502020204030204" pitchFamily="34" charset="0"/>
                <a:cs typeface="Calibri" panose="020F0502020204030204" pitchFamily="34" charset="0"/>
              </a:rPr>
              <a:t>* development of closed-loop systems</a:t>
            </a:r>
          </a:p>
          <a:p>
            <a:r>
              <a:rPr lang="en-GB" sz="2000" dirty="0">
                <a:latin typeface="Calibri" panose="020F0502020204030204" pitchFamily="34" charset="0"/>
                <a:ea typeface="Calibri" panose="020F0502020204030204" pitchFamily="34" charset="0"/>
                <a:cs typeface="Calibri" panose="020F0502020204030204" pitchFamily="34" charset="0"/>
              </a:rPr>
              <a:t>* in one recent study, a patch vibrates when the athlete has lost about 2 % of body weight in sweat</a:t>
            </a:r>
            <a:endParaRPr lang="fr-FR" sz="2000" dirty="0">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B246B13E-2046-D390-5DE3-F71FEE739A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3661" y="152144"/>
            <a:ext cx="3596895" cy="3596895"/>
          </a:xfrm>
          <a:prstGeom prst="rect">
            <a:avLst/>
          </a:prstGeom>
        </p:spPr>
      </p:pic>
      <p:pic>
        <p:nvPicPr>
          <p:cNvPr id="10" name="Picture 9">
            <a:extLst>
              <a:ext uri="{FF2B5EF4-FFF2-40B4-BE49-F238E27FC236}">
                <a16:creationId xmlns:a16="http://schemas.microsoft.com/office/drawing/2014/main" id="{1CF00D11-AF1A-302A-2526-F27B39FC874B}"/>
              </a:ext>
            </a:extLst>
          </p:cNvPr>
          <p:cNvPicPr>
            <a:picLocks noChangeAspect="1"/>
          </p:cNvPicPr>
          <p:nvPr/>
        </p:nvPicPr>
        <p:blipFill>
          <a:blip r:embed="rId4">
            <a:extLst>
              <a:ext uri="{28A0092B-C50C-407E-A947-70E740481C1C}">
                <a14:useLocalDpi xmlns:a14="http://schemas.microsoft.com/office/drawing/2010/main" val="0"/>
              </a:ext>
            </a:extLst>
          </a:blip>
          <a:srcRect l="17461" t="7013" r="12859" b="15678"/>
          <a:stretch>
            <a:fillRect/>
          </a:stretch>
        </p:blipFill>
        <p:spPr>
          <a:xfrm>
            <a:off x="7678123" y="3879669"/>
            <a:ext cx="2222222" cy="2753958"/>
          </a:xfrm>
          <a:prstGeom prst="rect">
            <a:avLst/>
          </a:prstGeom>
        </p:spPr>
      </p:pic>
    </p:spTree>
    <p:extLst>
      <p:ext uri="{BB962C8B-B14F-4D97-AF65-F5344CB8AC3E}">
        <p14:creationId xmlns:p14="http://schemas.microsoft.com/office/powerpoint/2010/main" val="625643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1C9A9-A177-8573-CDD7-3081A45B3102}"/>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86682113-462F-81F0-1126-5B2FD515B4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12" name="Title 7">
            <a:extLst>
              <a:ext uri="{FF2B5EF4-FFF2-40B4-BE49-F238E27FC236}">
                <a16:creationId xmlns:a16="http://schemas.microsoft.com/office/drawing/2014/main" id="{26679B25-9688-0E48-A895-AD6DA3736F37}"/>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2- What can we do with them?</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9A93A5FD-1C22-4030-9B7E-4A4147409835}"/>
              </a:ext>
            </a:extLst>
          </p:cNvPr>
          <p:cNvSpPr txBox="1">
            <a:spLocks/>
          </p:cNvSpPr>
          <p:nvPr/>
        </p:nvSpPr>
        <p:spPr>
          <a:xfrm>
            <a:off x="416923" y="1118857"/>
            <a:ext cx="10960826" cy="877163"/>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Safety</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mechanical load</a:t>
            </a:r>
          </a:p>
        </p:txBody>
      </p:sp>
      <p:sp>
        <p:nvSpPr>
          <p:cNvPr id="2" name="Rectangle 1">
            <a:extLst>
              <a:ext uri="{FF2B5EF4-FFF2-40B4-BE49-F238E27FC236}">
                <a16:creationId xmlns:a16="http://schemas.microsoft.com/office/drawing/2014/main" id="{E5798B9C-7804-414B-2706-8E7F856766A7}"/>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B12DD855-989D-D1F9-51B0-15B6CD287623}"/>
              </a:ext>
            </a:extLst>
          </p:cNvPr>
          <p:cNvSpPr txBox="1">
            <a:spLocks/>
          </p:cNvSpPr>
          <p:nvPr/>
        </p:nvSpPr>
        <p:spPr>
          <a:xfrm>
            <a:off x="419721" y="1905802"/>
            <a:ext cx="11112477" cy="1184940"/>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small motion sensors (IMUs, inertial Measurement Units) can measure impacts, jumps, accelerations and rotations</a:t>
            </a:r>
          </a:p>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- 2 main areas of application</a:t>
            </a:r>
          </a:p>
        </p:txBody>
      </p:sp>
      <p:grpSp>
        <p:nvGrpSpPr>
          <p:cNvPr id="15" name="Group 14">
            <a:extLst>
              <a:ext uri="{FF2B5EF4-FFF2-40B4-BE49-F238E27FC236}">
                <a16:creationId xmlns:a16="http://schemas.microsoft.com/office/drawing/2014/main" id="{4001FF61-3F53-0CCF-3CCB-220B6D1602D2}"/>
              </a:ext>
            </a:extLst>
          </p:cNvPr>
          <p:cNvGrpSpPr/>
          <p:nvPr/>
        </p:nvGrpSpPr>
        <p:grpSpPr>
          <a:xfrm>
            <a:off x="425581" y="279575"/>
            <a:ext cx="11112477" cy="4894741"/>
            <a:chOff x="425581" y="290724"/>
            <a:chExt cx="11112477" cy="4894741"/>
          </a:xfrm>
        </p:grpSpPr>
        <p:pic>
          <p:nvPicPr>
            <p:cNvPr id="8" name="Picture 7">
              <a:extLst>
                <a:ext uri="{FF2B5EF4-FFF2-40B4-BE49-F238E27FC236}">
                  <a16:creationId xmlns:a16="http://schemas.microsoft.com/office/drawing/2014/main" id="{E0ECC5F1-AD68-382E-248E-272444248A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7022" y="290724"/>
              <a:ext cx="4310728" cy="2872023"/>
            </a:xfrm>
            <a:prstGeom prst="rect">
              <a:avLst/>
            </a:prstGeom>
          </p:spPr>
        </p:pic>
        <p:sp>
          <p:nvSpPr>
            <p:cNvPr id="11" name="Text Placeholder 3">
              <a:extLst>
                <a:ext uri="{FF2B5EF4-FFF2-40B4-BE49-F238E27FC236}">
                  <a16:creationId xmlns:a16="http://schemas.microsoft.com/office/drawing/2014/main" id="{57D83377-D7B7-E591-9A48-7EBF9C7C3ACC}"/>
                </a:ext>
              </a:extLst>
            </p:cNvPr>
            <p:cNvSpPr txBox="1">
              <a:spLocks/>
            </p:cNvSpPr>
            <p:nvPr/>
          </p:nvSpPr>
          <p:spPr>
            <a:xfrm>
              <a:off x="425581" y="3061807"/>
              <a:ext cx="11112477" cy="2123658"/>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physical workload</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Load metrics, quantifying overall volume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Intensity or per minute metrics: quantifying work rate and pace of play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In team sports, IMUs included in small vests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They count sprints, jumps, impacts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Prevention of musculoskeletal injuries</a:t>
              </a:r>
              <a:endParaRPr lang="en-GB"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4" name="Text Placeholder 3">
            <a:extLst>
              <a:ext uri="{FF2B5EF4-FFF2-40B4-BE49-F238E27FC236}">
                <a16:creationId xmlns:a16="http://schemas.microsoft.com/office/drawing/2014/main" id="{EF4461CA-D627-9047-A815-C3B950019175}"/>
              </a:ext>
            </a:extLst>
          </p:cNvPr>
          <p:cNvSpPr txBox="1">
            <a:spLocks/>
          </p:cNvSpPr>
          <p:nvPr/>
        </p:nvSpPr>
        <p:spPr>
          <a:xfrm>
            <a:off x="425581" y="5111556"/>
            <a:ext cx="11112477" cy="769441"/>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			Musculoskeletal injuries have complex origins, and there is insufficient evidence to establish cause-and-effect relationships.</a:t>
            </a:r>
          </a:p>
        </p:txBody>
      </p:sp>
    </p:spTree>
    <p:extLst>
      <p:ext uri="{BB962C8B-B14F-4D97-AF65-F5344CB8AC3E}">
        <p14:creationId xmlns:p14="http://schemas.microsoft.com/office/powerpoint/2010/main" val="213729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9C09B-3C9C-50F5-4319-C8B263B92DE1}"/>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751B4C9C-F161-57FA-C7C0-D00189F3E5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12" name="Title 7">
            <a:extLst>
              <a:ext uri="{FF2B5EF4-FFF2-40B4-BE49-F238E27FC236}">
                <a16:creationId xmlns:a16="http://schemas.microsoft.com/office/drawing/2014/main" id="{1F8F3DC4-A302-2B92-57E6-D6581C9DDA0F}"/>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2- What can we do with them?</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096B97AC-C42E-889B-F60A-7DC76E28A8DF}"/>
              </a:ext>
            </a:extLst>
          </p:cNvPr>
          <p:cNvSpPr txBox="1">
            <a:spLocks/>
          </p:cNvSpPr>
          <p:nvPr/>
        </p:nvSpPr>
        <p:spPr>
          <a:xfrm>
            <a:off x="416923" y="1118857"/>
            <a:ext cx="10960826" cy="877163"/>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Safety</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mechanical load</a:t>
            </a:r>
          </a:p>
        </p:txBody>
      </p:sp>
      <p:sp>
        <p:nvSpPr>
          <p:cNvPr id="2" name="Rectangle 1">
            <a:extLst>
              <a:ext uri="{FF2B5EF4-FFF2-40B4-BE49-F238E27FC236}">
                <a16:creationId xmlns:a16="http://schemas.microsoft.com/office/drawing/2014/main" id="{E2F167F3-840F-AB62-54B2-9189E4C591EB}"/>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0266392-7AC9-E1F7-4F4A-F8FB3DAB816D}"/>
              </a:ext>
            </a:extLst>
          </p:cNvPr>
          <p:cNvSpPr txBox="1">
            <a:spLocks/>
          </p:cNvSpPr>
          <p:nvPr/>
        </p:nvSpPr>
        <p:spPr>
          <a:xfrm>
            <a:off x="419721" y="1905802"/>
            <a:ext cx="11112477" cy="1184940"/>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small motion sensors (IMUs, inertial Measurement Units) can measure impacts, jumps, accelerations and rotations</a:t>
            </a:r>
          </a:p>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- 2 main areas of application</a:t>
            </a:r>
          </a:p>
        </p:txBody>
      </p:sp>
      <p:sp>
        <p:nvSpPr>
          <p:cNvPr id="11" name="Text Placeholder 3">
            <a:extLst>
              <a:ext uri="{FF2B5EF4-FFF2-40B4-BE49-F238E27FC236}">
                <a16:creationId xmlns:a16="http://schemas.microsoft.com/office/drawing/2014/main" id="{367FE183-3126-5E5D-26FC-320C015F5102}"/>
              </a:ext>
            </a:extLst>
          </p:cNvPr>
          <p:cNvSpPr txBox="1">
            <a:spLocks/>
          </p:cNvSpPr>
          <p:nvPr/>
        </p:nvSpPr>
        <p:spPr>
          <a:xfrm>
            <a:off x="425581" y="3050658"/>
            <a:ext cx="11112477" cy="2123658"/>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physical workload</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early detection of sport-related concussion (SRC)</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Smart mouthguards, embedded with sensors,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to monitor potential head injuries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measure peak linear acceleration, peak rotational acceleration, and peak rotational velocity</a:t>
            </a:r>
          </a:p>
        </p:txBody>
      </p:sp>
      <p:pic>
        <p:nvPicPr>
          <p:cNvPr id="7" name="Picture 6">
            <a:extLst>
              <a:ext uri="{FF2B5EF4-FFF2-40B4-BE49-F238E27FC236}">
                <a16:creationId xmlns:a16="http://schemas.microsoft.com/office/drawing/2014/main" id="{79CBA762-D087-1E5E-BDB6-5DC34B0FE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3552" y="2352025"/>
            <a:ext cx="3279248" cy="2060461"/>
          </a:xfrm>
          <a:prstGeom prst="rect">
            <a:avLst/>
          </a:prstGeom>
        </p:spPr>
      </p:pic>
      <p:sp>
        <p:nvSpPr>
          <p:cNvPr id="10" name="Text Placeholder 3">
            <a:extLst>
              <a:ext uri="{FF2B5EF4-FFF2-40B4-BE49-F238E27FC236}">
                <a16:creationId xmlns:a16="http://schemas.microsoft.com/office/drawing/2014/main" id="{86D05CA2-1A56-0679-D5E3-E7B524C2B651}"/>
              </a:ext>
            </a:extLst>
          </p:cNvPr>
          <p:cNvSpPr txBox="1">
            <a:spLocks/>
          </p:cNvSpPr>
          <p:nvPr/>
        </p:nvSpPr>
        <p:spPr>
          <a:xfrm>
            <a:off x="427681" y="5064344"/>
            <a:ext cx="11112477" cy="1107996"/>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 device send real time alerts of high accelerations to pitch-side doctors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players who experience heavy head impact can be taken off and assessed</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regardless of whether symptoms manifest</a:t>
            </a:r>
            <a:endParaRPr lang="en-GB"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183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552FB-3DCB-366E-41D2-F63FF8019F15}"/>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BF5EF551-8B40-F874-80DE-3A46CB8366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12" name="Title 7">
            <a:extLst>
              <a:ext uri="{FF2B5EF4-FFF2-40B4-BE49-F238E27FC236}">
                <a16:creationId xmlns:a16="http://schemas.microsoft.com/office/drawing/2014/main" id="{8F21F2ED-7352-D94D-9A23-38477B7F3A85}"/>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2- What can we do with them?</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298A44EA-62C5-822E-88ED-2901E9BFD586}"/>
              </a:ext>
            </a:extLst>
          </p:cNvPr>
          <p:cNvSpPr txBox="1">
            <a:spLocks/>
          </p:cNvSpPr>
          <p:nvPr/>
        </p:nvSpPr>
        <p:spPr>
          <a:xfrm>
            <a:off x="416923" y="1118857"/>
            <a:ext cx="10960826" cy="877163"/>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Safety</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mechanical load</a:t>
            </a:r>
          </a:p>
        </p:txBody>
      </p:sp>
      <p:sp>
        <p:nvSpPr>
          <p:cNvPr id="2" name="Rectangle 1">
            <a:extLst>
              <a:ext uri="{FF2B5EF4-FFF2-40B4-BE49-F238E27FC236}">
                <a16:creationId xmlns:a16="http://schemas.microsoft.com/office/drawing/2014/main" id="{609DECC8-79EF-43C5-1958-1426096A7088}"/>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F17BBCFE-9E37-E657-6A39-834374335BCF}"/>
              </a:ext>
            </a:extLst>
          </p:cNvPr>
          <p:cNvSpPr txBox="1">
            <a:spLocks/>
          </p:cNvSpPr>
          <p:nvPr/>
        </p:nvSpPr>
        <p:spPr>
          <a:xfrm>
            <a:off x="419721" y="1905802"/>
            <a:ext cx="11112477" cy="1184940"/>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small motion sensors (IMUs, inertial Measurement Units) can measure impacts, jumps, accelerations and rotations</a:t>
            </a:r>
          </a:p>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- 2 main areas of application</a:t>
            </a:r>
          </a:p>
        </p:txBody>
      </p:sp>
      <p:sp>
        <p:nvSpPr>
          <p:cNvPr id="11" name="Text Placeholder 3">
            <a:extLst>
              <a:ext uri="{FF2B5EF4-FFF2-40B4-BE49-F238E27FC236}">
                <a16:creationId xmlns:a16="http://schemas.microsoft.com/office/drawing/2014/main" id="{D51DC906-2D6E-AB47-A995-59C2C7443F9D}"/>
              </a:ext>
            </a:extLst>
          </p:cNvPr>
          <p:cNvSpPr txBox="1">
            <a:spLocks/>
          </p:cNvSpPr>
          <p:nvPr/>
        </p:nvSpPr>
        <p:spPr>
          <a:xfrm>
            <a:off x="425581" y="3050658"/>
            <a:ext cx="11112477" cy="2462213"/>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physical workload</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early detection of sport-related concussion (SRC)</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Smart helmets in cycling,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to monitor potential head injuries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IMU sensor detects both linear and rotational accelerations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onboard processor filters the data</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Bluetooth module sends the signal to the team car</a:t>
            </a:r>
          </a:p>
        </p:txBody>
      </p:sp>
      <p:pic>
        <p:nvPicPr>
          <p:cNvPr id="8" name="Picture 7">
            <a:extLst>
              <a:ext uri="{FF2B5EF4-FFF2-40B4-BE49-F238E27FC236}">
                <a16:creationId xmlns:a16="http://schemas.microsoft.com/office/drawing/2014/main" id="{9BAB836D-EF91-FF6E-41A3-7AB118FB28CB}"/>
              </a:ext>
            </a:extLst>
          </p:cNvPr>
          <p:cNvPicPr>
            <a:picLocks noChangeAspect="1"/>
          </p:cNvPicPr>
          <p:nvPr/>
        </p:nvPicPr>
        <p:blipFill>
          <a:blip r:embed="rId3">
            <a:extLst>
              <a:ext uri="{28A0092B-C50C-407E-A947-70E740481C1C}">
                <a14:useLocalDpi xmlns:a14="http://schemas.microsoft.com/office/drawing/2010/main" val="0"/>
              </a:ext>
            </a:extLst>
          </a:blip>
          <a:srcRect b="10495"/>
          <a:stretch>
            <a:fillRect/>
          </a:stretch>
        </p:blipFill>
        <p:spPr>
          <a:xfrm>
            <a:off x="7617141" y="2321528"/>
            <a:ext cx="3560053" cy="2111773"/>
          </a:xfrm>
          <a:prstGeom prst="rect">
            <a:avLst/>
          </a:prstGeom>
        </p:spPr>
      </p:pic>
    </p:spTree>
    <p:extLst>
      <p:ext uri="{BB962C8B-B14F-4D97-AF65-F5344CB8AC3E}">
        <p14:creationId xmlns:p14="http://schemas.microsoft.com/office/powerpoint/2010/main" val="25629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0CF6E-BB3F-8928-D6B5-EF5171099CB7}"/>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00D70D5E-2148-FA8D-CEBD-DDADF369F9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12" name="Title 7">
            <a:extLst>
              <a:ext uri="{FF2B5EF4-FFF2-40B4-BE49-F238E27FC236}">
                <a16:creationId xmlns:a16="http://schemas.microsoft.com/office/drawing/2014/main" id="{74CE678C-1C7B-4EBE-9A9F-FEE1B3CC7B9C}"/>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2- What can we do with them?</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5ACEF48C-F170-AE25-293A-84617267670C}"/>
              </a:ext>
            </a:extLst>
          </p:cNvPr>
          <p:cNvSpPr txBox="1">
            <a:spLocks/>
          </p:cNvSpPr>
          <p:nvPr/>
        </p:nvSpPr>
        <p:spPr>
          <a:xfrm>
            <a:off x="416923" y="1118857"/>
            <a:ext cx="10960826" cy="1554272"/>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Performance</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in endurance sports we can measure a lot of parameters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challenge is to measure how the body responds, not what the athlete produces (speed, power)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same power output but different energy expenditure</a:t>
            </a:r>
          </a:p>
        </p:txBody>
      </p:sp>
      <p:sp>
        <p:nvSpPr>
          <p:cNvPr id="2" name="Rectangle 1">
            <a:extLst>
              <a:ext uri="{FF2B5EF4-FFF2-40B4-BE49-F238E27FC236}">
                <a16:creationId xmlns:a16="http://schemas.microsoft.com/office/drawing/2014/main" id="{706E7680-A6F1-1ADC-BF23-86A76866AF48}"/>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685EC26E-8D20-0E57-A0B6-EF0F7A946C90}"/>
              </a:ext>
            </a:extLst>
          </p:cNvPr>
          <p:cNvGrpSpPr/>
          <p:nvPr/>
        </p:nvGrpSpPr>
        <p:grpSpPr>
          <a:xfrm>
            <a:off x="425581" y="2717166"/>
            <a:ext cx="11112477" cy="4007872"/>
            <a:chOff x="425581" y="2717166"/>
            <a:chExt cx="11112477" cy="4007872"/>
          </a:xfrm>
        </p:grpSpPr>
        <p:sp>
          <p:nvSpPr>
            <p:cNvPr id="11" name="Text Placeholder 3">
              <a:extLst>
                <a:ext uri="{FF2B5EF4-FFF2-40B4-BE49-F238E27FC236}">
                  <a16:creationId xmlns:a16="http://schemas.microsoft.com/office/drawing/2014/main" id="{B13CE07A-16D1-5905-3F8C-EFB56397AC0F}"/>
                </a:ext>
              </a:extLst>
            </p:cNvPr>
            <p:cNvSpPr txBox="1">
              <a:spLocks/>
            </p:cNvSpPr>
            <p:nvPr/>
          </p:nvSpPr>
          <p:spPr>
            <a:xfrm>
              <a:off x="425581" y="2717166"/>
              <a:ext cx="11112477" cy="1785104"/>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fuelling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the right energy at the right time</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glucose sensors could help to provide energy according to changes in blood glucose</a:t>
              </a:r>
            </a:p>
            <a:p>
              <a:pPr marL="538163" indent="-342900">
                <a:spcBef>
                  <a:spcPts val="0"/>
                </a:spcBef>
                <a:buClr>
                  <a:srgbClr val="0E4BAE"/>
                </a:buClr>
              </a:pP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			see the drop coming, and eat before it’s too late</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but the control of energy availability is more complex</a:t>
              </a:r>
            </a:p>
          </p:txBody>
        </p:sp>
        <p:pic>
          <p:nvPicPr>
            <p:cNvPr id="7" name="Picture 6">
              <a:extLst>
                <a:ext uri="{FF2B5EF4-FFF2-40B4-BE49-F238E27FC236}">
                  <a16:creationId xmlns:a16="http://schemas.microsoft.com/office/drawing/2014/main" id="{8BCAD815-99EF-CEB5-321F-962F66E734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1240" y="3506989"/>
              <a:ext cx="2745980" cy="3218049"/>
            </a:xfrm>
            <a:prstGeom prst="rect">
              <a:avLst/>
            </a:prstGeom>
          </p:spPr>
        </p:pic>
      </p:grpSp>
    </p:spTree>
    <p:extLst>
      <p:ext uri="{BB962C8B-B14F-4D97-AF65-F5344CB8AC3E}">
        <p14:creationId xmlns:p14="http://schemas.microsoft.com/office/powerpoint/2010/main" val="316916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92DDE-0E9D-B09C-77A0-1F8108942060}"/>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DC31A13E-3997-9CF3-0594-A687331ABB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12" name="Title 7">
            <a:extLst>
              <a:ext uri="{FF2B5EF4-FFF2-40B4-BE49-F238E27FC236}">
                <a16:creationId xmlns:a16="http://schemas.microsoft.com/office/drawing/2014/main" id="{E2448345-9E98-91BF-1A1F-0BD62DBE38D8}"/>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2- What can we do with them?</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79FA0CC6-498B-D343-57CC-CC5AA7D2C20F}"/>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3">
            <a:extLst>
              <a:ext uri="{FF2B5EF4-FFF2-40B4-BE49-F238E27FC236}">
                <a16:creationId xmlns:a16="http://schemas.microsoft.com/office/drawing/2014/main" id="{459B8BF2-6709-6FC1-A818-0EE73E9A54C5}"/>
              </a:ext>
            </a:extLst>
          </p:cNvPr>
          <p:cNvSpPr txBox="1">
            <a:spLocks/>
          </p:cNvSpPr>
          <p:nvPr/>
        </p:nvSpPr>
        <p:spPr>
          <a:xfrm>
            <a:off x="416923" y="1118857"/>
            <a:ext cx="10960826" cy="1554272"/>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Performance</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in endurance sports we can measure a lot of parameters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challenge is to measure how the body responds, not what the athlete produces (speed, power)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same power output but different energy expenditure</a:t>
            </a:r>
          </a:p>
        </p:txBody>
      </p:sp>
      <p:sp>
        <p:nvSpPr>
          <p:cNvPr id="11" name="Text Placeholder 3">
            <a:extLst>
              <a:ext uri="{FF2B5EF4-FFF2-40B4-BE49-F238E27FC236}">
                <a16:creationId xmlns:a16="http://schemas.microsoft.com/office/drawing/2014/main" id="{7E8F2DEA-CCFC-92B3-1809-1ABC64A840DE}"/>
              </a:ext>
            </a:extLst>
          </p:cNvPr>
          <p:cNvSpPr txBox="1">
            <a:spLocks/>
          </p:cNvSpPr>
          <p:nvPr/>
        </p:nvSpPr>
        <p:spPr>
          <a:xfrm>
            <a:off x="425581" y="2717166"/>
            <a:ext cx="11112477" cy="1785104"/>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fuelling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the right energy at the right time</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pacing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knowing the real limit, today</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lactate sensors could provide the opportunity to determine the lactate threshold help to provide energy according to changes in blood glucose</a:t>
            </a:r>
          </a:p>
          <a:p>
            <a:pPr marL="538163" indent="-342900">
              <a:spcBef>
                <a:spcPts val="0"/>
              </a:spcBef>
              <a:buClr>
                <a:srgbClr val="0E4BAE"/>
              </a:buClr>
            </a:pP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a:t>
            </a:r>
            <a:r>
              <a:rPr lang="en-CH" dirty="0"/>
              <a:t>hat would help athletes pace better</a:t>
            </a:r>
            <a:endPar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218C104C-C14B-3BD7-0E90-383323C5BB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8802" y="4108068"/>
            <a:ext cx="3685688" cy="2748755"/>
          </a:xfrm>
          <a:prstGeom prst="rect">
            <a:avLst/>
          </a:prstGeom>
        </p:spPr>
      </p:pic>
      <p:sp>
        <p:nvSpPr>
          <p:cNvPr id="9" name="TextBox 8">
            <a:extLst>
              <a:ext uri="{FF2B5EF4-FFF2-40B4-BE49-F238E27FC236}">
                <a16:creationId xmlns:a16="http://schemas.microsoft.com/office/drawing/2014/main" id="{EE7E38D3-8D38-CD11-1ADB-941EFFD0A84E}"/>
              </a:ext>
            </a:extLst>
          </p:cNvPr>
          <p:cNvSpPr txBox="1"/>
          <p:nvPr/>
        </p:nvSpPr>
        <p:spPr>
          <a:xfrm>
            <a:off x="4602735" y="6472279"/>
            <a:ext cx="2561865" cy="338554"/>
          </a:xfrm>
          <a:prstGeom prst="rect">
            <a:avLst/>
          </a:prstGeom>
          <a:noFill/>
        </p:spPr>
        <p:txBody>
          <a:bodyPr wrap="square" rtlCol="0">
            <a:spAutoFit/>
          </a:bodyPr>
          <a:lstStyle/>
          <a:p>
            <a:pPr algn="r"/>
            <a:r>
              <a:rPr lang="fr-FR" sz="1600" dirty="0">
                <a:latin typeface="Calibri" panose="020F0502020204030204" pitchFamily="34" charset="0"/>
                <a:cs typeface="Calibri" panose="020F0502020204030204" pitchFamily="34" charset="0"/>
              </a:rPr>
              <a:t>(Boscarino et al. 2026)</a:t>
            </a:r>
            <a:endParaRPr lang="fr-FR" sz="1600"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57983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3AA26-E217-A5EE-A660-5716C3DFCD6C}"/>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543B82CC-9615-AA17-E131-97921F6978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12" name="Title 7">
            <a:extLst>
              <a:ext uri="{FF2B5EF4-FFF2-40B4-BE49-F238E27FC236}">
                <a16:creationId xmlns:a16="http://schemas.microsoft.com/office/drawing/2014/main" id="{D82237C1-72F9-E899-9183-88BF82B11F4A}"/>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2- What can we do with them?</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F70E2A5F-7378-A61A-79E2-5A6DB2D9ADDB}"/>
              </a:ext>
            </a:extLst>
          </p:cNvPr>
          <p:cNvSpPr txBox="1">
            <a:spLocks/>
          </p:cNvSpPr>
          <p:nvPr/>
        </p:nvSpPr>
        <p:spPr>
          <a:xfrm>
            <a:off x="416923" y="1118857"/>
            <a:ext cx="10960826" cy="1554272"/>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Performance</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in endurance sports we can measure a lot of parameters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challenge is to measure how the body responds, not what the athlete produces (speed, power)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same power output but different energy expenditure</a:t>
            </a:r>
          </a:p>
        </p:txBody>
      </p:sp>
      <p:sp>
        <p:nvSpPr>
          <p:cNvPr id="2" name="Rectangle 1">
            <a:extLst>
              <a:ext uri="{FF2B5EF4-FFF2-40B4-BE49-F238E27FC236}">
                <a16:creationId xmlns:a16="http://schemas.microsoft.com/office/drawing/2014/main" id="{9BCF41C4-BB3A-74C9-2BAD-AD1A6C9D4A81}"/>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D0C5ABED-9874-543F-FAC1-3487AA2AB24D}"/>
              </a:ext>
            </a:extLst>
          </p:cNvPr>
          <p:cNvSpPr txBox="1">
            <a:spLocks/>
          </p:cNvSpPr>
          <p:nvPr/>
        </p:nvSpPr>
        <p:spPr>
          <a:xfrm>
            <a:off x="425581" y="2717166"/>
            <a:ext cx="11112477" cy="3477875"/>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fuelling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the right energy at the right time</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pacing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knowing the real limit, today</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training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training programme should be tailored to each individual’s internal load</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internal load is the effect that exercise has on your body</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new sensors provide information about internal load: heart rate variability, sleep, hydration, and perhaps stress hormones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then, training can become more individualised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each athlete can benefit from a training load adapted to what their body is capable of tolerating</a:t>
            </a:r>
          </a:p>
        </p:txBody>
      </p:sp>
    </p:spTree>
    <p:extLst>
      <p:ext uri="{BB962C8B-B14F-4D97-AF65-F5344CB8AC3E}">
        <p14:creationId xmlns:p14="http://schemas.microsoft.com/office/powerpoint/2010/main" val="2632459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C4E7D-0658-A288-40EE-076FAEAD6E44}"/>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6B0C2F82-FA3C-166F-8C9A-C98B40E8DA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12" name="Title 7">
            <a:extLst>
              <a:ext uri="{FF2B5EF4-FFF2-40B4-BE49-F238E27FC236}">
                <a16:creationId xmlns:a16="http://schemas.microsoft.com/office/drawing/2014/main" id="{10180257-8B05-74DF-73E3-0039CFFD6C80}"/>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2- What can we do with them?</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D5CE8C7D-6FB4-9B89-25F9-C69063A38F1D}"/>
              </a:ext>
            </a:extLst>
          </p:cNvPr>
          <p:cNvSpPr txBox="1">
            <a:spLocks/>
          </p:cNvSpPr>
          <p:nvPr/>
        </p:nvSpPr>
        <p:spPr>
          <a:xfrm>
            <a:off x="416923" y="1118857"/>
            <a:ext cx="10960826" cy="121571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Recovery optimisation</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performance is not only built during training. It’s built during recovery</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how do we know if an athlete is ready for the next hard session? Or the next race?</a:t>
            </a:r>
            <a:endPar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DCF3F7DA-41A6-23E4-B869-7720D8FF8F62}"/>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DC46C56-4A64-989E-40B4-7CAF5999A61E}"/>
              </a:ext>
            </a:extLst>
          </p:cNvPr>
          <p:cNvSpPr txBox="1">
            <a:spLocks/>
          </p:cNvSpPr>
          <p:nvPr/>
        </p:nvSpPr>
        <p:spPr>
          <a:xfrm>
            <a:off x="425581" y="2308375"/>
            <a:ext cx="11112477" cy="280076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every morning test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train hard or take it easy?</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status of the autonomic nervous system plays an important role in the training response ; can be estimated by the heart rate variability (HRV)</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higher HRV before the training period is associated with a larger increase in peak oxygen consumption (VO2peak)</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low-trained individuals submitted to predefined training group (TRA, n = 8) or HRV-guided training group. Four-week training period consisted of running sessions.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t>
            </a:r>
            <a:r>
              <a:rPr lang="en-CH" dirty="0"/>
              <a:t>If HRV was normal, they trained hard. If it dropped, they trained easy or rested</a:t>
            </a:r>
            <a:endParaRPr lang="en-GB" dirty="0"/>
          </a:p>
        </p:txBody>
      </p:sp>
    </p:spTree>
    <p:extLst>
      <p:ext uri="{BB962C8B-B14F-4D97-AF65-F5344CB8AC3E}">
        <p14:creationId xmlns:p14="http://schemas.microsoft.com/office/powerpoint/2010/main" val="1772103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1502C-0312-A19A-237F-2A9466851955}"/>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1280A9E6-1266-A60D-178C-CEA98B7B8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8" y="21516"/>
            <a:ext cx="12214180" cy="6821861"/>
          </a:xfrm>
          <a:prstGeom prst="rect">
            <a:avLst/>
          </a:prstGeom>
        </p:spPr>
      </p:pic>
      <p:sp>
        <p:nvSpPr>
          <p:cNvPr id="12" name="Title 7">
            <a:extLst>
              <a:ext uri="{FF2B5EF4-FFF2-40B4-BE49-F238E27FC236}">
                <a16:creationId xmlns:a16="http://schemas.microsoft.com/office/drawing/2014/main" id="{0EB2AD2B-CE06-A81E-F516-5B3F7D376B7A}"/>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2- What can we do with them?</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280E9DDE-8179-F3EC-9C4A-20083C54B6C8}"/>
              </a:ext>
            </a:extLst>
          </p:cNvPr>
          <p:cNvSpPr txBox="1">
            <a:spLocks/>
          </p:cNvSpPr>
          <p:nvPr/>
        </p:nvSpPr>
        <p:spPr>
          <a:xfrm>
            <a:off x="416923" y="1118857"/>
            <a:ext cx="10960826" cy="121571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Recovery optimisation</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performance is not only built during training. It’s built during recovery</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how do we know if an athlete is ready for the next hard session? Or the next race?</a:t>
            </a:r>
            <a:endPar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A0C76E8A-B032-7DE3-9815-A60074E4B017}"/>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7184E158-73B0-3E30-1C8C-E3483FC2196F}"/>
              </a:ext>
            </a:extLst>
          </p:cNvPr>
          <p:cNvSpPr txBox="1">
            <a:spLocks/>
          </p:cNvSpPr>
          <p:nvPr/>
        </p:nvSpPr>
        <p:spPr>
          <a:xfrm>
            <a:off x="425581" y="2308375"/>
            <a:ext cx="11112477" cy="43088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every morning test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train hard or take it easy?</a:t>
            </a:r>
            <a:endParaRPr lang="en-GB" dirty="0"/>
          </a:p>
        </p:txBody>
      </p:sp>
      <p:pic>
        <p:nvPicPr>
          <p:cNvPr id="6" name="Picture 5">
            <a:extLst>
              <a:ext uri="{FF2B5EF4-FFF2-40B4-BE49-F238E27FC236}">
                <a16:creationId xmlns:a16="http://schemas.microsoft.com/office/drawing/2014/main" id="{980399C1-F522-C85F-A835-212FF7DD9E3F}"/>
              </a:ext>
            </a:extLst>
          </p:cNvPr>
          <p:cNvPicPr>
            <a:picLocks noChangeAspect="1"/>
          </p:cNvPicPr>
          <p:nvPr/>
        </p:nvPicPr>
        <p:blipFill>
          <a:blip r:embed="rId3"/>
          <a:srcRect r="48725"/>
          <a:stretch>
            <a:fillRect/>
          </a:stretch>
        </p:blipFill>
        <p:spPr>
          <a:xfrm>
            <a:off x="7551311" y="2641329"/>
            <a:ext cx="3604371" cy="3400425"/>
          </a:xfrm>
          <a:prstGeom prst="rect">
            <a:avLst/>
          </a:prstGeom>
        </p:spPr>
      </p:pic>
      <p:sp>
        <p:nvSpPr>
          <p:cNvPr id="8" name="TextBox 7">
            <a:extLst>
              <a:ext uri="{FF2B5EF4-FFF2-40B4-BE49-F238E27FC236}">
                <a16:creationId xmlns:a16="http://schemas.microsoft.com/office/drawing/2014/main" id="{ADE32824-0068-1264-06EA-BCDF2F33D0E9}"/>
              </a:ext>
            </a:extLst>
          </p:cNvPr>
          <p:cNvSpPr txBox="1"/>
          <p:nvPr/>
        </p:nvSpPr>
        <p:spPr>
          <a:xfrm>
            <a:off x="7679424" y="6472279"/>
            <a:ext cx="2561865" cy="338554"/>
          </a:xfrm>
          <a:prstGeom prst="rect">
            <a:avLst/>
          </a:prstGeom>
          <a:noFill/>
        </p:spPr>
        <p:txBody>
          <a:bodyPr wrap="square" rtlCol="0">
            <a:spAutoFit/>
          </a:bodyPr>
          <a:lstStyle/>
          <a:p>
            <a:pPr algn="r"/>
            <a:r>
              <a:rPr lang="fr-FR" sz="1600" dirty="0">
                <a:latin typeface="Calibri" panose="020F0502020204030204" pitchFamily="34" charset="0"/>
                <a:cs typeface="Calibri" panose="020F0502020204030204" pitchFamily="34" charset="0"/>
              </a:rPr>
              <a:t>(Kiviniemi et al. 2007)</a:t>
            </a:r>
            <a:endParaRPr lang="fr-FR" sz="1600" noProof="0" dirty="0">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8C48ED05-A945-F437-58B6-A754CE3EC7DF}"/>
              </a:ext>
            </a:extLst>
          </p:cNvPr>
          <p:cNvSpPr/>
          <p:nvPr/>
        </p:nvSpPr>
        <p:spPr>
          <a:xfrm>
            <a:off x="9326873" y="3046018"/>
            <a:ext cx="1506080" cy="3010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Text Placeholder 3">
            <a:extLst>
              <a:ext uri="{FF2B5EF4-FFF2-40B4-BE49-F238E27FC236}">
                <a16:creationId xmlns:a16="http://schemas.microsoft.com/office/drawing/2014/main" id="{F9435259-3DF1-1EB6-358A-EE3C820FAD5C}"/>
              </a:ext>
            </a:extLst>
          </p:cNvPr>
          <p:cNvSpPr txBox="1">
            <a:spLocks/>
          </p:cNvSpPr>
          <p:nvPr/>
        </p:nvSpPr>
        <p:spPr>
          <a:xfrm>
            <a:off x="425581" y="2674134"/>
            <a:ext cx="6803001" cy="2123658"/>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 responses to endurance training are improved by using daily HRV for running exercise prescription</a:t>
            </a:r>
          </a:p>
          <a:p>
            <a:pPr marL="538163" indent="-342900">
              <a:spcBef>
                <a:spcPts val="0"/>
              </a:spcBef>
              <a:buClr>
                <a:srgbClr val="0E4BAE"/>
              </a:buClr>
            </a:pPr>
            <a:endPar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these results support the use of wearable devices to assess HRV for training monitoring</a:t>
            </a:r>
          </a:p>
        </p:txBody>
      </p:sp>
    </p:spTree>
    <p:extLst>
      <p:ext uri="{BB962C8B-B14F-4D97-AF65-F5344CB8AC3E}">
        <p14:creationId xmlns:p14="http://schemas.microsoft.com/office/powerpoint/2010/main" val="1997157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D7894-8C6C-38C7-DDBB-6D534CC0DD7F}"/>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0F218728-6BEA-E0A4-90CE-F5EFC9BB41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69"/>
            <a:ext cx="12214180" cy="6821861"/>
          </a:xfrm>
          <a:prstGeom prst="rect">
            <a:avLst/>
          </a:prstGeom>
        </p:spPr>
      </p:pic>
      <p:sp>
        <p:nvSpPr>
          <p:cNvPr id="12" name="Title 7">
            <a:extLst>
              <a:ext uri="{FF2B5EF4-FFF2-40B4-BE49-F238E27FC236}">
                <a16:creationId xmlns:a16="http://schemas.microsoft.com/office/drawing/2014/main" id="{D784D11B-F499-0082-B45B-5D4C21899F4A}"/>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2- What can we do with them?</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E04BCCB3-5B05-D9A6-F45E-7A464C9C199B}"/>
              </a:ext>
            </a:extLst>
          </p:cNvPr>
          <p:cNvSpPr txBox="1">
            <a:spLocks/>
          </p:cNvSpPr>
          <p:nvPr/>
        </p:nvSpPr>
        <p:spPr>
          <a:xfrm>
            <a:off x="416923" y="1118857"/>
            <a:ext cx="10960826" cy="121571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Recovery optimisation</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performance is not only built during training. It’s built during recovery</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how do we know if an athlete is ready for the next hard session? Or the next race?</a:t>
            </a:r>
            <a:endPar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09DB8C1D-A7CD-E967-2D82-435732CD276E}"/>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D61780B6-DAD0-B74F-2CF2-ED3215C063AC}"/>
              </a:ext>
            </a:extLst>
          </p:cNvPr>
          <p:cNvSpPr txBox="1">
            <a:spLocks/>
          </p:cNvSpPr>
          <p:nvPr/>
        </p:nvSpPr>
        <p:spPr>
          <a:xfrm>
            <a:off x="425581" y="2308375"/>
            <a:ext cx="11112477" cy="3139321"/>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every morning test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train hard or take it easy?</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recovery after a race	</a:t>
            </a:r>
            <a:r>
              <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rPr>
              <a:t>how long to recover?</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one of the most challenging situation is stage races (3 weeks)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hard stages almost every day. Recovery happens in a few hours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in that situation, every detail counts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sensors can help the staff assess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 sleep quality</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 hydration status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 status of the autonomic nervous system (HRV)</a:t>
            </a:r>
          </a:p>
        </p:txBody>
      </p:sp>
      <p:sp>
        <p:nvSpPr>
          <p:cNvPr id="6" name="Text Placeholder 3">
            <a:extLst>
              <a:ext uri="{FF2B5EF4-FFF2-40B4-BE49-F238E27FC236}">
                <a16:creationId xmlns:a16="http://schemas.microsoft.com/office/drawing/2014/main" id="{F3C46E4E-3C06-AF46-C7AD-4AFA9AAF755D}"/>
              </a:ext>
            </a:extLst>
          </p:cNvPr>
          <p:cNvSpPr txBox="1">
            <a:spLocks/>
          </p:cNvSpPr>
          <p:nvPr/>
        </p:nvSpPr>
        <p:spPr>
          <a:xfrm>
            <a:off x="1993775" y="1924419"/>
            <a:ext cx="7896329" cy="2462213"/>
          </a:xfrm>
          <a:prstGeom prst="rect">
            <a:avLst/>
          </a:prstGeom>
          <a:solidFill>
            <a:srgbClr val="FFFFCC"/>
          </a:solidFill>
          <a:ln w="19050">
            <a:solidFill>
              <a:srgbClr val="FF0000"/>
            </a:solidFill>
          </a:ln>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0"/>
              </a:spcBef>
              <a:buClr>
                <a:srgbClr val="0E4BAE"/>
              </a:buClr>
            </a:pPr>
            <a:endPar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And don’t forget</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data never replaces the athlete’s feelings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combine data and conversation</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sensors help us see the invisible</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make better decisions about when to push, and when to rest.</a:t>
            </a:r>
          </a:p>
          <a:p>
            <a:pPr marL="538163" indent="-342900">
              <a:spcBef>
                <a:spcPts val="0"/>
              </a:spcBef>
              <a:buClr>
                <a:srgbClr val="0E4BAE"/>
              </a:buClr>
            </a:pPr>
            <a:endPar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131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15352-B3A4-2258-E28C-9790A38AAAD7}"/>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9A44AA20-28ED-C1BB-2D27-71B40F8A7D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69"/>
            <a:ext cx="12214180" cy="6821861"/>
          </a:xfrm>
          <a:prstGeom prst="rect">
            <a:avLst/>
          </a:prstGeom>
        </p:spPr>
      </p:pic>
      <p:sp>
        <p:nvSpPr>
          <p:cNvPr id="12" name="Title 7">
            <a:extLst>
              <a:ext uri="{FF2B5EF4-FFF2-40B4-BE49-F238E27FC236}">
                <a16:creationId xmlns:a16="http://schemas.microsoft.com/office/drawing/2014/main" id="{EF686C34-0D06-09C6-07B0-EB6A5C7D6E1F}"/>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dirty="0">
                <a:solidFill>
                  <a:sysClr val="windowText" lastClr="000000"/>
                </a:solidFill>
                <a:latin typeface="Calibri"/>
              </a:rPr>
              <a:t>3</a:t>
            </a:r>
            <a:r>
              <a:rPr lang="en-GB" b="1" cap="small" noProof="0" dirty="0">
                <a:solidFill>
                  <a:sysClr val="windowText" lastClr="000000"/>
                </a:solidFill>
                <a:latin typeface="Calibri"/>
              </a:rPr>
              <a:t>- </a:t>
            </a:r>
            <a:r>
              <a:rPr lang="en-GB" b="1" cap="small" dirty="0">
                <a:solidFill>
                  <a:sysClr val="windowText" lastClr="000000"/>
                </a:solidFill>
                <a:latin typeface="Calibri"/>
              </a:rPr>
              <a:t>Current limitations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89249B83-076B-F6BA-DDC4-953AFBF86904}"/>
              </a:ext>
            </a:extLst>
          </p:cNvPr>
          <p:cNvSpPr txBox="1">
            <a:spLocks/>
          </p:cNvSpPr>
          <p:nvPr/>
        </p:nvSpPr>
        <p:spPr>
          <a:xfrm>
            <a:off x="416923" y="1118857"/>
            <a:ext cx="10960826" cy="1554272"/>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A- Wearable sensor validation</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single measure validation</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validation process using conventional procedures against a gold standard method</a:t>
            </a:r>
            <a:endPar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accuracy, repeatability, resolution, sensitivity</a:t>
            </a:r>
            <a:endParaRPr lang="en-GB" sz="2200"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8ED688A1-22BB-7D46-B16B-CDEA5FE3518A}"/>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3">
            <a:extLst>
              <a:ext uri="{FF2B5EF4-FFF2-40B4-BE49-F238E27FC236}">
                <a16:creationId xmlns:a16="http://schemas.microsoft.com/office/drawing/2014/main" id="{C3E6B3EF-96AF-CA1F-46AE-1A0C5E95AA67}"/>
              </a:ext>
            </a:extLst>
          </p:cNvPr>
          <p:cNvSpPr txBox="1">
            <a:spLocks/>
          </p:cNvSpPr>
          <p:nvPr/>
        </p:nvSpPr>
        <p:spPr>
          <a:xfrm>
            <a:off x="413209" y="2631708"/>
            <a:ext cx="10960826" cy="1785104"/>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wearable device validation</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system has been validated, but what exactly was validated?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full device must be validated for each individual parameter</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assessment of the accuracy of seven commercially available wrist-worn</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devices in estimating heart rate and energy expenditure</a:t>
            </a:r>
          </a:p>
        </p:txBody>
      </p:sp>
    </p:spTree>
    <p:extLst>
      <p:ext uri="{BB962C8B-B14F-4D97-AF65-F5344CB8AC3E}">
        <p14:creationId xmlns:p14="http://schemas.microsoft.com/office/powerpoint/2010/main" val="1689403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6BA89-5904-2573-F200-4F907AA26F69}"/>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E537104F-2B05-B9D2-D674-F4C0A2A2CA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2" name="Rectangle 1">
            <a:extLst>
              <a:ext uri="{FF2B5EF4-FFF2-40B4-BE49-F238E27FC236}">
                <a16:creationId xmlns:a16="http://schemas.microsoft.com/office/drawing/2014/main" id="{00FBA69C-6D02-611D-57E0-2B899DB56217}"/>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5E1B8182-13B2-204C-650D-6CAF81923F55}"/>
              </a:ext>
            </a:extLst>
          </p:cNvPr>
          <p:cNvPicPr>
            <a:picLocks noChangeAspect="1"/>
          </p:cNvPicPr>
          <p:nvPr/>
        </p:nvPicPr>
        <p:blipFill>
          <a:blip r:embed="rId3"/>
          <a:stretch>
            <a:fillRect/>
          </a:stretch>
        </p:blipFill>
        <p:spPr>
          <a:xfrm>
            <a:off x="672441" y="194567"/>
            <a:ext cx="6810375" cy="2409825"/>
          </a:xfrm>
          <a:prstGeom prst="rect">
            <a:avLst/>
          </a:prstGeom>
        </p:spPr>
      </p:pic>
      <p:pic>
        <p:nvPicPr>
          <p:cNvPr id="20" name="Picture 19">
            <a:extLst>
              <a:ext uri="{FF2B5EF4-FFF2-40B4-BE49-F238E27FC236}">
                <a16:creationId xmlns:a16="http://schemas.microsoft.com/office/drawing/2014/main" id="{4B3C0376-E479-8300-F08B-A17523F2DBC2}"/>
              </a:ext>
            </a:extLst>
          </p:cNvPr>
          <p:cNvPicPr>
            <a:picLocks noChangeAspect="1"/>
          </p:cNvPicPr>
          <p:nvPr/>
        </p:nvPicPr>
        <p:blipFill>
          <a:blip r:embed="rId4"/>
          <a:stretch>
            <a:fillRect/>
          </a:stretch>
        </p:blipFill>
        <p:spPr>
          <a:xfrm>
            <a:off x="8097290" y="330241"/>
            <a:ext cx="2719491" cy="2322359"/>
          </a:xfrm>
          <a:prstGeom prst="rect">
            <a:avLst/>
          </a:prstGeom>
        </p:spPr>
      </p:pic>
      <p:grpSp>
        <p:nvGrpSpPr>
          <p:cNvPr id="25" name="Group 24">
            <a:extLst>
              <a:ext uri="{FF2B5EF4-FFF2-40B4-BE49-F238E27FC236}">
                <a16:creationId xmlns:a16="http://schemas.microsoft.com/office/drawing/2014/main" id="{C4773740-6572-7D48-A1CE-E1500AC5B1D8}"/>
              </a:ext>
            </a:extLst>
          </p:cNvPr>
          <p:cNvGrpSpPr/>
          <p:nvPr/>
        </p:nvGrpSpPr>
        <p:grpSpPr>
          <a:xfrm>
            <a:off x="847376" y="2831019"/>
            <a:ext cx="9829896" cy="2436902"/>
            <a:chOff x="914282" y="3254763"/>
            <a:chExt cx="9829896" cy="2436902"/>
          </a:xfrm>
        </p:grpSpPr>
        <p:pic>
          <p:nvPicPr>
            <p:cNvPr id="18" name="Picture 17">
              <a:extLst>
                <a:ext uri="{FF2B5EF4-FFF2-40B4-BE49-F238E27FC236}">
                  <a16:creationId xmlns:a16="http://schemas.microsoft.com/office/drawing/2014/main" id="{81BCF467-E80F-D37C-526C-8DB7A8EC3978}"/>
                </a:ext>
              </a:extLst>
            </p:cNvPr>
            <p:cNvPicPr>
              <a:picLocks noChangeAspect="1"/>
            </p:cNvPicPr>
            <p:nvPr/>
          </p:nvPicPr>
          <p:blipFill>
            <a:blip r:embed="rId5"/>
            <a:stretch>
              <a:fillRect/>
            </a:stretch>
          </p:blipFill>
          <p:spPr>
            <a:xfrm>
              <a:off x="914282" y="3254763"/>
              <a:ext cx="6638925" cy="2400300"/>
            </a:xfrm>
            <a:prstGeom prst="rect">
              <a:avLst/>
            </a:prstGeom>
          </p:spPr>
        </p:pic>
        <p:pic>
          <p:nvPicPr>
            <p:cNvPr id="22" name="Picture 21">
              <a:extLst>
                <a:ext uri="{FF2B5EF4-FFF2-40B4-BE49-F238E27FC236}">
                  <a16:creationId xmlns:a16="http://schemas.microsoft.com/office/drawing/2014/main" id="{C58EF370-12C4-BB7B-69D9-93A5082A8238}"/>
                </a:ext>
              </a:extLst>
            </p:cNvPr>
            <p:cNvPicPr>
              <a:picLocks noChangeAspect="1"/>
            </p:cNvPicPr>
            <p:nvPr/>
          </p:nvPicPr>
          <p:blipFill>
            <a:blip r:embed="rId6"/>
            <a:stretch>
              <a:fillRect/>
            </a:stretch>
          </p:blipFill>
          <p:spPr>
            <a:xfrm>
              <a:off x="8183015" y="3302971"/>
              <a:ext cx="2561163" cy="2388694"/>
            </a:xfrm>
            <a:prstGeom prst="rect">
              <a:avLst/>
            </a:prstGeom>
          </p:spPr>
        </p:pic>
      </p:grpSp>
      <p:sp>
        <p:nvSpPr>
          <p:cNvPr id="24" name="TextBox 23">
            <a:extLst>
              <a:ext uri="{FF2B5EF4-FFF2-40B4-BE49-F238E27FC236}">
                <a16:creationId xmlns:a16="http://schemas.microsoft.com/office/drawing/2014/main" id="{E97174FD-271F-0667-3C0F-ED7A80E86FA5}"/>
              </a:ext>
            </a:extLst>
          </p:cNvPr>
          <p:cNvSpPr txBox="1"/>
          <p:nvPr/>
        </p:nvSpPr>
        <p:spPr>
          <a:xfrm>
            <a:off x="271001" y="5007424"/>
            <a:ext cx="2561865" cy="338554"/>
          </a:xfrm>
          <a:prstGeom prst="rect">
            <a:avLst/>
          </a:prstGeom>
          <a:noFill/>
        </p:spPr>
        <p:txBody>
          <a:bodyPr wrap="square" rtlCol="0">
            <a:spAutoFit/>
          </a:bodyPr>
          <a:lstStyle/>
          <a:p>
            <a:r>
              <a:rPr lang="fr-FR" sz="1600" dirty="0">
                <a:latin typeface="Calibri" panose="020F0502020204030204" pitchFamily="34" charset="0"/>
                <a:cs typeface="Calibri" panose="020F0502020204030204" pitchFamily="34" charset="0"/>
              </a:rPr>
              <a:t>(Shcherbina et al. 2017)</a:t>
            </a:r>
            <a:endParaRPr lang="fr-FR" sz="1600" noProof="0" dirty="0">
              <a:latin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C8EC01F1-C93D-AE8F-FA08-26DB51E75EF6}"/>
              </a:ext>
            </a:extLst>
          </p:cNvPr>
          <p:cNvSpPr txBox="1"/>
          <p:nvPr/>
        </p:nvSpPr>
        <p:spPr>
          <a:xfrm>
            <a:off x="1419568" y="5506947"/>
            <a:ext cx="9285599" cy="1015663"/>
          </a:xfrm>
          <a:prstGeom prst="rect">
            <a:avLst/>
          </a:prstGeom>
          <a:noFill/>
          <a:ln>
            <a:solidFill>
              <a:schemeClr val="tx1"/>
            </a:solidFill>
          </a:ln>
        </p:spPr>
        <p:txBody>
          <a:bodyPr wrap="square">
            <a:spAutoFit/>
          </a:bodyPr>
          <a:lstStyle/>
          <a:p>
            <a:pPr algn="ctr"/>
            <a:r>
              <a:rPr lang="en-GB" sz="2000" dirty="0">
                <a:latin typeface="Calibri" panose="020F0502020204030204" pitchFamily="34" charset="0"/>
                <a:ea typeface="Calibri" panose="020F0502020204030204" pitchFamily="34" charset="0"/>
                <a:cs typeface="Calibri" panose="020F0502020204030204" pitchFamily="34" charset="0"/>
              </a:rPr>
              <a:t>In most settings, heart rate measurements were within acceptable error range (5%).</a:t>
            </a:r>
          </a:p>
          <a:p>
            <a:pPr algn="ctr"/>
            <a:r>
              <a:rPr lang="en-GB" sz="2000" dirty="0">
                <a:latin typeface="Calibri" panose="020F0502020204030204" pitchFamily="34" charset="0"/>
                <a:ea typeface="Calibri" panose="020F0502020204030204" pitchFamily="34" charset="0"/>
                <a:cs typeface="Calibri" panose="020F0502020204030204" pitchFamily="34" charset="0"/>
              </a:rPr>
              <a:t>None of the devices provided estimates of energy expenditure that were within an</a:t>
            </a:r>
          </a:p>
          <a:p>
            <a:pPr algn="ctr"/>
            <a:r>
              <a:rPr lang="en-GB" sz="2000" dirty="0">
                <a:latin typeface="Calibri" panose="020F0502020204030204" pitchFamily="34" charset="0"/>
                <a:ea typeface="Calibri" panose="020F0502020204030204" pitchFamily="34" charset="0"/>
                <a:cs typeface="Calibri" panose="020F0502020204030204" pitchFamily="34" charset="0"/>
              </a:rPr>
              <a:t>acceptable range. </a:t>
            </a:r>
            <a:endParaRPr lang="fr-FR"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332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36C43-F845-0F54-CCE4-C7EE9E8569DB}"/>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4585AD5D-2A2F-5E49-3CDD-C11DE7C30E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69"/>
            <a:ext cx="12214180" cy="6821861"/>
          </a:xfrm>
          <a:prstGeom prst="rect">
            <a:avLst/>
          </a:prstGeom>
        </p:spPr>
      </p:pic>
      <p:sp>
        <p:nvSpPr>
          <p:cNvPr id="12" name="Title 7">
            <a:extLst>
              <a:ext uri="{FF2B5EF4-FFF2-40B4-BE49-F238E27FC236}">
                <a16:creationId xmlns:a16="http://schemas.microsoft.com/office/drawing/2014/main" id="{8C3CE6CD-4297-9702-174B-F245B91CEE9F}"/>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dirty="0">
                <a:solidFill>
                  <a:sysClr val="windowText" lastClr="000000"/>
                </a:solidFill>
                <a:latin typeface="Calibri"/>
              </a:rPr>
              <a:t>3</a:t>
            </a:r>
            <a:r>
              <a:rPr lang="en-GB" b="1" cap="small" noProof="0" dirty="0">
                <a:solidFill>
                  <a:sysClr val="windowText" lastClr="000000"/>
                </a:solidFill>
                <a:latin typeface="Calibri"/>
              </a:rPr>
              <a:t>- </a:t>
            </a:r>
            <a:r>
              <a:rPr lang="en-GB" b="1" cap="small" dirty="0">
                <a:solidFill>
                  <a:sysClr val="windowText" lastClr="000000"/>
                </a:solidFill>
                <a:latin typeface="Calibri"/>
              </a:rPr>
              <a:t>Current limitations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05F67B35-E8BB-F7BA-6A71-8E2490870C78}"/>
              </a:ext>
            </a:extLst>
          </p:cNvPr>
          <p:cNvSpPr txBox="1">
            <a:spLocks/>
          </p:cNvSpPr>
          <p:nvPr/>
        </p:nvSpPr>
        <p:spPr>
          <a:xfrm>
            <a:off x="416923" y="1118857"/>
            <a:ext cx="10960826" cy="1554272"/>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B- Variability at the source</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high interindividual variability in the biological parameters being measured</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sweat and hydration status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high variability of the sweat rate, x3</a:t>
            </a:r>
          </a:p>
        </p:txBody>
      </p:sp>
      <p:sp>
        <p:nvSpPr>
          <p:cNvPr id="2" name="Rectangle 1">
            <a:extLst>
              <a:ext uri="{FF2B5EF4-FFF2-40B4-BE49-F238E27FC236}">
                <a16:creationId xmlns:a16="http://schemas.microsoft.com/office/drawing/2014/main" id="{574F7878-FDC3-E72F-626F-3D0A84DAC088}"/>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027">
            <a:extLst>
              <a:ext uri="{FF2B5EF4-FFF2-40B4-BE49-F238E27FC236}">
                <a16:creationId xmlns:a16="http://schemas.microsoft.com/office/drawing/2014/main" id="{1F100387-7888-35A4-A8CC-8E765C9E62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020" y="3211379"/>
            <a:ext cx="5005688" cy="26838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6CBF088-E866-C27A-F672-3B5C72A1DB8F}"/>
              </a:ext>
            </a:extLst>
          </p:cNvPr>
          <p:cNvSpPr txBox="1"/>
          <p:nvPr/>
        </p:nvSpPr>
        <p:spPr>
          <a:xfrm>
            <a:off x="916459" y="6266073"/>
            <a:ext cx="2561865" cy="338554"/>
          </a:xfrm>
          <a:prstGeom prst="rect">
            <a:avLst/>
          </a:prstGeom>
          <a:noFill/>
        </p:spPr>
        <p:txBody>
          <a:bodyPr wrap="square" rtlCol="0">
            <a:spAutoFit/>
          </a:bodyPr>
          <a:lstStyle/>
          <a:p>
            <a:r>
              <a:rPr lang="fr-FR" sz="1600" dirty="0">
                <a:latin typeface="Calibri" panose="020F0502020204030204" pitchFamily="34" charset="0"/>
                <a:cs typeface="Calibri" panose="020F0502020204030204" pitchFamily="34" charset="0"/>
              </a:rPr>
              <a:t>(Shirreffs et al., 2010)</a:t>
            </a:r>
            <a:endParaRPr lang="fr-FR" sz="1600" noProof="0" dirty="0">
              <a:latin typeface="Calibri" panose="020F0502020204030204" pitchFamily="34" charset="0"/>
              <a:cs typeface="Calibri" panose="020F0502020204030204" pitchFamily="34" charset="0"/>
            </a:endParaRPr>
          </a:p>
        </p:txBody>
      </p:sp>
      <p:grpSp>
        <p:nvGrpSpPr>
          <p:cNvPr id="17" name="Group 16">
            <a:extLst>
              <a:ext uri="{FF2B5EF4-FFF2-40B4-BE49-F238E27FC236}">
                <a16:creationId xmlns:a16="http://schemas.microsoft.com/office/drawing/2014/main" id="{79E433B1-8F77-35E0-788F-3A1D024D0F00}"/>
              </a:ext>
            </a:extLst>
          </p:cNvPr>
          <p:cNvGrpSpPr/>
          <p:nvPr/>
        </p:nvGrpSpPr>
        <p:grpSpPr>
          <a:xfrm>
            <a:off x="418714" y="2572936"/>
            <a:ext cx="10960826" cy="3322255"/>
            <a:chOff x="418714" y="2572936"/>
            <a:chExt cx="10960826" cy="3322255"/>
          </a:xfrm>
        </p:grpSpPr>
        <p:pic>
          <p:nvPicPr>
            <p:cNvPr id="14" name="Image 4">
              <a:extLst>
                <a:ext uri="{FF2B5EF4-FFF2-40B4-BE49-F238E27FC236}">
                  <a16:creationId xmlns:a16="http://schemas.microsoft.com/office/drawing/2014/main" id="{A41FFC26-CB16-7058-6C3F-C3CBA33FA72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02255" y="3211379"/>
              <a:ext cx="4892301" cy="26838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EC99D3B3-11AE-4843-01C0-A372CAD38C97}"/>
                </a:ext>
              </a:extLst>
            </p:cNvPr>
            <p:cNvSpPr txBox="1">
              <a:spLocks/>
            </p:cNvSpPr>
            <p:nvPr/>
          </p:nvSpPr>
          <p:spPr>
            <a:xfrm>
              <a:off x="418714" y="2572936"/>
              <a:ext cx="10960826" cy="43088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high variability of the salt loss</a:t>
              </a:r>
            </a:p>
          </p:txBody>
        </p:sp>
      </p:grpSp>
    </p:spTree>
    <p:extLst>
      <p:ext uri="{BB962C8B-B14F-4D97-AF65-F5344CB8AC3E}">
        <p14:creationId xmlns:p14="http://schemas.microsoft.com/office/powerpoint/2010/main" val="358179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7FBE9-FBBD-DDA1-7C64-610E8932E4C1}"/>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25A8AD40-B3B4-17F3-357E-4B4B111C7E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69"/>
            <a:ext cx="12214180" cy="6821861"/>
          </a:xfrm>
          <a:prstGeom prst="rect">
            <a:avLst/>
          </a:prstGeom>
        </p:spPr>
      </p:pic>
      <p:sp>
        <p:nvSpPr>
          <p:cNvPr id="12" name="Title 7">
            <a:extLst>
              <a:ext uri="{FF2B5EF4-FFF2-40B4-BE49-F238E27FC236}">
                <a16:creationId xmlns:a16="http://schemas.microsoft.com/office/drawing/2014/main" id="{F2FDF4B7-1408-46BC-6C09-05D32C97FAEE}"/>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dirty="0">
                <a:solidFill>
                  <a:sysClr val="windowText" lastClr="000000"/>
                </a:solidFill>
                <a:latin typeface="Calibri"/>
              </a:rPr>
              <a:t>3</a:t>
            </a:r>
            <a:r>
              <a:rPr lang="en-GB" b="1" cap="small" noProof="0" dirty="0">
                <a:solidFill>
                  <a:sysClr val="windowText" lastClr="000000"/>
                </a:solidFill>
                <a:latin typeface="Calibri"/>
              </a:rPr>
              <a:t>- </a:t>
            </a:r>
            <a:r>
              <a:rPr lang="en-GB" b="1" cap="small" dirty="0">
                <a:solidFill>
                  <a:sysClr val="windowText" lastClr="000000"/>
                </a:solidFill>
                <a:latin typeface="Calibri"/>
              </a:rPr>
              <a:t>Current limitations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5" name="Text Placeholder 3">
            <a:extLst>
              <a:ext uri="{FF2B5EF4-FFF2-40B4-BE49-F238E27FC236}">
                <a16:creationId xmlns:a16="http://schemas.microsoft.com/office/drawing/2014/main" id="{013AF6B0-1E77-0E1F-E681-AC9AF854ED3E}"/>
              </a:ext>
            </a:extLst>
          </p:cNvPr>
          <p:cNvSpPr txBox="1">
            <a:spLocks/>
          </p:cNvSpPr>
          <p:nvPr/>
        </p:nvSpPr>
        <p:spPr>
          <a:xfrm>
            <a:off x="416923" y="1118857"/>
            <a:ext cx="10960826" cy="2908489"/>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B- Variability at the source</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high interindividual variability in the biological parameters being measured</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sweat and hydration status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sweat is routinely used as a biological matrix</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when a sensor measures lactate or sodium in sweat, what does that number really mean?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is it the same as in the blood?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is the link between sweat and blood still fully understood?</a:t>
            </a:r>
          </a:p>
        </p:txBody>
      </p:sp>
      <p:sp>
        <p:nvSpPr>
          <p:cNvPr id="2" name="Rectangle 1">
            <a:extLst>
              <a:ext uri="{FF2B5EF4-FFF2-40B4-BE49-F238E27FC236}">
                <a16:creationId xmlns:a16="http://schemas.microsoft.com/office/drawing/2014/main" id="{103C949F-EF49-F09F-B563-7DAC2108E8B3}"/>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0626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7BE20-CF80-1475-D659-72EBFD064323}"/>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CF5ACC78-F39F-C4EC-5E20-31C1D881FD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2" name="Rectangle 1">
            <a:extLst>
              <a:ext uri="{FF2B5EF4-FFF2-40B4-BE49-F238E27FC236}">
                <a16:creationId xmlns:a16="http://schemas.microsoft.com/office/drawing/2014/main" id="{1F75B2A9-D0F9-C431-D69B-0058196839EC}"/>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F6AA433-1225-CB1B-1518-0ED6909E331E}"/>
              </a:ext>
            </a:extLst>
          </p:cNvPr>
          <p:cNvSpPr txBox="1"/>
          <p:nvPr/>
        </p:nvSpPr>
        <p:spPr>
          <a:xfrm>
            <a:off x="34331" y="2974227"/>
            <a:ext cx="2561865" cy="338554"/>
          </a:xfrm>
          <a:prstGeom prst="rect">
            <a:avLst/>
          </a:prstGeom>
          <a:noFill/>
        </p:spPr>
        <p:txBody>
          <a:bodyPr wrap="square" rtlCol="0">
            <a:spAutoFit/>
          </a:bodyPr>
          <a:lstStyle/>
          <a:p>
            <a:r>
              <a:rPr lang="fr-FR" sz="1600" dirty="0">
                <a:latin typeface="Calibri" panose="020F0502020204030204" pitchFamily="34" charset="0"/>
                <a:cs typeface="Calibri" panose="020F0502020204030204" pitchFamily="34" charset="0"/>
              </a:rPr>
              <a:t>(Klous et al. 2021)</a:t>
            </a:r>
            <a:endParaRPr lang="fr-FR" sz="1600" noProof="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D760925-8629-50AE-682B-FE9EFB6D7B93}"/>
              </a:ext>
            </a:extLst>
          </p:cNvPr>
          <p:cNvPicPr>
            <a:picLocks noChangeAspect="1"/>
          </p:cNvPicPr>
          <p:nvPr/>
        </p:nvPicPr>
        <p:blipFill>
          <a:blip r:embed="rId3"/>
          <a:stretch>
            <a:fillRect/>
          </a:stretch>
        </p:blipFill>
        <p:spPr>
          <a:xfrm>
            <a:off x="1711140" y="730509"/>
            <a:ext cx="8501071" cy="2572212"/>
          </a:xfrm>
          <a:prstGeom prst="rect">
            <a:avLst/>
          </a:prstGeom>
        </p:spPr>
      </p:pic>
      <p:pic>
        <p:nvPicPr>
          <p:cNvPr id="7" name="Picture 6">
            <a:extLst>
              <a:ext uri="{FF2B5EF4-FFF2-40B4-BE49-F238E27FC236}">
                <a16:creationId xmlns:a16="http://schemas.microsoft.com/office/drawing/2014/main" id="{F8D799DE-6DCA-9BC0-28E9-2A5EA8A8A188}"/>
              </a:ext>
            </a:extLst>
          </p:cNvPr>
          <p:cNvPicPr>
            <a:picLocks noChangeAspect="1"/>
          </p:cNvPicPr>
          <p:nvPr/>
        </p:nvPicPr>
        <p:blipFill>
          <a:blip r:embed="rId4"/>
          <a:stretch>
            <a:fillRect/>
          </a:stretch>
        </p:blipFill>
        <p:spPr>
          <a:xfrm>
            <a:off x="2443162" y="274319"/>
            <a:ext cx="7305675" cy="457200"/>
          </a:xfrm>
          <a:prstGeom prst="rect">
            <a:avLst/>
          </a:prstGeom>
        </p:spPr>
      </p:pic>
      <p:grpSp>
        <p:nvGrpSpPr>
          <p:cNvPr id="14" name="Group 13">
            <a:extLst>
              <a:ext uri="{FF2B5EF4-FFF2-40B4-BE49-F238E27FC236}">
                <a16:creationId xmlns:a16="http://schemas.microsoft.com/office/drawing/2014/main" id="{B372B502-0AF2-E038-2D51-FC53108E19AE}"/>
              </a:ext>
            </a:extLst>
          </p:cNvPr>
          <p:cNvGrpSpPr/>
          <p:nvPr/>
        </p:nvGrpSpPr>
        <p:grpSpPr>
          <a:xfrm>
            <a:off x="839095" y="1701310"/>
            <a:ext cx="10725373" cy="2776817"/>
            <a:chOff x="839095" y="1701310"/>
            <a:chExt cx="10725373" cy="2776817"/>
          </a:xfrm>
        </p:grpSpPr>
        <p:sp>
          <p:nvSpPr>
            <p:cNvPr id="11" name="TextBox 10">
              <a:extLst>
                <a:ext uri="{FF2B5EF4-FFF2-40B4-BE49-F238E27FC236}">
                  <a16:creationId xmlns:a16="http://schemas.microsoft.com/office/drawing/2014/main" id="{5C9A7F95-FD27-F948-C2BD-9360E247CEC1}"/>
                </a:ext>
              </a:extLst>
            </p:cNvPr>
            <p:cNvSpPr txBox="1"/>
            <p:nvPr/>
          </p:nvSpPr>
          <p:spPr>
            <a:xfrm>
              <a:off x="839095" y="3770241"/>
              <a:ext cx="10725373" cy="707886"/>
            </a:xfrm>
            <a:prstGeom prst="rect">
              <a:avLst/>
            </a:prstGeom>
            <a:noFill/>
          </p:spPr>
          <p:txBody>
            <a:bodyPr wrap="square">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Unlike other components, concentrations of sweat lactate on the arm and back were similar.</a:t>
              </a:r>
            </a:p>
            <a:p>
              <a:r>
                <a:rPr lang="en-GB" sz="2000" dirty="0">
                  <a:latin typeface="Calibri" panose="020F0502020204030204" pitchFamily="34" charset="0"/>
                  <a:ea typeface="Calibri" panose="020F0502020204030204" pitchFamily="34" charset="0"/>
                  <a:cs typeface="Calibri" panose="020F0502020204030204" pitchFamily="34" charset="0"/>
                </a:rPr>
                <a:t>As sweat rate increased, sweat lactate concentrations on the arm were found to decrease by dilution </a:t>
              </a:r>
            </a:p>
          </p:txBody>
        </p:sp>
        <p:sp>
          <p:nvSpPr>
            <p:cNvPr id="13" name="Rectangle 12">
              <a:extLst>
                <a:ext uri="{FF2B5EF4-FFF2-40B4-BE49-F238E27FC236}">
                  <a16:creationId xmlns:a16="http://schemas.microsoft.com/office/drawing/2014/main" id="{F0C9D5C3-A4EB-EA05-9628-40C60CA0D968}"/>
                </a:ext>
              </a:extLst>
            </p:cNvPr>
            <p:cNvSpPr/>
            <p:nvPr/>
          </p:nvSpPr>
          <p:spPr>
            <a:xfrm>
              <a:off x="5282006" y="1701310"/>
              <a:ext cx="4744122" cy="106340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955168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39FE7-B872-4C07-ADC9-2061DFBDDC42}"/>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8D59BD47-6766-ADA4-812E-A752DA6A9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2" name="Rectangle 1">
            <a:extLst>
              <a:ext uri="{FF2B5EF4-FFF2-40B4-BE49-F238E27FC236}">
                <a16:creationId xmlns:a16="http://schemas.microsoft.com/office/drawing/2014/main" id="{A745623A-520E-252D-DFF9-B868B978898E}"/>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521FDF14-7861-F53C-DF6D-FD44E9927776}"/>
              </a:ext>
            </a:extLst>
          </p:cNvPr>
          <p:cNvSpPr txBox="1"/>
          <p:nvPr/>
        </p:nvSpPr>
        <p:spPr>
          <a:xfrm>
            <a:off x="34331" y="2974227"/>
            <a:ext cx="2561865" cy="338554"/>
          </a:xfrm>
          <a:prstGeom prst="rect">
            <a:avLst/>
          </a:prstGeom>
          <a:noFill/>
        </p:spPr>
        <p:txBody>
          <a:bodyPr wrap="square" rtlCol="0">
            <a:spAutoFit/>
          </a:bodyPr>
          <a:lstStyle/>
          <a:p>
            <a:r>
              <a:rPr lang="fr-FR" sz="1600" dirty="0">
                <a:latin typeface="Calibri" panose="020F0502020204030204" pitchFamily="34" charset="0"/>
                <a:cs typeface="Calibri" panose="020F0502020204030204" pitchFamily="34" charset="0"/>
              </a:rPr>
              <a:t>(Klous et al. 2021)</a:t>
            </a:r>
            <a:endParaRPr lang="fr-FR" sz="1600" noProof="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23F4DBBB-BE77-1DA7-3009-58B6AAFF1C91}"/>
              </a:ext>
            </a:extLst>
          </p:cNvPr>
          <p:cNvPicPr>
            <a:picLocks noChangeAspect="1"/>
          </p:cNvPicPr>
          <p:nvPr/>
        </p:nvPicPr>
        <p:blipFill>
          <a:blip r:embed="rId3"/>
          <a:stretch>
            <a:fillRect/>
          </a:stretch>
        </p:blipFill>
        <p:spPr>
          <a:xfrm>
            <a:off x="1711140" y="730509"/>
            <a:ext cx="8501071" cy="2572212"/>
          </a:xfrm>
          <a:prstGeom prst="rect">
            <a:avLst/>
          </a:prstGeom>
        </p:spPr>
      </p:pic>
      <p:pic>
        <p:nvPicPr>
          <p:cNvPr id="7" name="Picture 6">
            <a:extLst>
              <a:ext uri="{FF2B5EF4-FFF2-40B4-BE49-F238E27FC236}">
                <a16:creationId xmlns:a16="http://schemas.microsoft.com/office/drawing/2014/main" id="{BE62E8E1-FE4E-EED9-8817-20B5949F8924}"/>
              </a:ext>
            </a:extLst>
          </p:cNvPr>
          <p:cNvPicPr>
            <a:picLocks noChangeAspect="1"/>
          </p:cNvPicPr>
          <p:nvPr/>
        </p:nvPicPr>
        <p:blipFill>
          <a:blip r:embed="rId4"/>
          <a:stretch>
            <a:fillRect/>
          </a:stretch>
        </p:blipFill>
        <p:spPr>
          <a:xfrm>
            <a:off x="2443162" y="274319"/>
            <a:ext cx="7305675" cy="457200"/>
          </a:xfrm>
          <a:prstGeom prst="rect">
            <a:avLst/>
          </a:prstGeom>
        </p:spPr>
      </p:pic>
      <p:sp>
        <p:nvSpPr>
          <p:cNvPr id="11" name="TextBox 10">
            <a:extLst>
              <a:ext uri="{FF2B5EF4-FFF2-40B4-BE49-F238E27FC236}">
                <a16:creationId xmlns:a16="http://schemas.microsoft.com/office/drawing/2014/main" id="{79974D49-6F34-FC5A-AD8A-4868382ECB41}"/>
              </a:ext>
            </a:extLst>
          </p:cNvPr>
          <p:cNvSpPr txBox="1"/>
          <p:nvPr/>
        </p:nvSpPr>
        <p:spPr>
          <a:xfrm>
            <a:off x="839095" y="3770241"/>
            <a:ext cx="10725373" cy="707886"/>
          </a:xfrm>
          <a:prstGeom prst="rect">
            <a:avLst/>
          </a:prstGeom>
          <a:noFill/>
        </p:spPr>
        <p:txBody>
          <a:bodyPr wrap="square">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Overall sweat lactate concentrations considerably exceeded blood lactate concentrations</a:t>
            </a:r>
          </a:p>
          <a:p>
            <a:r>
              <a:rPr lang="en-GB" sz="2000" dirty="0">
                <a:latin typeface="Calibri" panose="020F0502020204030204" pitchFamily="34" charset="0"/>
                <a:ea typeface="Calibri" panose="020F0502020204030204" pitchFamily="34" charset="0"/>
                <a:cs typeface="Calibri" panose="020F0502020204030204" pitchFamily="34" charset="0"/>
              </a:rPr>
              <a:t>In contrast to sweat, blood lactate concentrations slightly increased during the protocol. </a:t>
            </a:r>
          </a:p>
        </p:txBody>
      </p:sp>
      <p:sp>
        <p:nvSpPr>
          <p:cNvPr id="13" name="Rectangle 12">
            <a:extLst>
              <a:ext uri="{FF2B5EF4-FFF2-40B4-BE49-F238E27FC236}">
                <a16:creationId xmlns:a16="http://schemas.microsoft.com/office/drawing/2014/main" id="{0944B057-C9FA-033B-B209-3BA44AAC2EB6}"/>
              </a:ext>
            </a:extLst>
          </p:cNvPr>
          <p:cNvSpPr/>
          <p:nvPr/>
        </p:nvSpPr>
        <p:spPr>
          <a:xfrm>
            <a:off x="2443162" y="1701310"/>
            <a:ext cx="1354287" cy="106340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68489F4F-ACDA-527F-D2E7-B8E6C6CA2820}"/>
              </a:ext>
            </a:extLst>
          </p:cNvPr>
          <p:cNvSpPr/>
          <p:nvPr/>
        </p:nvSpPr>
        <p:spPr>
          <a:xfrm>
            <a:off x="5295731" y="1703103"/>
            <a:ext cx="1354287" cy="106340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F641FE95-B69C-753F-24DD-5016A2B1830D}"/>
              </a:ext>
            </a:extLst>
          </p:cNvPr>
          <p:cNvSpPr/>
          <p:nvPr/>
        </p:nvSpPr>
        <p:spPr>
          <a:xfrm>
            <a:off x="8245118" y="1704892"/>
            <a:ext cx="1354287" cy="106340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Box 11">
            <a:extLst>
              <a:ext uri="{FF2B5EF4-FFF2-40B4-BE49-F238E27FC236}">
                <a16:creationId xmlns:a16="http://schemas.microsoft.com/office/drawing/2014/main" id="{460F60EB-3FD5-BEF8-8FA9-C8F5ABDBFA23}"/>
              </a:ext>
            </a:extLst>
          </p:cNvPr>
          <p:cNvSpPr txBox="1"/>
          <p:nvPr/>
        </p:nvSpPr>
        <p:spPr>
          <a:xfrm>
            <a:off x="830128" y="4697195"/>
            <a:ext cx="10725373" cy="707886"/>
          </a:xfrm>
          <a:prstGeom prst="rect">
            <a:avLst/>
          </a:prstGeom>
          <a:noFill/>
          <a:ln w="19050">
            <a:solidFill>
              <a:schemeClr val="tx1"/>
            </a:solidFill>
          </a:ln>
        </p:spPr>
        <p:txBody>
          <a:bodyPr wrap="square">
            <a:spAutoFit/>
          </a:bodyPr>
          <a:lstStyle/>
          <a:p>
            <a:pPr algn="ctr"/>
            <a:r>
              <a:rPr lang="en-GB" sz="2000" dirty="0">
                <a:latin typeface="Calibri" panose="020F0502020204030204" pitchFamily="34" charset="0"/>
                <a:ea typeface="Calibri" panose="020F0502020204030204" pitchFamily="34" charset="0"/>
                <a:cs typeface="Calibri" panose="020F0502020204030204" pitchFamily="34" charset="0"/>
              </a:rPr>
              <a:t>These results suggest that sweat lactate is independent of blood lactate concentrations. </a:t>
            </a:r>
          </a:p>
          <a:p>
            <a:pPr algn="ctr"/>
            <a:r>
              <a:rPr lang="en-GB" sz="2000" dirty="0">
                <a:latin typeface="Calibri" panose="020F0502020204030204" pitchFamily="34" charset="0"/>
                <a:ea typeface="Calibri" panose="020F0502020204030204" pitchFamily="34" charset="0"/>
                <a:cs typeface="Calibri" panose="020F0502020204030204" pitchFamily="34" charset="0"/>
              </a:rPr>
              <a:t>A sweat sensor therefore cannot simply be used to indirectly measure blood concentrations. </a:t>
            </a:r>
            <a:endParaRPr lang="fr-FR"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0780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99B7E-5CC6-EB87-60AE-063B56C01E9E}"/>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EEB0AEB2-0FDD-75E8-14E8-13750B1FE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2" name="Rectangle 1">
            <a:extLst>
              <a:ext uri="{FF2B5EF4-FFF2-40B4-BE49-F238E27FC236}">
                <a16:creationId xmlns:a16="http://schemas.microsoft.com/office/drawing/2014/main" id="{27951946-43F1-2E36-71B9-EBA4DA893A5D}"/>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82FEC353-3340-CF13-8508-DE2E887E6BF4}"/>
              </a:ext>
            </a:extLst>
          </p:cNvPr>
          <p:cNvSpPr txBox="1"/>
          <p:nvPr/>
        </p:nvSpPr>
        <p:spPr>
          <a:xfrm>
            <a:off x="34331" y="2974227"/>
            <a:ext cx="2561865" cy="338554"/>
          </a:xfrm>
          <a:prstGeom prst="rect">
            <a:avLst/>
          </a:prstGeom>
          <a:noFill/>
        </p:spPr>
        <p:txBody>
          <a:bodyPr wrap="square" rtlCol="0">
            <a:spAutoFit/>
          </a:bodyPr>
          <a:lstStyle/>
          <a:p>
            <a:r>
              <a:rPr lang="fr-FR" sz="1600" dirty="0">
                <a:latin typeface="Calibri" panose="020F0502020204030204" pitchFamily="34" charset="0"/>
                <a:cs typeface="Calibri" panose="020F0502020204030204" pitchFamily="34" charset="0"/>
              </a:rPr>
              <a:t>(Klous et al. 2021)</a:t>
            </a:r>
            <a:endParaRPr lang="fr-FR" sz="1600" noProof="0"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BB74A4E0-CB5B-3A11-2968-525DE5963F7B}"/>
              </a:ext>
            </a:extLst>
          </p:cNvPr>
          <p:cNvPicPr>
            <a:picLocks noChangeAspect="1"/>
          </p:cNvPicPr>
          <p:nvPr/>
        </p:nvPicPr>
        <p:blipFill>
          <a:blip r:embed="rId3"/>
          <a:stretch>
            <a:fillRect/>
          </a:stretch>
        </p:blipFill>
        <p:spPr>
          <a:xfrm>
            <a:off x="2443162" y="274319"/>
            <a:ext cx="7305675" cy="457200"/>
          </a:xfrm>
          <a:prstGeom prst="rect">
            <a:avLst/>
          </a:prstGeom>
        </p:spPr>
      </p:pic>
      <p:sp>
        <p:nvSpPr>
          <p:cNvPr id="11" name="TextBox 10">
            <a:extLst>
              <a:ext uri="{FF2B5EF4-FFF2-40B4-BE49-F238E27FC236}">
                <a16:creationId xmlns:a16="http://schemas.microsoft.com/office/drawing/2014/main" id="{AE3F67F3-8717-3E1E-1503-B519F9936F7A}"/>
              </a:ext>
            </a:extLst>
          </p:cNvPr>
          <p:cNvSpPr txBox="1"/>
          <p:nvPr/>
        </p:nvSpPr>
        <p:spPr>
          <a:xfrm>
            <a:off x="839095" y="3770241"/>
            <a:ext cx="10725373" cy="400110"/>
          </a:xfrm>
          <a:prstGeom prst="rect">
            <a:avLst/>
          </a:prstGeom>
          <a:noFill/>
        </p:spPr>
        <p:txBody>
          <a:bodyPr wrap="square">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Alongside the increases in sweat rate, sweat sodium increased as exercise intensity increased.</a:t>
            </a:r>
          </a:p>
        </p:txBody>
      </p:sp>
      <p:pic>
        <p:nvPicPr>
          <p:cNvPr id="8" name="Picture 7">
            <a:extLst>
              <a:ext uri="{FF2B5EF4-FFF2-40B4-BE49-F238E27FC236}">
                <a16:creationId xmlns:a16="http://schemas.microsoft.com/office/drawing/2014/main" id="{7A1470AD-46DC-CD89-BEDF-3B262264E178}"/>
              </a:ext>
            </a:extLst>
          </p:cNvPr>
          <p:cNvPicPr>
            <a:picLocks noChangeAspect="1"/>
          </p:cNvPicPr>
          <p:nvPr/>
        </p:nvPicPr>
        <p:blipFill>
          <a:blip r:embed="rId4"/>
          <a:stretch>
            <a:fillRect/>
          </a:stretch>
        </p:blipFill>
        <p:spPr>
          <a:xfrm>
            <a:off x="1700213" y="797546"/>
            <a:ext cx="8558910" cy="2800423"/>
          </a:xfrm>
          <a:prstGeom prst="rect">
            <a:avLst/>
          </a:prstGeom>
        </p:spPr>
      </p:pic>
      <p:sp>
        <p:nvSpPr>
          <p:cNvPr id="5" name="Rectangle 4">
            <a:extLst>
              <a:ext uri="{FF2B5EF4-FFF2-40B4-BE49-F238E27FC236}">
                <a16:creationId xmlns:a16="http://schemas.microsoft.com/office/drawing/2014/main" id="{A3CF9BF0-936D-500E-8D1B-2D562EE2F7B0}"/>
              </a:ext>
            </a:extLst>
          </p:cNvPr>
          <p:cNvSpPr/>
          <p:nvPr/>
        </p:nvSpPr>
        <p:spPr>
          <a:xfrm>
            <a:off x="5295731" y="1703103"/>
            <a:ext cx="1374010" cy="13634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12960DA8-7431-346A-131F-C7970D52464C}"/>
              </a:ext>
            </a:extLst>
          </p:cNvPr>
          <p:cNvSpPr/>
          <p:nvPr/>
        </p:nvSpPr>
        <p:spPr>
          <a:xfrm>
            <a:off x="8269388" y="1710538"/>
            <a:ext cx="1374010" cy="13634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1179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61A82-10EE-0A9F-474F-CD59CFB801C2}"/>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D80BB51C-0F3E-0C57-7878-F679C4C2E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sp>
        <p:nvSpPr>
          <p:cNvPr id="2" name="Rectangle 1">
            <a:extLst>
              <a:ext uri="{FF2B5EF4-FFF2-40B4-BE49-F238E27FC236}">
                <a16:creationId xmlns:a16="http://schemas.microsoft.com/office/drawing/2014/main" id="{4CD78E94-905C-A15D-6EFD-841B0CBEB627}"/>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E8D75632-23CF-DBC3-A38F-60A0F9F911C4}"/>
              </a:ext>
            </a:extLst>
          </p:cNvPr>
          <p:cNvSpPr txBox="1"/>
          <p:nvPr/>
        </p:nvSpPr>
        <p:spPr>
          <a:xfrm>
            <a:off x="34331" y="2974227"/>
            <a:ext cx="2561865" cy="338554"/>
          </a:xfrm>
          <a:prstGeom prst="rect">
            <a:avLst/>
          </a:prstGeom>
          <a:noFill/>
        </p:spPr>
        <p:txBody>
          <a:bodyPr wrap="square" rtlCol="0">
            <a:spAutoFit/>
          </a:bodyPr>
          <a:lstStyle/>
          <a:p>
            <a:r>
              <a:rPr lang="fr-FR" sz="1600" dirty="0">
                <a:latin typeface="Calibri" panose="020F0502020204030204" pitchFamily="34" charset="0"/>
                <a:cs typeface="Calibri" panose="020F0502020204030204" pitchFamily="34" charset="0"/>
              </a:rPr>
              <a:t>(Klous et al. 2021)</a:t>
            </a:r>
            <a:endParaRPr lang="fr-FR" sz="1600" noProof="0"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E20FBB6-6496-CD74-C284-5326CEC9BB8F}"/>
              </a:ext>
            </a:extLst>
          </p:cNvPr>
          <p:cNvPicPr>
            <a:picLocks noChangeAspect="1"/>
          </p:cNvPicPr>
          <p:nvPr/>
        </p:nvPicPr>
        <p:blipFill>
          <a:blip r:embed="rId3"/>
          <a:stretch>
            <a:fillRect/>
          </a:stretch>
        </p:blipFill>
        <p:spPr>
          <a:xfrm>
            <a:off x="2443162" y="274319"/>
            <a:ext cx="7305675" cy="457200"/>
          </a:xfrm>
          <a:prstGeom prst="rect">
            <a:avLst/>
          </a:prstGeom>
        </p:spPr>
      </p:pic>
      <p:sp>
        <p:nvSpPr>
          <p:cNvPr id="11" name="TextBox 10">
            <a:extLst>
              <a:ext uri="{FF2B5EF4-FFF2-40B4-BE49-F238E27FC236}">
                <a16:creationId xmlns:a16="http://schemas.microsoft.com/office/drawing/2014/main" id="{333F4CC8-41EE-78E5-608D-7E47F5352B7E}"/>
              </a:ext>
            </a:extLst>
          </p:cNvPr>
          <p:cNvSpPr txBox="1"/>
          <p:nvPr/>
        </p:nvSpPr>
        <p:spPr>
          <a:xfrm>
            <a:off x="839095" y="3770241"/>
            <a:ext cx="10725373" cy="707886"/>
          </a:xfrm>
          <a:prstGeom prst="rect">
            <a:avLst/>
          </a:prstGeom>
          <a:noFill/>
        </p:spPr>
        <p:txBody>
          <a:bodyPr wrap="square">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As concentrations in sweat increased, blood concentrations did not change. </a:t>
            </a:r>
          </a:p>
          <a:p>
            <a:r>
              <a:rPr lang="en-GB" sz="2000" dirty="0">
                <a:latin typeface="Calibri" panose="020F0502020204030204" pitchFamily="34" charset="0"/>
                <a:ea typeface="Calibri" panose="020F0502020204030204" pitchFamily="34" charset="0"/>
                <a:cs typeface="Calibri" panose="020F0502020204030204" pitchFamily="34" charset="0"/>
              </a:rPr>
              <a:t>No correlations between blood and sweat composition were found for sodium.</a:t>
            </a:r>
          </a:p>
        </p:txBody>
      </p:sp>
      <p:pic>
        <p:nvPicPr>
          <p:cNvPr id="8" name="Picture 7">
            <a:extLst>
              <a:ext uri="{FF2B5EF4-FFF2-40B4-BE49-F238E27FC236}">
                <a16:creationId xmlns:a16="http://schemas.microsoft.com/office/drawing/2014/main" id="{77E571EF-7184-A814-083B-978CAE37F4B7}"/>
              </a:ext>
            </a:extLst>
          </p:cNvPr>
          <p:cNvPicPr>
            <a:picLocks noChangeAspect="1"/>
          </p:cNvPicPr>
          <p:nvPr/>
        </p:nvPicPr>
        <p:blipFill>
          <a:blip r:embed="rId4"/>
          <a:stretch>
            <a:fillRect/>
          </a:stretch>
        </p:blipFill>
        <p:spPr>
          <a:xfrm>
            <a:off x="1700213" y="797546"/>
            <a:ext cx="8558910" cy="2800423"/>
          </a:xfrm>
          <a:prstGeom prst="rect">
            <a:avLst/>
          </a:prstGeom>
        </p:spPr>
      </p:pic>
      <p:sp>
        <p:nvSpPr>
          <p:cNvPr id="13" name="Rectangle 12">
            <a:extLst>
              <a:ext uri="{FF2B5EF4-FFF2-40B4-BE49-F238E27FC236}">
                <a16:creationId xmlns:a16="http://schemas.microsoft.com/office/drawing/2014/main" id="{CCA8F7A8-69D1-1A94-EF95-694986A4272E}"/>
              </a:ext>
            </a:extLst>
          </p:cNvPr>
          <p:cNvSpPr/>
          <p:nvPr/>
        </p:nvSpPr>
        <p:spPr>
          <a:xfrm>
            <a:off x="2626042" y="1131153"/>
            <a:ext cx="1748134" cy="80522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9F9767C8-832A-6CDC-1626-13678880DC3E}"/>
              </a:ext>
            </a:extLst>
          </p:cNvPr>
          <p:cNvSpPr/>
          <p:nvPr/>
        </p:nvSpPr>
        <p:spPr>
          <a:xfrm>
            <a:off x="5295731" y="1703103"/>
            <a:ext cx="1374010" cy="13634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BBFBA3B6-8DB1-94A0-2834-75F9EC39C360}"/>
              </a:ext>
            </a:extLst>
          </p:cNvPr>
          <p:cNvSpPr/>
          <p:nvPr/>
        </p:nvSpPr>
        <p:spPr>
          <a:xfrm>
            <a:off x="8269388" y="1710538"/>
            <a:ext cx="1374010" cy="13634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TextBox 13">
            <a:extLst>
              <a:ext uri="{FF2B5EF4-FFF2-40B4-BE49-F238E27FC236}">
                <a16:creationId xmlns:a16="http://schemas.microsoft.com/office/drawing/2014/main" id="{CA2CFE25-75C9-05E9-1040-236C9A8251BA}"/>
              </a:ext>
            </a:extLst>
          </p:cNvPr>
          <p:cNvSpPr txBox="1"/>
          <p:nvPr/>
        </p:nvSpPr>
        <p:spPr>
          <a:xfrm>
            <a:off x="1669223" y="4761734"/>
            <a:ext cx="8604331" cy="707886"/>
          </a:xfrm>
          <a:prstGeom prst="rect">
            <a:avLst/>
          </a:prstGeom>
          <a:noFill/>
          <a:ln w="19050">
            <a:solidFill>
              <a:schemeClr val="tx1"/>
            </a:solidFill>
          </a:ln>
        </p:spPr>
        <p:txBody>
          <a:bodyPr wrap="square">
            <a:spAutoFit/>
          </a:bodyPr>
          <a:lstStyle/>
          <a:p>
            <a:pPr algn="ctr"/>
            <a:r>
              <a:rPr lang="en-GB" sz="2000" dirty="0">
                <a:latin typeface="Calibri" panose="020F0502020204030204" pitchFamily="34" charset="0"/>
                <a:ea typeface="Calibri" panose="020F0502020204030204" pitchFamily="34" charset="0"/>
                <a:cs typeface="Calibri" panose="020F0502020204030204" pitchFamily="34" charset="0"/>
              </a:rPr>
              <a:t>This lack of correlation is challenging for detecting exercise-associated hyponatremia, a medical emergency during exercise in hot climate. </a:t>
            </a:r>
            <a:endParaRPr lang="fr-FR"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870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CDDD0-73DD-D2CE-061A-2AACC204E814}"/>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1B488EE4-D221-F1C1-CA22-29ADECF03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69"/>
            <a:ext cx="12214180" cy="6821861"/>
          </a:xfrm>
          <a:prstGeom prst="rect">
            <a:avLst/>
          </a:prstGeom>
        </p:spPr>
      </p:pic>
      <p:sp>
        <p:nvSpPr>
          <p:cNvPr id="12" name="Title 7">
            <a:extLst>
              <a:ext uri="{FF2B5EF4-FFF2-40B4-BE49-F238E27FC236}">
                <a16:creationId xmlns:a16="http://schemas.microsoft.com/office/drawing/2014/main" id="{E35F7920-057C-1FD3-5625-835862E4EDE1}"/>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dirty="0">
                <a:solidFill>
                  <a:sysClr val="windowText" lastClr="000000"/>
                </a:solidFill>
                <a:latin typeface="Calibri"/>
              </a:rPr>
              <a:t>3</a:t>
            </a:r>
            <a:r>
              <a:rPr lang="en-GB" b="1" cap="small" noProof="0" dirty="0">
                <a:solidFill>
                  <a:sysClr val="windowText" lastClr="000000"/>
                </a:solidFill>
                <a:latin typeface="Calibri"/>
              </a:rPr>
              <a:t>- </a:t>
            </a:r>
            <a:r>
              <a:rPr lang="en-GB" b="1" cap="small" dirty="0">
                <a:solidFill>
                  <a:sysClr val="windowText" lastClr="000000"/>
                </a:solidFill>
                <a:latin typeface="Calibri"/>
              </a:rPr>
              <a:t>Current limitations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5BB326D9-53A5-F6BA-E48C-23474A468BA8}"/>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DE61AAB2-B321-AB01-38B6-44E5620AE21F}"/>
              </a:ext>
            </a:extLst>
          </p:cNvPr>
          <p:cNvSpPr txBox="1">
            <a:spLocks/>
          </p:cNvSpPr>
          <p:nvPr/>
        </p:nvSpPr>
        <p:spPr>
          <a:xfrm>
            <a:off x="569323" y="1271257"/>
            <a:ext cx="10779127" cy="1892826"/>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C- The interpretation gap</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if we assume that a device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has been properly validated for all its functions,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biggest problem is not the technology</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real issue is the physiological significance of these measurements.</a:t>
            </a:r>
          </a:p>
        </p:txBody>
      </p:sp>
      <p:grpSp>
        <p:nvGrpSpPr>
          <p:cNvPr id="9" name="Group 8">
            <a:extLst>
              <a:ext uri="{FF2B5EF4-FFF2-40B4-BE49-F238E27FC236}">
                <a16:creationId xmlns:a16="http://schemas.microsoft.com/office/drawing/2014/main" id="{11576C43-C4CC-D6D8-81B6-1FC05B69A7B4}"/>
              </a:ext>
            </a:extLst>
          </p:cNvPr>
          <p:cNvGrpSpPr/>
          <p:nvPr/>
        </p:nvGrpSpPr>
        <p:grpSpPr>
          <a:xfrm>
            <a:off x="569322" y="342520"/>
            <a:ext cx="11594344" cy="6209352"/>
            <a:chOff x="569322" y="342520"/>
            <a:chExt cx="11594344" cy="6209352"/>
          </a:xfrm>
        </p:grpSpPr>
        <p:pic>
          <p:nvPicPr>
            <p:cNvPr id="6" name="Picture 5">
              <a:extLst>
                <a:ext uri="{FF2B5EF4-FFF2-40B4-BE49-F238E27FC236}">
                  <a16:creationId xmlns:a16="http://schemas.microsoft.com/office/drawing/2014/main" id="{F88021D2-C819-17FD-133F-8F84DC888A4B}"/>
                </a:ext>
              </a:extLst>
            </p:cNvPr>
            <p:cNvPicPr>
              <a:picLocks noChangeAspect="1"/>
            </p:cNvPicPr>
            <p:nvPr/>
          </p:nvPicPr>
          <p:blipFill>
            <a:blip r:embed="rId3"/>
            <a:stretch>
              <a:fillRect/>
            </a:stretch>
          </p:blipFill>
          <p:spPr>
            <a:xfrm>
              <a:off x="7186873" y="342520"/>
              <a:ext cx="4976793" cy="2368184"/>
            </a:xfrm>
            <a:prstGeom prst="rect">
              <a:avLst/>
            </a:prstGeom>
            <a:ln>
              <a:solidFill>
                <a:schemeClr val="tx1"/>
              </a:solidFill>
            </a:ln>
          </p:spPr>
        </p:pic>
        <p:sp>
          <p:nvSpPr>
            <p:cNvPr id="5" name="Text Placeholder 3">
              <a:extLst>
                <a:ext uri="{FF2B5EF4-FFF2-40B4-BE49-F238E27FC236}">
                  <a16:creationId xmlns:a16="http://schemas.microsoft.com/office/drawing/2014/main" id="{1913CFBA-755A-605A-05F3-B5E3B6DAD5B3}"/>
                </a:ext>
              </a:extLst>
            </p:cNvPr>
            <p:cNvSpPr txBox="1">
              <a:spLocks/>
            </p:cNvSpPr>
            <p:nvPr/>
          </p:nvSpPr>
          <p:spPr>
            <a:xfrm>
              <a:off x="569322" y="3073997"/>
              <a:ext cx="11188785" cy="3477875"/>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most important limitations include </a:t>
              </a:r>
            </a:p>
            <a:p>
              <a:pPr marL="182563" indent="269875">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 time delay </a:t>
              </a:r>
            </a:p>
            <a:p>
              <a:pPr marL="182563" indent="269875">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there is no direct evidence that CGM could help to maintain blood glucose concentrations and/or performance during endurance events </a:t>
              </a:r>
            </a:p>
            <a:p>
              <a:pPr marL="182563" indent="269875">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and that increasing interstitial glucose concentrations (by exogenous CHO intake) is causally related to delayed fatigue  </a:t>
              </a:r>
            </a:p>
            <a:p>
              <a:pPr marL="182563" indent="269875">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CGM are not sensors for overall carbohydrate availability</a:t>
              </a:r>
            </a:p>
            <a:p>
              <a:pPr marL="182563" indent="269875">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most of the time interstitial glucose concentrations are not able to indicate that an athlete is ‘under-fuelling’</a:t>
              </a:r>
            </a:p>
            <a:p>
              <a:pPr marL="182563" indent="269875">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 risk of overinterpretation by athletes and coaches. </a:t>
              </a:r>
            </a:p>
          </p:txBody>
        </p:sp>
      </p:grpSp>
    </p:spTree>
    <p:extLst>
      <p:ext uri="{BB962C8B-B14F-4D97-AF65-F5344CB8AC3E}">
        <p14:creationId xmlns:p14="http://schemas.microsoft.com/office/powerpoint/2010/main" val="187644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18939-872D-71E2-9266-DCEB9822A592}"/>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220087F1-E870-D5DB-3BDF-70B05EA9D6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69"/>
            <a:ext cx="12214180" cy="6821861"/>
          </a:xfrm>
          <a:prstGeom prst="rect">
            <a:avLst/>
          </a:prstGeom>
        </p:spPr>
      </p:pic>
      <p:sp>
        <p:nvSpPr>
          <p:cNvPr id="12" name="Title 7">
            <a:extLst>
              <a:ext uri="{FF2B5EF4-FFF2-40B4-BE49-F238E27FC236}">
                <a16:creationId xmlns:a16="http://schemas.microsoft.com/office/drawing/2014/main" id="{EE7BFCDC-5B09-A084-4E44-C87236F953F1}"/>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dirty="0">
                <a:solidFill>
                  <a:sysClr val="windowText" lastClr="000000"/>
                </a:solidFill>
                <a:latin typeface="Calibri"/>
              </a:rPr>
              <a:t>3</a:t>
            </a:r>
            <a:r>
              <a:rPr lang="en-GB" b="1" cap="small" noProof="0" dirty="0">
                <a:solidFill>
                  <a:sysClr val="windowText" lastClr="000000"/>
                </a:solidFill>
                <a:latin typeface="Calibri"/>
              </a:rPr>
              <a:t>- </a:t>
            </a:r>
            <a:r>
              <a:rPr lang="en-GB" b="1" cap="small" dirty="0">
                <a:solidFill>
                  <a:sysClr val="windowText" lastClr="000000"/>
                </a:solidFill>
                <a:latin typeface="Calibri"/>
              </a:rPr>
              <a:t>Current limitations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E6EFE571-A5C6-3C0B-7CE2-AAC68EDDEF79}"/>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069C2B24-86D2-CB5E-F861-D6AB3A6CC43A}"/>
              </a:ext>
            </a:extLst>
          </p:cNvPr>
          <p:cNvSpPr txBox="1">
            <a:spLocks/>
          </p:cNvSpPr>
          <p:nvPr/>
        </p:nvSpPr>
        <p:spPr>
          <a:xfrm>
            <a:off x="569323" y="1271257"/>
            <a:ext cx="11016663" cy="4601260"/>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C- The interpretation gap</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if we assume that a device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has been properly validated for all its functions,</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biggest problem is not the technology</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real issue is the physiological significance of these measurements.</a:t>
            </a:r>
          </a:p>
          <a:p>
            <a:pPr marL="538163" indent="-342900">
              <a:spcBef>
                <a:spcPts val="0"/>
              </a:spcBef>
              <a:buClr>
                <a:srgbClr val="0E4BAE"/>
              </a:buClr>
            </a:pPr>
            <a:endPar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we have similar questions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for many other parameters, such as lactate and ammonia,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as well as physical parameters such as workload.</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even if we can measure them reliably, can we establish thresholds and alert zones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for different categories of athletes (age, sex, and performance level),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under different environmental conditions (heat, cold, altitude), </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while accounting for inter-individual variability within each category?</a:t>
            </a:r>
          </a:p>
        </p:txBody>
      </p:sp>
      <p:sp>
        <p:nvSpPr>
          <p:cNvPr id="7" name="TextBox 6">
            <a:extLst>
              <a:ext uri="{FF2B5EF4-FFF2-40B4-BE49-F238E27FC236}">
                <a16:creationId xmlns:a16="http://schemas.microsoft.com/office/drawing/2014/main" id="{85D727E3-B61D-94FF-7842-70C830979B73}"/>
              </a:ext>
            </a:extLst>
          </p:cNvPr>
          <p:cNvSpPr txBox="1"/>
          <p:nvPr/>
        </p:nvSpPr>
        <p:spPr>
          <a:xfrm>
            <a:off x="2323655" y="2140329"/>
            <a:ext cx="7748194" cy="1446550"/>
          </a:xfrm>
          <a:prstGeom prst="rect">
            <a:avLst/>
          </a:prstGeom>
          <a:solidFill>
            <a:srgbClr val="FFFFCC"/>
          </a:solidFill>
          <a:ln w="19050">
            <a:solidFill>
              <a:srgbClr val="FF0000"/>
            </a:solidFill>
          </a:ln>
        </p:spPr>
        <p:txBody>
          <a:bodyPr wrap="square">
            <a:spAutoFit/>
          </a:bodyPr>
          <a:lstStyle/>
          <a:p>
            <a:pPr algn="ctr"/>
            <a:endParaRPr lang="en-GB" sz="2200" noProof="0" dirty="0">
              <a:latin typeface="Calibri" panose="020F0502020204030204" pitchFamily="34" charset="0"/>
              <a:ea typeface="Calibri" panose="020F0502020204030204" pitchFamily="34" charset="0"/>
              <a:cs typeface="Calibri" panose="020F0502020204030204" pitchFamily="34" charset="0"/>
            </a:endParaRPr>
          </a:p>
          <a:p>
            <a:pPr algn="ctr"/>
            <a:r>
              <a:rPr lang="en-GB" sz="2200" noProof="0" dirty="0">
                <a:latin typeface="Calibri" panose="020F0502020204030204" pitchFamily="34" charset="0"/>
                <a:ea typeface="Calibri" panose="020F0502020204030204" pitchFamily="34" charset="0"/>
                <a:cs typeface="Calibri" panose="020F0502020204030204" pitchFamily="34" charset="0"/>
              </a:rPr>
              <a:t>To date, we must remain very cautious about overinterpreting data collected during training or competition</a:t>
            </a:r>
          </a:p>
          <a:p>
            <a:pPr algn="ctr"/>
            <a:endParaRPr lang="en-GB" sz="2200" noProof="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88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6EE68-F7B8-D6AE-1DCF-C396041B3995}"/>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3D44CBDC-5006-3C09-3C83-FC0B32405F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69"/>
            <a:ext cx="12214180" cy="6821861"/>
          </a:xfrm>
          <a:prstGeom prst="rect">
            <a:avLst/>
          </a:prstGeom>
        </p:spPr>
      </p:pic>
      <p:sp>
        <p:nvSpPr>
          <p:cNvPr id="12" name="Title 7">
            <a:extLst>
              <a:ext uri="{FF2B5EF4-FFF2-40B4-BE49-F238E27FC236}">
                <a16:creationId xmlns:a16="http://schemas.microsoft.com/office/drawing/2014/main" id="{C67C84BB-9D00-135A-8FE7-A10053F4405A}"/>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dirty="0">
                <a:solidFill>
                  <a:sysClr val="windowText" lastClr="000000"/>
                </a:solidFill>
                <a:latin typeface="Calibri"/>
              </a:rPr>
              <a:t>3</a:t>
            </a:r>
            <a:r>
              <a:rPr lang="en-GB" b="1" cap="small" noProof="0" dirty="0">
                <a:solidFill>
                  <a:sysClr val="windowText" lastClr="000000"/>
                </a:solidFill>
                <a:latin typeface="Calibri"/>
              </a:rPr>
              <a:t>- </a:t>
            </a:r>
            <a:r>
              <a:rPr lang="en-GB" b="1" cap="small" dirty="0">
                <a:solidFill>
                  <a:sysClr val="windowText" lastClr="000000"/>
                </a:solidFill>
                <a:latin typeface="Calibri"/>
              </a:rPr>
              <a:t>Current limitations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EA95BBD9-72E3-A319-65E7-D88E631B949D}"/>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44B37E03-8705-9F6A-75CB-22A4DE4A86AC}"/>
              </a:ext>
            </a:extLst>
          </p:cNvPr>
          <p:cNvSpPr txBox="1">
            <a:spLocks/>
          </p:cNvSpPr>
          <p:nvPr/>
        </p:nvSpPr>
        <p:spPr>
          <a:xfrm>
            <a:off x="569323" y="1271257"/>
            <a:ext cx="10779127" cy="1215717"/>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D- Information overload and safety</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relationship between information overload and oncoming hazards detection is relevant to various sports, but particularly to cycling and triathlon</a:t>
            </a:r>
          </a:p>
        </p:txBody>
      </p:sp>
      <p:sp>
        <p:nvSpPr>
          <p:cNvPr id="5" name="Text Placeholder 3">
            <a:extLst>
              <a:ext uri="{FF2B5EF4-FFF2-40B4-BE49-F238E27FC236}">
                <a16:creationId xmlns:a16="http://schemas.microsoft.com/office/drawing/2014/main" id="{A7A4C8E1-622D-1F52-CE8D-9C0537B07EE1}"/>
              </a:ext>
            </a:extLst>
          </p:cNvPr>
          <p:cNvSpPr txBox="1">
            <a:spLocks/>
          </p:cNvSpPr>
          <p:nvPr/>
        </p:nvSpPr>
        <p:spPr>
          <a:xfrm>
            <a:off x="571115" y="2510179"/>
            <a:ext cx="10779127" cy="1446550"/>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however,</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t>
            </a: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the attention capacity of each individual is limited</a:t>
            </a: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sz="1800" dirty="0">
                <a:solidFill>
                  <a:srgbClr val="000000"/>
                </a:solidFill>
                <a:latin typeface="Calibri" panose="020F0502020204030204" pitchFamily="34" charset="0"/>
                <a:ea typeface="Calibri" panose="020F0502020204030204" pitchFamily="34" charset="0"/>
                <a:cs typeface="Calibri" panose="020F0502020204030204" pitchFamily="34" charset="0"/>
              </a:rPr>
              <a:t>(Scharff et al., 2011)</a:t>
            </a:r>
          </a:p>
          <a:p>
            <a:pPr marL="538163" indent="-3429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t>
            </a: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using a bike computer comprising multiple sensory aids can either attenuate rider visual attention to riding tasks, such as observing hazards </a:t>
            </a:r>
            <a:r>
              <a:rPr lang="fr-FR" sz="1800" dirty="0">
                <a:latin typeface="Calibri" panose="020F0502020204030204" pitchFamily="34" charset="0"/>
                <a:ea typeface="Calibri" panose="020F0502020204030204" pitchFamily="34" charset="0"/>
                <a:cs typeface="Calibri" panose="020F0502020204030204" pitchFamily="34" charset="0"/>
              </a:rPr>
              <a:t>(Cullen et al., 2013)</a:t>
            </a:r>
          </a:p>
        </p:txBody>
      </p:sp>
      <p:sp>
        <p:nvSpPr>
          <p:cNvPr id="6" name="Text Placeholder 3">
            <a:extLst>
              <a:ext uri="{FF2B5EF4-FFF2-40B4-BE49-F238E27FC236}">
                <a16:creationId xmlns:a16="http://schemas.microsoft.com/office/drawing/2014/main" id="{62431422-3814-D249-010C-1EDF3DDFC592}"/>
              </a:ext>
            </a:extLst>
          </p:cNvPr>
          <p:cNvSpPr txBox="1">
            <a:spLocks/>
          </p:cNvSpPr>
          <p:nvPr/>
        </p:nvSpPr>
        <p:spPr>
          <a:xfrm>
            <a:off x="577677" y="3855327"/>
            <a:ext cx="10779127" cy="1446550"/>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0"/>
              </a:spcBef>
              <a:buClr>
                <a:srgbClr val="0E4BAE"/>
              </a:buClr>
            </a:pPr>
            <a:endParaRPr lang="fr-FR" sz="2200" dirty="0">
              <a:latin typeface="Calibri" panose="020F0502020204030204" pitchFamily="34" charset="0"/>
              <a:ea typeface="Calibri" panose="020F0502020204030204" pitchFamily="34" charset="0"/>
              <a:cs typeface="Calibri" panose="020F0502020204030204" pitchFamily="34" charset="0"/>
            </a:endParaRPr>
          </a:p>
          <a:p>
            <a:pPr marL="538163" indent="-342900">
              <a:spcBef>
                <a:spcPts val="0"/>
              </a:spcBef>
              <a:buClr>
                <a:srgbClr val="0E4BAE"/>
              </a:buClr>
            </a:pPr>
            <a:r>
              <a:rPr lang="en-GB" sz="2200" dirty="0">
                <a:latin typeface="Calibri" panose="020F0502020204030204" pitchFamily="34" charset="0"/>
                <a:ea typeface="Calibri" panose="020F0502020204030204" pitchFamily="34" charset="0"/>
                <a:cs typeface="Calibri" panose="020F0502020204030204" pitchFamily="34" charset="0"/>
              </a:rPr>
              <a:t>		* there is no study that directly links the amount of information given to athletes with real accident rates </a:t>
            </a:r>
          </a:p>
          <a:p>
            <a:pPr marL="538163" indent="-342900">
              <a:spcBef>
                <a:spcPts val="0"/>
              </a:spcBef>
              <a:buClr>
                <a:srgbClr val="0E4BAE"/>
              </a:buClr>
            </a:pPr>
            <a:r>
              <a:rPr lang="en-GB" sz="2200" dirty="0">
                <a:latin typeface="Calibri" panose="020F0502020204030204" pitchFamily="34" charset="0"/>
                <a:ea typeface="Calibri" panose="020F0502020204030204" pitchFamily="34" charset="0"/>
                <a:cs typeface="Calibri" panose="020F0502020204030204" pitchFamily="34" charset="0"/>
              </a:rPr>
              <a:t>		* but lab studies in cycling suggest a risk.</a:t>
            </a:r>
          </a:p>
        </p:txBody>
      </p:sp>
    </p:spTree>
    <p:extLst>
      <p:ext uri="{BB962C8B-B14F-4D97-AF65-F5344CB8AC3E}">
        <p14:creationId xmlns:p14="http://schemas.microsoft.com/office/powerpoint/2010/main" val="230662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0D4AF-388F-B855-C427-C82760E4F491}"/>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85453011-1ECC-59DA-6522-F8FB8D22D1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16"/>
            <a:ext cx="12214180" cy="6821861"/>
          </a:xfrm>
          <a:prstGeom prst="rect">
            <a:avLst/>
          </a:prstGeom>
        </p:spPr>
      </p:pic>
      <p:sp>
        <p:nvSpPr>
          <p:cNvPr id="12" name="Title 7">
            <a:extLst>
              <a:ext uri="{FF2B5EF4-FFF2-40B4-BE49-F238E27FC236}">
                <a16:creationId xmlns:a16="http://schemas.microsoft.com/office/drawing/2014/main" id="{79F11091-D63A-DDED-0402-5B45BE788ED8}"/>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dirty="0">
                <a:solidFill>
                  <a:sysClr val="windowText" lastClr="000000"/>
                </a:solidFill>
                <a:latin typeface="Calibri"/>
              </a:rPr>
              <a:t>3</a:t>
            </a:r>
            <a:r>
              <a:rPr lang="en-GB" b="1" cap="small" noProof="0" dirty="0">
                <a:solidFill>
                  <a:sysClr val="windowText" lastClr="000000"/>
                </a:solidFill>
                <a:latin typeface="Calibri"/>
              </a:rPr>
              <a:t>- </a:t>
            </a:r>
            <a:r>
              <a:rPr lang="en-GB" b="1" cap="small" dirty="0">
                <a:solidFill>
                  <a:sysClr val="windowText" lastClr="000000"/>
                </a:solidFill>
                <a:latin typeface="Calibri"/>
              </a:rPr>
              <a:t>Current limitations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71A1443D-8102-A6BC-9A98-7F9087F50F22}"/>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CF52623D-4AFE-279F-F2CC-3ABA62EDB93D}"/>
              </a:ext>
            </a:extLst>
          </p:cNvPr>
          <p:cNvSpPr txBox="1">
            <a:spLocks/>
          </p:cNvSpPr>
          <p:nvPr/>
        </p:nvSpPr>
        <p:spPr>
          <a:xfrm>
            <a:off x="569323" y="1271257"/>
            <a:ext cx="10779127" cy="1631216"/>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D- Information overload and safety</a:t>
            </a:r>
          </a:p>
          <a:p>
            <a:pPr marL="538163" indent="-3429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- 30 participants were tested in a lab on eight hazard-perception tasks, while they maintained a fixed cadence on a watt bike </a:t>
            </a:r>
            <a:r>
              <a:rPr lang="en-GB" sz="1800" dirty="0">
                <a:solidFill>
                  <a:srgbClr val="000000"/>
                </a:solidFill>
                <a:latin typeface="Calibri" panose="020F0502020204030204" pitchFamily="34" charset="0"/>
                <a:ea typeface="Calibri" panose="020F0502020204030204" pitchFamily="34" charset="0"/>
                <a:cs typeface="Calibri" panose="020F0502020204030204" pitchFamily="34" charset="0"/>
              </a:rPr>
              <a:t>(Yang and Wu, 2017)</a:t>
            </a: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195263">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 computer provided different types of feedback: visual, auditory, or tactile.</a:t>
            </a:r>
          </a:p>
        </p:txBody>
      </p:sp>
      <p:sp>
        <p:nvSpPr>
          <p:cNvPr id="6" name="Text Placeholder 3">
            <a:extLst>
              <a:ext uri="{FF2B5EF4-FFF2-40B4-BE49-F238E27FC236}">
                <a16:creationId xmlns:a16="http://schemas.microsoft.com/office/drawing/2014/main" id="{1CA98756-F9B2-F32E-FD31-B1528FD7C5B8}"/>
              </a:ext>
            </a:extLst>
          </p:cNvPr>
          <p:cNvSpPr txBox="1">
            <a:spLocks/>
          </p:cNvSpPr>
          <p:nvPr/>
        </p:nvSpPr>
        <p:spPr>
          <a:xfrm>
            <a:off x="570334" y="2864701"/>
            <a:ext cx="10779127" cy="1446550"/>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95263">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the main conclusion was that </a:t>
            </a:r>
          </a:p>
          <a:p>
            <a:pPr marL="195263">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cycling computers increase rider distraction, reducing their ability to perceive hazards. </a:t>
            </a:r>
          </a:p>
          <a:p>
            <a:pPr marL="195263">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this impairment was greatest when cadence had to be monitored visually.</a:t>
            </a:r>
          </a:p>
        </p:txBody>
      </p:sp>
      <p:sp>
        <p:nvSpPr>
          <p:cNvPr id="9" name="Text Placeholder 3">
            <a:extLst>
              <a:ext uri="{FF2B5EF4-FFF2-40B4-BE49-F238E27FC236}">
                <a16:creationId xmlns:a16="http://schemas.microsoft.com/office/drawing/2014/main" id="{C402BB00-061B-8AA3-A06F-A2D475D69123}"/>
              </a:ext>
            </a:extLst>
          </p:cNvPr>
          <p:cNvSpPr txBox="1">
            <a:spLocks/>
          </p:cNvSpPr>
          <p:nvPr/>
        </p:nvSpPr>
        <p:spPr>
          <a:xfrm>
            <a:off x="1463040" y="4629002"/>
            <a:ext cx="8833967" cy="1107996"/>
          </a:xfrm>
          <a:prstGeom prst="rect">
            <a:avLst/>
          </a:prstGeom>
          <a:ln>
            <a:solidFill>
              <a:schemeClr val="tx1"/>
            </a:solidFill>
          </a:ln>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95263" algn="ctr">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This study highlights the cognitive cost of using a cycling computer</a:t>
            </a:r>
          </a:p>
          <a:p>
            <a:pPr marL="195263" algn="ctr">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Visual cues from the cycling computer reduce the visual attentional resources devoted to observing the road</a:t>
            </a:r>
          </a:p>
        </p:txBody>
      </p:sp>
    </p:spTree>
    <p:extLst>
      <p:ext uri="{BB962C8B-B14F-4D97-AF65-F5344CB8AC3E}">
        <p14:creationId xmlns:p14="http://schemas.microsoft.com/office/powerpoint/2010/main" val="271449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E570C-61D3-CEF5-D9B2-A744AE1A27A0}"/>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D66D628D-77A3-A039-B689-D47AAD7B8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16"/>
            <a:ext cx="12214180" cy="6821861"/>
          </a:xfrm>
          <a:prstGeom prst="rect">
            <a:avLst/>
          </a:prstGeom>
        </p:spPr>
      </p:pic>
      <p:sp>
        <p:nvSpPr>
          <p:cNvPr id="12" name="Title 7">
            <a:extLst>
              <a:ext uri="{FF2B5EF4-FFF2-40B4-BE49-F238E27FC236}">
                <a16:creationId xmlns:a16="http://schemas.microsoft.com/office/drawing/2014/main" id="{822A5B67-EAF6-E987-4AA7-6D7D32675E39}"/>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4- Ethical concerns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96D74ABD-4403-2D4F-2103-19174457FBA9}"/>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49F0B2E6-5AE7-2A05-DFA9-D16269EE5EB1}"/>
              </a:ext>
            </a:extLst>
          </p:cNvPr>
          <p:cNvSpPr txBox="1">
            <a:spLocks/>
          </p:cNvSpPr>
          <p:nvPr/>
        </p:nvSpPr>
        <p:spPr>
          <a:xfrm>
            <a:off x="569323" y="1271257"/>
            <a:ext cx="10779127" cy="1938992"/>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The last question. </a:t>
            </a:r>
          </a:p>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Not “can we do it?” 	But “should we do it?”</a:t>
            </a:r>
          </a:p>
          <a:p>
            <a:pPr marL="538163" indent="-342900">
              <a:spcBef>
                <a:spcPts val="600"/>
              </a:spcBef>
              <a:buClr>
                <a:srgbClr val="0E4BAE"/>
              </a:buClr>
              <a:tabLst>
                <a:tab pos="358298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As these tools move from training to competition, sport faces a real identity question. Where is the line between helping the athlete… and replacing the athlete’s judgment with an algorithm?</a:t>
            </a:r>
          </a:p>
        </p:txBody>
      </p:sp>
    </p:spTree>
    <p:extLst>
      <p:ext uri="{BB962C8B-B14F-4D97-AF65-F5344CB8AC3E}">
        <p14:creationId xmlns:p14="http://schemas.microsoft.com/office/powerpoint/2010/main" val="3833312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922E0-1332-0DD1-5808-2B0119B6E58B}"/>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3FC8183A-9B92-78B2-92CE-7D41A0D450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16"/>
            <a:ext cx="12214180" cy="6821861"/>
          </a:xfrm>
          <a:prstGeom prst="rect">
            <a:avLst/>
          </a:prstGeom>
        </p:spPr>
      </p:pic>
      <p:sp>
        <p:nvSpPr>
          <p:cNvPr id="12" name="Title 7">
            <a:extLst>
              <a:ext uri="{FF2B5EF4-FFF2-40B4-BE49-F238E27FC236}">
                <a16:creationId xmlns:a16="http://schemas.microsoft.com/office/drawing/2014/main" id="{302F0CA6-018D-EE94-1001-BD19C7966354}"/>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4- Ethical concerns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A26BF9C8-709A-1513-9339-B2E4E4C0AEC3}"/>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CC8F8830-B13F-94C2-C6C3-196F1C12057D}"/>
              </a:ext>
            </a:extLst>
          </p:cNvPr>
          <p:cNvSpPr txBox="1">
            <a:spLocks/>
          </p:cNvSpPr>
          <p:nvPr/>
        </p:nvSpPr>
        <p:spPr>
          <a:xfrm>
            <a:off x="569323" y="1271257"/>
            <a:ext cx="10779127" cy="2046714"/>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A- Access and fairness</a:t>
            </a:r>
          </a:p>
          <a:p>
            <a:pPr marL="182563" indent="127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these systems are expensive. Physiologists, data scientists also are needed.</a:t>
            </a:r>
          </a:p>
          <a:p>
            <a:pPr marL="182563" indent="127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 rich team or a rich nation can afford all that. A small team, a small federation, often not.</a:t>
            </a:r>
          </a:p>
          <a:p>
            <a:pPr marL="538163" indent="-342900">
              <a:spcBef>
                <a:spcPts val="600"/>
              </a:spcBef>
              <a:buClr>
                <a:srgbClr val="0E4BAE"/>
              </a:buClr>
              <a:tabLst>
                <a:tab pos="3582988" algn="l"/>
              </a:tabLst>
            </a:pPr>
            <a:endPar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2115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EA85B-C28F-D7AC-00EA-586566070A51}"/>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8F843F7A-E2FB-E200-4C30-C8FE2A0A0B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16" y="21516"/>
            <a:ext cx="12214180" cy="6821861"/>
          </a:xfrm>
          <a:prstGeom prst="rect">
            <a:avLst/>
          </a:prstGeom>
        </p:spPr>
      </p:pic>
      <p:sp>
        <p:nvSpPr>
          <p:cNvPr id="12" name="Title 7">
            <a:extLst>
              <a:ext uri="{FF2B5EF4-FFF2-40B4-BE49-F238E27FC236}">
                <a16:creationId xmlns:a16="http://schemas.microsoft.com/office/drawing/2014/main" id="{A3EA9BE5-A26D-7CCD-B30F-0C12DF8BB338}"/>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4- Ethical concerns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A83FA840-1942-BF46-AB42-D3971142F813}"/>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822F4619-5C06-8C8C-F496-9511DD428EA5}"/>
              </a:ext>
            </a:extLst>
          </p:cNvPr>
          <p:cNvSpPr txBox="1">
            <a:spLocks/>
          </p:cNvSpPr>
          <p:nvPr/>
        </p:nvSpPr>
        <p:spPr>
          <a:xfrm>
            <a:off x="569323" y="1271257"/>
            <a:ext cx="10779127" cy="3400931"/>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B- Confidentiality of healthcare data</a:t>
            </a:r>
          </a:p>
          <a:p>
            <a:pPr marL="182563" indent="127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in EU, under the GDPR, blood glucose or lactate values linked to an identifiable athlete are healthcare data, whether measured in a lab or by a wearable.</a:t>
            </a: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this means processing is prohibited unless explicit consent, plus stronger security and often an impact assessment. </a:t>
            </a: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t>
            </a: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but given the employer–athlete relationship within professional teams, is consent truly free given?</a:t>
            </a:r>
          </a:p>
          <a:p>
            <a:pPr marL="538163" indent="-342900">
              <a:spcBef>
                <a:spcPts val="600"/>
              </a:spcBef>
              <a:buClr>
                <a:srgbClr val="0E4BAE"/>
              </a:buClr>
              <a:tabLst>
                <a:tab pos="3582988" algn="l"/>
              </a:tabLst>
            </a:pPr>
            <a:endPar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t>
            </a: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does the use of these systems comply with national regulations?</a:t>
            </a:r>
          </a:p>
        </p:txBody>
      </p:sp>
    </p:spTree>
    <p:extLst>
      <p:ext uri="{BB962C8B-B14F-4D97-AF65-F5344CB8AC3E}">
        <p14:creationId xmlns:p14="http://schemas.microsoft.com/office/powerpoint/2010/main" val="661173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9E78B-B893-4CB0-91F2-8DBFF8F7FEE8}"/>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04D88951-E4B1-1A97-A62B-6F0D25EBFE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16" y="21516"/>
            <a:ext cx="12214180" cy="6821861"/>
          </a:xfrm>
          <a:prstGeom prst="rect">
            <a:avLst/>
          </a:prstGeom>
        </p:spPr>
      </p:pic>
      <p:sp>
        <p:nvSpPr>
          <p:cNvPr id="12" name="Title 7">
            <a:extLst>
              <a:ext uri="{FF2B5EF4-FFF2-40B4-BE49-F238E27FC236}">
                <a16:creationId xmlns:a16="http://schemas.microsoft.com/office/drawing/2014/main" id="{E2FCF87E-549E-D496-21F5-E01F2409E36B}"/>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4- Ethical concerns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5E3988B4-2A5A-6E28-7295-19B981E042D1}"/>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55FCAEA9-4C9D-4F32-E0E6-FDDA02F91708}"/>
              </a:ext>
            </a:extLst>
          </p:cNvPr>
          <p:cNvSpPr txBox="1">
            <a:spLocks/>
          </p:cNvSpPr>
          <p:nvPr/>
        </p:nvSpPr>
        <p:spPr>
          <a:xfrm>
            <a:off x="569323" y="1271257"/>
            <a:ext cx="10779127" cy="2908489"/>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C- Autonomy vs. Surveillance</a:t>
            </a:r>
          </a:p>
          <a:p>
            <a:pPr marL="182563" indent="127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some of these sensors don’t stop when training stops. They measure sleep. Recovery. Stress. Hormones. Sometimes 24 hours a day</a:t>
            </a: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this continuous monitoring, especially into off-field life, raises questions about athlete consent, privacy</a:t>
            </a: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particularly relevant for young or contractually dependent athletes</a:t>
            </a:r>
          </a:p>
          <a:p>
            <a:pPr marL="182563" indent="12700">
              <a:spcBef>
                <a:spcPts val="0"/>
              </a:spcBef>
              <a:buClr>
                <a:srgbClr val="0E4BAE"/>
              </a:buClr>
            </a:pPr>
            <a:endPar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t>
            </a: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the line between support and surveillance can be very thin.</a:t>
            </a:r>
          </a:p>
        </p:txBody>
      </p:sp>
    </p:spTree>
    <p:extLst>
      <p:ext uri="{BB962C8B-B14F-4D97-AF65-F5344CB8AC3E}">
        <p14:creationId xmlns:p14="http://schemas.microsoft.com/office/powerpoint/2010/main" val="30614987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BD078-1723-AC6F-DBE5-88B65416F6B9}"/>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46B81863-3E30-FF88-1AFC-464F2A89BE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16" y="21516"/>
            <a:ext cx="12214180" cy="6821861"/>
          </a:xfrm>
          <a:prstGeom prst="rect">
            <a:avLst/>
          </a:prstGeom>
        </p:spPr>
      </p:pic>
      <p:sp>
        <p:nvSpPr>
          <p:cNvPr id="12" name="Title 7">
            <a:extLst>
              <a:ext uri="{FF2B5EF4-FFF2-40B4-BE49-F238E27FC236}">
                <a16:creationId xmlns:a16="http://schemas.microsoft.com/office/drawing/2014/main" id="{9F9B4934-3B60-A632-E75B-819F4A9CE3D2}"/>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4- Ethical concerns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3B9E6016-B2FA-EDDC-E9E7-59D256DEDB70}"/>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BEA7A160-7F2B-FC53-3251-5A8194748C13}"/>
              </a:ext>
            </a:extLst>
          </p:cNvPr>
          <p:cNvSpPr txBox="1">
            <a:spLocks/>
          </p:cNvSpPr>
          <p:nvPr/>
        </p:nvSpPr>
        <p:spPr>
          <a:xfrm>
            <a:off x="569323" y="1271257"/>
            <a:ext cx="10779127" cy="2723823"/>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D- Whose judgment prevails?</a:t>
            </a:r>
          </a:p>
          <a:p>
            <a:pPr marL="182563" indent="127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if a device or algorithm flags a risk (e.g., fatigue threshold) that contradicts an athlete's or coach's own assessments</a:t>
            </a: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if you follow the device and it was wrong, the athlete lost a race </a:t>
            </a: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if you ignore it and it was right, the athlete may get injured</a:t>
            </a:r>
          </a:p>
          <a:p>
            <a:pPr marL="182563" indent="12700">
              <a:spcBef>
                <a:spcPts val="600"/>
              </a:spcBef>
              <a:buClr>
                <a:srgbClr val="0E4BAE"/>
              </a:buClr>
            </a:pP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		Who decides?</a:t>
            </a:r>
          </a:p>
          <a:p>
            <a:pPr marL="182563" indent="12700">
              <a:spcBef>
                <a:spcPts val="600"/>
              </a:spcBef>
              <a:buClr>
                <a:srgbClr val="0E4BAE"/>
              </a:buClr>
            </a:pP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		That is an ethical question. But it is also a legal one. Who is responsible?</a:t>
            </a:r>
          </a:p>
        </p:txBody>
      </p:sp>
    </p:spTree>
    <p:extLst>
      <p:ext uri="{BB962C8B-B14F-4D97-AF65-F5344CB8AC3E}">
        <p14:creationId xmlns:p14="http://schemas.microsoft.com/office/powerpoint/2010/main" val="42703600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5E28F-3EB9-B384-223E-BC0AA03DCCC5}"/>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9EFBAB09-9E7F-864A-DE1B-84B4F6818E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16" y="21516"/>
            <a:ext cx="12214180" cy="6821861"/>
          </a:xfrm>
          <a:prstGeom prst="rect">
            <a:avLst/>
          </a:prstGeom>
        </p:spPr>
      </p:pic>
      <p:sp>
        <p:nvSpPr>
          <p:cNvPr id="12" name="Title 7">
            <a:extLst>
              <a:ext uri="{FF2B5EF4-FFF2-40B4-BE49-F238E27FC236}">
                <a16:creationId xmlns:a16="http://schemas.microsoft.com/office/drawing/2014/main" id="{D0DE2C79-A823-E3DD-70A1-89468D31061C}"/>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noProof="0" dirty="0">
                <a:solidFill>
                  <a:sysClr val="windowText" lastClr="000000"/>
                </a:solidFill>
                <a:latin typeface="Calibri"/>
              </a:rPr>
              <a:t>4- Ethical concerns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95D5824C-130F-86B7-A8FD-4A8CB3CD08E7}"/>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5FB0FB41-B8DE-3AEA-A607-A23961ABAE2B}"/>
              </a:ext>
            </a:extLst>
          </p:cNvPr>
          <p:cNvSpPr txBox="1">
            <a:spLocks/>
          </p:cNvSpPr>
          <p:nvPr/>
        </p:nvSpPr>
        <p:spPr>
          <a:xfrm>
            <a:off x="569323" y="1271257"/>
            <a:ext cx="6864211" cy="2231380"/>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38163" indent="-342900">
              <a:spcBef>
                <a:spcPts val="600"/>
              </a:spcBef>
              <a:buClr>
                <a:srgbClr val="0E4BAE"/>
              </a:buClr>
              <a:tabLst>
                <a:tab pos="3582988" algn="l"/>
              </a:tabLst>
            </a:pPr>
            <a:r>
              <a:rPr lang="en-GB" sz="2400" b="1" dirty="0">
                <a:solidFill>
                  <a:srgbClr val="000000"/>
                </a:solidFill>
                <a:latin typeface="Calibri" panose="020F0502020204030204" pitchFamily="34" charset="0"/>
                <a:ea typeface="Calibri" panose="020F0502020204030204" pitchFamily="34" charset="0"/>
                <a:cs typeface="Calibri" panose="020F0502020204030204" pitchFamily="34" charset="0"/>
              </a:rPr>
              <a:t>E- Use in competition</a:t>
            </a:r>
          </a:p>
          <a:p>
            <a:pPr marL="182563" indent="127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keeping judgment and instinct at the heart of performance</a:t>
            </a:r>
          </a:p>
          <a:p>
            <a:pPr marL="182563" indent="12700">
              <a:spcBef>
                <a:spcPts val="0"/>
              </a:spcBef>
              <a:buClr>
                <a:srgbClr val="0E4BAE"/>
              </a:buClr>
              <a:tabLst>
                <a:tab pos="143033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much of the beauty of competition lies in how athletes manage their own effort: sensing when to attack, when to eat and drink, etc. </a:t>
            </a:r>
          </a:p>
        </p:txBody>
      </p:sp>
      <p:grpSp>
        <p:nvGrpSpPr>
          <p:cNvPr id="9" name="Group 8">
            <a:extLst>
              <a:ext uri="{FF2B5EF4-FFF2-40B4-BE49-F238E27FC236}">
                <a16:creationId xmlns:a16="http://schemas.microsoft.com/office/drawing/2014/main" id="{96361B8C-2B6B-ABE7-3F37-024CBF462C6B}"/>
              </a:ext>
            </a:extLst>
          </p:cNvPr>
          <p:cNvGrpSpPr/>
          <p:nvPr/>
        </p:nvGrpSpPr>
        <p:grpSpPr>
          <a:xfrm>
            <a:off x="566497" y="829056"/>
            <a:ext cx="10867358" cy="5691880"/>
            <a:chOff x="566497" y="829056"/>
            <a:chExt cx="10867358" cy="5691880"/>
          </a:xfrm>
        </p:grpSpPr>
        <p:pic>
          <p:nvPicPr>
            <p:cNvPr id="5" name="Picture 4">
              <a:extLst>
                <a:ext uri="{FF2B5EF4-FFF2-40B4-BE49-F238E27FC236}">
                  <a16:creationId xmlns:a16="http://schemas.microsoft.com/office/drawing/2014/main" id="{A1BCA279-5298-13BD-8CEF-0E9F42A5D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5463" y="829056"/>
              <a:ext cx="3898392" cy="5199888"/>
            </a:xfrm>
            <a:prstGeom prst="rect">
              <a:avLst/>
            </a:prstGeom>
          </p:spPr>
        </p:pic>
        <p:sp>
          <p:nvSpPr>
            <p:cNvPr id="7" name="Text Placeholder 3">
              <a:extLst>
                <a:ext uri="{FF2B5EF4-FFF2-40B4-BE49-F238E27FC236}">
                  <a16:creationId xmlns:a16="http://schemas.microsoft.com/office/drawing/2014/main" id="{BDF2D163-32DA-2B0D-B54F-9FCCB8382CDE}"/>
                </a:ext>
              </a:extLst>
            </p:cNvPr>
            <p:cNvSpPr txBox="1">
              <a:spLocks/>
            </p:cNvSpPr>
            <p:nvPr/>
          </p:nvSpPr>
          <p:spPr>
            <a:xfrm>
              <a:off x="566497" y="3381615"/>
              <a:ext cx="6864211" cy="3139321"/>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indent="12700">
                <a:spcBef>
                  <a:spcPts val="0"/>
                </a:spcBef>
                <a:buClr>
                  <a:srgbClr val="0E4BAE"/>
                </a:buClr>
                <a:tabLst>
                  <a:tab pos="143033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if a device shows the rider’s exact physiological state in real time, these decisions become mechanical or are made remotely by an analyst</a:t>
              </a:r>
            </a:p>
            <a:p>
              <a:pPr marL="182563" indent="12700">
                <a:spcBef>
                  <a:spcPts val="0"/>
                </a:spcBef>
                <a:buClr>
                  <a:srgbClr val="0E4BAE"/>
                </a:buClr>
                <a:tabLst>
                  <a:tab pos="1430338" algn="l"/>
                </a:tabLst>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competition then shifts from a contest between athletes to a contest between algorithms</a:t>
              </a:r>
            </a:p>
            <a:p>
              <a:pPr marL="182563" indent="12700">
                <a:spcBef>
                  <a:spcPts val="0"/>
                </a:spcBef>
                <a:buClr>
                  <a:srgbClr val="0E4BAE"/>
                </a:buClr>
                <a:tabLst>
                  <a:tab pos="892175" algn="l"/>
                  <a:tab pos="1430338" algn="l"/>
                </a:tabLst>
              </a:pPr>
              <a:endPar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82563" indent="12700">
                <a:spcBef>
                  <a:spcPts val="0"/>
                </a:spcBef>
                <a:buClr>
                  <a:srgbClr val="0E4BAE"/>
                </a:buClr>
                <a:tabLst>
                  <a:tab pos="892175" algn="l"/>
                  <a:tab pos="1430338" algn="l"/>
                </a:tabLst>
              </a:pP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	- preserving the spectacle and the uncertainty of competition</a:t>
              </a:r>
            </a:p>
            <a:p>
              <a:pPr marL="182563" indent="12700">
                <a:spcBef>
                  <a:spcPts val="0"/>
                </a:spcBef>
                <a:buClr>
                  <a:srgbClr val="0E4BAE"/>
                </a:buClr>
                <a:tabLst>
                  <a:tab pos="1430338" algn="l"/>
                </a:tabLst>
              </a:pPr>
              <a:endPar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47146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2AAD6-A9F3-433A-FFA3-5E4F25335D0F}"/>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06D4FC92-614C-9328-5918-3562A63236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16" y="21516"/>
            <a:ext cx="12214180" cy="6821861"/>
          </a:xfrm>
          <a:prstGeom prst="rect">
            <a:avLst/>
          </a:prstGeom>
        </p:spPr>
      </p:pic>
      <p:sp>
        <p:nvSpPr>
          <p:cNvPr id="12" name="Title 7">
            <a:extLst>
              <a:ext uri="{FF2B5EF4-FFF2-40B4-BE49-F238E27FC236}">
                <a16:creationId xmlns:a16="http://schemas.microsoft.com/office/drawing/2014/main" id="{DFBE0BD5-20F3-55E8-752A-E0FCBDB8B1EB}"/>
              </a:ext>
            </a:extLst>
          </p:cNvPr>
          <p:cNvSpPr txBox="1">
            <a:spLocks/>
          </p:cNvSpPr>
          <p:nvPr/>
        </p:nvSpPr>
        <p:spPr>
          <a:xfrm>
            <a:off x="505786" y="273252"/>
            <a:ext cx="9976933" cy="706975"/>
          </a:xfrm>
          <a:prstGeom prst="rect">
            <a:avLst/>
          </a:prstGeom>
        </p:spPr>
        <p:txBody>
          <a:bodyPr vert="horz" lIns="0" tIns="0" rIns="0" bIns="0" rtlCol="0" anchor="t">
            <a:normAutofit/>
          </a:bodyPr>
          <a:lstStyle>
            <a:lvl1pPr algn="l" defTabSz="609585" rtl="0" eaLnBrk="1" latinLnBrk="0" hangingPunct="1">
              <a:lnSpc>
                <a:spcPct val="80000"/>
              </a:lnSpc>
              <a:spcBef>
                <a:spcPct val="0"/>
              </a:spcBef>
              <a:buNone/>
              <a:defRPr sz="3100" kern="1200">
                <a:solidFill>
                  <a:schemeClr val="tx1"/>
                </a:solidFill>
                <a:latin typeface="+mj-lt"/>
                <a:ea typeface="+mj-ea"/>
                <a:cs typeface="+mj-cs"/>
              </a:defRPr>
            </a:lvl1pPr>
          </a:lstStyle>
          <a:p>
            <a:pPr marL="0" marR="0" lvl="0" indent="0" algn="l" defTabSz="609585" rtl="0" eaLnBrk="1" fontAlgn="auto" latinLnBrk="0" hangingPunct="1">
              <a:lnSpc>
                <a:spcPct val="80000"/>
              </a:lnSpc>
              <a:spcBef>
                <a:spcPct val="0"/>
              </a:spcBef>
              <a:spcAft>
                <a:spcPts val="0"/>
              </a:spcAft>
              <a:buClrTx/>
              <a:buSzTx/>
              <a:buFontTx/>
              <a:buNone/>
              <a:tabLst/>
              <a:defRPr/>
            </a:pPr>
            <a:r>
              <a:rPr lang="en-GB" b="1" cap="small" dirty="0">
                <a:solidFill>
                  <a:sysClr val="windowText" lastClr="000000"/>
                </a:solidFill>
                <a:latin typeface="Calibri"/>
              </a:rPr>
              <a:t>Conclusions</a:t>
            </a:r>
            <a:endParaRPr kumimoji="0" lang="en-GB" sz="3100" i="0" u="none" strike="noStrike" kern="1200" cap="small" spc="0" normalizeH="0" noProof="0" dirty="0">
              <a:ln>
                <a:noFill/>
              </a:ln>
              <a:solidFill>
                <a:sysClr val="windowText" lastClr="000000"/>
              </a:solidFill>
              <a:effectLst/>
              <a:uLnTx/>
              <a:uFillTx/>
              <a:latin typeface="Calibri"/>
              <a:ea typeface="+mj-ea"/>
              <a:cs typeface="+mj-cs"/>
            </a:endParaRPr>
          </a:p>
        </p:txBody>
      </p:sp>
      <p:sp>
        <p:nvSpPr>
          <p:cNvPr id="2" name="Rectangle 1">
            <a:extLst>
              <a:ext uri="{FF2B5EF4-FFF2-40B4-BE49-F238E27FC236}">
                <a16:creationId xmlns:a16="http://schemas.microsoft.com/office/drawing/2014/main" id="{D95E4D32-84CF-F637-861D-431945BF52F9}"/>
              </a:ext>
            </a:extLst>
          </p:cNvPr>
          <p:cNvSpPr/>
          <p:nvPr/>
        </p:nvSpPr>
        <p:spPr>
          <a:xfrm>
            <a:off x="6357939" y="6129347"/>
            <a:ext cx="3800482" cy="4714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9640F660-877B-0A19-15DE-BB7364951879}"/>
              </a:ext>
            </a:extLst>
          </p:cNvPr>
          <p:cNvSpPr txBox="1">
            <a:spLocks/>
          </p:cNvSpPr>
          <p:nvPr/>
        </p:nvSpPr>
        <p:spPr>
          <a:xfrm>
            <a:off x="569323" y="1034587"/>
            <a:ext cx="10779127" cy="4493538"/>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1000"/>
              </a:spcBef>
              <a:buClr>
                <a:schemeClr val="accent1"/>
              </a:buClr>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indent="12700">
              <a:spcBef>
                <a:spcPts val="60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wearable sensors are moving us from </a:t>
            </a:r>
          </a:p>
          <a:p>
            <a:pPr marL="182563" indent="12700">
              <a:spcBef>
                <a:spcPts val="0"/>
              </a:spcBef>
              <a:buClr>
                <a:srgbClr val="0E4BAE"/>
              </a:buClr>
            </a:pP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		measuring what athletes do </a:t>
            </a:r>
          </a:p>
          <a:p>
            <a:pPr marL="182563" indent="12700">
              <a:spcBef>
                <a:spcPts val="0"/>
              </a:spcBef>
              <a:buClr>
                <a:srgbClr val="0E4BAE"/>
              </a:buClr>
            </a:pPr>
            <a:r>
              <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rPr>
              <a:t>		to understanding how their bodies respond</a:t>
            </a:r>
          </a:p>
          <a:p>
            <a:pPr marL="182563" indent="12700">
              <a:spcBef>
                <a:spcPts val="0"/>
              </a:spcBef>
              <a:buClr>
                <a:srgbClr val="0E4BAE"/>
              </a:buClr>
            </a:pPr>
            <a:endPar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with real promise for safety, performance and recovery </a:t>
            </a: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but these expectations have yet to be supported by evidence </a:t>
            </a: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sensor technology is advancing rapidly, but important questions remain: </a:t>
            </a: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every individual is different, so the benefits of wearable technologies must be tailored to each athlete </a:t>
            </a: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AI still needs to demonstrate its ability to turn data into reliable decisions.</a:t>
            </a:r>
          </a:p>
          <a:p>
            <a:pPr marL="182563" indent="12700">
              <a:spcBef>
                <a:spcPts val="0"/>
              </a:spcBef>
              <a:buClr>
                <a:srgbClr val="0E4BAE"/>
              </a:buClr>
            </a:pPr>
            <a:r>
              <a:rPr lang="en-GB" sz="2200" dirty="0">
                <a:solidFill>
                  <a:srgbClr val="000000"/>
                </a:solidFill>
                <a:latin typeface="Calibri" panose="020F0502020204030204" pitchFamily="34" charset="0"/>
                <a:ea typeface="Calibri" panose="020F0502020204030204" pitchFamily="34" charset="0"/>
                <a:cs typeface="Calibri" panose="020F0502020204030204" pitchFamily="34" charset="0"/>
              </a:rPr>
              <a:t>	- the world of sport must decide what role these tools should play, who can access them, whether they should be used during competition, who owns the data, and how privacy can be protected</a:t>
            </a:r>
            <a:endParaRPr lang="en-GB" sz="2200" dirty="0">
              <a:solidFill>
                <a:srgbClr val="0066FF"/>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32201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24CF9-4BD4-03A9-4CE6-2D42E244EEE9}"/>
            </a:ext>
          </a:extLst>
        </p:cNvPr>
        <p:cNvGrpSpPr/>
        <p:nvPr/>
      </p:nvGrpSpPr>
      <p:grpSpPr>
        <a:xfrm>
          <a:off x="0" y="0"/>
          <a:ext cx="0" cy="0"/>
          <a:chOff x="0" y="0"/>
          <a:chExt cx="0" cy="0"/>
        </a:xfrm>
      </p:grpSpPr>
      <p:pic>
        <p:nvPicPr>
          <p:cNvPr id="3" name="Picture 2" descr="A white background with black text&#10;&#10;AI-generated content may be incorrect.">
            <a:extLst>
              <a:ext uri="{FF2B5EF4-FFF2-40B4-BE49-F238E27FC236}">
                <a16:creationId xmlns:a16="http://schemas.microsoft.com/office/drawing/2014/main" id="{6A539B0B-164C-1B33-2B33-1159E3AC1E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14180" cy="6821861"/>
          </a:xfrm>
          <a:prstGeom prst="rect">
            <a:avLst/>
          </a:prstGeom>
        </p:spPr>
      </p:pic>
      <p:pic>
        <p:nvPicPr>
          <p:cNvPr id="5" name="Picture 4" descr="A group of people riding bicycles on a street with a crowd of people&#10;&#10;AI-generated content may be incorrect.">
            <a:extLst>
              <a:ext uri="{FF2B5EF4-FFF2-40B4-BE49-F238E27FC236}">
                <a16:creationId xmlns:a16="http://schemas.microsoft.com/office/drawing/2014/main" id="{BFBB04CB-A82A-82AE-FD83-16C6587EB7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3522" y="604002"/>
            <a:ext cx="6276332" cy="5069346"/>
          </a:xfrm>
          <a:prstGeom prst="rect">
            <a:avLst/>
          </a:prstGeom>
        </p:spPr>
      </p:pic>
      <p:sp>
        <p:nvSpPr>
          <p:cNvPr id="7" name="TextBox 6">
            <a:extLst>
              <a:ext uri="{FF2B5EF4-FFF2-40B4-BE49-F238E27FC236}">
                <a16:creationId xmlns:a16="http://schemas.microsoft.com/office/drawing/2014/main" id="{88DCEC14-813C-0932-66EA-CE7B4D934576}"/>
              </a:ext>
            </a:extLst>
          </p:cNvPr>
          <p:cNvSpPr txBox="1"/>
          <p:nvPr/>
        </p:nvSpPr>
        <p:spPr>
          <a:xfrm>
            <a:off x="22120" y="2720078"/>
            <a:ext cx="5411188" cy="584775"/>
          </a:xfrm>
          <a:prstGeom prst="rect">
            <a:avLst/>
          </a:prstGeom>
          <a:noFill/>
        </p:spPr>
        <p:txBody>
          <a:bodyPr wrap="square">
            <a:spAutoFit/>
          </a:bodyPr>
          <a:lstStyle/>
          <a:p>
            <a:pPr algn="ctr">
              <a:spcBef>
                <a:spcPts val="1200"/>
              </a:spcBef>
            </a:pPr>
            <a:r>
              <a:rPr lang="en-GB" sz="3200" i="1">
                <a:latin typeface="Calibri" panose="020F0502020204030204" pitchFamily="34" charset="0"/>
                <a:cs typeface="Calibri" panose="020F0502020204030204" pitchFamily="34" charset="0"/>
              </a:rPr>
              <a:t>T</a:t>
            </a:r>
            <a:r>
              <a:rPr lang="en-GB" sz="3200" i="1" noProof="0" dirty="0">
                <a:latin typeface="Calibri" panose="020F0502020204030204" pitchFamily="34" charset="0"/>
                <a:cs typeface="Calibri" panose="020F0502020204030204" pitchFamily="34" charset="0"/>
              </a:rPr>
              <a:t>hank you for your attention</a:t>
            </a:r>
            <a:endParaRPr lang="en-GB" sz="3200"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44539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9734</TotalTime>
  <Words>3711</Words>
  <Application>Microsoft Office PowerPoint</Application>
  <PresentationFormat>Widescreen</PresentationFormat>
  <Paragraphs>364</Paragraphs>
  <Slides>40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Bigard Xavier - UCI</dc:creator>
  <cp:lastModifiedBy>Bigard Xavier - UCI</cp:lastModifiedBy>
  <cp:revision>52</cp:revision>
  <dcterms:created xsi:type="dcterms:W3CDTF">2025-05-26T17:32:08Z</dcterms:created>
  <dcterms:modified xsi:type="dcterms:W3CDTF">2026-10-27T07:29:13Z</dcterms:modified>
</cp:coreProperties>
</file>