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72" r:id="rId1"/>
  </p:sldMasterIdLst>
  <p:notesMasterIdLst>
    <p:notesMasterId r:id="rId49"/>
  </p:notesMasterIdLst>
  <p:handoutMasterIdLst>
    <p:handoutMasterId r:id="rId50"/>
  </p:handoutMasterIdLst>
  <p:sldIdLst>
    <p:sldId id="2406" r:id="rId2"/>
    <p:sldId id="2485" r:id="rId3"/>
    <p:sldId id="2407" r:id="rId4"/>
    <p:sldId id="2408" r:id="rId5"/>
    <p:sldId id="2449" r:id="rId6"/>
    <p:sldId id="2409" r:id="rId7"/>
    <p:sldId id="2410" r:id="rId8"/>
    <p:sldId id="2411" r:id="rId9"/>
    <p:sldId id="2412" r:id="rId10"/>
    <p:sldId id="2413" r:id="rId11"/>
    <p:sldId id="2414" r:id="rId12"/>
    <p:sldId id="2415" r:id="rId13"/>
    <p:sldId id="2416" r:id="rId14"/>
    <p:sldId id="2417" r:id="rId15"/>
    <p:sldId id="2418" r:id="rId16"/>
    <p:sldId id="2419" r:id="rId17"/>
    <p:sldId id="2420" r:id="rId18"/>
    <p:sldId id="2421" r:id="rId19"/>
    <p:sldId id="2422" r:id="rId20"/>
    <p:sldId id="2471" r:id="rId21"/>
    <p:sldId id="2472" r:id="rId22"/>
    <p:sldId id="2473" r:id="rId23"/>
    <p:sldId id="2445" r:id="rId24"/>
    <p:sldId id="2423" r:id="rId25"/>
    <p:sldId id="2424" r:id="rId26"/>
    <p:sldId id="2425" r:id="rId27"/>
    <p:sldId id="2444" r:id="rId28"/>
    <p:sldId id="2427" r:id="rId29"/>
    <p:sldId id="2429" r:id="rId30"/>
    <p:sldId id="2474" r:id="rId31"/>
    <p:sldId id="2446" r:id="rId32"/>
    <p:sldId id="2431" r:id="rId33"/>
    <p:sldId id="2475" r:id="rId34"/>
    <p:sldId id="2476" r:id="rId35"/>
    <p:sldId id="2455" r:id="rId36"/>
    <p:sldId id="2456" r:id="rId37"/>
    <p:sldId id="2457" r:id="rId38"/>
    <p:sldId id="2458" r:id="rId39"/>
    <p:sldId id="2438" r:id="rId40"/>
    <p:sldId id="2447" r:id="rId41"/>
    <p:sldId id="2440" r:id="rId42"/>
    <p:sldId id="2439" r:id="rId43"/>
    <p:sldId id="2443" r:id="rId44"/>
    <p:sldId id="2484" r:id="rId45"/>
    <p:sldId id="2441" r:id="rId46"/>
    <p:sldId id="2442" r:id="rId47"/>
    <p:sldId id="1941" r:id="rId48"/>
  </p:sldIdLst>
  <p:sldSz cx="12192000" cy="6858000"/>
  <p:notesSz cx="6743700" cy="9906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A1B98"/>
    <a:srgbClr val="0B1DA5"/>
    <a:srgbClr val="0C20B8"/>
    <a:srgbClr val="0A11A4"/>
    <a:srgbClr val="1612BE"/>
    <a:srgbClr val="CCECFF"/>
    <a:srgbClr val="009900"/>
    <a:srgbClr val="CCFF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EE60A7-CB38-4B50-A625-459D280BBFE8}" v="111" dt="2025-10-20T17:04:05.020"/>
    <p1510:client id="{6B138787-396F-4BAB-A1B3-69C2520ADF39}" v="1" dt="2025-10-19T18:58:20.4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752" autoAdjust="0"/>
  </p:normalViewPr>
  <p:slideViewPr>
    <p:cSldViewPr snapToGrid="0">
      <p:cViewPr varScale="1">
        <p:scale>
          <a:sx n="60" d="100"/>
          <a:sy n="60" d="100"/>
        </p:scale>
        <p:origin x="328" y="56"/>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an S. Jensen" userId="129873fb-a1a2-4d88-9687-a98b2f5a9d5c" providerId="ADAL" clId="{488CB53B-8E11-4C13-96F6-EA5B5ED2BD98}"/>
    <pc:docChg chg="modSld">
      <pc:chgData name="Christian S. Jensen" userId="129873fb-a1a2-4d88-9687-a98b2f5a9d5c" providerId="ADAL" clId="{488CB53B-8E11-4C13-96F6-EA5B5ED2BD98}" dt="2024-01-14T23:32:12.321" v="2" actId="6549"/>
      <pc:docMkLst>
        <pc:docMk/>
      </pc:docMkLst>
      <pc:sldChg chg="modSp mod">
        <pc:chgData name="Christian S. Jensen" userId="129873fb-a1a2-4d88-9687-a98b2f5a9d5c" providerId="ADAL" clId="{488CB53B-8E11-4C13-96F6-EA5B5ED2BD98}" dt="2024-01-14T23:32:12.321" v="2" actId="6549"/>
        <pc:sldMkLst>
          <pc:docMk/>
          <pc:sldMk cId="1727523438" sldId="2406"/>
        </pc:sldMkLst>
      </pc:sldChg>
    </pc:docChg>
  </pc:docChgLst>
  <pc:docChgLst>
    <pc:chgData name="Christian S. Jensen" userId="129873fb-a1a2-4d88-9687-a98b2f5a9d5c" providerId="ADAL" clId="{DE5D2C3E-094C-42C3-958F-FC88F2EFA7CE}"/>
    <pc:docChg chg="modSld">
      <pc:chgData name="Christian S. Jensen" userId="129873fb-a1a2-4d88-9687-a98b2f5a9d5c" providerId="ADAL" clId="{DE5D2C3E-094C-42C3-958F-FC88F2EFA7CE}" dt="2025-10-19T18:58:20.494" v="0"/>
      <pc:docMkLst>
        <pc:docMk/>
      </pc:docMkLst>
      <pc:sldChg chg="addSp modSp">
        <pc:chgData name="Christian S. Jensen" userId="129873fb-a1a2-4d88-9687-a98b2f5a9d5c" providerId="ADAL" clId="{DE5D2C3E-094C-42C3-958F-FC88F2EFA7CE}" dt="2025-10-19T18:58:20.494" v="0"/>
        <pc:sldMkLst>
          <pc:docMk/>
          <pc:sldMk cId="4015526526" sldId="2440"/>
        </pc:sldMkLst>
        <pc:spChg chg="add mod">
          <ac:chgData name="Christian S. Jensen" userId="129873fb-a1a2-4d88-9687-a98b2f5a9d5c" providerId="ADAL" clId="{DE5D2C3E-094C-42C3-958F-FC88F2EFA7CE}" dt="2025-10-19T18:58:20.494" v="0"/>
          <ac:spMkLst>
            <pc:docMk/>
            <pc:sldMk cId="4015526526" sldId="2440"/>
            <ac:spMk id="2" creationId="{C4109B9F-3842-9A10-0D36-21DD22FB9183}"/>
          </ac:spMkLst>
        </pc:spChg>
      </pc:sldChg>
    </pc:docChg>
  </pc:docChgLst>
  <pc:docChgLst>
    <pc:chgData name="Christian S. Jensen" userId="129873fb-a1a2-4d88-9687-a98b2f5a9d5c" providerId="ADAL" clId="{4B83305D-AC1C-49C4-834D-30432C0EBE95}"/>
    <pc:docChg chg="custSel modSld">
      <pc:chgData name="Christian S. Jensen" userId="129873fb-a1a2-4d88-9687-a98b2f5a9d5c" providerId="ADAL" clId="{4B83305D-AC1C-49C4-834D-30432C0EBE95}" dt="2025-08-10T08:57:48.295" v="98" actId="6549"/>
      <pc:docMkLst>
        <pc:docMk/>
      </pc:docMkLst>
      <pc:sldChg chg="addSp delSp modSp mod modNotesTx">
        <pc:chgData name="Christian S. Jensen" userId="129873fb-a1a2-4d88-9687-a98b2f5a9d5c" providerId="ADAL" clId="{4B83305D-AC1C-49C4-834D-30432C0EBE95}" dt="2025-08-10T08:57:48.295" v="98" actId="6549"/>
        <pc:sldMkLst>
          <pc:docMk/>
          <pc:sldMk cId="1727523438" sldId="2406"/>
        </pc:sldMkLst>
      </pc:sldChg>
    </pc:docChg>
  </pc:docChgLst>
  <pc:docChgLst>
    <pc:chgData name="Christian S. Jensen" userId="129873fb-a1a2-4d88-9687-a98b2f5a9d5c" providerId="ADAL" clId="{E544C960-3A25-4A06-A164-10D96662E1AD}"/>
    <pc:docChg chg="custSel addSld modSld">
      <pc:chgData name="Christian S. Jensen" userId="129873fb-a1a2-4d88-9687-a98b2f5a9d5c" providerId="ADAL" clId="{E544C960-3A25-4A06-A164-10D96662E1AD}" dt="2025-10-20T17:14:34.856" v="173" actId="20577"/>
      <pc:docMkLst>
        <pc:docMk/>
      </pc:docMkLst>
      <pc:sldChg chg="modSp mod">
        <pc:chgData name="Christian S. Jensen" userId="129873fb-a1a2-4d88-9687-a98b2f5a9d5c" providerId="ADAL" clId="{E544C960-3A25-4A06-A164-10D96662E1AD}" dt="2025-10-20T17:04:30.484" v="157" actId="6549"/>
        <pc:sldMkLst>
          <pc:docMk/>
          <pc:sldMk cId="3624291030" sldId="2407"/>
        </pc:sldMkLst>
        <pc:spChg chg="mod">
          <ac:chgData name="Christian S. Jensen" userId="129873fb-a1a2-4d88-9687-a98b2f5a9d5c" providerId="ADAL" clId="{E544C960-3A25-4A06-A164-10D96662E1AD}" dt="2025-10-20T17:04:30.484" v="157" actId="6549"/>
          <ac:spMkLst>
            <pc:docMk/>
            <pc:sldMk cId="3624291030" sldId="2407"/>
            <ac:spMk id="3" creationId="{00000000-0000-0000-0000-000000000000}"/>
          </ac:spMkLst>
        </pc:spChg>
      </pc:sldChg>
      <pc:sldChg chg="modSp mod">
        <pc:chgData name="Christian S. Jensen" userId="129873fb-a1a2-4d88-9687-a98b2f5a9d5c" providerId="ADAL" clId="{E544C960-3A25-4A06-A164-10D96662E1AD}" dt="2025-10-20T17:14:34.856" v="173" actId="20577"/>
        <pc:sldMkLst>
          <pc:docMk/>
          <pc:sldMk cId="2633785411" sldId="2442"/>
        </pc:sldMkLst>
        <pc:spChg chg="mod">
          <ac:chgData name="Christian S. Jensen" userId="129873fb-a1a2-4d88-9687-a98b2f5a9d5c" providerId="ADAL" clId="{E544C960-3A25-4A06-A164-10D96662E1AD}" dt="2025-10-20T17:14:34.856" v="173" actId="20577"/>
          <ac:spMkLst>
            <pc:docMk/>
            <pc:sldMk cId="2633785411" sldId="2442"/>
            <ac:spMk id="4" creationId="{00000000-0000-0000-0000-000000000000}"/>
          </ac:spMkLst>
        </pc:spChg>
      </pc:sldChg>
      <pc:sldChg chg="modSp mod">
        <pc:chgData name="Christian S. Jensen" userId="129873fb-a1a2-4d88-9687-a98b2f5a9d5c" providerId="ADAL" clId="{E544C960-3A25-4A06-A164-10D96662E1AD}" dt="2025-10-20T17:08:20.538" v="158" actId="20577"/>
        <pc:sldMkLst>
          <pc:docMk/>
          <pc:sldMk cId="3884253766" sldId="2471"/>
        </pc:sldMkLst>
        <pc:spChg chg="mod">
          <ac:chgData name="Christian S. Jensen" userId="129873fb-a1a2-4d88-9687-a98b2f5a9d5c" providerId="ADAL" clId="{E544C960-3A25-4A06-A164-10D96662E1AD}" dt="2025-10-20T17:08:20.538" v="158" actId="20577"/>
          <ac:spMkLst>
            <pc:docMk/>
            <pc:sldMk cId="3884253766" sldId="2471"/>
            <ac:spMk id="3" creationId="{00000000-0000-0000-0000-000000000000}"/>
          </ac:spMkLst>
        </pc:spChg>
      </pc:sldChg>
      <pc:sldChg chg="addSp delSp modSp new mod modClrScheme modAnim chgLayout">
        <pc:chgData name="Christian S. Jensen" userId="129873fb-a1a2-4d88-9687-a98b2f5a9d5c" providerId="ADAL" clId="{E544C960-3A25-4A06-A164-10D96662E1AD}" dt="2025-10-20T17:03:36.814" v="110"/>
        <pc:sldMkLst>
          <pc:docMk/>
          <pc:sldMk cId="3178335012" sldId="2485"/>
        </pc:sldMkLst>
        <pc:spChg chg="del">
          <ac:chgData name="Christian S. Jensen" userId="129873fb-a1a2-4d88-9687-a98b2f5a9d5c" providerId="ADAL" clId="{E544C960-3A25-4A06-A164-10D96662E1AD}" dt="2025-10-20T16:57:40.365" v="3" actId="700"/>
          <ac:spMkLst>
            <pc:docMk/>
            <pc:sldMk cId="3178335012" sldId="2485"/>
            <ac:spMk id="2" creationId="{FB6574BF-82D1-600D-237C-3239D2DB136E}"/>
          </ac:spMkLst>
        </pc:spChg>
        <pc:spChg chg="del mod ord">
          <ac:chgData name="Christian S. Jensen" userId="129873fb-a1a2-4d88-9687-a98b2f5a9d5c" providerId="ADAL" clId="{E544C960-3A25-4A06-A164-10D96662E1AD}" dt="2025-10-20T16:59:04.091" v="52" actId="478"/>
          <ac:spMkLst>
            <pc:docMk/>
            <pc:sldMk cId="3178335012" sldId="2485"/>
            <ac:spMk id="3" creationId="{34711E01-0606-7124-C32E-2212DD844F94}"/>
          </ac:spMkLst>
        </pc:spChg>
        <pc:spChg chg="del mod ord">
          <ac:chgData name="Christian S. Jensen" userId="129873fb-a1a2-4d88-9687-a98b2f5a9d5c" providerId="ADAL" clId="{E544C960-3A25-4A06-A164-10D96662E1AD}" dt="2025-10-20T17:00:29.236" v="103" actId="478"/>
          <ac:spMkLst>
            <pc:docMk/>
            <pc:sldMk cId="3178335012" sldId="2485"/>
            <ac:spMk id="4" creationId="{39044BC2-7492-89E7-2126-6302E81E91A1}"/>
          </ac:spMkLst>
        </pc:spChg>
        <pc:spChg chg="add del mod">
          <ac:chgData name="Christian S. Jensen" userId="129873fb-a1a2-4d88-9687-a98b2f5a9d5c" providerId="ADAL" clId="{E544C960-3A25-4A06-A164-10D96662E1AD}" dt="2025-10-20T16:58:48.536" v="50" actId="478"/>
          <ac:spMkLst>
            <pc:docMk/>
            <pc:sldMk cId="3178335012" sldId="2485"/>
            <ac:spMk id="5" creationId="{76C00792-0F17-2B3C-8AB7-8272410C1165}"/>
          </ac:spMkLst>
        </pc:spChg>
        <pc:spChg chg="add mod">
          <ac:chgData name="Christian S. Jensen" userId="129873fb-a1a2-4d88-9687-a98b2f5a9d5c" providerId="ADAL" clId="{E544C960-3A25-4A06-A164-10D96662E1AD}" dt="2025-10-20T17:00:42.321" v="104" actId="164"/>
          <ac:spMkLst>
            <pc:docMk/>
            <pc:sldMk cId="3178335012" sldId="2485"/>
            <ac:spMk id="6" creationId="{AE5583DC-48E2-21BE-94E5-A68F62335EB1}"/>
          </ac:spMkLst>
        </pc:spChg>
        <pc:spChg chg="add mod">
          <ac:chgData name="Christian S. Jensen" userId="129873fb-a1a2-4d88-9687-a98b2f5a9d5c" providerId="ADAL" clId="{E544C960-3A25-4A06-A164-10D96662E1AD}" dt="2025-10-20T17:00:42.321" v="104" actId="164"/>
          <ac:spMkLst>
            <pc:docMk/>
            <pc:sldMk cId="3178335012" sldId="2485"/>
            <ac:spMk id="7" creationId="{59C3A83E-4834-8FF8-A1E1-7385143D4F86}"/>
          </ac:spMkLst>
        </pc:spChg>
        <pc:grpChg chg="add mod">
          <ac:chgData name="Christian S. Jensen" userId="129873fb-a1a2-4d88-9687-a98b2f5a9d5c" providerId="ADAL" clId="{E544C960-3A25-4A06-A164-10D96662E1AD}" dt="2025-10-20T17:00:42.321" v="104" actId="164"/>
          <ac:grpSpMkLst>
            <pc:docMk/>
            <pc:sldMk cId="3178335012" sldId="2485"/>
            <ac:grpSpMk id="8" creationId="{227204CC-70BC-FD6F-DC19-35FA091724C7}"/>
          </ac:grpSpMkLst>
        </pc:grpChg>
      </pc:sldChg>
    </pc:docChg>
  </pc:docChgLst>
  <pc:docChgLst>
    <pc:chgData name="Christian S. Jensen" userId="129873fb-a1a2-4d88-9687-a98b2f5a9d5c" providerId="ADAL" clId="{9D6D5B41-B3A4-49D9-840C-583E2CB2F285}"/>
    <pc:docChg chg="modSld">
      <pc:chgData name="Christian S. Jensen" userId="129873fb-a1a2-4d88-9687-a98b2f5a9d5c" providerId="ADAL" clId="{9D6D5B41-B3A4-49D9-840C-583E2CB2F285}" dt="2024-06-11T10:35:39.166" v="13" actId="20577"/>
      <pc:docMkLst>
        <pc:docMk/>
      </pc:docMkLst>
      <pc:sldChg chg="modSp mod modNotesTx">
        <pc:chgData name="Christian S. Jensen" userId="129873fb-a1a2-4d88-9687-a98b2f5a9d5c" providerId="ADAL" clId="{9D6D5B41-B3A4-49D9-840C-583E2CB2F285}" dt="2024-06-11T10:35:39.166" v="13" actId="20577"/>
        <pc:sldMkLst>
          <pc:docMk/>
          <pc:sldMk cId="1727523438" sldId="2406"/>
        </pc:sldMkLst>
      </pc:sldChg>
    </pc:docChg>
  </pc:docChgLst>
  <pc:docChgLst>
    <pc:chgData name="Christian S. Jensen" userId="129873fb-a1a2-4d88-9687-a98b2f5a9d5c" providerId="ADAL" clId="{DF67FD37-0E43-43DB-B389-359191110602}"/>
    <pc:docChg chg="delSld">
      <pc:chgData name="Christian S. Jensen" userId="129873fb-a1a2-4d88-9687-a98b2f5a9d5c" providerId="ADAL" clId="{DF67FD37-0E43-43DB-B389-359191110602}" dt="2025-08-08T17:32:38.663" v="14" actId="47"/>
      <pc:docMkLst>
        <pc:docMk/>
      </pc:docMkLst>
      <pc:sldChg chg="del">
        <pc:chgData name="Christian S. Jensen" userId="129873fb-a1a2-4d88-9687-a98b2f5a9d5c" providerId="ADAL" clId="{DF67FD37-0E43-43DB-B389-359191110602}" dt="2025-08-08T17:32:18.191" v="0" actId="47"/>
        <pc:sldMkLst>
          <pc:docMk/>
          <pc:sldMk cId="2264915266" sldId="2448"/>
        </pc:sldMkLst>
      </pc:sldChg>
      <pc:sldChg chg="del">
        <pc:chgData name="Christian S. Jensen" userId="129873fb-a1a2-4d88-9687-a98b2f5a9d5c" providerId="ADAL" clId="{DF67FD37-0E43-43DB-B389-359191110602}" dt="2025-08-08T17:32:20.239" v="1" actId="47"/>
        <pc:sldMkLst>
          <pc:docMk/>
          <pc:sldMk cId="4136774679" sldId="2459"/>
        </pc:sldMkLst>
      </pc:sldChg>
      <pc:sldChg chg="del">
        <pc:chgData name="Christian S. Jensen" userId="129873fb-a1a2-4d88-9687-a98b2f5a9d5c" providerId="ADAL" clId="{DF67FD37-0E43-43DB-B389-359191110602}" dt="2025-08-08T17:32:21.309" v="2" actId="47"/>
        <pc:sldMkLst>
          <pc:docMk/>
          <pc:sldMk cId="2902391524" sldId="2460"/>
        </pc:sldMkLst>
      </pc:sldChg>
      <pc:sldChg chg="del">
        <pc:chgData name="Christian S. Jensen" userId="129873fb-a1a2-4d88-9687-a98b2f5a9d5c" providerId="ADAL" clId="{DF67FD37-0E43-43DB-B389-359191110602}" dt="2025-08-08T17:32:25.013" v="3" actId="47"/>
        <pc:sldMkLst>
          <pc:docMk/>
          <pc:sldMk cId="369818060" sldId="2461"/>
        </pc:sldMkLst>
      </pc:sldChg>
      <pc:sldChg chg="del">
        <pc:chgData name="Christian S. Jensen" userId="129873fb-a1a2-4d88-9687-a98b2f5a9d5c" providerId="ADAL" clId="{DF67FD37-0E43-43DB-B389-359191110602}" dt="2025-08-08T17:32:26.519" v="4" actId="47"/>
        <pc:sldMkLst>
          <pc:docMk/>
          <pc:sldMk cId="1567795002" sldId="2462"/>
        </pc:sldMkLst>
      </pc:sldChg>
      <pc:sldChg chg="del">
        <pc:chgData name="Christian S. Jensen" userId="129873fb-a1a2-4d88-9687-a98b2f5a9d5c" providerId="ADAL" clId="{DF67FD37-0E43-43DB-B389-359191110602}" dt="2025-08-08T17:32:28.042" v="5" actId="47"/>
        <pc:sldMkLst>
          <pc:docMk/>
          <pc:sldMk cId="2451584342" sldId="2463"/>
        </pc:sldMkLst>
      </pc:sldChg>
      <pc:sldChg chg="del">
        <pc:chgData name="Christian S. Jensen" userId="129873fb-a1a2-4d88-9687-a98b2f5a9d5c" providerId="ADAL" clId="{DF67FD37-0E43-43DB-B389-359191110602}" dt="2025-08-08T17:32:29.176" v="6" actId="47"/>
        <pc:sldMkLst>
          <pc:docMk/>
          <pc:sldMk cId="3693064671" sldId="2464"/>
        </pc:sldMkLst>
      </pc:sldChg>
      <pc:sldChg chg="del">
        <pc:chgData name="Christian S. Jensen" userId="129873fb-a1a2-4d88-9687-a98b2f5a9d5c" providerId="ADAL" clId="{DF67FD37-0E43-43DB-B389-359191110602}" dt="2025-08-08T17:32:30.489" v="7" actId="47"/>
        <pc:sldMkLst>
          <pc:docMk/>
          <pc:sldMk cId="1146179440" sldId="2465"/>
        </pc:sldMkLst>
      </pc:sldChg>
      <pc:sldChg chg="del">
        <pc:chgData name="Christian S. Jensen" userId="129873fb-a1a2-4d88-9687-a98b2f5a9d5c" providerId="ADAL" clId="{DF67FD37-0E43-43DB-B389-359191110602}" dt="2025-08-08T17:32:31.581" v="8" actId="47"/>
        <pc:sldMkLst>
          <pc:docMk/>
          <pc:sldMk cId="1943773960" sldId="2477"/>
        </pc:sldMkLst>
      </pc:sldChg>
      <pc:sldChg chg="del">
        <pc:chgData name="Christian S. Jensen" userId="129873fb-a1a2-4d88-9687-a98b2f5a9d5c" providerId="ADAL" clId="{DF67FD37-0E43-43DB-B389-359191110602}" dt="2025-08-08T17:32:32.812" v="9" actId="47"/>
        <pc:sldMkLst>
          <pc:docMk/>
          <pc:sldMk cId="3179066092" sldId="2478"/>
        </pc:sldMkLst>
      </pc:sldChg>
      <pc:sldChg chg="del">
        <pc:chgData name="Christian S. Jensen" userId="129873fb-a1a2-4d88-9687-a98b2f5a9d5c" providerId="ADAL" clId="{DF67FD37-0E43-43DB-B389-359191110602}" dt="2025-08-08T17:32:33.833" v="10" actId="47"/>
        <pc:sldMkLst>
          <pc:docMk/>
          <pc:sldMk cId="1659460353" sldId="2479"/>
        </pc:sldMkLst>
      </pc:sldChg>
      <pc:sldChg chg="del">
        <pc:chgData name="Christian S. Jensen" userId="129873fb-a1a2-4d88-9687-a98b2f5a9d5c" providerId="ADAL" clId="{DF67FD37-0E43-43DB-B389-359191110602}" dt="2025-08-08T17:32:34.884" v="11" actId="47"/>
        <pc:sldMkLst>
          <pc:docMk/>
          <pc:sldMk cId="792336517" sldId="2480"/>
        </pc:sldMkLst>
      </pc:sldChg>
      <pc:sldChg chg="del">
        <pc:chgData name="Christian S. Jensen" userId="129873fb-a1a2-4d88-9687-a98b2f5a9d5c" providerId="ADAL" clId="{DF67FD37-0E43-43DB-B389-359191110602}" dt="2025-08-08T17:32:36.162" v="12" actId="47"/>
        <pc:sldMkLst>
          <pc:docMk/>
          <pc:sldMk cId="2778069873" sldId="2481"/>
        </pc:sldMkLst>
      </pc:sldChg>
      <pc:sldChg chg="del">
        <pc:chgData name="Christian S. Jensen" userId="129873fb-a1a2-4d88-9687-a98b2f5a9d5c" providerId="ADAL" clId="{DF67FD37-0E43-43DB-B389-359191110602}" dt="2025-08-08T17:32:37.582" v="13" actId="47"/>
        <pc:sldMkLst>
          <pc:docMk/>
          <pc:sldMk cId="338759451" sldId="2482"/>
        </pc:sldMkLst>
      </pc:sldChg>
      <pc:sldChg chg="del">
        <pc:chgData name="Christian S. Jensen" userId="129873fb-a1a2-4d88-9687-a98b2f5a9d5c" providerId="ADAL" clId="{DF67FD37-0E43-43DB-B389-359191110602}" dt="2025-08-08T17:32:38.663" v="14" actId="47"/>
        <pc:sldMkLst>
          <pc:docMk/>
          <pc:sldMk cId="2307959516" sldId="2483"/>
        </pc:sldMkLst>
      </pc:sldChg>
    </pc:docChg>
  </pc:docChgLst>
  <pc:docChgLst>
    <pc:chgData name="Christian S. Jensen" userId="129873fb-a1a2-4d88-9687-a98b2f5a9d5c" providerId="ADAL" clId="{310C5FA5-E22D-4B54-9BFF-53826E195ED5}"/>
    <pc:docChg chg="modSld">
      <pc:chgData name="Christian S. Jensen" userId="129873fb-a1a2-4d88-9687-a98b2f5a9d5c" providerId="ADAL" clId="{310C5FA5-E22D-4B54-9BFF-53826E195ED5}" dt="2023-04-27T02:25:05.158" v="126" actId="6549"/>
      <pc:docMkLst>
        <pc:docMk/>
      </pc:docMkLst>
      <pc:sldChg chg="modSp mod modNotesTx">
        <pc:chgData name="Christian S. Jensen" userId="129873fb-a1a2-4d88-9687-a98b2f5a9d5c" providerId="ADAL" clId="{310C5FA5-E22D-4B54-9BFF-53826E195ED5}" dt="2023-04-17T19:40:09.680" v="13" actId="20577"/>
        <pc:sldMkLst>
          <pc:docMk/>
          <pc:sldMk cId="1727523438" sldId="2406"/>
        </pc:sldMkLst>
      </pc:sldChg>
      <pc:sldChg chg="modSp mod">
        <pc:chgData name="Christian S. Jensen" userId="129873fb-a1a2-4d88-9687-a98b2f5a9d5c" providerId="ADAL" clId="{310C5FA5-E22D-4B54-9BFF-53826E195ED5}" dt="2023-04-26T16:38:45.224" v="30" actId="20577"/>
        <pc:sldMkLst>
          <pc:docMk/>
          <pc:sldMk cId="3624291030" sldId="2407"/>
        </pc:sldMkLst>
      </pc:sldChg>
      <pc:sldChg chg="modSp">
        <pc:chgData name="Christian S. Jensen" userId="129873fb-a1a2-4d88-9687-a98b2f5a9d5c" providerId="ADAL" clId="{310C5FA5-E22D-4B54-9BFF-53826E195ED5}" dt="2023-04-27T02:25:05.158" v="126" actId="6549"/>
        <pc:sldMkLst>
          <pc:docMk/>
          <pc:sldMk cId="2013527278" sldId="2431"/>
        </pc:sldMkLst>
      </pc:sldChg>
      <pc:sldChg chg="modSp mod">
        <pc:chgData name="Christian S. Jensen" userId="129873fb-a1a2-4d88-9687-a98b2f5a9d5c" providerId="ADAL" clId="{310C5FA5-E22D-4B54-9BFF-53826E195ED5}" dt="2023-04-26T16:43:17.972" v="43" actId="20577"/>
        <pc:sldMkLst>
          <pc:docMk/>
          <pc:sldMk cId="2633785411" sldId="2442"/>
        </pc:sldMkLst>
      </pc:sldChg>
      <pc:sldChg chg="modSp mod">
        <pc:chgData name="Christian S. Jensen" userId="129873fb-a1a2-4d88-9687-a98b2f5a9d5c" providerId="ADAL" clId="{310C5FA5-E22D-4B54-9BFF-53826E195ED5}" dt="2023-04-26T16:44:22.986" v="120" actId="20577"/>
        <pc:sldMkLst>
          <pc:docMk/>
          <pc:sldMk cId="2264915266" sldId="2448"/>
        </pc:sldMkLst>
      </pc:sldChg>
      <pc:sldChg chg="modSp mod">
        <pc:chgData name="Christian S. Jensen" userId="129873fb-a1a2-4d88-9687-a98b2f5a9d5c" providerId="ADAL" clId="{310C5FA5-E22D-4B54-9BFF-53826E195ED5}" dt="2023-04-26T16:40:48.448" v="36" actId="20577"/>
        <pc:sldMkLst>
          <pc:docMk/>
          <pc:sldMk cId="3884253766" sldId="2471"/>
        </pc:sldMkLst>
      </pc:sldChg>
    </pc:docChg>
  </pc:docChgLst>
  <pc:docChgLst>
    <pc:chgData name="Christian S. Jensen" userId="129873fb-a1a2-4d88-9687-a98b2f5a9d5c" providerId="ADAL" clId="{F6AD5D04-8C58-41C8-8F64-6A9B88CADB77}"/>
    <pc:docChg chg="modSld">
      <pc:chgData name="Christian S. Jensen" userId="129873fb-a1a2-4d88-9687-a98b2f5a9d5c" providerId="ADAL" clId="{F6AD5D04-8C58-41C8-8F64-6A9B88CADB77}" dt="2025-08-08T05:43:34.216" v="177" actId="20577"/>
      <pc:docMkLst>
        <pc:docMk/>
      </pc:docMkLst>
      <pc:sldChg chg="modSp mod modNotesTx">
        <pc:chgData name="Christian S. Jensen" userId="129873fb-a1a2-4d88-9687-a98b2f5a9d5c" providerId="ADAL" clId="{F6AD5D04-8C58-41C8-8F64-6A9B88CADB77}" dt="2025-08-01T19:37:19.755" v="158" actId="20577"/>
        <pc:sldMkLst>
          <pc:docMk/>
          <pc:sldMk cId="1727523438" sldId="2406"/>
        </pc:sldMkLst>
      </pc:sldChg>
      <pc:sldChg chg="modSp mod">
        <pc:chgData name="Christian S. Jensen" userId="129873fb-a1a2-4d88-9687-a98b2f5a9d5c" providerId="ADAL" clId="{F6AD5D04-8C58-41C8-8F64-6A9B88CADB77}" dt="2025-08-07T15:21:01.141" v="167" actId="20577"/>
        <pc:sldMkLst>
          <pc:docMk/>
          <pc:sldMk cId="3624291030" sldId="2407"/>
        </pc:sldMkLst>
      </pc:sldChg>
      <pc:sldChg chg="modSp">
        <pc:chgData name="Christian S. Jensen" userId="129873fb-a1a2-4d88-9687-a98b2f5a9d5c" providerId="ADAL" clId="{F6AD5D04-8C58-41C8-8F64-6A9B88CADB77}" dt="2025-08-08T05:43:34.216" v="177" actId="20577"/>
        <pc:sldMkLst>
          <pc:docMk/>
          <pc:sldMk cId="2013527278" sldId="243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2894013" cy="533400"/>
          </a:xfrm>
          <a:prstGeom prst="rect">
            <a:avLst/>
          </a:prstGeom>
          <a:noFill/>
          <a:ln w="9525">
            <a:noFill/>
            <a:miter lim="800000"/>
            <a:headEnd/>
            <a:tailEnd/>
          </a:ln>
          <a:effectLst/>
        </p:spPr>
        <p:txBody>
          <a:bodyPr vert="horz" wrap="square" lIns="92011" tIns="46006" rIns="92011" bIns="46006" numCol="1" anchor="t" anchorCtr="0" compatLnSpc="1">
            <a:prstTxWarp prst="textNoShape">
              <a:avLst/>
            </a:prstTxWarp>
          </a:bodyPr>
          <a:lstStyle>
            <a:lvl1pPr>
              <a:spcBef>
                <a:spcPct val="20000"/>
              </a:spcBef>
              <a:buFontTx/>
              <a:buChar char="•"/>
              <a:defRPr kumimoji="1" sz="1200">
                <a:latin typeface="Times New Roman" pitchFamily="18" charset="0"/>
              </a:defRPr>
            </a:lvl1pPr>
          </a:lstStyle>
          <a:p>
            <a:pPr>
              <a:defRPr/>
            </a:pPr>
            <a:endParaRPr lang="en-US"/>
          </a:p>
        </p:txBody>
      </p:sp>
      <p:sp>
        <p:nvSpPr>
          <p:cNvPr id="52227" name="Rectangle 3"/>
          <p:cNvSpPr>
            <a:spLocks noGrp="1" noChangeArrowheads="1"/>
          </p:cNvSpPr>
          <p:nvPr>
            <p:ph type="dt" sz="quarter" idx="1"/>
          </p:nvPr>
        </p:nvSpPr>
        <p:spPr bwMode="auto">
          <a:xfrm>
            <a:off x="3808413" y="0"/>
            <a:ext cx="2970212" cy="533400"/>
          </a:xfrm>
          <a:prstGeom prst="rect">
            <a:avLst/>
          </a:prstGeom>
          <a:noFill/>
          <a:ln w="9525">
            <a:noFill/>
            <a:miter lim="800000"/>
            <a:headEnd/>
            <a:tailEnd/>
          </a:ln>
          <a:effectLst/>
        </p:spPr>
        <p:txBody>
          <a:bodyPr vert="horz" wrap="square" lIns="92011" tIns="46006" rIns="92011" bIns="46006" numCol="1" anchor="t" anchorCtr="0" compatLnSpc="1">
            <a:prstTxWarp prst="textNoShape">
              <a:avLst/>
            </a:prstTxWarp>
          </a:bodyPr>
          <a:lstStyle>
            <a:lvl1pPr algn="r">
              <a:spcBef>
                <a:spcPct val="20000"/>
              </a:spcBef>
              <a:buFontTx/>
              <a:buChar char="•"/>
              <a:defRPr kumimoji="1" sz="1200">
                <a:latin typeface="Times New Roman" pitchFamily="18" charset="0"/>
              </a:defRPr>
            </a:lvl1pPr>
          </a:lstStyle>
          <a:p>
            <a:pPr>
              <a:defRPr/>
            </a:pPr>
            <a:endParaRPr lang="en-US"/>
          </a:p>
        </p:txBody>
      </p:sp>
      <p:sp>
        <p:nvSpPr>
          <p:cNvPr id="52228" name="Rectangle 4"/>
          <p:cNvSpPr>
            <a:spLocks noGrp="1" noChangeArrowheads="1"/>
          </p:cNvSpPr>
          <p:nvPr>
            <p:ph type="ftr" sz="quarter" idx="2"/>
          </p:nvPr>
        </p:nvSpPr>
        <p:spPr bwMode="auto">
          <a:xfrm>
            <a:off x="0" y="9440863"/>
            <a:ext cx="2894013" cy="457200"/>
          </a:xfrm>
          <a:prstGeom prst="rect">
            <a:avLst/>
          </a:prstGeom>
          <a:noFill/>
          <a:ln w="9525">
            <a:noFill/>
            <a:miter lim="800000"/>
            <a:headEnd/>
            <a:tailEnd/>
          </a:ln>
          <a:effectLst/>
        </p:spPr>
        <p:txBody>
          <a:bodyPr vert="horz" wrap="square" lIns="92011" tIns="46006" rIns="92011" bIns="46006" numCol="1" anchor="b" anchorCtr="0" compatLnSpc="1">
            <a:prstTxWarp prst="textNoShape">
              <a:avLst/>
            </a:prstTxWarp>
          </a:bodyPr>
          <a:lstStyle>
            <a:lvl1pPr>
              <a:spcBef>
                <a:spcPct val="20000"/>
              </a:spcBef>
              <a:buFontTx/>
              <a:buChar char="•"/>
              <a:defRPr kumimoji="1" sz="1200">
                <a:latin typeface="Times New Roman" pitchFamily="18" charset="0"/>
              </a:defRPr>
            </a:lvl1pPr>
          </a:lstStyle>
          <a:p>
            <a:pPr>
              <a:defRPr/>
            </a:pPr>
            <a:endParaRPr lang="en-US"/>
          </a:p>
        </p:txBody>
      </p:sp>
      <p:sp>
        <p:nvSpPr>
          <p:cNvPr id="52229" name="Rectangle 5"/>
          <p:cNvSpPr>
            <a:spLocks noGrp="1" noChangeArrowheads="1"/>
          </p:cNvSpPr>
          <p:nvPr>
            <p:ph type="sldNum" sz="quarter" idx="3"/>
          </p:nvPr>
        </p:nvSpPr>
        <p:spPr bwMode="auto">
          <a:xfrm>
            <a:off x="3808413" y="9440863"/>
            <a:ext cx="2970212" cy="457200"/>
          </a:xfrm>
          <a:prstGeom prst="rect">
            <a:avLst/>
          </a:prstGeom>
          <a:noFill/>
          <a:ln w="9525">
            <a:noFill/>
            <a:miter lim="800000"/>
            <a:headEnd/>
            <a:tailEnd/>
          </a:ln>
          <a:effectLst/>
        </p:spPr>
        <p:txBody>
          <a:bodyPr vert="horz" wrap="square" lIns="92011" tIns="46006" rIns="92011" bIns="46006" numCol="1" anchor="b" anchorCtr="0" compatLnSpc="1">
            <a:prstTxWarp prst="textNoShape">
              <a:avLst/>
            </a:prstTxWarp>
          </a:bodyPr>
          <a:lstStyle>
            <a:lvl1pPr algn="r">
              <a:spcBef>
                <a:spcPct val="20000"/>
              </a:spcBef>
              <a:buFontTx/>
              <a:buChar char="•"/>
              <a:defRPr kumimoji="1" sz="1200">
                <a:latin typeface="Times New Roman" pitchFamily="18" charset="0"/>
              </a:defRPr>
            </a:lvl1pPr>
          </a:lstStyle>
          <a:p>
            <a:pPr>
              <a:defRPr/>
            </a:pPr>
            <a:fld id="{E4F17949-5508-4858-BD72-920931563155}" type="slidenum">
              <a:rPr lang="en-US"/>
              <a:pPr>
                <a:defRPr/>
              </a:pPr>
              <a:t>‹#›</a:t>
            </a:fld>
            <a:endParaRPr lang="en-US"/>
          </a:p>
        </p:txBody>
      </p:sp>
    </p:spTree>
    <p:extLst>
      <p:ext uri="{BB962C8B-B14F-4D97-AF65-F5344CB8AC3E}">
        <p14:creationId xmlns:p14="http://schemas.microsoft.com/office/powerpoint/2010/main" val="38352926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22588" cy="495300"/>
          </a:xfrm>
          <a:prstGeom prst="rect">
            <a:avLst/>
          </a:prstGeom>
          <a:noFill/>
          <a:ln w="12700" cap="sq">
            <a:noFill/>
            <a:miter lim="800000"/>
            <a:headEnd type="none" w="sm" len="sm"/>
            <a:tailEnd type="none" w="sm" len="sm"/>
          </a:ln>
          <a:effectLst/>
        </p:spPr>
        <p:txBody>
          <a:bodyPr vert="horz" wrap="square" lIns="91366" tIns="45683" rIns="91366" bIns="45683"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10243" name="Rectangle 3"/>
          <p:cNvSpPr>
            <a:spLocks noGrp="1" noChangeArrowheads="1"/>
          </p:cNvSpPr>
          <p:nvPr>
            <p:ph type="dt" idx="1"/>
          </p:nvPr>
        </p:nvSpPr>
        <p:spPr bwMode="auto">
          <a:xfrm>
            <a:off x="3821113" y="0"/>
            <a:ext cx="2922587" cy="495300"/>
          </a:xfrm>
          <a:prstGeom prst="rect">
            <a:avLst/>
          </a:prstGeom>
          <a:noFill/>
          <a:ln w="12700" cap="sq">
            <a:noFill/>
            <a:miter lim="800000"/>
            <a:headEnd type="none" w="sm" len="sm"/>
            <a:tailEnd type="none" w="sm" len="sm"/>
          </a:ln>
          <a:effectLst/>
        </p:spPr>
        <p:txBody>
          <a:bodyPr vert="horz" wrap="square" lIns="91366" tIns="45683" rIns="91366" bIns="45683"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60420" name="Rectangle 4"/>
          <p:cNvSpPr>
            <a:spLocks noGrp="1" noRot="1" noChangeAspect="1" noChangeArrowheads="1" noTextEdit="1"/>
          </p:cNvSpPr>
          <p:nvPr>
            <p:ph type="sldImg" idx="2"/>
          </p:nvPr>
        </p:nvSpPr>
        <p:spPr bwMode="auto">
          <a:xfrm>
            <a:off x="69850" y="742950"/>
            <a:ext cx="6604000" cy="371475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900113" y="4703763"/>
            <a:ext cx="4943475" cy="4459287"/>
          </a:xfrm>
          <a:prstGeom prst="rect">
            <a:avLst/>
          </a:prstGeom>
          <a:noFill/>
          <a:ln w="12700" cap="sq">
            <a:noFill/>
            <a:miter lim="800000"/>
            <a:headEnd type="none" w="sm" len="sm"/>
            <a:tailEnd type="none" w="sm" len="sm"/>
          </a:ln>
          <a:effectLst/>
        </p:spPr>
        <p:txBody>
          <a:bodyPr vert="horz" wrap="square" lIns="91366" tIns="45683" rIns="91366" bIns="45683" numCol="1" anchor="t" anchorCtr="0" compatLnSpc="1">
            <a:prstTxWarp prst="textNoShape">
              <a:avLst/>
            </a:prstTxWarp>
          </a:bodyPr>
          <a:lstStyle/>
          <a:p>
            <a:pPr lvl="0"/>
            <a:r>
              <a:rPr lang="en-GB" noProof="0"/>
              <a:t>Click to edit Master text styles</a:t>
            </a:r>
          </a:p>
          <a:p>
            <a:pPr lvl="0"/>
            <a:r>
              <a:rPr lang="en-GB" noProof="0"/>
              <a:t>Second level</a:t>
            </a:r>
          </a:p>
          <a:p>
            <a:pPr lvl="0"/>
            <a:r>
              <a:rPr lang="en-GB" noProof="0"/>
              <a:t>Third level</a:t>
            </a:r>
          </a:p>
          <a:p>
            <a:pPr lvl="0"/>
            <a:r>
              <a:rPr lang="en-GB" noProof="0"/>
              <a:t>Fourth level</a:t>
            </a:r>
          </a:p>
          <a:p>
            <a:pPr lvl="0"/>
            <a:r>
              <a:rPr lang="en-GB" noProof="0"/>
              <a:t>Fifth level</a:t>
            </a:r>
          </a:p>
        </p:txBody>
      </p:sp>
      <p:sp>
        <p:nvSpPr>
          <p:cNvPr id="10246" name="Rectangle 6"/>
          <p:cNvSpPr>
            <a:spLocks noGrp="1" noChangeArrowheads="1"/>
          </p:cNvSpPr>
          <p:nvPr>
            <p:ph type="ftr" sz="quarter" idx="4"/>
          </p:nvPr>
        </p:nvSpPr>
        <p:spPr bwMode="auto">
          <a:xfrm>
            <a:off x="0" y="9410700"/>
            <a:ext cx="2922588" cy="495300"/>
          </a:xfrm>
          <a:prstGeom prst="rect">
            <a:avLst/>
          </a:prstGeom>
          <a:noFill/>
          <a:ln w="12700" cap="sq">
            <a:noFill/>
            <a:miter lim="800000"/>
            <a:headEnd type="none" w="sm" len="sm"/>
            <a:tailEnd type="none" w="sm" len="sm"/>
          </a:ln>
          <a:effectLst/>
        </p:spPr>
        <p:txBody>
          <a:bodyPr vert="horz" wrap="square" lIns="91366" tIns="45683" rIns="91366" bIns="45683"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10247" name="Rectangle 7"/>
          <p:cNvSpPr>
            <a:spLocks noGrp="1" noChangeArrowheads="1"/>
          </p:cNvSpPr>
          <p:nvPr>
            <p:ph type="sldNum" sz="quarter" idx="5"/>
          </p:nvPr>
        </p:nvSpPr>
        <p:spPr bwMode="auto">
          <a:xfrm>
            <a:off x="3821113" y="9410700"/>
            <a:ext cx="2922587" cy="495300"/>
          </a:xfrm>
          <a:prstGeom prst="rect">
            <a:avLst/>
          </a:prstGeom>
          <a:noFill/>
          <a:ln w="12700" cap="sq">
            <a:noFill/>
            <a:miter lim="800000"/>
            <a:headEnd type="none" w="sm" len="sm"/>
            <a:tailEnd type="none" w="sm" len="sm"/>
          </a:ln>
          <a:effectLst/>
        </p:spPr>
        <p:txBody>
          <a:bodyPr vert="horz" wrap="square" lIns="91366" tIns="45683" rIns="91366" bIns="45683" numCol="1" anchor="b" anchorCtr="0" compatLnSpc="1">
            <a:prstTxWarp prst="textNoShape">
              <a:avLst/>
            </a:prstTxWarp>
          </a:bodyPr>
          <a:lstStyle>
            <a:lvl1pPr algn="r">
              <a:defRPr sz="1200">
                <a:latin typeface="Times New Roman" pitchFamily="18" charset="0"/>
              </a:defRPr>
            </a:lvl1pPr>
          </a:lstStyle>
          <a:p>
            <a:pPr>
              <a:defRPr/>
            </a:pPr>
            <a:fld id="{FE7CDA82-7D25-4CEF-9011-DC8891C05080}" type="slidenum">
              <a:rPr lang="en-US"/>
              <a:pPr>
                <a:defRPr/>
              </a:pPr>
              <a:t>‹#›</a:t>
            </a:fld>
            <a:endParaRPr lang="en-US"/>
          </a:p>
        </p:txBody>
      </p:sp>
    </p:spTree>
    <p:extLst>
      <p:ext uri="{BB962C8B-B14F-4D97-AF65-F5344CB8AC3E}">
        <p14:creationId xmlns:p14="http://schemas.microsoft.com/office/powerpoint/2010/main" val="2651461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ebist.scitevents.org/PreviousInvitedSpeakers.aspx"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850" y="742950"/>
            <a:ext cx="6604000" cy="3714750"/>
          </a:xfrm>
        </p:spPr>
      </p:sp>
      <p:sp>
        <p:nvSpPr>
          <p:cNvPr id="3" name="Notes Placeholder 2"/>
          <p:cNvSpPr>
            <a:spLocks noGrp="1"/>
          </p:cNvSpPr>
          <p:nvPr>
            <p:ph type="body" idx="1"/>
          </p:nvPr>
        </p:nvSpPr>
        <p:spPr/>
        <p:txBody>
          <a:bodyPr/>
          <a:lstStyle/>
          <a:p>
            <a:r>
              <a:rPr lang="en-US" sz="1200" kern="1200" dirty="0">
                <a:solidFill>
                  <a:schemeClr val="tx1"/>
                </a:solidFill>
                <a:effectLst/>
                <a:latin typeface="Times New Roman" pitchFamily="18" charset="0"/>
                <a:ea typeface="+mn-ea"/>
                <a:cs typeface="+mn-cs"/>
              </a:rPr>
              <a:t>Usually, we record the keynote lectures, and we make them available afterwards on the conference website - </a:t>
            </a:r>
            <a:r>
              <a:rPr lang="en-US" sz="1200" u="sng" kern="1200" dirty="0">
                <a:solidFill>
                  <a:schemeClr val="tx1"/>
                </a:solidFill>
                <a:effectLst/>
                <a:latin typeface="Times New Roman" pitchFamily="18" charset="0"/>
                <a:ea typeface="+mn-ea"/>
                <a:cs typeface="+mn-cs"/>
                <a:hlinkClick r:id="rId3"/>
              </a:rPr>
              <a:t>https://webist.scitevents.org/PreviousInvitedSpeakers.aspx</a:t>
            </a:r>
            <a:endParaRPr lang="en-US" sz="1200" u="sng" kern="1200" dirty="0">
              <a:solidFill>
                <a:schemeClr val="tx1"/>
              </a:solidFill>
              <a:effectLst/>
              <a:latin typeface="Times New Roman" pitchFamily="18" charset="0"/>
              <a:ea typeface="+mn-ea"/>
              <a:cs typeface="+mn-cs"/>
            </a:endParaRPr>
          </a:p>
          <a:p>
            <a:endParaRPr lang="en-US" sz="1200" kern="1200" dirty="0">
              <a:solidFill>
                <a:schemeClr val="tx1"/>
              </a:solidFill>
              <a:effectLst/>
              <a:latin typeface="Times New Roman" pitchFamily="18" charset="0"/>
              <a:ea typeface="+mn-ea"/>
              <a:cs typeface="+mn-cs"/>
            </a:endParaRPr>
          </a:p>
          <a:p>
            <a:r>
              <a:rPr lang="en-US" sz="1200" kern="1200" dirty="0">
                <a:solidFill>
                  <a:schemeClr val="tx1"/>
                </a:solidFill>
                <a:effectLst/>
                <a:latin typeface="Times New Roman" pitchFamily="18" charset="0"/>
                <a:ea typeface="+mn-ea"/>
                <a:cs typeface="+mn-cs"/>
              </a:rPr>
              <a:t>Timing: 50</a:t>
            </a:r>
            <a:r>
              <a:rPr lang="en-US" sz="1200" kern="1200" baseline="0" dirty="0">
                <a:solidFill>
                  <a:schemeClr val="tx1"/>
                </a:solidFill>
                <a:effectLst/>
                <a:latin typeface="Times New Roman" pitchFamily="18" charset="0"/>
                <a:ea typeface="+mn-ea"/>
                <a:cs typeface="+mn-cs"/>
              </a:rPr>
              <a:t> minutes, 10 minutes for questions and answers</a:t>
            </a:r>
          </a:p>
          <a:p>
            <a:endParaRPr lang="en-US" sz="1200" kern="1200" baseline="0" dirty="0">
              <a:solidFill>
                <a:schemeClr val="tx1"/>
              </a:solidFill>
              <a:effectLst/>
              <a:latin typeface="Times New Roman" pitchFamily="18" charset="0"/>
              <a:ea typeface="+mn-ea"/>
              <a:cs typeface="+mn-cs"/>
            </a:endParaRPr>
          </a:p>
          <a:p>
            <a:r>
              <a:rPr lang="en-US" sz="1200" kern="1200" dirty="0">
                <a:solidFill>
                  <a:schemeClr val="tx1"/>
                </a:solidFill>
                <a:effectLst/>
                <a:latin typeface="Times New Roman" pitchFamily="18" charset="0"/>
                <a:ea typeface="+mn-ea"/>
                <a:cs typeface="+mn-cs"/>
              </a:rPr>
              <a:t>Title: Advances in Temporal and </a:t>
            </a:r>
            <a:r>
              <a:rPr lang="en-US" sz="1200" kern="1200" dirty="0" err="1">
                <a:solidFill>
                  <a:schemeClr val="tx1"/>
                </a:solidFill>
                <a:effectLst/>
                <a:latin typeface="Times New Roman" pitchFamily="18" charset="0"/>
                <a:ea typeface="+mn-ea"/>
                <a:cs typeface="+mn-cs"/>
              </a:rPr>
              <a:t>Spatio</a:t>
            </a:r>
            <a:r>
              <a:rPr lang="en-US" sz="1200" kern="1200" dirty="0">
                <a:solidFill>
                  <a:schemeClr val="tx1"/>
                </a:solidFill>
                <a:effectLst/>
                <a:latin typeface="Times New Roman" pitchFamily="18" charset="0"/>
                <a:ea typeface="+mn-ea"/>
                <a:cs typeface="+mn-cs"/>
              </a:rPr>
              <a:t>-Temporal Data Management and Analytics</a:t>
            </a:r>
            <a:endParaRPr lang="da-DK" sz="1200" kern="1200" dirty="0">
              <a:solidFill>
                <a:schemeClr val="tx1"/>
              </a:solidFill>
              <a:effectLst/>
              <a:latin typeface="Times New Roman" pitchFamily="18" charset="0"/>
              <a:ea typeface="+mn-ea"/>
              <a:cs typeface="+mn-cs"/>
            </a:endParaRPr>
          </a:p>
          <a:p>
            <a:r>
              <a:rPr lang="en-US" sz="1200" kern="1200" dirty="0">
                <a:solidFill>
                  <a:schemeClr val="tx1"/>
                </a:solidFill>
                <a:effectLst/>
                <a:latin typeface="Times New Roman" pitchFamily="18" charset="0"/>
                <a:ea typeface="+mn-ea"/>
                <a:cs typeface="+mn-cs"/>
              </a:rPr>
              <a:t> </a:t>
            </a:r>
            <a:endParaRPr lang="da-DK" sz="1200" kern="1200" dirty="0">
              <a:solidFill>
                <a:schemeClr val="tx1"/>
              </a:solidFill>
              <a:effectLst/>
              <a:latin typeface="Times New Roman" pitchFamily="18" charset="0"/>
              <a:ea typeface="+mn-ea"/>
              <a:cs typeface="+mn-cs"/>
            </a:endParaRPr>
          </a:p>
          <a:p>
            <a:r>
              <a:rPr lang="en-US" sz="1200" kern="1200" dirty="0">
                <a:solidFill>
                  <a:schemeClr val="tx1"/>
                </a:solidFill>
                <a:effectLst/>
                <a:latin typeface="Times New Roman" pitchFamily="18" charset="0"/>
                <a:ea typeface="+mn-ea"/>
                <a:cs typeface="+mn-cs"/>
              </a:rPr>
              <a:t>Abstract: </a:t>
            </a:r>
          </a:p>
          <a:p>
            <a:endParaRPr lang="en-US" sz="1200" kern="1200" dirty="0">
              <a:solidFill>
                <a:schemeClr val="tx1"/>
              </a:solidFill>
              <a:effectLst/>
              <a:latin typeface="Times New Roman" pitchFamily="18" charset="0"/>
              <a:ea typeface="+mn-ea"/>
              <a:cs typeface="+mn-cs"/>
            </a:endParaRPr>
          </a:p>
          <a:p>
            <a:r>
              <a:rPr lang="en-US" sz="1200" kern="1200" dirty="0">
                <a:solidFill>
                  <a:schemeClr val="tx1"/>
                </a:solidFill>
                <a:effectLst/>
                <a:latin typeface="Times New Roman" pitchFamily="18" charset="0"/>
                <a:ea typeface="+mn-ea"/>
                <a:cs typeface="+mn-cs"/>
              </a:rPr>
              <a:t>I examine my research stream from when I started and up until today. In a world focused on administrative data, I first worked on temporal databases, considering aspects such as query language design, indexing, and query processing. When, around the year 2000, we saw the emergence of a mobile revolution, I started to work on so-called “moving objects,” covering again indexing and query processing, as well as other topics such as privacy. A decade later, geo-social services were taking off, and geo-tagged text content was beginning to proliferate. That prompted work on </a:t>
            </a:r>
            <a:r>
              <a:rPr lang="en-US" sz="1200" kern="1200" dirty="0" err="1">
                <a:solidFill>
                  <a:schemeClr val="tx1"/>
                </a:solidFill>
                <a:effectLst/>
                <a:latin typeface="Times New Roman" pitchFamily="18" charset="0"/>
                <a:ea typeface="+mn-ea"/>
                <a:cs typeface="+mn-cs"/>
              </a:rPr>
              <a:t>spatio</a:t>
            </a:r>
            <a:r>
              <a:rPr lang="en-US" sz="1200" kern="1200" dirty="0">
                <a:solidFill>
                  <a:schemeClr val="tx1"/>
                </a:solidFill>
                <a:effectLst/>
                <a:latin typeface="Times New Roman" pitchFamily="18" charset="0"/>
                <a:ea typeface="+mn-ea"/>
                <a:cs typeface="+mn-cs"/>
              </a:rPr>
              <a:t>-textual indexing and query processing to support spatial keyword querying. Later, we witnessed the increasing availability of vehicle trajectory data, which then prompted work on foundations for applications of vehicle trajectory data, most prominently in relation to vehicle routing. Most recently, partly in response to the increased deployment of sensor technologies and digitalization of societal and industrial processes, I started working on analytics for spatially correlated time series data.</a:t>
            </a:r>
          </a:p>
          <a:p>
            <a:r>
              <a:rPr lang="en-US" sz="1200" kern="1200" dirty="0">
                <a:solidFill>
                  <a:schemeClr val="tx1"/>
                </a:solidFill>
                <a:effectLst/>
                <a:latin typeface="Times New Roman" pitchFamily="18" charset="0"/>
                <a:ea typeface="+mn-ea"/>
                <a:cs typeface="+mn-cs"/>
              </a:rPr>
              <a:t> </a:t>
            </a:r>
          </a:p>
          <a:p>
            <a:r>
              <a:rPr lang="en-US" sz="1200" kern="1200" dirty="0">
                <a:solidFill>
                  <a:schemeClr val="tx1"/>
                </a:solidFill>
                <a:effectLst/>
                <a:latin typeface="Times New Roman" pitchFamily="18" charset="0"/>
                <a:ea typeface="+mn-ea"/>
                <a:cs typeface="+mn-cs"/>
              </a:rPr>
              <a:t>In the talk, I will cover key topics I have worked on by means of examples, I will explain why I worked on those topics and how I have tried to balance continuity and renewal, and I will examine the impact of the research. I hope this will prompt the participants to reflect on their own research streams, past and future.</a:t>
            </a:r>
          </a:p>
        </p:txBody>
      </p:sp>
      <p:sp>
        <p:nvSpPr>
          <p:cNvPr id="4" name="Slide Number Placeholder 3"/>
          <p:cNvSpPr>
            <a:spLocks noGrp="1"/>
          </p:cNvSpPr>
          <p:nvPr>
            <p:ph type="sldNum" sz="quarter" idx="10"/>
          </p:nvPr>
        </p:nvSpPr>
        <p:spPr/>
        <p:txBody>
          <a:bodyPr/>
          <a:lstStyle/>
          <a:p>
            <a:pPr>
              <a:defRPr/>
            </a:pPr>
            <a:fld id="{FE7CDA82-7D25-4CEF-9011-DC8891C05080}" type="slidenum">
              <a:rPr lang="en-US" smtClean="0"/>
              <a:pPr>
                <a:defRPr/>
              </a:pPr>
              <a:t>1</a:t>
            </a:fld>
            <a:endParaRPr lang="en-US"/>
          </a:p>
        </p:txBody>
      </p:sp>
    </p:spTree>
    <p:extLst>
      <p:ext uri="{BB962C8B-B14F-4D97-AF65-F5344CB8AC3E}">
        <p14:creationId xmlns:p14="http://schemas.microsoft.com/office/powerpoint/2010/main" val="32118204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D57C32-0179-4732-856E-E3ECE29C08DB}" type="slidenum">
              <a:rPr lang="en-US"/>
              <a:pPr/>
              <a:t>33</a:t>
            </a:fld>
            <a:endParaRPr lang="en-US"/>
          </a:p>
        </p:txBody>
      </p:sp>
      <p:sp>
        <p:nvSpPr>
          <p:cNvPr id="640002" name="Rectangle 2"/>
          <p:cNvSpPr>
            <a:spLocks noGrp="1" noRot="1" noChangeAspect="1" noChangeArrowheads="1" noTextEdit="1"/>
          </p:cNvSpPr>
          <p:nvPr>
            <p:ph type="sldImg"/>
          </p:nvPr>
        </p:nvSpPr>
        <p:spPr>
          <a:xfrm>
            <a:off x="69850" y="742950"/>
            <a:ext cx="6604000" cy="3714750"/>
          </a:xfrm>
          <a:ln/>
        </p:spPr>
      </p:sp>
      <p:sp>
        <p:nvSpPr>
          <p:cNvPr id="640003"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2436452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xfrm>
            <a:off x="69850" y="742950"/>
            <a:ext cx="6604000" cy="3714750"/>
          </a:xfrm>
          <a:ln/>
        </p:spPr>
      </p:sp>
      <p:sp>
        <p:nvSpPr>
          <p:cNvPr id="15363" name="Rectangle 3"/>
          <p:cNvSpPr>
            <a:spLocks noGrp="1" noChangeArrowheads="1"/>
          </p:cNvSpPr>
          <p:nvPr>
            <p:ph type="body" idx="1"/>
          </p:nvPr>
        </p:nvSpPr>
        <p:spPr>
          <a:noFill/>
          <a:ln w="9525"/>
        </p:spPr>
        <p:txBody>
          <a:bodyPr/>
          <a:lstStyle/>
          <a:p>
            <a:endParaRPr lang="en-US" altLang="zh-CN"/>
          </a:p>
        </p:txBody>
      </p:sp>
    </p:spTree>
    <p:extLst>
      <p:ext uri="{BB962C8B-B14F-4D97-AF65-F5344CB8AC3E}">
        <p14:creationId xmlns:p14="http://schemas.microsoft.com/office/powerpoint/2010/main" val="15059191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a:p>
        </p:txBody>
      </p:sp>
      <p:sp>
        <p:nvSpPr>
          <p:cNvPr id="4" name="Slide Number Placeholder 3"/>
          <p:cNvSpPr>
            <a:spLocks noGrp="1"/>
          </p:cNvSpPr>
          <p:nvPr>
            <p:ph type="sldNum" sz="quarter" idx="5"/>
          </p:nvPr>
        </p:nvSpPr>
        <p:spPr/>
        <p:txBody>
          <a:bodyPr/>
          <a:lstStyle/>
          <a:p>
            <a:pPr>
              <a:defRPr/>
            </a:pPr>
            <a:fld id="{FE7CDA82-7D25-4CEF-9011-DC8891C05080}" type="slidenum">
              <a:rPr lang="en-US" smtClean="0"/>
              <a:pPr>
                <a:defRPr/>
              </a:pPr>
              <a:t>41</a:t>
            </a:fld>
            <a:endParaRPr lang="en-US"/>
          </a:p>
        </p:txBody>
      </p:sp>
    </p:spTree>
    <p:extLst>
      <p:ext uri="{BB962C8B-B14F-4D97-AF65-F5344CB8AC3E}">
        <p14:creationId xmlns:p14="http://schemas.microsoft.com/office/powerpoint/2010/main" val="25363392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xfrm>
            <a:off x="69850" y="742950"/>
            <a:ext cx="6604000" cy="3714750"/>
          </a:xfrm>
          <a:ln/>
        </p:spPr>
      </p:sp>
      <p:sp>
        <p:nvSpPr>
          <p:cNvPr id="15363" name="Rectangle 3"/>
          <p:cNvSpPr>
            <a:spLocks noGrp="1" noChangeArrowheads="1"/>
          </p:cNvSpPr>
          <p:nvPr>
            <p:ph type="body" idx="1"/>
          </p:nvPr>
        </p:nvSpPr>
        <p:spPr>
          <a:noFill/>
          <a:ln w="9525"/>
        </p:spPr>
        <p:txBody>
          <a:bodyPr/>
          <a:lstStyle/>
          <a:p>
            <a:endParaRPr lang="en-US" altLang="zh-CN"/>
          </a:p>
        </p:txBody>
      </p:sp>
    </p:spTree>
    <p:extLst>
      <p:ext uri="{BB962C8B-B14F-4D97-AF65-F5344CB8AC3E}">
        <p14:creationId xmlns:p14="http://schemas.microsoft.com/office/powerpoint/2010/main" val="30650601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a:xfrm>
            <a:off x="69850" y="742950"/>
            <a:ext cx="6604000" cy="3714750"/>
          </a:xfrm>
          <a:ln/>
        </p:spPr>
      </p:sp>
      <p:sp>
        <p:nvSpPr>
          <p:cNvPr id="99331" name="Notes Placeholder 2"/>
          <p:cNvSpPr>
            <a:spLocks noGrp="1"/>
          </p:cNvSpPr>
          <p:nvPr>
            <p:ph type="body" idx="1"/>
          </p:nvPr>
        </p:nvSpPr>
        <p:spPr>
          <a:noFill/>
          <a:ln w="9525"/>
        </p:spPr>
        <p:txBody>
          <a:bodyPr/>
          <a:lstStyle/>
          <a:p>
            <a:endParaRPr lang="da-DK">
              <a:latin typeface="Times New Roman" charset="0"/>
            </a:endParaRPr>
          </a:p>
        </p:txBody>
      </p:sp>
      <p:sp>
        <p:nvSpPr>
          <p:cNvPr id="99332" name="Slide Number Placeholder 3"/>
          <p:cNvSpPr>
            <a:spLocks noGrp="1"/>
          </p:cNvSpPr>
          <p:nvPr>
            <p:ph type="sldNum" sz="quarter" idx="5"/>
          </p:nvPr>
        </p:nvSpPr>
        <p:spPr>
          <a:noFill/>
        </p:spPr>
        <p:txBody>
          <a:bodyPr/>
          <a:lstStyle/>
          <a:p>
            <a:fld id="{067476BC-13D4-484E-834D-C4B4C844FB42}" type="slidenum">
              <a:rPr lang="en-US" smtClean="0">
                <a:latin typeface="Times New Roman" charset="0"/>
              </a:rPr>
              <a:pPr/>
              <a:t>47</a:t>
            </a:fld>
            <a:endParaRPr lang="en-US">
              <a:latin typeface="Times New Roman"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xfrm>
            <a:off x="69850" y="742950"/>
            <a:ext cx="6604000" cy="3714750"/>
          </a:xfrm>
          <a:ln/>
        </p:spPr>
      </p:sp>
      <p:sp>
        <p:nvSpPr>
          <p:cNvPr id="15363" name="Rectangle 3"/>
          <p:cNvSpPr>
            <a:spLocks noGrp="1" noChangeArrowheads="1"/>
          </p:cNvSpPr>
          <p:nvPr>
            <p:ph type="body" idx="1"/>
          </p:nvPr>
        </p:nvSpPr>
        <p:spPr>
          <a:noFill/>
          <a:ln w="9525"/>
        </p:spPr>
        <p:txBody>
          <a:bodyPr/>
          <a:lstStyle/>
          <a:p>
            <a:endParaRPr lang="en-US" altLang="zh-CN"/>
          </a:p>
        </p:txBody>
      </p:sp>
    </p:spTree>
    <p:extLst>
      <p:ext uri="{BB962C8B-B14F-4D97-AF65-F5344CB8AC3E}">
        <p14:creationId xmlns:p14="http://schemas.microsoft.com/office/powerpoint/2010/main" val="2321445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0A98A6-3919-4F54-A350-BC7208A65D90}" type="slidenum">
              <a:rPr lang="en-US" altLang="da-DK"/>
              <a:pPr/>
              <a:t>16</a:t>
            </a:fld>
            <a:endParaRPr lang="en-US" altLang="da-DK"/>
          </a:p>
        </p:txBody>
      </p:sp>
      <p:sp>
        <p:nvSpPr>
          <p:cNvPr id="421890" name="Rectangle 2"/>
          <p:cNvSpPr>
            <a:spLocks noGrp="1" noRot="1" noChangeAspect="1" noChangeArrowheads="1"/>
          </p:cNvSpPr>
          <p:nvPr>
            <p:ph type="sldImg"/>
          </p:nvPr>
        </p:nvSpPr>
        <p:spPr bwMode="auto">
          <a:xfrm>
            <a:off x="404813" y="695325"/>
            <a:ext cx="6183312" cy="3479800"/>
          </a:xfrm>
          <a:prstGeom prst="rect">
            <a:avLst/>
          </a:prstGeom>
          <a:solidFill>
            <a:srgbClr val="FFFFFF"/>
          </a:solidFill>
          <a:ln>
            <a:solidFill>
              <a:srgbClr val="000000"/>
            </a:solidFill>
            <a:miter lim="800000"/>
            <a:headEnd/>
            <a:tailEnd/>
          </a:ln>
        </p:spPr>
      </p:sp>
      <p:sp>
        <p:nvSpPr>
          <p:cNvPr id="421891" name="Rectangle 3"/>
          <p:cNvSpPr>
            <a:spLocks noGrp="1" noChangeArrowheads="1"/>
          </p:cNvSpPr>
          <p:nvPr>
            <p:ph type="body" idx="1"/>
          </p:nvPr>
        </p:nvSpPr>
        <p:spPr bwMode="auto">
          <a:xfrm>
            <a:off x="933450" y="4406900"/>
            <a:ext cx="5124450" cy="4178300"/>
          </a:xfrm>
          <a:prstGeom prst="rect">
            <a:avLst/>
          </a:prstGeom>
          <a:solidFill>
            <a:srgbClr val="FFFFFF"/>
          </a:solidFill>
          <a:ln>
            <a:solidFill>
              <a:srgbClr val="000000"/>
            </a:solidFill>
            <a:miter lim="800000"/>
            <a:headEnd/>
            <a:tailEnd/>
          </a:ln>
        </p:spPr>
        <p:txBody>
          <a:bodyPr/>
          <a:lstStyle/>
          <a:p>
            <a:endParaRPr lang="en-US" altLang="da-DK"/>
          </a:p>
        </p:txBody>
      </p:sp>
    </p:spTree>
    <p:extLst>
      <p:ext uri="{BB962C8B-B14F-4D97-AF65-F5344CB8AC3E}">
        <p14:creationId xmlns:p14="http://schemas.microsoft.com/office/powerpoint/2010/main" val="70366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03B72A-CB5E-4157-995B-B3C68B7F0186}" type="slidenum">
              <a:rPr lang="en-US" altLang="da-DK"/>
              <a:pPr/>
              <a:t>17</a:t>
            </a:fld>
            <a:endParaRPr lang="en-US" altLang="da-DK"/>
          </a:p>
        </p:txBody>
      </p:sp>
      <p:sp>
        <p:nvSpPr>
          <p:cNvPr id="423938" name="Rectangle 2"/>
          <p:cNvSpPr>
            <a:spLocks noGrp="1" noRot="1" noChangeAspect="1" noChangeArrowheads="1"/>
          </p:cNvSpPr>
          <p:nvPr>
            <p:ph type="sldImg"/>
          </p:nvPr>
        </p:nvSpPr>
        <p:spPr bwMode="auto">
          <a:xfrm>
            <a:off x="404813" y="695325"/>
            <a:ext cx="6183312" cy="3479800"/>
          </a:xfrm>
          <a:prstGeom prst="rect">
            <a:avLst/>
          </a:prstGeom>
          <a:solidFill>
            <a:srgbClr val="FFFFFF"/>
          </a:solidFill>
          <a:ln>
            <a:solidFill>
              <a:srgbClr val="000000"/>
            </a:solidFill>
            <a:miter lim="800000"/>
            <a:headEnd/>
            <a:tailEnd/>
          </a:ln>
        </p:spPr>
      </p:sp>
      <p:sp>
        <p:nvSpPr>
          <p:cNvPr id="423939" name="Rectangle 3"/>
          <p:cNvSpPr>
            <a:spLocks noGrp="1" noChangeArrowheads="1"/>
          </p:cNvSpPr>
          <p:nvPr>
            <p:ph type="body" idx="1"/>
          </p:nvPr>
        </p:nvSpPr>
        <p:spPr bwMode="auto">
          <a:xfrm>
            <a:off x="933450" y="4406900"/>
            <a:ext cx="5124450" cy="4178300"/>
          </a:xfrm>
          <a:prstGeom prst="rect">
            <a:avLst/>
          </a:prstGeom>
          <a:solidFill>
            <a:srgbClr val="FFFFFF"/>
          </a:solidFill>
          <a:ln>
            <a:solidFill>
              <a:srgbClr val="000000"/>
            </a:solidFill>
            <a:miter lim="800000"/>
            <a:headEnd/>
            <a:tailEnd/>
          </a:ln>
        </p:spPr>
        <p:txBody>
          <a:bodyPr/>
          <a:lstStyle/>
          <a:p>
            <a:endParaRPr lang="en-US" altLang="da-DK"/>
          </a:p>
        </p:txBody>
      </p:sp>
    </p:spTree>
    <p:extLst>
      <p:ext uri="{BB962C8B-B14F-4D97-AF65-F5344CB8AC3E}">
        <p14:creationId xmlns:p14="http://schemas.microsoft.com/office/powerpoint/2010/main" val="253606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EEC280-1769-4E3F-B46B-862DD02D1A7F}" type="slidenum">
              <a:rPr lang="en-US" altLang="da-DK"/>
              <a:pPr/>
              <a:t>18</a:t>
            </a:fld>
            <a:endParaRPr lang="en-US" altLang="da-DK"/>
          </a:p>
        </p:txBody>
      </p:sp>
      <p:sp>
        <p:nvSpPr>
          <p:cNvPr id="425986" name="Rectangle 2"/>
          <p:cNvSpPr>
            <a:spLocks noGrp="1" noRot="1" noChangeAspect="1" noChangeArrowheads="1"/>
          </p:cNvSpPr>
          <p:nvPr>
            <p:ph type="sldImg"/>
          </p:nvPr>
        </p:nvSpPr>
        <p:spPr bwMode="auto">
          <a:xfrm>
            <a:off x="404813" y="695325"/>
            <a:ext cx="6183312" cy="3479800"/>
          </a:xfrm>
          <a:prstGeom prst="rect">
            <a:avLst/>
          </a:prstGeom>
          <a:solidFill>
            <a:srgbClr val="FFFFFF"/>
          </a:solidFill>
          <a:ln>
            <a:solidFill>
              <a:srgbClr val="000000"/>
            </a:solidFill>
            <a:miter lim="800000"/>
            <a:headEnd/>
            <a:tailEnd/>
          </a:ln>
        </p:spPr>
      </p:sp>
      <p:sp>
        <p:nvSpPr>
          <p:cNvPr id="425987" name="Rectangle 3"/>
          <p:cNvSpPr>
            <a:spLocks noGrp="1" noChangeArrowheads="1"/>
          </p:cNvSpPr>
          <p:nvPr>
            <p:ph type="body" idx="1"/>
          </p:nvPr>
        </p:nvSpPr>
        <p:spPr bwMode="auto">
          <a:xfrm>
            <a:off x="933450" y="4406900"/>
            <a:ext cx="5124450" cy="4178300"/>
          </a:xfrm>
          <a:prstGeom prst="rect">
            <a:avLst/>
          </a:prstGeom>
          <a:solidFill>
            <a:srgbClr val="FFFFFF"/>
          </a:solidFill>
          <a:ln>
            <a:solidFill>
              <a:srgbClr val="000000"/>
            </a:solidFill>
            <a:miter lim="800000"/>
            <a:headEnd/>
            <a:tailEnd/>
          </a:ln>
        </p:spPr>
        <p:txBody>
          <a:bodyPr/>
          <a:lstStyle/>
          <a:p>
            <a:endParaRPr lang="en-US" altLang="da-DK"/>
          </a:p>
        </p:txBody>
      </p:sp>
    </p:spTree>
    <p:extLst>
      <p:ext uri="{BB962C8B-B14F-4D97-AF65-F5344CB8AC3E}">
        <p14:creationId xmlns:p14="http://schemas.microsoft.com/office/powerpoint/2010/main" val="2995543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xfrm>
            <a:off x="69850" y="742950"/>
            <a:ext cx="6604000" cy="3714750"/>
          </a:xfrm>
          <a:ln/>
        </p:spPr>
      </p:sp>
      <p:sp>
        <p:nvSpPr>
          <p:cNvPr id="15363" name="Rectangle 3"/>
          <p:cNvSpPr>
            <a:spLocks noGrp="1" noChangeArrowheads="1"/>
          </p:cNvSpPr>
          <p:nvPr>
            <p:ph type="body" idx="1"/>
          </p:nvPr>
        </p:nvSpPr>
        <p:spPr>
          <a:noFill/>
          <a:ln w="9525"/>
        </p:spPr>
        <p:txBody>
          <a:bodyPr/>
          <a:lstStyle/>
          <a:p>
            <a:endParaRPr lang="en-US" altLang="zh-CN"/>
          </a:p>
        </p:txBody>
      </p:sp>
    </p:spTree>
    <p:extLst>
      <p:ext uri="{BB962C8B-B14F-4D97-AF65-F5344CB8AC3E}">
        <p14:creationId xmlns:p14="http://schemas.microsoft.com/office/powerpoint/2010/main" val="35273961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xfrm>
            <a:off x="69850" y="742950"/>
            <a:ext cx="6604000" cy="3714750"/>
          </a:xfrm>
          <a:ln/>
        </p:spPr>
      </p:sp>
      <p:sp>
        <p:nvSpPr>
          <p:cNvPr id="15363" name="Rectangle 3"/>
          <p:cNvSpPr>
            <a:spLocks noGrp="1" noChangeArrowheads="1"/>
          </p:cNvSpPr>
          <p:nvPr>
            <p:ph type="body" idx="1"/>
          </p:nvPr>
        </p:nvSpPr>
        <p:spPr>
          <a:noFill/>
          <a:ln w="9525"/>
        </p:spPr>
        <p:txBody>
          <a:bodyPr/>
          <a:lstStyle/>
          <a:p>
            <a:endParaRPr lang="en-US" altLang="zh-CN"/>
          </a:p>
        </p:txBody>
      </p:sp>
    </p:spTree>
    <p:extLst>
      <p:ext uri="{BB962C8B-B14F-4D97-AF65-F5344CB8AC3E}">
        <p14:creationId xmlns:p14="http://schemas.microsoft.com/office/powerpoint/2010/main" val="23306841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xfrm>
            <a:off x="69850" y="742950"/>
            <a:ext cx="6604000" cy="3714750"/>
          </a:xfrm>
          <a:ln/>
        </p:spPr>
      </p:sp>
      <p:sp>
        <p:nvSpPr>
          <p:cNvPr id="15363" name="Rectangle 3"/>
          <p:cNvSpPr>
            <a:spLocks noGrp="1" noChangeArrowheads="1"/>
          </p:cNvSpPr>
          <p:nvPr>
            <p:ph type="body" idx="1"/>
          </p:nvPr>
        </p:nvSpPr>
        <p:spPr>
          <a:noFill/>
          <a:ln w="9525"/>
        </p:spPr>
        <p:txBody>
          <a:bodyPr/>
          <a:lstStyle/>
          <a:p>
            <a:endParaRPr lang="en-US" altLang="zh-CN"/>
          </a:p>
        </p:txBody>
      </p:sp>
    </p:spTree>
    <p:extLst>
      <p:ext uri="{BB962C8B-B14F-4D97-AF65-F5344CB8AC3E}">
        <p14:creationId xmlns:p14="http://schemas.microsoft.com/office/powerpoint/2010/main" val="26974005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D57C32-0179-4732-856E-E3ECE29C08DB}" type="slidenum">
              <a:rPr lang="en-US"/>
              <a:pPr/>
              <a:t>32</a:t>
            </a:fld>
            <a:endParaRPr lang="en-US"/>
          </a:p>
        </p:txBody>
      </p:sp>
      <p:sp>
        <p:nvSpPr>
          <p:cNvPr id="640002" name="Rectangle 2"/>
          <p:cNvSpPr>
            <a:spLocks noGrp="1" noRot="1" noChangeAspect="1" noChangeArrowheads="1" noTextEdit="1"/>
          </p:cNvSpPr>
          <p:nvPr>
            <p:ph type="sldImg"/>
          </p:nvPr>
        </p:nvSpPr>
        <p:spPr>
          <a:xfrm>
            <a:off x="69850" y="742950"/>
            <a:ext cx="6604000" cy="3714750"/>
          </a:xfrm>
          <a:ln/>
        </p:spPr>
      </p:sp>
      <p:sp>
        <p:nvSpPr>
          <p:cNvPr id="640003"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23662090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au-1">
    <p:spTree>
      <p:nvGrpSpPr>
        <p:cNvPr id="1" name=""/>
        <p:cNvGrpSpPr/>
        <p:nvPr/>
      </p:nvGrpSpPr>
      <p:grpSpPr>
        <a:xfrm>
          <a:off x="0" y="0"/>
          <a:ext cx="0" cy="0"/>
          <a:chOff x="0" y="0"/>
          <a:chExt cx="0" cy="0"/>
        </a:xfrm>
      </p:grpSpPr>
      <p:pic>
        <p:nvPicPr>
          <p:cNvPr id="5" name="Picture 12" descr="daisylogo_1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658196" y="544990"/>
            <a:ext cx="9257526" cy="56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5330" name="Rectangle 2"/>
          <p:cNvSpPr>
            <a:spLocks noGrp="1" noChangeArrowheads="1"/>
          </p:cNvSpPr>
          <p:nvPr>
            <p:ph type="ctrTitle"/>
          </p:nvPr>
        </p:nvSpPr>
        <p:spPr>
          <a:xfrm>
            <a:off x="385234" y="1476375"/>
            <a:ext cx="11419417" cy="1447800"/>
          </a:xfrm>
        </p:spPr>
        <p:txBody>
          <a:bodyPr anchor="b"/>
          <a:lstStyle>
            <a:lvl1pPr algn="ctr">
              <a:defRPr sz="4000" b="1"/>
            </a:lvl1pPr>
          </a:lstStyle>
          <a:p>
            <a:r>
              <a:rPr lang="en-US"/>
              <a:t>Click to edit Master title style</a:t>
            </a:r>
          </a:p>
        </p:txBody>
      </p:sp>
      <p:sp>
        <p:nvSpPr>
          <p:cNvPr id="355331" name="Rectangle 3"/>
          <p:cNvSpPr>
            <a:spLocks noGrp="1" noChangeArrowheads="1"/>
          </p:cNvSpPr>
          <p:nvPr>
            <p:ph type="subTitle" idx="1"/>
          </p:nvPr>
        </p:nvSpPr>
        <p:spPr>
          <a:xfrm>
            <a:off x="944034" y="3446464"/>
            <a:ext cx="10303933" cy="2143125"/>
          </a:xfrm>
        </p:spPr>
        <p:txBody>
          <a:bodyPr/>
          <a:lstStyle>
            <a:lvl1pPr marL="0" indent="0" algn="ctr">
              <a:buFontTx/>
              <a:buNone/>
              <a:defRPr sz="2800" b="1"/>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64600" y="38100"/>
            <a:ext cx="2819400" cy="62865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4285" y="38100"/>
            <a:ext cx="8257116" cy="62865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ftr" sz="quarter" idx="10"/>
          </p:nvPr>
        </p:nvSpPr>
        <p:spPr>
          <a:ln/>
        </p:spPr>
        <p:txBody>
          <a:bodyPr/>
          <a:lstStyle>
            <a:lvl1pPr>
              <a:defRPr/>
            </a:lvl1pPr>
          </a:lstStyle>
          <a:p>
            <a:pPr>
              <a:defRPr/>
            </a:pPr>
            <a:r>
              <a:rPr lang="en-US"/>
              <a:t>BTW 2011 ▪ Christian S. Jensen</a:t>
            </a:r>
            <a:endParaRPr lang="en-GB"/>
          </a:p>
        </p:txBody>
      </p:sp>
      <p:sp>
        <p:nvSpPr>
          <p:cNvPr id="5" name="Rectangle 5"/>
          <p:cNvSpPr>
            <a:spLocks noGrp="1" noChangeArrowheads="1"/>
          </p:cNvSpPr>
          <p:nvPr>
            <p:ph type="sldNum" sz="quarter" idx="11"/>
          </p:nvPr>
        </p:nvSpPr>
        <p:spPr>
          <a:ln/>
        </p:spPr>
        <p:txBody>
          <a:bodyPr/>
          <a:lstStyle>
            <a:lvl1pPr>
              <a:defRPr/>
            </a:lvl1pPr>
          </a:lstStyle>
          <a:p>
            <a:pPr>
              <a:defRPr/>
            </a:pPr>
            <a:fld id="{0EA18600-6B83-46F5-A0E2-B89831F9A673}"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04285" y="38100"/>
            <a:ext cx="9723967" cy="762000"/>
          </a:xfrm>
        </p:spPr>
        <p:txBody>
          <a:bodyPr/>
          <a:lstStyle/>
          <a:p>
            <a:r>
              <a:rPr lang="en-US"/>
              <a:t>Click to edit Master title style</a:t>
            </a:r>
          </a:p>
        </p:txBody>
      </p:sp>
      <p:sp>
        <p:nvSpPr>
          <p:cNvPr id="3" name="Text Placeholder 2"/>
          <p:cNvSpPr>
            <a:spLocks noGrp="1"/>
          </p:cNvSpPr>
          <p:nvPr>
            <p:ph type="body" sz="half" idx="1"/>
          </p:nvPr>
        </p:nvSpPr>
        <p:spPr>
          <a:xfrm>
            <a:off x="406400" y="914400"/>
            <a:ext cx="55372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46800" y="914400"/>
            <a:ext cx="5537200" cy="2628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46800" y="3695700"/>
            <a:ext cx="5537200" cy="2628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ftr" sz="quarter" idx="10"/>
          </p:nvPr>
        </p:nvSpPr>
        <p:spPr>
          <a:ln/>
        </p:spPr>
        <p:txBody>
          <a:bodyPr/>
          <a:lstStyle>
            <a:lvl1pPr>
              <a:defRPr/>
            </a:lvl1pPr>
          </a:lstStyle>
          <a:p>
            <a:pPr>
              <a:defRPr/>
            </a:pPr>
            <a:r>
              <a:rPr lang="en-US"/>
              <a:t>BTW 2011 ▪ Christian S. Jensen</a:t>
            </a:r>
            <a:endParaRPr lang="en-GB"/>
          </a:p>
        </p:txBody>
      </p:sp>
      <p:sp>
        <p:nvSpPr>
          <p:cNvPr id="7" name="Rectangle 5"/>
          <p:cNvSpPr>
            <a:spLocks noGrp="1" noChangeArrowheads="1"/>
          </p:cNvSpPr>
          <p:nvPr>
            <p:ph type="sldNum" sz="quarter" idx="11"/>
          </p:nvPr>
        </p:nvSpPr>
        <p:spPr>
          <a:ln/>
        </p:spPr>
        <p:txBody>
          <a:bodyPr/>
          <a:lstStyle>
            <a:lvl1pPr>
              <a:defRPr/>
            </a:lvl1pPr>
          </a:lstStyle>
          <a:p>
            <a:pPr>
              <a:defRPr/>
            </a:pPr>
            <a:fld id="{C159F3F7-6A0C-42EF-8025-B4613A4BF02E}"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04285" y="38100"/>
            <a:ext cx="9723967" cy="762000"/>
          </a:xfrm>
        </p:spPr>
        <p:txBody>
          <a:bodyPr/>
          <a:lstStyle/>
          <a:p>
            <a:r>
              <a:rPr lang="en-US"/>
              <a:t>Click to edit Master title style</a:t>
            </a:r>
          </a:p>
        </p:txBody>
      </p:sp>
      <p:sp>
        <p:nvSpPr>
          <p:cNvPr id="3" name="Text Placeholder 2"/>
          <p:cNvSpPr>
            <a:spLocks noGrp="1"/>
          </p:cNvSpPr>
          <p:nvPr>
            <p:ph type="body" sz="half" idx="1"/>
          </p:nvPr>
        </p:nvSpPr>
        <p:spPr>
          <a:xfrm>
            <a:off x="406400" y="914400"/>
            <a:ext cx="55372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46800" y="914400"/>
            <a:ext cx="55372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ftr" sz="quarter" idx="10"/>
          </p:nvPr>
        </p:nvSpPr>
        <p:spPr>
          <a:ln/>
        </p:spPr>
        <p:txBody>
          <a:bodyPr/>
          <a:lstStyle>
            <a:lvl1pPr>
              <a:defRPr/>
            </a:lvl1pPr>
          </a:lstStyle>
          <a:p>
            <a:pPr>
              <a:defRPr/>
            </a:pPr>
            <a:r>
              <a:rPr lang="en-US"/>
              <a:t>BTW 2011 ▪ Christian S. Jensen</a:t>
            </a:r>
            <a:endParaRPr lang="en-GB"/>
          </a:p>
        </p:txBody>
      </p:sp>
      <p:sp>
        <p:nvSpPr>
          <p:cNvPr id="6" name="Rectangle 5"/>
          <p:cNvSpPr>
            <a:spLocks noGrp="1" noChangeArrowheads="1"/>
          </p:cNvSpPr>
          <p:nvPr>
            <p:ph type="sldNum" sz="quarter" idx="11"/>
          </p:nvPr>
        </p:nvSpPr>
        <p:spPr>
          <a:ln/>
        </p:spPr>
        <p:txBody>
          <a:bodyPr/>
          <a:lstStyle>
            <a:lvl1pPr>
              <a:defRPr/>
            </a:lvl1pPr>
          </a:lstStyle>
          <a:p>
            <a:pPr>
              <a:defRPr/>
            </a:pPr>
            <a:fld id="{429B3E54-8677-46CC-98E8-935DA155E9B7}" type="slidenum">
              <a:rPr lang="en-GB"/>
              <a:pPr>
                <a:defRPr/>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04285" y="38100"/>
            <a:ext cx="9723967" cy="762000"/>
          </a:xfrm>
        </p:spPr>
        <p:txBody>
          <a:bodyPr/>
          <a:lstStyle/>
          <a:p>
            <a:r>
              <a:rPr lang="en-US"/>
              <a:t>Click to edit Master title style</a:t>
            </a:r>
          </a:p>
        </p:txBody>
      </p:sp>
      <p:sp>
        <p:nvSpPr>
          <p:cNvPr id="3" name="ClipArt Placeholder 2"/>
          <p:cNvSpPr>
            <a:spLocks noGrp="1"/>
          </p:cNvSpPr>
          <p:nvPr>
            <p:ph type="clipArt" sz="half" idx="1"/>
          </p:nvPr>
        </p:nvSpPr>
        <p:spPr>
          <a:xfrm>
            <a:off x="406400" y="914400"/>
            <a:ext cx="5537200" cy="5410200"/>
          </a:xfrm>
        </p:spPr>
        <p:txBody>
          <a:bodyPr/>
          <a:lstStyle/>
          <a:p>
            <a:pPr lvl="0"/>
            <a:endParaRPr lang="en-US" noProof="0"/>
          </a:p>
        </p:txBody>
      </p:sp>
      <p:sp>
        <p:nvSpPr>
          <p:cNvPr id="4" name="Text Placeholder 3"/>
          <p:cNvSpPr>
            <a:spLocks noGrp="1"/>
          </p:cNvSpPr>
          <p:nvPr>
            <p:ph type="body" sz="half" idx="2"/>
          </p:nvPr>
        </p:nvSpPr>
        <p:spPr>
          <a:xfrm>
            <a:off x="6146800" y="914400"/>
            <a:ext cx="55372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ftr" sz="quarter" idx="10"/>
          </p:nvPr>
        </p:nvSpPr>
        <p:spPr>
          <a:ln/>
        </p:spPr>
        <p:txBody>
          <a:bodyPr/>
          <a:lstStyle>
            <a:lvl1pPr>
              <a:defRPr/>
            </a:lvl1pPr>
          </a:lstStyle>
          <a:p>
            <a:pPr>
              <a:defRPr/>
            </a:pPr>
            <a:r>
              <a:rPr lang="en-US"/>
              <a:t>BTW 2011 ▪ Christian S. Jensen</a:t>
            </a:r>
            <a:endParaRPr lang="en-GB"/>
          </a:p>
        </p:txBody>
      </p:sp>
      <p:sp>
        <p:nvSpPr>
          <p:cNvPr id="6" name="Rectangle 5"/>
          <p:cNvSpPr>
            <a:spLocks noGrp="1" noChangeArrowheads="1"/>
          </p:cNvSpPr>
          <p:nvPr>
            <p:ph type="sldNum" sz="quarter" idx="11"/>
          </p:nvPr>
        </p:nvSpPr>
        <p:spPr>
          <a:ln/>
        </p:spPr>
        <p:txBody>
          <a:bodyPr/>
          <a:lstStyle>
            <a:lvl1pPr>
              <a:defRPr/>
            </a:lvl1pPr>
          </a:lstStyle>
          <a:p>
            <a:pPr>
              <a:defRPr/>
            </a:pPr>
            <a:fld id="{9C3823FE-AF52-4C32-9C38-2344219EDDD4}" type="slidenum">
              <a:rPr lang="en-GB"/>
              <a:pPr>
                <a:defRPr/>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04285" y="38100"/>
            <a:ext cx="9723967" cy="762000"/>
          </a:xfrm>
        </p:spPr>
        <p:txBody>
          <a:bodyPr/>
          <a:lstStyle/>
          <a:p>
            <a:r>
              <a:rPr lang="en-US"/>
              <a:t>Click to edit Master title style</a:t>
            </a:r>
          </a:p>
        </p:txBody>
      </p:sp>
      <p:sp>
        <p:nvSpPr>
          <p:cNvPr id="3" name="Text Placeholder 2"/>
          <p:cNvSpPr>
            <a:spLocks noGrp="1"/>
          </p:cNvSpPr>
          <p:nvPr>
            <p:ph type="body" sz="half" idx="1"/>
          </p:nvPr>
        </p:nvSpPr>
        <p:spPr>
          <a:xfrm>
            <a:off x="406400" y="914400"/>
            <a:ext cx="55372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6146800" y="914400"/>
            <a:ext cx="5537200" cy="5410200"/>
          </a:xfrm>
        </p:spPr>
        <p:txBody>
          <a:bodyPr/>
          <a:lstStyle/>
          <a:p>
            <a:pPr lvl="0"/>
            <a:endParaRPr lang="en-US" noProof="0"/>
          </a:p>
        </p:txBody>
      </p:sp>
      <p:sp>
        <p:nvSpPr>
          <p:cNvPr id="5" name="Rectangle 4"/>
          <p:cNvSpPr>
            <a:spLocks noGrp="1" noChangeArrowheads="1"/>
          </p:cNvSpPr>
          <p:nvPr>
            <p:ph type="ftr" sz="quarter" idx="10"/>
          </p:nvPr>
        </p:nvSpPr>
        <p:spPr>
          <a:ln/>
        </p:spPr>
        <p:txBody>
          <a:bodyPr/>
          <a:lstStyle>
            <a:lvl1pPr>
              <a:defRPr/>
            </a:lvl1pPr>
          </a:lstStyle>
          <a:p>
            <a:pPr>
              <a:defRPr/>
            </a:pPr>
            <a:r>
              <a:rPr lang="en-US"/>
              <a:t>BTW 2011 ▪ Christian S. Jensen</a:t>
            </a:r>
            <a:endParaRPr lang="en-GB"/>
          </a:p>
        </p:txBody>
      </p:sp>
      <p:sp>
        <p:nvSpPr>
          <p:cNvPr id="6" name="Rectangle 5"/>
          <p:cNvSpPr>
            <a:spLocks noGrp="1" noChangeArrowheads="1"/>
          </p:cNvSpPr>
          <p:nvPr>
            <p:ph type="sldNum" sz="quarter" idx="11"/>
          </p:nvPr>
        </p:nvSpPr>
        <p:spPr>
          <a:ln/>
        </p:spPr>
        <p:txBody>
          <a:bodyPr/>
          <a:lstStyle>
            <a:lvl1pPr>
              <a:defRPr/>
            </a:lvl1pPr>
          </a:lstStyle>
          <a:p>
            <a:pPr>
              <a:defRPr/>
            </a:pPr>
            <a:fld id="{E89BFD68-F71B-49EE-ADEF-6B3A99B639EC}"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04285" y="38100"/>
            <a:ext cx="7968565" cy="76200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ftr" sz="quarter" idx="10"/>
          </p:nvPr>
        </p:nvSpPr>
        <p:spPr>
          <a:ln/>
        </p:spPr>
        <p:txBody>
          <a:bodyPr/>
          <a:lstStyle>
            <a:lvl1pPr>
              <a:defRPr/>
            </a:lvl1pPr>
          </a:lstStyle>
          <a:p>
            <a:pPr>
              <a:defRPr/>
            </a:pPr>
            <a:r>
              <a:rPr lang="en-US"/>
              <a:t>BTW 2011 ▪ Christian S. Jensen</a:t>
            </a:r>
            <a:endParaRPr lang="en-GB"/>
          </a:p>
        </p:txBody>
      </p:sp>
      <p:sp>
        <p:nvSpPr>
          <p:cNvPr id="5" name="Rectangle 5"/>
          <p:cNvSpPr>
            <a:spLocks noGrp="1" noChangeArrowheads="1"/>
          </p:cNvSpPr>
          <p:nvPr>
            <p:ph type="sldNum" sz="quarter" idx="11"/>
          </p:nvPr>
        </p:nvSpPr>
        <p:spPr>
          <a:ln/>
        </p:spPr>
        <p:txBody>
          <a:bodyPr/>
          <a:lstStyle>
            <a:lvl1pPr>
              <a:defRPr/>
            </a:lvl1pPr>
          </a:lstStyle>
          <a:p>
            <a:pPr>
              <a:defRPr/>
            </a:pPr>
            <a:fld id="{963DC564-63D6-4DB1-934B-A86CC9D473AE}"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6400" y="914400"/>
            <a:ext cx="55372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46800" y="914400"/>
            <a:ext cx="55372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ftr" sz="quarter" idx="10"/>
          </p:nvPr>
        </p:nvSpPr>
        <p:spPr>
          <a:ln/>
        </p:spPr>
        <p:txBody>
          <a:bodyPr/>
          <a:lstStyle>
            <a:lvl1pPr>
              <a:defRPr/>
            </a:lvl1pPr>
          </a:lstStyle>
          <a:p>
            <a:pPr>
              <a:defRPr/>
            </a:pPr>
            <a:r>
              <a:rPr lang="en-US"/>
              <a:t>BTW 2011 ▪ Christian S. Jensen</a:t>
            </a:r>
            <a:endParaRPr lang="en-GB"/>
          </a:p>
        </p:txBody>
      </p:sp>
      <p:sp>
        <p:nvSpPr>
          <p:cNvPr id="6" name="Rectangle 5"/>
          <p:cNvSpPr>
            <a:spLocks noGrp="1" noChangeArrowheads="1"/>
          </p:cNvSpPr>
          <p:nvPr>
            <p:ph type="sldNum" sz="quarter" idx="11"/>
          </p:nvPr>
        </p:nvSpPr>
        <p:spPr>
          <a:ln/>
        </p:spPr>
        <p:txBody>
          <a:bodyPr/>
          <a:lstStyle>
            <a:lvl1pPr>
              <a:defRPr/>
            </a:lvl1pPr>
          </a:lstStyle>
          <a:p>
            <a:pPr>
              <a:defRPr/>
            </a:pPr>
            <a:fld id="{DC24156C-C955-49E1-8AAD-74388992ABEE}"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ftr" sz="quarter" idx="10"/>
          </p:nvPr>
        </p:nvSpPr>
        <p:spPr>
          <a:ln/>
        </p:spPr>
        <p:txBody>
          <a:bodyPr/>
          <a:lstStyle>
            <a:lvl1pPr>
              <a:defRPr/>
            </a:lvl1pPr>
          </a:lstStyle>
          <a:p>
            <a:pPr>
              <a:defRPr/>
            </a:pPr>
            <a:r>
              <a:rPr lang="en-US"/>
              <a:t>BTW 2011 ▪ Christian S. Jensen</a:t>
            </a:r>
            <a:endParaRPr lang="en-GB"/>
          </a:p>
        </p:txBody>
      </p:sp>
      <p:sp>
        <p:nvSpPr>
          <p:cNvPr id="8" name="Rectangle 5"/>
          <p:cNvSpPr>
            <a:spLocks noGrp="1" noChangeArrowheads="1"/>
          </p:cNvSpPr>
          <p:nvPr>
            <p:ph type="sldNum" sz="quarter" idx="11"/>
          </p:nvPr>
        </p:nvSpPr>
        <p:spPr>
          <a:ln/>
        </p:spPr>
        <p:txBody>
          <a:bodyPr/>
          <a:lstStyle>
            <a:lvl1pPr>
              <a:defRPr/>
            </a:lvl1pPr>
          </a:lstStyle>
          <a:p>
            <a:pPr>
              <a:defRPr/>
            </a:pPr>
            <a:fld id="{48A5A5E3-D8F0-4A6F-8D7D-D8D510ED2E2C}"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ftr" sz="quarter" idx="10"/>
          </p:nvPr>
        </p:nvSpPr>
        <p:spPr>
          <a:ln/>
        </p:spPr>
        <p:txBody>
          <a:bodyPr/>
          <a:lstStyle>
            <a:lvl1pPr>
              <a:defRPr/>
            </a:lvl1pPr>
          </a:lstStyle>
          <a:p>
            <a:pPr>
              <a:defRPr/>
            </a:pPr>
            <a:r>
              <a:rPr lang="en-US"/>
              <a:t>BTW 2011 ▪ Christian S. Jensen</a:t>
            </a:r>
            <a:endParaRPr lang="en-GB"/>
          </a:p>
        </p:txBody>
      </p:sp>
      <p:sp>
        <p:nvSpPr>
          <p:cNvPr id="4" name="Rectangle 5"/>
          <p:cNvSpPr>
            <a:spLocks noGrp="1" noChangeArrowheads="1"/>
          </p:cNvSpPr>
          <p:nvPr>
            <p:ph type="sldNum" sz="quarter" idx="11"/>
          </p:nvPr>
        </p:nvSpPr>
        <p:spPr>
          <a:ln/>
        </p:spPr>
        <p:txBody>
          <a:bodyPr/>
          <a:lstStyle>
            <a:lvl1pPr>
              <a:defRPr/>
            </a:lvl1pPr>
          </a:lstStyle>
          <a:p>
            <a:pPr>
              <a:defRPr/>
            </a:pPr>
            <a:fld id="{041F2DCD-8B74-4E18-94AA-4073ED7754EB}"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r>
              <a:rPr lang="en-US"/>
              <a:t>BTW 2011 ▪ Christian S. Jensen</a:t>
            </a:r>
            <a:endParaRPr lang="en-GB"/>
          </a:p>
        </p:txBody>
      </p:sp>
      <p:sp>
        <p:nvSpPr>
          <p:cNvPr id="3" name="Rectangle 5"/>
          <p:cNvSpPr>
            <a:spLocks noGrp="1" noChangeArrowheads="1"/>
          </p:cNvSpPr>
          <p:nvPr>
            <p:ph type="sldNum" sz="quarter" idx="11"/>
          </p:nvPr>
        </p:nvSpPr>
        <p:spPr>
          <a:ln/>
        </p:spPr>
        <p:txBody>
          <a:bodyPr/>
          <a:lstStyle>
            <a:lvl1pPr>
              <a:defRPr/>
            </a:lvl1pPr>
          </a:lstStyle>
          <a:p>
            <a:pPr>
              <a:defRPr/>
            </a:pPr>
            <a:fld id="{25F6E6B3-D230-495A-ABFC-9F3CAC06B7D9}"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r>
              <a:rPr lang="en-US"/>
              <a:t>BTW 2011 ▪ Christian S. Jensen</a:t>
            </a:r>
            <a:endParaRPr lang="en-GB"/>
          </a:p>
        </p:txBody>
      </p:sp>
      <p:sp>
        <p:nvSpPr>
          <p:cNvPr id="6" name="Rectangle 5"/>
          <p:cNvSpPr>
            <a:spLocks noGrp="1" noChangeArrowheads="1"/>
          </p:cNvSpPr>
          <p:nvPr>
            <p:ph type="sldNum" sz="quarter" idx="11"/>
          </p:nvPr>
        </p:nvSpPr>
        <p:spPr>
          <a:ln/>
        </p:spPr>
        <p:txBody>
          <a:bodyPr/>
          <a:lstStyle>
            <a:lvl1pPr>
              <a:defRPr/>
            </a:lvl1pPr>
          </a:lstStyle>
          <a:p>
            <a:pPr>
              <a:defRPr/>
            </a:pPr>
            <a:fld id="{925CE2FA-4BEE-4D2D-A994-62C9F49C28F7}"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r>
              <a:rPr lang="en-US"/>
              <a:t>BTW 2011 ▪ Christian S. Jensen</a:t>
            </a:r>
            <a:endParaRPr lang="en-GB"/>
          </a:p>
        </p:txBody>
      </p:sp>
      <p:sp>
        <p:nvSpPr>
          <p:cNvPr id="6" name="Rectangle 5"/>
          <p:cNvSpPr>
            <a:spLocks noGrp="1" noChangeArrowheads="1"/>
          </p:cNvSpPr>
          <p:nvPr>
            <p:ph type="sldNum" sz="quarter" idx="11"/>
          </p:nvPr>
        </p:nvSpPr>
        <p:spPr>
          <a:ln/>
        </p:spPr>
        <p:txBody>
          <a:bodyPr/>
          <a:lstStyle>
            <a:lvl1pPr>
              <a:defRPr/>
            </a:lvl1pPr>
          </a:lstStyle>
          <a:p>
            <a:pPr>
              <a:defRPr/>
            </a:pPr>
            <a:fld id="{E0ADDABC-9291-4D28-9344-8C9632439415}"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ftr" sz="quarter" idx="10"/>
          </p:nvPr>
        </p:nvSpPr>
        <p:spPr>
          <a:ln/>
        </p:spPr>
        <p:txBody>
          <a:bodyPr/>
          <a:lstStyle>
            <a:lvl1pPr>
              <a:defRPr/>
            </a:lvl1pPr>
          </a:lstStyle>
          <a:p>
            <a:pPr>
              <a:defRPr/>
            </a:pPr>
            <a:r>
              <a:rPr lang="en-US"/>
              <a:t>BTW 2011 ▪ Christian S. Jensen</a:t>
            </a:r>
            <a:endParaRPr lang="en-GB"/>
          </a:p>
        </p:txBody>
      </p:sp>
      <p:sp>
        <p:nvSpPr>
          <p:cNvPr id="5" name="Rectangle 5"/>
          <p:cNvSpPr>
            <a:spLocks noGrp="1" noChangeArrowheads="1"/>
          </p:cNvSpPr>
          <p:nvPr>
            <p:ph type="sldNum" sz="quarter" idx="11"/>
          </p:nvPr>
        </p:nvSpPr>
        <p:spPr>
          <a:ln/>
        </p:spPr>
        <p:txBody>
          <a:bodyPr/>
          <a:lstStyle>
            <a:lvl1pPr>
              <a:defRPr/>
            </a:lvl1pPr>
          </a:lstStyle>
          <a:p>
            <a:pPr>
              <a:defRPr/>
            </a:pPr>
            <a:fld id="{8567657D-035A-4D8C-9E4B-7445B151FAA4}"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04285" y="38100"/>
            <a:ext cx="9723967"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11268" name="Rectangle 3"/>
          <p:cNvSpPr>
            <a:spLocks noGrp="1" noChangeArrowheads="1"/>
          </p:cNvSpPr>
          <p:nvPr>
            <p:ph type="body" idx="1"/>
          </p:nvPr>
        </p:nvSpPr>
        <p:spPr bwMode="auto">
          <a:xfrm>
            <a:off x="406400" y="914400"/>
            <a:ext cx="11277600" cy="5410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354308" name="Rectangle 4"/>
          <p:cNvSpPr>
            <a:spLocks noGrp="1" noChangeArrowheads="1"/>
          </p:cNvSpPr>
          <p:nvPr>
            <p:ph type="ftr" sz="quarter" idx="3"/>
          </p:nvPr>
        </p:nvSpPr>
        <p:spPr bwMode="auto">
          <a:xfrm>
            <a:off x="1678518" y="6553200"/>
            <a:ext cx="9199033"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solidFill>
                  <a:schemeClr val="bg2"/>
                </a:solidFill>
                <a:latin typeface="Helvetica" pitchFamily="34" charset="0"/>
              </a:defRPr>
            </a:lvl1pPr>
          </a:lstStyle>
          <a:p>
            <a:pPr>
              <a:defRPr/>
            </a:pPr>
            <a:r>
              <a:rPr lang="en-US"/>
              <a:t>BTW 2011 ▪ Christian S. Jensen</a:t>
            </a:r>
            <a:endParaRPr lang="en-GB"/>
          </a:p>
        </p:txBody>
      </p:sp>
      <p:sp>
        <p:nvSpPr>
          <p:cNvPr id="354309" name="Rectangle 5"/>
          <p:cNvSpPr>
            <a:spLocks noGrp="1" noChangeArrowheads="1"/>
          </p:cNvSpPr>
          <p:nvPr>
            <p:ph type="sldNum" sz="quarter" idx="4"/>
          </p:nvPr>
        </p:nvSpPr>
        <p:spPr bwMode="auto">
          <a:xfrm>
            <a:off x="10877552" y="6553200"/>
            <a:ext cx="806449"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mn-lt"/>
              </a:defRPr>
            </a:lvl1pPr>
          </a:lstStyle>
          <a:p>
            <a:pPr>
              <a:defRPr/>
            </a:pPr>
            <a:fld id="{63A54C5A-E27B-4EA8-9A1B-C0EABFA352EA}" type="slidenum">
              <a:rPr lang="en-GB"/>
              <a:pPr>
                <a:defRPr/>
              </a:pPr>
              <a:t>‹#›</a:t>
            </a:fld>
            <a:endParaRPr lang="en-GB"/>
          </a:p>
        </p:txBody>
      </p:sp>
      <p:sp>
        <p:nvSpPr>
          <p:cNvPr id="354310" name="Line 6"/>
          <p:cNvSpPr>
            <a:spLocks noChangeShapeType="1"/>
          </p:cNvSpPr>
          <p:nvPr/>
        </p:nvSpPr>
        <p:spPr bwMode="auto">
          <a:xfrm flipV="1">
            <a:off x="527051" y="800100"/>
            <a:ext cx="11156950" cy="1588"/>
          </a:xfrm>
          <a:prstGeom prst="line">
            <a:avLst/>
          </a:prstGeom>
          <a:noFill/>
          <a:ln w="50800">
            <a:solidFill>
              <a:schemeClr val="accent2"/>
            </a:solidFill>
            <a:round/>
            <a:headEnd type="none" w="sm" len="sm"/>
            <a:tailEnd type="none" w="sm" len="sm"/>
          </a:ln>
          <a:effectLst/>
        </p:spPr>
        <p:txBody>
          <a:bodyPr wrap="none" anchor="ctr"/>
          <a:lstStyle/>
          <a:p>
            <a:pPr>
              <a:defRPr/>
            </a:pPr>
            <a:endParaRPr lang="en-US"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990" r:id="rId1"/>
    <p:sldLayoutId id="2147483976" r:id="rId2"/>
    <p:sldLayoutId id="2147483978" r:id="rId3"/>
    <p:sldLayoutId id="2147483979" r:id="rId4"/>
    <p:sldLayoutId id="2147483980" r:id="rId5"/>
    <p:sldLayoutId id="2147483981" r:id="rId6"/>
    <p:sldLayoutId id="2147483982" r:id="rId7"/>
    <p:sldLayoutId id="2147483983" r:id="rId8"/>
    <p:sldLayoutId id="2147483984" r:id="rId9"/>
    <p:sldLayoutId id="2147483985" r:id="rId10"/>
    <p:sldLayoutId id="2147483986" r:id="rId11"/>
    <p:sldLayoutId id="2147483987" r:id="rId12"/>
    <p:sldLayoutId id="2147483988" r:id="rId13"/>
    <p:sldLayoutId id="2147483989" r:id="rId14"/>
  </p:sldLayoutIdLst>
  <p:hf hdr="0" ftr="0" dt="0"/>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Helvetica" pitchFamily="34" charset="0"/>
        </a:defRPr>
      </a:lvl2pPr>
      <a:lvl3pPr algn="l" rtl="0" eaLnBrk="0" fontAlgn="base" hangingPunct="0">
        <a:spcBef>
          <a:spcPct val="0"/>
        </a:spcBef>
        <a:spcAft>
          <a:spcPct val="0"/>
        </a:spcAft>
        <a:defRPr sz="3600">
          <a:solidFill>
            <a:schemeClr val="tx2"/>
          </a:solidFill>
          <a:latin typeface="Helvetica" pitchFamily="34" charset="0"/>
        </a:defRPr>
      </a:lvl3pPr>
      <a:lvl4pPr algn="l" rtl="0" eaLnBrk="0" fontAlgn="base" hangingPunct="0">
        <a:spcBef>
          <a:spcPct val="0"/>
        </a:spcBef>
        <a:spcAft>
          <a:spcPct val="0"/>
        </a:spcAft>
        <a:defRPr sz="3600">
          <a:solidFill>
            <a:schemeClr val="tx2"/>
          </a:solidFill>
          <a:latin typeface="Helvetica" pitchFamily="34" charset="0"/>
        </a:defRPr>
      </a:lvl4pPr>
      <a:lvl5pPr algn="l" rtl="0" eaLnBrk="0" fontAlgn="base" hangingPunct="0">
        <a:spcBef>
          <a:spcPct val="0"/>
        </a:spcBef>
        <a:spcAft>
          <a:spcPct val="0"/>
        </a:spcAft>
        <a:defRPr sz="3600">
          <a:solidFill>
            <a:schemeClr val="tx2"/>
          </a:solidFill>
          <a:latin typeface="Helvetica" pitchFamily="34" charset="0"/>
        </a:defRPr>
      </a:lvl5pPr>
      <a:lvl6pPr marL="457200" algn="l" rtl="0" eaLnBrk="0" fontAlgn="base" hangingPunct="0">
        <a:spcBef>
          <a:spcPct val="0"/>
        </a:spcBef>
        <a:spcAft>
          <a:spcPct val="0"/>
        </a:spcAft>
        <a:defRPr sz="3600">
          <a:solidFill>
            <a:schemeClr val="tx2"/>
          </a:solidFill>
          <a:latin typeface="Helvetica" pitchFamily="34" charset="0"/>
        </a:defRPr>
      </a:lvl6pPr>
      <a:lvl7pPr marL="914400" algn="l" rtl="0" eaLnBrk="0" fontAlgn="base" hangingPunct="0">
        <a:spcBef>
          <a:spcPct val="0"/>
        </a:spcBef>
        <a:spcAft>
          <a:spcPct val="0"/>
        </a:spcAft>
        <a:defRPr sz="3600">
          <a:solidFill>
            <a:schemeClr val="tx2"/>
          </a:solidFill>
          <a:latin typeface="Helvetica" pitchFamily="34" charset="0"/>
        </a:defRPr>
      </a:lvl7pPr>
      <a:lvl8pPr marL="1371600" algn="l" rtl="0" eaLnBrk="0" fontAlgn="base" hangingPunct="0">
        <a:spcBef>
          <a:spcPct val="0"/>
        </a:spcBef>
        <a:spcAft>
          <a:spcPct val="0"/>
        </a:spcAft>
        <a:defRPr sz="3600">
          <a:solidFill>
            <a:schemeClr val="tx2"/>
          </a:solidFill>
          <a:latin typeface="Helvetica" pitchFamily="34" charset="0"/>
        </a:defRPr>
      </a:lvl8pPr>
      <a:lvl9pPr marL="1828800" algn="l" rtl="0" eaLnBrk="0" fontAlgn="base" hangingPunct="0">
        <a:spcBef>
          <a:spcPct val="0"/>
        </a:spcBef>
        <a:spcAft>
          <a:spcPct val="0"/>
        </a:spcAft>
        <a:defRPr sz="3600">
          <a:solidFill>
            <a:schemeClr val="tx2"/>
          </a:solidFill>
          <a:latin typeface="Helvetica" pitchFamily="34" charset="0"/>
        </a:defRPr>
      </a:lvl9pPr>
    </p:titleStyle>
    <p:bodyStyle>
      <a:lvl1pPr marL="342900" indent="-342900" algn="l" rtl="0" eaLnBrk="0" fontAlgn="base" hangingPunct="0">
        <a:spcBef>
          <a:spcPct val="20000"/>
        </a:spcBef>
        <a:spcAft>
          <a:spcPct val="0"/>
        </a:spcAft>
        <a:buClr>
          <a:schemeClr val="accent2"/>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50000"/>
        <a:buFont typeface="Wingdings" pitchFamily="2" charset="2"/>
        <a:buChar char="n"/>
        <a:defRPr sz="2000">
          <a:solidFill>
            <a:schemeClr val="tx1"/>
          </a:solidFill>
          <a:latin typeface="+mn-lt"/>
        </a:defRPr>
      </a:lvl2pPr>
      <a:lvl3pPr marL="1143000" indent="-228600" algn="l" rtl="0" eaLnBrk="0" fontAlgn="base" hangingPunct="0">
        <a:spcBef>
          <a:spcPct val="20000"/>
        </a:spcBef>
        <a:spcAft>
          <a:spcPct val="0"/>
        </a:spcAft>
        <a:buClr>
          <a:schemeClr val="accent2"/>
        </a:buClr>
        <a:buSzPct val="50000"/>
        <a:buFont typeface="ZapfDingbats" pitchFamily="82" charset="2"/>
        <a:buChar char="u"/>
        <a:defRPr>
          <a:solidFill>
            <a:schemeClr val="tx1"/>
          </a:solidFill>
          <a:latin typeface="+mn-lt"/>
        </a:defRPr>
      </a:lvl3pPr>
      <a:lvl4pPr marL="1562100" indent="-228600" algn="l" rtl="0" eaLnBrk="0" fontAlgn="base" hangingPunct="0">
        <a:spcBef>
          <a:spcPct val="20000"/>
        </a:spcBef>
        <a:spcAft>
          <a:spcPct val="0"/>
        </a:spcAft>
        <a:buClr>
          <a:schemeClr val="accent2"/>
        </a:buClr>
        <a:buSzPct val="60000"/>
        <a:buFont typeface="Monotype Sorts" pitchFamily="2" charset="2"/>
        <a:buChar char="s"/>
        <a:defRPr sz="1600">
          <a:solidFill>
            <a:schemeClr val="tx1"/>
          </a:solidFill>
          <a:latin typeface="+mn-lt"/>
        </a:defRPr>
      </a:lvl4pPr>
      <a:lvl5pPr marL="1981200" indent="-228600" algn="l" rtl="0" eaLnBrk="0" fontAlgn="base" hangingPunct="0">
        <a:spcBef>
          <a:spcPct val="20000"/>
        </a:spcBef>
        <a:spcAft>
          <a:spcPct val="0"/>
        </a:spcAft>
        <a:buClr>
          <a:schemeClr val="accent2"/>
        </a:buClr>
        <a:buChar char="–"/>
        <a:defRPr sz="1400">
          <a:solidFill>
            <a:schemeClr val="tx1"/>
          </a:solidFill>
          <a:latin typeface="+mn-lt"/>
        </a:defRPr>
      </a:lvl5pPr>
      <a:lvl6pPr marL="2438400" indent="-228600" algn="l" rtl="0" eaLnBrk="0" fontAlgn="base" hangingPunct="0">
        <a:spcBef>
          <a:spcPct val="20000"/>
        </a:spcBef>
        <a:spcAft>
          <a:spcPct val="0"/>
        </a:spcAft>
        <a:buClr>
          <a:schemeClr val="accent2"/>
        </a:buClr>
        <a:buChar char="–"/>
        <a:defRPr sz="1400">
          <a:solidFill>
            <a:schemeClr val="tx1"/>
          </a:solidFill>
          <a:latin typeface="+mn-lt"/>
        </a:defRPr>
      </a:lvl6pPr>
      <a:lvl7pPr marL="2895600" indent="-228600" algn="l" rtl="0" eaLnBrk="0" fontAlgn="base" hangingPunct="0">
        <a:spcBef>
          <a:spcPct val="20000"/>
        </a:spcBef>
        <a:spcAft>
          <a:spcPct val="0"/>
        </a:spcAft>
        <a:buClr>
          <a:schemeClr val="accent2"/>
        </a:buClr>
        <a:buChar char="–"/>
        <a:defRPr sz="1400">
          <a:solidFill>
            <a:schemeClr val="tx1"/>
          </a:solidFill>
          <a:latin typeface="+mn-lt"/>
        </a:defRPr>
      </a:lvl7pPr>
      <a:lvl8pPr marL="3352800" indent="-228600" algn="l" rtl="0" eaLnBrk="0" fontAlgn="base" hangingPunct="0">
        <a:spcBef>
          <a:spcPct val="20000"/>
        </a:spcBef>
        <a:spcAft>
          <a:spcPct val="0"/>
        </a:spcAft>
        <a:buClr>
          <a:schemeClr val="accent2"/>
        </a:buClr>
        <a:buChar char="–"/>
        <a:defRPr sz="1400">
          <a:solidFill>
            <a:schemeClr val="tx1"/>
          </a:solidFill>
          <a:latin typeface="+mn-lt"/>
        </a:defRPr>
      </a:lvl8pPr>
      <a:lvl9pPr marL="3810000" indent="-228600" algn="l" rtl="0" eaLnBrk="0" fontAlgn="base" hangingPunct="0">
        <a:spcBef>
          <a:spcPct val="20000"/>
        </a:spcBef>
        <a:spcAft>
          <a:spcPct val="0"/>
        </a:spcAft>
        <a:buClr>
          <a:schemeClr val="accent2"/>
        </a:buClr>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14.x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_rels/slide2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4.bin"/><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image" Target="../media/image8.wmf"/><Relationship Id="rId13" Type="http://schemas.openxmlformats.org/officeDocument/2006/relationships/oleObject" Target="../embeddings/oleObject10.bin"/><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10.wmf"/><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7.wmf"/><Relationship Id="rId11" Type="http://schemas.openxmlformats.org/officeDocument/2006/relationships/oleObject" Target="../embeddings/oleObject9.bin"/><Relationship Id="rId5" Type="http://schemas.openxmlformats.org/officeDocument/2006/relationships/oleObject" Target="../embeddings/oleObject6.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8.bin"/><Relationship Id="rId14" Type="http://schemas.openxmlformats.org/officeDocument/2006/relationships/image" Target="../media/image11.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slide" Target="slide4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slide" Target="slide45.xml"/><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3875" y="696780"/>
            <a:ext cx="11384249" cy="2352746"/>
          </a:xfrm>
        </p:spPr>
        <p:txBody>
          <a:bodyPr/>
          <a:lstStyle/>
          <a:p>
            <a:r>
              <a:rPr lang="en-US" sz="3600"/>
              <a:t> Advances in Temporal and </a:t>
            </a:r>
            <a:r>
              <a:rPr lang="en-US" sz="3600" err="1"/>
              <a:t>Spatio</a:t>
            </a:r>
            <a:r>
              <a:rPr lang="en-US" sz="3600"/>
              <a:t>-Temporal Data Management and Analytics</a:t>
            </a:r>
            <a:endParaRPr lang="en-US" sz="3600" kern="1200">
              <a:solidFill>
                <a:schemeClr val="tx1"/>
              </a:solidFill>
            </a:endParaRPr>
          </a:p>
        </p:txBody>
      </p:sp>
      <p:sp>
        <p:nvSpPr>
          <p:cNvPr id="3" name="Subtitle 2"/>
          <p:cNvSpPr>
            <a:spLocks noGrp="1"/>
          </p:cNvSpPr>
          <p:nvPr>
            <p:ph type="subTitle" idx="1"/>
          </p:nvPr>
        </p:nvSpPr>
        <p:spPr>
          <a:xfrm>
            <a:off x="2232025" y="4018095"/>
            <a:ext cx="7727950" cy="2143125"/>
          </a:xfrm>
        </p:spPr>
        <p:txBody>
          <a:bodyPr/>
          <a:lstStyle/>
          <a:p>
            <a:pPr>
              <a:defRPr/>
            </a:pPr>
            <a:endParaRPr lang="en-US"/>
          </a:p>
          <a:p>
            <a:pPr>
              <a:defRPr/>
            </a:pPr>
            <a:r>
              <a:rPr lang="en-US"/>
              <a:t>Christian S. Jensen</a:t>
            </a:r>
            <a:endParaRPr lang="en-US" sz="1400"/>
          </a:p>
          <a:p>
            <a:pPr>
              <a:defRPr/>
            </a:pPr>
            <a:r>
              <a:rPr lang="en-US" sz="3200">
                <a:latin typeface="Courier New" pitchFamily="49" charset="0"/>
              </a:rPr>
              <a:t>csj.cs.aau.dk</a:t>
            </a:r>
          </a:p>
        </p:txBody>
      </p:sp>
    </p:spTree>
    <p:extLst>
      <p:ext uri="{BB962C8B-B14F-4D97-AF65-F5344CB8AC3E}">
        <p14:creationId xmlns:p14="http://schemas.microsoft.com/office/powerpoint/2010/main" val="1727523438"/>
      </p:ext>
    </p:extLst>
  </p:cSld>
  <p:clrMapOvr>
    <a:masterClrMapping/>
  </p:clrMapOvr>
  <mc:AlternateContent xmlns:mc="http://schemas.openxmlformats.org/markup-compatibility/2006">
    <mc:Choice xmlns:p14="http://schemas.microsoft.com/office/powerpoint/2010/main" Requires="p14">
      <p:transition spd="slow" p14:dur="2000" advTm="18129"/>
    </mc:Choice>
    <mc:Fallback>
      <p:transition spd="slow" advTm="1812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Rectangle 2"/>
          <p:cNvSpPr>
            <a:spLocks noGrp="1" noChangeArrowheads="1"/>
          </p:cNvSpPr>
          <p:nvPr>
            <p:ph type="title"/>
          </p:nvPr>
        </p:nvSpPr>
        <p:spPr/>
        <p:txBody>
          <a:bodyPr/>
          <a:lstStyle/>
          <a:p>
            <a:r>
              <a:rPr lang="da-DK" altLang="da-DK"/>
              <a:t>Querying Temporal Data</a:t>
            </a:r>
          </a:p>
        </p:txBody>
      </p:sp>
      <p:sp>
        <p:nvSpPr>
          <p:cNvPr id="440323" name="Rectangle 3"/>
          <p:cNvSpPr>
            <a:spLocks noGrp="1" noChangeArrowheads="1"/>
          </p:cNvSpPr>
          <p:nvPr>
            <p:ph type="body" idx="1"/>
          </p:nvPr>
        </p:nvSpPr>
        <p:spPr/>
        <p:txBody>
          <a:bodyPr/>
          <a:lstStyle/>
          <a:p>
            <a:r>
              <a:rPr lang="da-DK" altLang="da-DK" err="1">
                <a:solidFill>
                  <a:schemeClr val="folHlink"/>
                </a:solidFill>
              </a:rPr>
              <a:t>Queries</a:t>
            </a:r>
            <a:r>
              <a:rPr lang="da-DK" altLang="da-DK">
                <a:solidFill>
                  <a:schemeClr val="folHlink"/>
                </a:solidFill>
              </a:rPr>
              <a:t> on non-temporal data </a:t>
            </a:r>
            <a:r>
              <a:rPr lang="da-DK" altLang="da-DK" err="1">
                <a:solidFill>
                  <a:schemeClr val="folHlink"/>
                </a:solidFill>
              </a:rPr>
              <a:t>are</a:t>
            </a:r>
            <a:r>
              <a:rPr lang="da-DK" altLang="da-DK">
                <a:solidFill>
                  <a:schemeClr val="folHlink"/>
                </a:solidFill>
              </a:rPr>
              <a:t> </a:t>
            </a:r>
            <a:r>
              <a:rPr lang="da-DK" altLang="da-DK" err="1">
                <a:solidFill>
                  <a:schemeClr val="folHlink"/>
                </a:solidFill>
              </a:rPr>
              <a:t>easy</a:t>
            </a:r>
            <a:r>
              <a:rPr lang="da-DK" altLang="da-DK">
                <a:solidFill>
                  <a:schemeClr val="folHlink"/>
                </a:solidFill>
              </a:rPr>
              <a:t> in SQL</a:t>
            </a:r>
          </a:p>
          <a:p>
            <a:pPr lvl="1"/>
            <a:r>
              <a:rPr lang="da-DK" altLang="da-DK" err="1">
                <a:solidFill>
                  <a:schemeClr val="folHlink"/>
                </a:solidFill>
              </a:rPr>
              <a:t>Example</a:t>
            </a:r>
            <a:r>
              <a:rPr lang="da-DK" altLang="da-DK">
                <a:solidFill>
                  <a:schemeClr val="folHlink"/>
                </a:solidFill>
              </a:rPr>
              <a:t>: Find the average </a:t>
            </a:r>
            <a:r>
              <a:rPr lang="da-DK" altLang="da-DK" err="1">
                <a:solidFill>
                  <a:schemeClr val="folHlink"/>
                </a:solidFill>
              </a:rPr>
              <a:t>salary</a:t>
            </a:r>
            <a:r>
              <a:rPr lang="da-DK" altLang="da-DK">
                <a:solidFill>
                  <a:schemeClr val="folHlink"/>
                </a:solidFill>
              </a:rPr>
              <a:t>:</a:t>
            </a:r>
          </a:p>
          <a:p>
            <a:endParaRPr lang="da-DK" altLang="da-DK">
              <a:solidFill>
                <a:schemeClr val="folHlink"/>
              </a:solidFill>
            </a:endParaRPr>
          </a:p>
          <a:p>
            <a:endParaRPr lang="da-DK" altLang="da-DK">
              <a:solidFill>
                <a:schemeClr val="folHlink"/>
              </a:solidFill>
            </a:endParaRPr>
          </a:p>
          <a:p>
            <a:pPr lvl="4"/>
            <a:endParaRPr lang="da-DK" altLang="da-DK">
              <a:solidFill>
                <a:schemeClr val="folHlink"/>
              </a:solidFill>
            </a:endParaRPr>
          </a:p>
          <a:p>
            <a:r>
              <a:rPr lang="da-DK" altLang="da-DK" err="1">
                <a:solidFill>
                  <a:schemeClr val="folHlink"/>
                </a:solidFill>
              </a:rPr>
              <a:t>Queries</a:t>
            </a:r>
            <a:r>
              <a:rPr lang="da-DK" altLang="da-DK">
                <a:solidFill>
                  <a:schemeClr val="folHlink"/>
                </a:solidFill>
              </a:rPr>
              <a:t> on temporal data </a:t>
            </a:r>
            <a:r>
              <a:rPr lang="da-DK" altLang="da-DK" err="1">
                <a:solidFill>
                  <a:schemeClr val="folHlink"/>
                </a:solidFill>
              </a:rPr>
              <a:t>are</a:t>
            </a:r>
            <a:r>
              <a:rPr lang="da-DK" altLang="da-DK">
                <a:solidFill>
                  <a:schemeClr val="folHlink"/>
                </a:solidFill>
              </a:rPr>
              <a:t> </a:t>
            </a:r>
            <a:r>
              <a:rPr lang="da-DK" altLang="da-DK" err="1">
                <a:solidFill>
                  <a:schemeClr val="folHlink"/>
                </a:solidFill>
              </a:rPr>
              <a:t>hard</a:t>
            </a:r>
            <a:r>
              <a:rPr lang="da-DK" altLang="da-DK">
                <a:solidFill>
                  <a:schemeClr val="folHlink"/>
                </a:solidFill>
              </a:rPr>
              <a:t> to </a:t>
            </a:r>
            <a:r>
              <a:rPr lang="da-DK" altLang="da-DK" err="1">
                <a:solidFill>
                  <a:schemeClr val="folHlink"/>
                </a:solidFill>
              </a:rPr>
              <a:t>express</a:t>
            </a:r>
            <a:r>
              <a:rPr lang="da-DK" altLang="da-DK">
                <a:solidFill>
                  <a:schemeClr val="folHlink"/>
                </a:solidFill>
              </a:rPr>
              <a:t> in SQL</a:t>
            </a:r>
          </a:p>
          <a:p>
            <a:pPr lvl="1"/>
            <a:r>
              <a:rPr lang="da-DK" altLang="da-DK" err="1">
                <a:solidFill>
                  <a:schemeClr val="folHlink"/>
                </a:solidFill>
              </a:rPr>
              <a:t>Example</a:t>
            </a:r>
            <a:r>
              <a:rPr lang="da-DK" altLang="da-DK">
                <a:solidFill>
                  <a:schemeClr val="folHlink"/>
                </a:solidFill>
              </a:rPr>
              <a:t>: Find the </a:t>
            </a:r>
            <a:r>
              <a:rPr lang="da-DK" altLang="da-DK" err="1">
                <a:solidFill>
                  <a:schemeClr val="folHlink"/>
                </a:solidFill>
              </a:rPr>
              <a:t>history</a:t>
            </a:r>
            <a:r>
              <a:rPr lang="da-DK" altLang="da-DK">
                <a:solidFill>
                  <a:schemeClr val="folHlink"/>
                </a:solidFill>
              </a:rPr>
              <a:t> of the average </a:t>
            </a:r>
            <a:r>
              <a:rPr lang="da-DK" altLang="da-DK" err="1">
                <a:solidFill>
                  <a:schemeClr val="folHlink"/>
                </a:solidFill>
              </a:rPr>
              <a:t>salary</a:t>
            </a:r>
            <a:r>
              <a:rPr lang="da-DK" altLang="da-DK">
                <a:solidFill>
                  <a:schemeClr val="folHlink"/>
                </a:solidFill>
              </a:rPr>
              <a:t>.</a:t>
            </a:r>
          </a:p>
          <a:p>
            <a:pPr lvl="1"/>
            <a:r>
              <a:rPr lang="da-DK" altLang="da-DK">
                <a:solidFill>
                  <a:schemeClr val="folHlink"/>
                </a:solidFill>
              </a:rPr>
              <a:t>30-40 lines of </a:t>
            </a:r>
            <a:r>
              <a:rPr lang="da-DK" altLang="da-DK" err="1">
                <a:solidFill>
                  <a:schemeClr val="folHlink"/>
                </a:solidFill>
              </a:rPr>
              <a:t>complicated</a:t>
            </a:r>
            <a:r>
              <a:rPr lang="da-DK" altLang="da-DK">
                <a:solidFill>
                  <a:schemeClr val="folHlink"/>
                </a:solidFill>
              </a:rPr>
              <a:t> SQL </a:t>
            </a:r>
            <a:r>
              <a:rPr lang="da-DK" altLang="da-DK" err="1">
                <a:solidFill>
                  <a:schemeClr val="folHlink"/>
                </a:solidFill>
              </a:rPr>
              <a:t>code</a:t>
            </a:r>
            <a:r>
              <a:rPr lang="da-DK" altLang="da-DK">
                <a:solidFill>
                  <a:schemeClr val="folHlink"/>
                </a:solidFill>
              </a:rPr>
              <a:t>, </a:t>
            </a:r>
            <a:r>
              <a:rPr lang="da-DK" altLang="da-DK" err="1">
                <a:solidFill>
                  <a:schemeClr val="folHlink"/>
                </a:solidFill>
              </a:rPr>
              <a:t>assuming</a:t>
            </a:r>
            <a:r>
              <a:rPr lang="da-DK" altLang="da-DK">
                <a:solidFill>
                  <a:schemeClr val="folHlink"/>
                </a:solidFill>
              </a:rPr>
              <a:t> valid time </a:t>
            </a:r>
            <a:r>
              <a:rPr lang="da-DK" altLang="da-DK" err="1">
                <a:solidFill>
                  <a:schemeClr val="folHlink"/>
                </a:solidFill>
              </a:rPr>
              <a:t>only</a:t>
            </a:r>
            <a:r>
              <a:rPr lang="da-DK" altLang="da-DK">
                <a:solidFill>
                  <a:schemeClr val="folHlink"/>
                </a:solidFill>
              </a:rPr>
              <a:t>!</a:t>
            </a:r>
          </a:p>
          <a:p>
            <a:pPr lvl="4"/>
            <a:endParaRPr lang="da-DK" altLang="da-DK"/>
          </a:p>
          <a:p>
            <a:r>
              <a:rPr lang="da-DK" altLang="da-DK"/>
              <a:t>This </a:t>
            </a:r>
            <a:r>
              <a:rPr lang="da-DK" altLang="da-DK" err="1"/>
              <a:t>query</a:t>
            </a:r>
            <a:r>
              <a:rPr lang="da-DK" altLang="da-DK"/>
              <a:t> </a:t>
            </a:r>
            <a:r>
              <a:rPr lang="da-DK" altLang="da-DK" err="1"/>
              <a:t>expressed</a:t>
            </a:r>
            <a:r>
              <a:rPr lang="da-DK" altLang="da-DK"/>
              <a:t> in ATSQL:</a:t>
            </a:r>
          </a:p>
        </p:txBody>
      </p:sp>
      <p:sp>
        <p:nvSpPr>
          <p:cNvPr id="440324" name="Text Box 4"/>
          <p:cNvSpPr txBox="1">
            <a:spLocks noChangeArrowheads="1"/>
          </p:cNvSpPr>
          <p:nvPr/>
        </p:nvSpPr>
        <p:spPr bwMode="auto">
          <a:xfrm>
            <a:off x="4538663" y="1911101"/>
            <a:ext cx="294959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da-DK">
                <a:solidFill>
                  <a:schemeClr val="folHlink"/>
                </a:solidFill>
                <a:latin typeface="Tahoma" panose="020B0604030504040204" pitchFamily="34" charset="0"/>
              </a:rPr>
              <a:t>SELECT AVG(Salary)</a:t>
            </a:r>
          </a:p>
          <a:p>
            <a:pPr algn="l"/>
            <a:r>
              <a:rPr lang="en-US" altLang="da-DK">
                <a:solidFill>
                  <a:schemeClr val="folHlink"/>
                </a:solidFill>
                <a:latin typeface="Tahoma" panose="020B0604030504040204" pitchFamily="34" charset="0"/>
              </a:rPr>
              <a:t>FROM employee</a:t>
            </a:r>
            <a:endParaRPr lang="en-GB" altLang="da-DK">
              <a:solidFill>
                <a:schemeClr val="folHlink"/>
              </a:solidFill>
              <a:latin typeface="Tahoma" panose="020B0604030504040204" pitchFamily="34" charset="0"/>
            </a:endParaRPr>
          </a:p>
        </p:txBody>
      </p:sp>
      <p:sp>
        <p:nvSpPr>
          <p:cNvPr id="440325" name="Text Box 5"/>
          <p:cNvSpPr txBox="1">
            <a:spLocks noChangeArrowheads="1"/>
          </p:cNvSpPr>
          <p:nvPr/>
        </p:nvSpPr>
        <p:spPr bwMode="auto">
          <a:xfrm>
            <a:off x="4416425" y="5022851"/>
            <a:ext cx="3462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endParaRPr lang="en-GB" altLang="da-DK" sz="1000">
              <a:latin typeface="Helvetica" panose="020B0604020202020204" pitchFamily="34" charset="0"/>
            </a:endParaRPr>
          </a:p>
        </p:txBody>
      </p:sp>
      <p:sp>
        <p:nvSpPr>
          <p:cNvPr id="440326" name="Text Box 6"/>
          <p:cNvSpPr txBox="1">
            <a:spLocks noChangeArrowheads="1"/>
          </p:cNvSpPr>
          <p:nvPr/>
        </p:nvSpPr>
        <p:spPr bwMode="auto">
          <a:xfrm>
            <a:off x="3632200" y="5098691"/>
            <a:ext cx="458215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da-DK">
                <a:solidFill>
                  <a:srgbClr val="FF0000"/>
                </a:solidFill>
                <a:latin typeface="Tahoma" panose="020B0604030504040204" pitchFamily="34" charset="0"/>
              </a:rPr>
              <a:t>VALIDTIME</a:t>
            </a:r>
            <a:r>
              <a:rPr lang="en-US" altLang="da-DK">
                <a:latin typeface="Tahoma" panose="020B0604030504040204" pitchFamily="34" charset="0"/>
              </a:rPr>
              <a:t> SELECT AVG(Salary)</a:t>
            </a:r>
          </a:p>
          <a:p>
            <a:pPr algn="l"/>
            <a:r>
              <a:rPr lang="en-US" altLang="da-DK">
                <a:latin typeface="Tahoma" panose="020B0604030504040204" pitchFamily="34" charset="0"/>
              </a:rPr>
              <a:t>FROM employee</a:t>
            </a:r>
            <a:endParaRPr lang="en-GB" altLang="da-DK">
              <a:latin typeface="Tahoma" panose="020B0604030504040204" pitchFamily="34" charset="0"/>
            </a:endParaRPr>
          </a:p>
        </p:txBody>
      </p:sp>
    </p:spTree>
    <p:extLst>
      <p:ext uri="{BB962C8B-B14F-4D97-AF65-F5344CB8AC3E}">
        <p14:creationId xmlns:p14="http://schemas.microsoft.com/office/powerpoint/2010/main" val="2032364560"/>
      </p:ext>
    </p:extLst>
  </p:cSld>
  <p:clrMapOvr>
    <a:masterClrMapping/>
  </p:clrMapOvr>
  <mc:AlternateContent xmlns:mc="http://schemas.openxmlformats.org/markup-compatibility/2006">
    <mc:Choice xmlns:p14="http://schemas.microsoft.com/office/powerpoint/2010/main" Requires="p14">
      <p:transition spd="slow" p14:dur="2000" advTm="4804"/>
    </mc:Choice>
    <mc:Fallback>
      <p:transition spd="slow" advTm="4804"/>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6" name="Rectangle 2"/>
          <p:cNvSpPr>
            <a:spLocks noGrp="1" noChangeArrowheads="1"/>
          </p:cNvSpPr>
          <p:nvPr>
            <p:ph type="title"/>
          </p:nvPr>
        </p:nvSpPr>
        <p:spPr/>
        <p:txBody>
          <a:bodyPr/>
          <a:lstStyle/>
          <a:p>
            <a:r>
              <a:rPr lang="da-DK" altLang="da-DK" err="1"/>
              <a:t>Bitemporal</a:t>
            </a:r>
            <a:r>
              <a:rPr lang="da-DK" altLang="da-DK"/>
              <a:t> </a:t>
            </a:r>
            <a:r>
              <a:rPr lang="da-DK" altLang="da-DK" err="1"/>
              <a:t>Shapes</a:t>
            </a:r>
            <a:endParaRPr lang="en-GB" altLang="da-DK"/>
          </a:p>
        </p:txBody>
      </p:sp>
      <p:sp>
        <p:nvSpPr>
          <p:cNvPr id="390147" name="Text Box 3"/>
          <p:cNvSpPr txBox="1">
            <a:spLocks noChangeArrowheads="1"/>
          </p:cNvSpPr>
          <p:nvPr/>
        </p:nvSpPr>
        <p:spPr bwMode="auto">
          <a:xfrm>
            <a:off x="6194425" y="3465513"/>
            <a:ext cx="4184650" cy="2446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da-DK" altLang="da-DK">
                <a:latin typeface="Helvetica" panose="020B0604020202020204" pitchFamily="34" charset="0"/>
              </a:rPr>
              <a:t>A growing stair shape:</a:t>
            </a:r>
          </a:p>
          <a:p>
            <a:pPr algn="l"/>
            <a:endParaRPr lang="da-DK" altLang="da-DK" sz="900">
              <a:latin typeface="Helvetica" panose="020B0604020202020204" pitchFamily="34" charset="0"/>
            </a:endParaRPr>
          </a:p>
          <a:p>
            <a:pPr algn="l">
              <a:buClr>
                <a:schemeClr val="accent2"/>
              </a:buClr>
              <a:buFontTx/>
              <a:buChar char="•"/>
            </a:pPr>
            <a:r>
              <a:rPr lang="da-DK" altLang="da-DK">
                <a:latin typeface="Helvetica" panose="020B0604020202020204" pitchFamily="34" charset="0"/>
              </a:rPr>
              <a:t> Starting at time 5, the valid</a:t>
            </a:r>
          </a:p>
          <a:p>
            <a:pPr algn="l">
              <a:buClr>
                <a:schemeClr val="accent2"/>
              </a:buClr>
            </a:pPr>
            <a:r>
              <a:rPr lang="da-DK" altLang="da-DK">
                <a:latin typeface="Helvetica" panose="020B0604020202020204" pitchFamily="34" charset="0"/>
              </a:rPr>
              <a:t>  time extends from 5 to now.</a:t>
            </a:r>
          </a:p>
          <a:p>
            <a:pPr algn="l">
              <a:buClr>
                <a:schemeClr val="accent2"/>
              </a:buClr>
              <a:buFontTx/>
              <a:buChar char="•"/>
            </a:pPr>
            <a:r>
              <a:rPr lang="da-DK" altLang="da-DK">
                <a:latin typeface="Helvetica" panose="020B0604020202020204" pitchFamily="34" charset="0"/>
              </a:rPr>
              <a:t> At each clock tick, the</a:t>
            </a:r>
          </a:p>
          <a:p>
            <a:pPr algn="l">
              <a:buClr>
                <a:schemeClr val="accent2"/>
              </a:buClr>
            </a:pPr>
            <a:r>
              <a:rPr lang="da-DK" altLang="da-DK">
                <a:latin typeface="Helvetica" panose="020B0604020202020204" pitchFamily="34" charset="0"/>
              </a:rPr>
              <a:t>  interval end time grows by</a:t>
            </a:r>
          </a:p>
          <a:p>
            <a:pPr algn="l">
              <a:buClr>
                <a:schemeClr val="accent2"/>
              </a:buClr>
            </a:pPr>
            <a:r>
              <a:rPr lang="da-DK" altLang="da-DK">
                <a:latin typeface="Helvetica" panose="020B0604020202020204" pitchFamily="34" charset="0"/>
              </a:rPr>
              <a:t>  one unit.</a:t>
            </a:r>
            <a:endParaRPr lang="da-DK" altLang="da-DK" sz="2000">
              <a:latin typeface="Helvetica" panose="020B0604020202020204" pitchFamily="34" charset="0"/>
            </a:endParaRPr>
          </a:p>
        </p:txBody>
      </p:sp>
      <p:grpSp>
        <p:nvGrpSpPr>
          <p:cNvPr id="390148" name="Group 4"/>
          <p:cNvGrpSpPr>
            <a:grpSpLocks/>
          </p:cNvGrpSpPr>
          <p:nvPr/>
        </p:nvGrpSpPr>
        <p:grpSpPr bwMode="auto">
          <a:xfrm>
            <a:off x="1981200" y="3355975"/>
            <a:ext cx="3449638" cy="3214688"/>
            <a:chOff x="288" y="2114"/>
            <a:chExt cx="2173" cy="2025"/>
          </a:xfrm>
        </p:grpSpPr>
        <p:sp>
          <p:nvSpPr>
            <p:cNvPr id="390149" name="Rectangle 5"/>
            <p:cNvSpPr>
              <a:spLocks noChangeArrowheads="1"/>
            </p:cNvSpPr>
            <p:nvPr/>
          </p:nvSpPr>
          <p:spPr bwMode="auto">
            <a:xfrm>
              <a:off x="1283" y="3035"/>
              <a:ext cx="66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0150" name="Rectangle 6"/>
            <p:cNvSpPr>
              <a:spLocks noChangeArrowheads="1"/>
            </p:cNvSpPr>
            <p:nvPr/>
          </p:nvSpPr>
          <p:spPr bwMode="auto">
            <a:xfrm>
              <a:off x="1443" y="2873"/>
              <a:ext cx="50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0151" name="Rectangle 7"/>
            <p:cNvSpPr>
              <a:spLocks noChangeArrowheads="1"/>
            </p:cNvSpPr>
            <p:nvPr/>
          </p:nvSpPr>
          <p:spPr bwMode="auto">
            <a:xfrm>
              <a:off x="1615" y="2708"/>
              <a:ext cx="337"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0152" name="Rectangle 8"/>
            <p:cNvSpPr>
              <a:spLocks noChangeArrowheads="1"/>
            </p:cNvSpPr>
            <p:nvPr/>
          </p:nvSpPr>
          <p:spPr bwMode="auto">
            <a:xfrm>
              <a:off x="1783" y="2546"/>
              <a:ext cx="16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0153" name="Text Box 9"/>
            <p:cNvSpPr txBox="1">
              <a:spLocks noChangeArrowheads="1"/>
            </p:cNvSpPr>
            <p:nvPr/>
          </p:nvSpPr>
          <p:spPr bwMode="auto">
            <a:xfrm>
              <a:off x="2169" y="3908"/>
              <a:ext cx="2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spcBef>
                  <a:spcPct val="20000"/>
                </a:spcBef>
              </a:pPr>
              <a:r>
                <a:rPr kumimoji="1" lang="en-US" altLang="da-DK" sz="1800">
                  <a:latin typeface="Helvetica" panose="020B0604020202020204" pitchFamily="34" charset="0"/>
                </a:rPr>
                <a:t>TT</a:t>
              </a:r>
            </a:p>
          </p:txBody>
        </p:sp>
        <p:sp>
          <p:nvSpPr>
            <p:cNvPr id="390154" name="Line 10"/>
            <p:cNvSpPr>
              <a:spLocks noChangeShapeType="1"/>
            </p:cNvSpPr>
            <p:nvPr/>
          </p:nvSpPr>
          <p:spPr bwMode="auto">
            <a:xfrm>
              <a:off x="617" y="3860"/>
              <a:ext cx="1796"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55" name="Line 11"/>
            <p:cNvSpPr>
              <a:spLocks noChangeShapeType="1"/>
            </p:cNvSpPr>
            <p:nvPr/>
          </p:nvSpPr>
          <p:spPr bwMode="auto">
            <a:xfrm flipV="1">
              <a:off x="618" y="2131"/>
              <a:ext cx="0" cy="1736"/>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56" name="Line 12"/>
            <p:cNvSpPr>
              <a:spLocks noChangeShapeType="1"/>
            </p:cNvSpPr>
            <p:nvPr/>
          </p:nvSpPr>
          <p:spPr bwMode="auto">
            <a:xfrm flipH="1">
              <a:off x="785"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57" name="Line 13"/>
            <p:cNvSpPr>
              <a:spLocks noChangeShapeType="1"/>
            </p:cNvSpPr>
            <p:nvPr/>
          </p:nvSpPr>
          <p:spPr bwMode="auto">
            <a:xfrm flipH="1">
              <a:off x="954"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58" name="Line 14"/>
            <p:cNvSpPr>
              <a:spLocks noChangeShapeType="1"/>
            </p:cNvSpPr>
            <p:nvPr/>
          </p:nvSpPr>
          <p:spPr bwMode="auto">
            <a:xfrm flipH="1">
              <a:off x="1119"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59" name="Line 15"/>
            <p:cNvSpPr>
              <a:spLocks noChangeShapeType="1"/>
            </p:cNvSpPr>
            <p:nvPr/>
          </p:nvSpPr>
          <p:spPr bwMode="auto">
            <a:xfrm flipH="1">
              <a:off x="1284"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nvGrpSpPr>
            <p:cNvPr id="390160" name="Group 16"/>
            <p:cNvGrpSpPr>
              <a:grpSpLocks/>
            </p:cNvGrpSpPr>
            <p:nvPr/>
          </p:nvGrpSpPr>
          <p:grpSpPr bwMode="auto">
            <a:xfrm>
              <a:off x="1445" y="3820"/>
              <a:ext cx="165" cy="84"/>
              <a:chOff x="1161" y="3820"/>
              <a:chExt cx="165" cy="84"/>
            </a:xfrm>
          </p:grpSpPr>
          <p:sp>
            <p:nvSpPr>
              <p:cNvPr id="390161" name="Line 17"/>
              <p:cNvSpPr>
                <a:spLocks noChangeShapeType="1"/>
              </p:cNvSpPr>
              <p:nvPr/>
            </p:nvSpPr>
            <p:spPr bwMode="auto">
              <a:xfrm flipH="1">
                <a:off x="1161"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62" name="Line 18"/>
              <p:cNvSpPr>
                <a:spLocks noChangeShapeType="1"/>
              </p:cNvSpPr>
              <p:nvPr/>
            </p:nvSpPr>
            <p:spPr bwMode="auto">
              <a:xfrm flipH="1">
                <a:off x="1326"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390163" name="Line 19"/>
            <p:cNvSpPr>
              <a:spLocks noChangeShapeType="1"/>
            </p:cNvSpPr>
            <p:nvPr/>
          </p:nvSpPr>
          <p:spPr bwMode="auto">
            <a:xfrm flipH="1">
              <a:off x="1775"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64" name="Line 20"/>
            <p:cNvSpPr>
              <a:spLocks noChangeShapeType="1"/>
            </p:cNvSpPr>
            <p:nvPr/>
          </p:nvSpPr>
          <p:spPr bwMode="auto">
            <a:xfrm flipH="1">
              <a:off x="1940"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65" name="Line 21"/>
            <p:cNvSpPr>
              <a:spLocks noChangeShapeType="1"/>
            </p:cNvSpPr>
            <p:nvPr/>
          </p:nvSpPr>
          <p:spPr bwMode="auto">
            <a:xfrm>
              <a:off x="584" y="2540"/>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66" name="Line 22"/>
            <p:cNvSpPr>
              <a:spLocks noChangeShapeType="1"/>
            </p:cNvSpPr>
            <p:nvPr/>
          </p:nvSpPr>
          <p:spPr bwMode="auto">
            <a:xfrm>
              <a:off x="584" y="2705"/>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67" name="Line 23"/>
            <p:cNvSpPr>
              <a:spLocks noChangeShapeType="1"/>
            </p:cNvSpPr>
            <p:nvPr/>
          </p:nvSpPr>
          <p:spPr bwMode="auto">
            <a:xfrm>
              <a:off x="584" y="2870"/>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68" name="Line 24"/>
            <p:cNvSpPr>
              <a:spLocks noChangeShapeType="1"/>
            </p:cNvSpPr>
            <p:nvPr/>
          </p:nvSpPr>
          <p:spPr bwMode="auto">
            <a:xfrm>
              <a:off x="584" y="3035"/>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69" name="Line 25"/>
            <p:cNvSpPr>
              <a:spLocks noChangeShapeType="1"/>
            </p:cNvSpPr>
            <p:nvPr/>
          </p:nvSpPr>
          <p:spPr bwMode="auto">
            <a:xfrm>
              <a:off x="584" y="3200"/>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70" name="Line 26"/>
            <p:cNvSpPr>
              <a:spLocks noChangeShapeType="1"/>
            </p:cNvSpPr>
            <p:nvPr/>
          </p:nvSpPr>
          <p:spPr bwMode="auto">
            <a:xfrm>
              <a:off x="584" y="3365"/>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71" name="Line 27"/>
            <p:cNvSpPr>
              <a:spLocks noChangeShapeType="1"/>
            </p:cNvSpPr>
            <p:nvPr/>
          </p:nvSpPr>
          <p:spPr bwMode="auto">
            <a:xfrm>
              <a:off x="584" y="3530"/>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72" name="Line 28"/>
            <p:cNvSpPr>
              <a:spLocks noChangeShapeType="1"/>
            </p:cNvSpPr>
            <p:nvPr/>
          </p:nvSpPr>
          <p:spPr bwMode="auto">
            <a:xfrm>
              <a:off x="580" y="3695"/>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73" name="Text Box 29"/>
            <p:cNvSpPr txBox="1">
              <a:spLocks noChangeArrowheads="1"/>
            </p:cNvSpPr>
            <p:nvPr/>
          </p:nvSpPr>
          <p:spPr bwMode="auto">
            <a:xfrm>
              <a:off x="606"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1</a:t>
              </a:r>
              <a:endParaRPr lang="en-GB" altLang="da-DK" sz="1600">
                <a:latin typeface="Helvetica" panose="020B0604020202020204" pitchFamily="34" charset="0"/>
              </a:endParaRPr>
            </a:p>
          </p:txBody>
        </p:sp>
        <p:sp>
          <p:nvSpPr>
            <p:cNvPr id="390174" name="Text Box 30"/>
            <p:cNvSpPr txBox="1">
              <a:spLocks noChangeArrowheads="1"/>
            </p:cNvSpPr>
            <p:nvPr/>
          </p:nvSpPr>
          <p:spPr bwMode="auto">
            <a:xfrm>
              <a:off x="774"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2</a:t>
              </a:r>
              <a:endParaRPr lang="en-GB" altLang="da-DK" sz="1600">
                <a:latin typeface="Helvetica" panose="020B0604020202020204" pitchFamily="34" charset="0"/>
              </a:endParaRPr>
            </a:p>
          </p:txBody>
        </p:sp>
        <p:sp>
          <p:nvSpPr>
            <p:cNvPr id="390175" name="Line 31"/>
            <p:cNvSpPr>
              <a:spLocks noChangeShapeType="1"/>
            </p:cNvSpPr>
            <p:nvPr/>
          </p:nvSpPr>
          <p:spPr bwMode="auto">
            <a:xfrm flipH="1">
              <a:off x="1117"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76" name="Line 32"/>
            <p:cNvSpPr>
              <a:spLocks noChangeShapeType="1"/>
            </p:cNvSpPr>
            <p:nvPr/>
          </p:nvSpPr>
          <p:spPr bwMode="auto">
            <a:xfrm flipH="1">
              <a:off x="1282"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77" name="Text Box 33"/>
            <p:cNvSpPr txBox="1">
              <a:spLocks noChangeArrowheads="1"/>
            </p:cNvSpPr>
            <p:nvPr/>
          </p:nvSpPr>
          <p:spPr bwMode="auto">
            <a:xfrm>
              <a:off x="942"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3</a:t>
              </a:r>
              <a:endParaRPr lang="en-GB" altLang="da-DK" sz="1600">
                <a:latin typeface="Helvetica" panose="020B0604020202020204" pitchFamily="34" charset="0"/>
              </a:endParaRPr>
            </a:p>
          </p:txBody>
        </p:sp>
        <p:sp>
          <p:nvSpPr>
            <p:cNvPr id="390178" name="Text Box 34"/>
            <p:cNvSpPr txBox="1">
              <a:spLocks noChangeArrowheads="1"/>
            </p:cNvSpPr>
            <p:nvPr/>
          </p:nvSpPr>
          <p:spPr bwMode="auto">
            <a:xfrm>
              <a:off x="1110"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4</a:t>
              </a:r>
              <a:endParaRPr lang="en-GB" altLang="da-DK" sz="1600">
                <a:latin typeface="Helvetica" panose="020B0604020202020204" pitchFamily="34" charset="0"/>
              </a:endParaRPr>
            </a:p>
          </p:txBody>
        </p:sp>
        <p:sp>
          <p:nvSpPr>
            <p:cNvPr id="390179" name="Text Box 35"/>
            <p:cNvSpPr txBox="1">
              <a:spLocks noChangeArrowheads="1"/>
            </p:cNvSpPr>
            <p:nvPr/>
          </p:nvSpPr>
          <p:spPr bwMode="auto">
            <a:xfrm>
              <a:off x="1272"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5</a:t>
              </a:r>
              <a:endParaRPr lang="en-GB" altLang="da-DK" sz="1600">
                <a:latin typeface="Helvetica" panose="020B0604020202020204" pitchFamily="34" charset="0"/>
              </a:endParaRPr>
            </a:p>
          </p:txBody>
        </p:sp>
        <p:sp>
          <p:nvSpPr>
            <p:cNvPr id="390180" name="Text Box 36"/>
            <p:cNvSpPr txBox="1">
              <a:spLocks noChangeArrowheads="1"/>
            </p:cNvSpPr>
            <p:nvPr/>
          </p:nvSpPr>
          <p:spPr bwMode="auto">
            <a:xfrm>
              <a:off x="1434"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6</a:t>
              </a:r>
              <a:endParaRPr lang="en-GB" altLang="da-DK" sz="1600">
                <a:latin typeface="Helvetica" panose="020B0604020202020204" pitchFamily="34" charset="0"/>
              </a:endParaRPr>
            </a:p>
          </p:txBody>
        </p:sp>
        <p:sp>
          <p:nvSpPr>
            <p:cNvPr id="390181" name="Text Box 37"/>
            <p:cNvSpPr txBox="1">
              <a:spLocks noChangeArrowheads="1"/>
            </p:cNvSpPr>
            <p:nvPr/>
          </p:nvSpPr>
          <p:spPr bwMode="auto">
            <a:xfrm>
              <a:off x="1602"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7</a:t>
              </a:r>
              <a:endParaRPr lang="en-GB" altLang="da-DK" sz="1600">
                <a:latin typeface="Helvetica" panose="020B0604020202020204" pitchFamily="34" charset="0"/>
              </a:endParaRPr>
            </a:p>
          </p:txBody>
        </p:sp>
        <p:sp>
          <p:nvSpPr>
            <p:cNvPr id="390182" name="Text Box 38"/>
            <p:cNvSpPr txBox="1">
              <a:spLocks noChangeArrowheads="1"/>
            </p:cNvSpPr>
            <p:nvPr/>
          </p:nvSpPr>
          <p:spPr bwMode="auto">
            <a:xfrm>
              <a:off x="1770"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8</a:t>
              </a:r>
              <a:endParaRPr lang="en-GB" altLang="da-DK" sz="1600">
                <a:latin typeface="Helvetica" panose="020B0604020202020204" pitchFamily="34" charset="0"/>
              </a:endParaRPr>
            </a:p>
          </p:txBody>
        </p:sp>
        <p:sp>
          <p:nvSpPr>
            <p:cNvPr id="390183" name="Text Box 39"/>
            <p:cNvSpPr txBox="1">
              <a:spLocks noChangeArrowheads="1"/>
            </p:cNvSpPr>
            <p:nvPr/>
          </p:nvSpPr>
          <p:spPr bwMode="auto">
            <a:xfrm>
              <a:off x="402" y="2511"/>
              <a:ext cx="187" cy="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ts val="2000"/>
                </a:lnSpc>
              </a:pPr>
              <a:r>
                <a:rPr lang="da-DK" altLang="da-DK" sz="1600">
                  <a:latin typeface="Helvetica" panose="020B0604020202020204" pitchFamily="34" charset="0"/>
                </a:rPr>
                <a:t>8</a:t>
              </a:r>
            </a:p>
            <a:p>
              <a:pPr>
                <a:lnSpc>
                  <a:spcPts val="2000"/>
                </a:lnSpc>
              </a:pPr>
              <a:r>
                <a:rPr lang="da-DK" altLang="da-DK" sz="1600">
                  <a:latin typeface="Helvetica" panose="020B0604020202020204" pitchFamily="34" charset="0"/>
                </a:rPr>
                <a:t>7</a:t>
              </a:r>
            </a:p>
            <a:p>
              <a:pPr>
                <a:lnSpc>
                  <a:spcPts val="2000"/>
                </a:lnSpc>
              </a:pPr>
              <a:r>
                <a:rPr lang="da-DK" altLang="da-DK" sz="1600">
                  <a:latin typeface="Helvetica" panose="020B0604020202020204" pitchFamily="34" charset="0"/>
                </a:rPr>
                <a:t>6</a:t>
              </a:r>
            </a:p>
            <a:p>
              <a:pPr>
                <a:lnSpc>
                  <a:spcPts val="2000"/>
                </a:lnSpc>
              </a:pPr>
              <a:r>
                <a:rPr lang="da-DK" altLang="da-DK" sz="1600">
                  <a:latin typeface="Helvetica" panose="020B0604020202020204" pitchFamily="34" charset="0"/>
                </a:rPr>
                <a:t>5</a:t>
              </a:r>
            </a:p>
          </p:txBody>
        </p:sp>
        <p:sp>
          <p:nvSpPr>
            <p:cNvPr id="390184" name="Text Box 40"/>
            <p:cNvSpPr txBox="1">
              <a:spLocks noChangeArrowheads="1"/>
            </p:cNvSpPr>
            <p:nvPr/>
          </p:nvSpPr>
          <p:spPr bwMode="auto">
            <a:xfrm>
              <a:off x="402" y="3171"/>
              <a:ext cx="187" cy="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ts val="2000"/>
                </a:lnSpc>
              </a:pPr>
              <a:r>
                <a:rPr lang="da-DK" altLang="da-DK" sz="1600">
                  <a:latin typeface="Helvetica" panose="020B0604020202020204" pitchFamily="34" charset="0"/>
                </a:rPr>
                <a:t>4</a:t>
              </a:r>
            </a:p>
            <a:p>
              <a:pPr>
                <a:lnSpc>
                  <a:spcPts val="2000"/>
                </a:lnSpc>
              </a:pPr>
              <a:r>
                <a:rPr lang="da-DK" altLang="da-DK" sz="1600">
                  <a:latin typeface="Helvetica" panose="020B0604020202020204" pitchFamily="34" charset="0"/>
                </a:rPr>
                <a:t>3</a:t>
              </a:r>
            </a:p>
            <a:p>
              <a:pPr>
                <a:lnSpc>
                  <a:spcPts val="2000"/>
                </a:lnSpc>
              </a:pPr>
              <a:r>
                <a:rPr lang="da-DK" altLang="da-DK" sz="1600">
                  <a:latin typeface="Helvetica" panose="020B0604020202020204" pitchFamily="34" charset="0"/>
                </a:rPr>
                <a:t>2</a:t>
              </a:r>
            </a:p>
            <a:p>
              <a:pPr>
                <a:lnSpc>
                  <a:spcPts val="2000"/>
                </a:lnSpc>
              </a:pPr>
              <a:r>
                <a:rPr lang="da-DK" altLang="da-DK" sz="1600">
                  <a:latin typeface="Helvetica" panose="020B0604020202020204" pitchFamily="34" charset="0"/>
                </a:rPr>
                <a:t>1</a:t>
              </a:r>
            </a:p>
          </p:txBody>
        </p:sp>
        <p:sp>
          <p:nvSpPr>
            <p:cNvPr id="390185" name="Text Box 41"/>
            <p:cNvSpPr txBox="1">
              <a:spLocks noChangeArrowheads="1"/>
            </p:cNvSpPr>
            <p:nvPr/>
          </p:nvSpPr>
          <p:spPr bwMode="auto">
            <a:xfrm>
              <a:off x="288" y="2114"/>
              <a:ext cx="30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spcBef>
                  <a:spcPct val="20000"/>
                </a:spcBef>
              </a:pPr>
              <a:r>
                <a:rPr kumimoji="1" lang="en-US" altLang="da-DK" sz="1800">
                  <a:latin typeface="Helvetica" panose="020B0604020202020204" pitchFamily="34" charset="0"/>
                </a:rPr>
                <a:t>VT</a:t>
              </a:r>
            </a:p>
          </p:txBody>
        </p:sp>
        <p:sp>
          <p:nvSpPr>
            <p:cNvPr id="390186" name="Line 42"/>
            <p:cNvSpPr>
              <a:spLocks noChangeShapeType="1"/>
            </p:cNvSpPr>
            <p:nvPr/>
          </p:nvSpPr>
          <p:spPr bwMode="auto">
            <a:xfrm>
              <a:off x="1282" y="3029"/>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87" name="Line 43"/>
            <p:cNvSpPr>
              <a:spLocks noChangeShapeType="1"/>
            </p:cNvSpPr>
            <p:nvPr/>
          </p:nvSpPr>
          <p:spPr bwMode="auto">
            <a:xfrm>
              <a:off x="1444" y="2863"/>
              <a:ext cx="0" cy="18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88" name="Line 44"/>
            <p:cNvSpPr>
              <a:spLocks noChangeShapeType="1"/>
            </p:cNvSpPr>
            <p:nvPr/>
          </p:nvSpPr>
          <p:spPr bwMode="auto">
            <a:xfrm>
              <a:off x="1612" y="2699"/>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89" name="Line 45"/>
            <p:cNvSpPr>
              <a:spLocks noChangeShapeType="1"/>
            </p:cNvSpPr>
            <p:nvPr/>
          </p:nvSpPr>
          <p:spPr bwMode="auto">
            <a:xfrm>
              <a:off x="1778" y="2536"/>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90" name="Line 46"/>
            <p:cNvSpPr>
              <a:spLocks noChangeShapeType="1"/>
            </p:cNvSpPr>
            <p:nvPr/>
          </p:nvSpPr>
          <p:spPr bwMode="auto">
            <a:xfrm>
              <a:off x="1280" y="3037"/>
              <a:ext cx="175" cy="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91" name="Line 47"/>
            <p:cNvSpPr>
              <a:spLocks noChangeShapeType="1"/>
            </p:cNvSpPr>
            <p:nvPr/>
          </p:nvSpPr>
          <p:spPr bwMode="auto">
            <a:xfrm flipV="1">
              <a:off x="1438" y="2872"/>
              <a:ext cx="184" cy="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92" name="Line 48"/>
            <p:cNvSpPr>
              <a:spLocks noChangeShapeType="1"/>
            </p:cNvSpPr>
            <p:nvPr/>
          </p:nvSpPr>
          <p:spPr bwMode="auto">
            <a:xfrm>
              <a:off x="1606" y="2706"/>
              <a:ext cx="175"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93" name="Line 49"/>
            <p:cNvSpPr>
              <a:spLocks noChangeShapeType="1"/>
            </p:cNvSpPr>
            <p:nvPr/>
          </p:nvSpPr>
          <p:spPr bwMode="auto">
            <a:xfrm>
              <a:off x="1770" y="2541"/>
              <a:ext cx="175"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194" name="Line 50"/>
            <p:cNvSpPr>
              <a:spLocks noChangeShapeType="1"/>
            </p:cNvSpPr>
            <p:nvPr/>
          </p:nvSpPr>
          <p:spPr bwMode="auto">
            <a:xfrm>
              <a:off x="1280" y="3198"/>
              <a:ext cx="662"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grpSp>
        <p:nvGrpSpPr>
          <p:cNvPr id="390195" name="Group 51"/>
          <p:cNvGrpSpPr>
            <a:grpSpLocks/>
          </p:cNvGrpSpPr>
          <p:nvPr/>
        </p:nvGrpSpPr>
        <p:grpSpPr bwMode="auto">
          <a:xfrm>
            <a:off x="2079626" y="952500"/>
            <a:ext cx="8188325" cy="2076450"/>
            <a:chOff x="278" y="744"/>
            <a:chExt cx="5158" cy="1308"/>
          </a:xfrm>
        </p:grpSpPr>
        <p:sp>
          <p:nvSpPr>
            <p:cNvPr id="390196" name="Rectangle 52"/>
            <p:cNvSpPr>
              <a:spLocks noChangeArrowheads="1"/>
            </p:cNvSpPr>
            <p:nvPr/>
          </p:nvSpPr>
          <p:spPr bwMode="auto">
            <a:xfrm>
              <a:off x="627" y="1392"/>
              <a:ext cx="4422" cy="264"/>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0197" name="Rectangle 53"/>
            <p:cNvSpPr>
              <a:spLocks noChangeArrowheads="1"/>
            </p:cNvSpPr>
            <p:nvPr/>
          </p:nvSpPr>
          <p:spPr bwMode="auto">
            <a:xfrm>
              <a:off x="3537" y="744"/>
              <a:ext cx="1500" cy="879"/>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0198" name="Rectangle 54"/>
            <p:cNvSpPr>
              <a:spLocks noChangeArrowheads="1"/>
            </p:cNvSpPr>
            <p:nvPr/>
          </p:nvSpPr>
          <p:spPr bwMode="auto">
            <a:xfrm>
              <a:off x="2307" y="1062"/>
              <a:ext cx="1316" cy="255"/>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Advertising</a:t>
              </a:r>
              <a:endParaRPr lang="en-GB" altLang="da-DK">
                <a:latin typeface="Courier New" panose="02070309020205020404" pitchFamily="49" charset="0"/>
              </a:endParaRPr>
            </a:p>
          </p:txBody>
        </p:sp>
        <p:sp>
          <p:nvSpPr>
            <p:cNvPr id="390199" name="Rectangle 55"/>
            <p:cNvSpPr>
              <a:spLocks noChangeArrowheads="1"/>
            </p:cNvSpPr>
            <p:nvPr/>
          </p:nvSpPr>
          <p:spPr bwMode="auto">
            <a:xfrm>
              <a:off x="1534" y="1062"/>
              <a:ext cx="773" cy="255"/>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40</a:t>
              </a:r>
              <a:endParaRPr lang="en-GB" altLang="da-DK">
                <a:latin typeface="Courier New" panose="02070309020205020404" pitchFamily="49" charset="0"/>
              </a:endParaRPr>
            </a:p>
          </p:txBody>
        </p:sp>
        <p:sp>
          <p:nvSpPr>
            <p:cNvPr id="390200" name="Rectangle 56"/>
            <p:cNvSpPr>
              <a:spLocks noChangeArrowheads="1"/>
            </p:cNvSpPr>
            <p:nvPr/>
          </p:nvSpPr>
          <p:spPr bwMode="auto">
            <a:xfrm>
              <a:off x="789" y="1062"/>
              <a:ext cx="745" cy="255"/>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Jane</a:t>
              </a:r>
              <a:endParaRPr lang="en-GB" altLang="da-DK">
                <a:latin typeface="Courier New" panose="02070309020205020404" pitchFamily="49" charset="0"/>
              </a:endParaRPr>
            </a:p>
          </p:txBody>
        </p:sp>
        <p:sp>
          <p:nvSpPr>
            <p:cNvPr id="390201" name="Rectangle 57"/>
            <p:cNvSpPr>
              <a:spLocks noChangeArrowheads="1"/>
            </p:cNvSpPr>
            <p:nvPr/>
          </p:nvSpPr>
          <p:spPr bwMode="auto">
            <a:xfrm>
              <a:off x="278" y="1062"/>
              <a:ext cx="511" cy="255"/>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0202" name="Rectangle 58"/>
            <p:cNvSpPr>
              <a:spLocks noChangeArrowheads="1"/>
            </p:cNvSpPr>
            <p:nvPr/>
          </p:nvSpPr>
          <p:spPr bwMode="auto">
            <a:xfrm>
              <a:off x="2307" y="1317"/>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Sales</a:t>
              </a:r>
              <a:endParaRPr lang="en-GB" altLang="da-DK">
                <a:latin typeface="Courier New" panose="02070309020205020404" pitchFamily="49" charset="0"/>
              </a:endParaRPr>
            </a:p>
          </p:txBody>
        </p:sp>
        <p:sp>
          <p:nvSpPr>
            <p:cNvPr id="390203" name="Rectangle 59"/>
            <p:cNvSpPr>
              <a:spLocks noChangeArrowheads="1"/>
            </p:cNvSpPr>
            <p:nvPr/>
          </p:nvSpPr>
          <p:spPr bwMode="auto">
            <a:xfrm>
              <a:off x="2307" y="813"/>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Department</a:t>
              </a:r>
              <a:endParaRPr lang="en-GB" altLang="da-DK">
                <a:latin typeface="Courier New" panose="02070309020205020404" pitchFamily="49" charset="0"/>
              </a:endParaRPr>
            </a:p>
          </p:txBody>
        </p:sp>
        <p:sp>
          <p:nvSpPr>
            <p:cNvPr id="390204" name="Rectangle 60"/>
            <p:cNvSpPr>
              <a:spLocks noChangeArrowheads="1"/>
            </p:cNvSpPr>
            <p:nvPr/>
          </p:nvSpPr>
          <p:spPr bwMode="auto">
            <a:xfrm>
              <a:off x="1534" y="1317"/>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20</a:t>
              </a:r>
              <a:endParaRPr lang="en-GB" altLang="da-DK">
                <a:latin typeface="Courier New" panose="02070309020205020404" pitchFamily="49" charset="0"/>
              </a:endParaRPr>
            </a:p>
          </p:txBody>
        </p:sp>
        <p:sp>
          <p:nvSpPr>
            <p:cNvPr id="390205" name="Rectangle 61"/>
            <p:cNvSpPr>
              <a:spLocks noChangeArrowheads="1"/>
            </p:cNvSpPr>
            <p:nvPr/>
          </p:nvSpPr>
          <p:spPr bwMode="auto">
            <a:xfrm>
              <a:off x="789" y="1317"/>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John</a:t>
              </a:r>
              <a:endParaRPr lang="en-GB" altLang="da-DK">
                <a:latin typeface="Courier New" panose="02070309020205020404" pitchFamily="49" charset="0"/>
              </a:endParaRPr>
            </a:p>
          </p:txBody>
        </p:sp>
        <p:sp>
          <p:nvSpPr>
            <p:cNvPr id="390206" name="Rectangle 62"/>
            <p:cNvSpPr>
              <a:spLocks noChangeArrowheads="1"/>
            </p:cNvSpPr>
            <p:nvPr/>
          </p:nvSpPr>
          <p:spPr bwMode="auto">
            <a:xfrm>
              <a:off x="278" y="1317"/>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a:t>
              </a:r>
              <a:endParaRPr lang="en-GB" altLang="da-DK">
                <a:latin typeface="Courier New" panose="02070309020205020404" pitchFamily="49" charset="0"/>
              </a:endParaRPr>
            </a:p>
          </p:txBody>
        </p:sp>
        <p:sp>
          <p:nvSpPr>
            <p:cNvPr id="390207" name="Rectangle 63"/>
            <p:cNvSpPr>
              <a:spLocks noChangeArrowheads="1"/>
            </p:cNvSpPr>
            <p:nvPr/>
          </p:nvSpPr>
          <p:spPr bwMode="auto">
            <a:xfrm>
              <a:off x="1534" y="813"/>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Salary</a:t>
              </a:r>
              <a:endParaRPr lang="en-GB" altLang="da-DK">
                <a:latin typeface="Courier New" panose="02070309020205020404" pitchFamily="49" charset="0"/>
              </a:endParaRPr>
            </a:p>
          </p:txBody>
        </p:sp>
        <p:sp>
          <p:nvSpPr>
            <p:cNvPr id="390208" name="Rectangle 64"/>
            <p:cNvSpPr>
              <a:spLocks noChangeArrowheads="1"/>
            </p:cNvSpPr>
            <p:nvPr/>
          </p:nvSpPr>
          <p:spPr bwMode="auto">
            <a:xfrm>
              <a:off x="789" y="813"/>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EName</a:t>
              </a:r>
              <a:endParaRPr lang="en-GB" altLang="da-DK">
                <a:latin typeface="Courier New" panose="02070309020205020404" pitchFamily="49" charset="0"/>
              </a:endParaRPr>
            </a:p>
          </p:txBody>
        </p:sp>
        <p:sp>
          <p:nvSpPr>
            <p:cNvPr id="390209" name="Rectangle 65"/>
            <p:cNvSpPr>
              <a:spLocks noChangeArrowheads="1"/>
            </p:cNvSpPr>
            <p:nvPr/>
          </p:nvSpPr>
          <p:spPr bwMode="auto">
            <a:xfrm>
              <a:off x="278" y="813"/>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E-ID</a:t>
              </a:r>
              <a:endParaRPr lang="en-GB" altLang="da-DK">
                <a:latin typeface="Courier New" panose="02070309020205020404" pitchFamily="49" charset="0"/>
              </a:endParaRPr>
            </a:p>
          </p:txBody>
        </p:sp>
        <p:sp>
          <p:nvSpPr>
            <p:cNvPr id="390210" name="Line 66"/>
            <p:cNvSpPr>
              <a:spLocks noChangeShapeType="1"/>
            </p:cNvSpPr>
            <p:nvPr/>
          </p:nvSpPr>
          <p:spPr bwMode="auto">
            <a:xfrm>
              <a:off x="278" y="813"/>
              <a:ext cx="3345"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11" name="Line 67"/>
            <p:cNvSpPr>
              <a:spLocks noChangeShapeType="1"/>
            </p:cNvSpPr>
            <p:nvPr/>
          </p:nvSpPr>
          <p:spPr bwMode="auto">
            <a:xfrm>
              <a:off x="278" y="1062"/>
              <a:ext cx="334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12" name="Line 68"/>
            <p:cNvSpPr>
              <a:spLocks noChangeShapeType="1"/>
            </p:cNvSpPr>
            <p:nvPr/>
          </p:nvSpPr>
          <p:spPr bwMode="auto">
            <a:xfrm>
              <a:off x="278" y="1566"/>
              <a:ext cx="3345"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13" name="Line 69"/>
            <p:cNvSpPr>
              <a:spLocks noChangeShapeType="1"/>
            </p:cNvSpPr>
            <p:nvPr/>
          </p:nvSpPr>
          <p:spPr bwMode="auto">
            <a:xfrm>
              <a:off x="278" y="813"/>
              <a:ext cx="0" cy="753"/>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14" name="Line 70"/>
            <p:cNvSpPr>
              <a:spLocks noChangeShapeType="1"/>
            </p:cNvSpPr>
            <p:nvPr/>
          </p:nvSpPr>
          <p:spPr bwMode="auto">
            <a:xfrm>
              <a:off x="789" y="813"/>
              <a:ext cx="0" cy="75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15" name="Line 71"/>
            <p:cNvSpPr>
              <a:spLocks noChangeShapeType="1"/>
            </p:cNvSpPr>
            <p:nvPr/>
          </p:nvSpPr>
          <p:spPr bwMode="auto">
            <a:xfrm>
              <a:off x="1534" y="813"/>
              <a:ext cx="0" cy="75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16" name="Line 72"/>
            <p:cNvSpPr>
              <a:spLocks noChangeShapeType="1"/>
            </p:cNvSpPr>
            <p:nvPr/>
          </p:nvSpPr>
          <p:spPr bwMode="auto">
            <a:xfrm>
              <a:off x="2307" y="813"/>
              <a:ext cx="0" cy="75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17" name="Line 73"/>
            <p:cNvSpPr>
              <a:spLocks noChangeShapeType="1"/>
            </p:cNvSpPr>
            <p:nvPr/>
          </p:nvSpPr>
          <p:spPr bwMode="auto">
            <a:xfrm>
              <a:off x="3623" y="813"/>
              <a:ext cx="0" cy="753"/>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18" name="Line 74"/>
            <p:cNvSpPr>
              <a:spLocks noChangeShapeType="1"/>
            </p:cNvSpPr>
            <p:nvPr/>
          </p:nvSpPr>
          <p:spPr bwMode="auto">
            <a:xfrm>
              <a:off x="278" y="1317"/>
              <a:ext cx="334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219" name="Rectangle 75"/>
            <p:cNvSpPr>
              <a:spLocks noChangeArrowheads="1"/>
            </p:cNvSpPr>
            <p:nvPr/>
          </p:nvSpPr>
          <p:spPr bwMode="auto">
            <a:xfrm>
              <a:off x="4070" y="1563"/>
              <a:ext cx="460"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4</a:t>
              </a:r>
              <a:endParaRPr lang="en-GB" altLang="da-DK">
                <a:latin typeface="Courier New" panose="02070309020205020404" pitchFamily="49" charset="0"/>
              </a:endParaRPr>
            </a:p>
          </p:txBody>
        </p:sp>
        <p:sp>
          <p:nvSpPr>
            <p:cNvPr id="390220" name="Rectangle 76"/>
            <p:cNvSpPr>
              <a:spLocks noChangeArrowheads="1"/>
            </p:cNvSpPr>
            <p:nvPr/>
          </p:nvSpPr>
          <p:spPr bwMode="auto">
            <a:xfrm>
              <a:off x="3624" y="1563"/>
              <a:ext cx="44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0221" name="Rectangle 77"/>
            <p:cNvSpPr>
              <a:spLocks noChangeArrowheads="1"/>
            </p:cNvSpPr>
            <p:nvPr/>
          </p:nvSpPr>
          <p:spPr bwMode="auto">
            <a:xfrm>
              <a:off x="2308" y="1563"/>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Advertising</a:t>
              </a:r>
              <a:endParaRPr lang="en-GB" altLang="da-DK">
                <a:latin typeface="Courier New" panose="02070309020205020404" pitchFamily="49" charset="0"/>
              </a:endParaRPr>
            </a:p>
          </p:txBody>
        </p:sp>
        <p:sp>
          <p:nvSpPr>
            <p:cNvPr id="390222" name="Rectangle 78"/>
            <p:cNvSpPr>
              <a:spLocks noChangeArrowheads="1"/>
            </p:cNvSpPr>
            <p:nvPr/>
          </p:nvSpPr>
          <p:spPr bwMode="auto">
            <a:xfrm>
              <a:off x="1535" y="1563"/>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30</a:t>
              </a:r>
              <a:endParaRPr lang="en-GB" altLang="da-DK">
                <a:latin typeface="Courier New" panose="02070309020205020404" pitchFamily="49" charset="0"/>
              </a:endParaRPr>
            </a:p>
          </p:txBody>
        </p:sp>
        <p:sp>
          <p:nvSpPr>
            <p:cNvPr id="390223" name="Rectangle 79"/>
            <p:cNvSpPr>
              <a:spLocks noChangeArrowheads="1"/>
            </p:cNvSpPr>
            <p:nvPr/>
          </p:nvSpPr>
          <p:spPr bwMode="auto">
            <a:xfrm>
              <a:off x="790" y="1563"/>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Jane</a:t>
              </a:r>
              <a:endParaRPr lang="en-GB" altLang="da-DK">
                <a:latin typeface="Courier New" panose="02070309020205020404" pitchFamily="49" charset="0"/>
              </a:endParaRPr>
            </a:p>
          </p:txBody>
        </p:sp>
        <p:sp>
          <p:nvSpPr>
            <p:cNvPr id="390224" name="Rectangle 80"/>
            <p:cNvSpPr>
              <a:spLocks noChangeArrowheads="1"/>
            </p:cNvSpPr>
            <p:nvPr/>
          </p:nvSpPr>
          <p:spPr bwMode="auto">
            <a:xfrm>
              <a:off x="279" y="1563"/>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0225" name="Line 81"/>
            <p:cNvSpPr>
              <a:spLocks noChangeShapeType="1"/>
            </p:cNvSpPr>
            <p:nvPr/>
          </p:nvSpPr>
          <p:spPr bwMode="auto">
            <a:xfrm>
              <a:off x="279" y="1563"/>
              <a:ext cx="4251"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26" name="Line 82"/>
            <p:cNvSpPr>
              <a:spLocks noChangeShapeType="1"/>
            </p:cNvSpPr>
            <p:nvPr/>
          </p:nvSpPr>
          <p:spPr bwMode="auto">
            <a:xfrm>
              <a:off x="279" y="1812"/>
              <a:ext cx="4251"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27" name="Line 83"/>
            <p:cNvSpPr>
              <a:spLocks noChangeShapeType="1"/>
            </p:cNvSpPr>
            <p:nvPr/>
          </p:nvSpPr>
          <p:spPr bwMode="auto">
            <a:xfrm>
              <a:off x="279" y="156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28" name="Line 84"/>
            <p:cNvSpPr>
              <a:spLocks noChangeShapeType="1"/>
            </p:cNvSpPr>
            <p:nvPr/>
          </p:nvSpPr>
          <p:spPr bwMode="auto">
            <a:xfrm>
              <a:off x="790"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29" name="Line 85"/>
            <p:cNvSpPr>
              <a:spLocks noChangeShapeType="1"/>
            </p:cNvSpPr>
            <p:nvPr/>
          </p:nvSpPr>
          <p:spPr bwMode="auto">
            <a:xfrm>
              <a:off x="1535"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30" name="Line 86"/>
            <p:cNvSpPr>
              <a:spLocks noChangeShapeType="1"/>
            </p:cNvSpPr>
            <p:nvPr/>
          </p:nvSpPr>
          <p:spPr bwMode="auto">
            <a:xfrm>
              <a:off x="2306"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31" name="Line 87"/>
            <p:cNvSpPr>
              <a:spLocks noChangeShapeType="1"/>
            </p:cNvSpPr>
            <p:nvPr/>
          </p:nvSpPr>
          <p:spPr bwMode="auto">
            <a:xfrm>
              <a:off x="4530" y="156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32" name="Line 88"/>
            <p:cNvSpPr>
              <a:spLocks noChangeShapeType="1"/>
            </p:cNvSpPr>
            <p:nvPr/>
          </p:nvSpPr>
          <p:spPr bwMode="auto">
            <a:xfrm>
              <a:off x="3624"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233" name="Line 89"/>
            <p:cNvSpPr>
              <a:spLocks noChangeShapeType="1"/>
            </p:cNvSpPr>
            <p:nvPr/>
          </p:nvSpPr>
          <p:spPr bwMode="auto">
            <a:xfrm>
              <a:off x="4070"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234" name="Rectangle 90"/>
            <p:cNvSpPr>
              <a:spLocks noChangeArrowheads="1"/>
            </p:cNvSpPr>
            <p:nvPr/>
          </p:nvSpPr>
          <p:spPr bwMode="auto">
            <a:xfrm>
              <a:off x="4983" y="1564"/>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UC</a:t>
              </a:r>
              <a:endParaRPr lang="en-GB" altLang="da-DK">
                <a:latin typeface="Courier New" panose="02070309020205020404" pitchFamily="49" charset="0"/>
              </a:endParaRPr>
            </a:p>
          </p:txBody>
        </p:sp>
        <p:sp>
          <p:nvSpPr>
            <p:cNvPr id="390235" name="Rectangle 91"/>
            <p:cNvSpPr>
              <a:spLocks noChangeArrowheads="1"/>
            </p:cNvSpPr>
            <p:nvPr/>
          </p:nvSpPr>
          <p:spPr bwMode="auto">
            <a:xfrm>
              <a:off x="4530" y="1564"/>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0236" name="Rectangle 92"/>
            <p:cNvSpPr>
              <a:spLocks noChangeArrowheads="1"/>
            </p:cNvSpPr>
            <p:nvPr/>
          </p:nvSpPr>
          <p:spPr bwMode="auto">
            <a:xfrm>
              <a:off x="4983" y="1062"/>
              <a:ext cx="453" cy="253"/>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UC</a:t>
              </a:r>
              <a:endParaRPr lang="en-GB" altLang="da-DK">
                <a:latin typeface="Courier New" panose="02070309020205020404" pitchFamily="49" charset="0"/>
              </a:endParaRPr>
            </a:p>
          </p:txBody>
        </p:sp>
        <p:sp>
          <p:nvSpPr>
            <p:cNvPr id="390237" name="Rectangle 93"/>
            <p:cNvSpPr>
              <a:spLocks noChangeArrowheads="1"/>
            </p:cNvSpPr>
            <p:nvPr/>
          </p:nvSpPr>
          <p:spPr bwMode="auto">
            <a:xfrm>
              <a:off x="4530" y="1062"/>
              <a:ext cx="453" cy="253"/>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5</a:t>
              </a:r>
              <a:endParaRPr lang="en-GB" altLang="da-DK">
                <a:latin typeface="Courier New" panose="02070309020205020404" pitchFamily="49" charset="0"/>
              </a:endParaRPr>
            </a:p>
          </p:txBody>
        </p:sp>
        <p:sp>
          <p:nvSpPr>
            <p:cNvPr id="390238" name="Rectangle 94"/>
            <p:cNvSpPr>
              <a:spLocks noChangeArrowheads="1"/>
            </p:cNvSpPr>
            <p:nvPr/>
          </p:nvSpPr>
          <p:spPr bwMode="auto">
            <a:xfrm>
              <a:off x="4983" y="1315"/>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UC</a:t>
              </a:r>
              <a:endParaRPr lang="en-GB" altLang="da-DK">
                <a:latin typeface="Courier New" panose="02070309020205020404" pitchFamily="49" charset="0"/>
              </a:endParaRPr>
            </a:p>
          </p:txBody>
        </p:sp>
        <p:sp>
          <p:nvSpPr>
            <p:cNvPr id="390239" name="Rectangle 95"/>
            <p:cNvSpPr>
              <a:spLocks noChangeArrowheads="1"/>
            </p:cNvSpPr>
            <p:nvPr/>
          </p:nvSpPr>
          <p:spPr bwMode="auto">
            <a:xfrm>
              <a:off x="4983" y="81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TT2</a:t>
              </a:r>
              <a:endParaRPr lang="en-GB" altLang="da-DK">
                <a:latin typeface="Courier New" panose="02070309020205020404" pitchFamily="49" charset="0"/>
              </a:endParaRPr>
            </a:p>
          </p:txBody>
        </p:sp>
        <p:sp>
          <p:nvSpPr>
            <p:cNvPr id="390240" name="Rectangle 96"/>
            <p:cNvSpPr>
              <a:spLocks noChangeArrowheads="1"/>
            </p:cNvSpPr>
            <p:nvPr/>
          </p:nvSpPr>
          <p:spPr bwMode="auto">
            <a:xfrm>
              <a:off x="4530" y="1315"/>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5</a:t>
              </a:r>
              <a:endParaRPr lang="en-GB" altLang="da-DK">
                <a:latin typeface="Courier New" panose="02070309020205020404" pitchFamily="49" charset="0"/>
              </a:endParaRPr>
            </a:p>
          </p:txBody>
        </p:sp>
        <p:sp>
          <p:nvSpPr>
            <p:cNvPr id="390241" name="Rectangle 97"/>
            <p:cNvSpPr>
              <a:spLocks noChangeArrowheads="1"/>
            </p:cNvSpPr>
            <p:nvPr/>
          </p:nvSpPr>
          <p:spPr bwMode="auto">
            <a:xfrm>
              <a:off x="4530" y="81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TT1</a:t>
              </a:r>
              <a:endParaRPr lang="en-GB" altLang="da-DK">
                <a:latin typeface="Courier New" panose="02070309020205020404" pitchFamily="49" charset="0"/>
              </a:endParaRPr>
            </a:p>
          </p:txBody>
        </p:sp>
        <p:sp>
          <p:nvSpPr>
            <p:cNvPr id="390242" name="Line 98"/>
            <p:cNvSpPr>
              <a:spLocks noChangeShapeType="1"/>
            </p:cNvSpPr>
            <p:nvPr/>
          </p:nvSpPr>
          <p:spPr bwMode="auto">
            <a:xfrm>
              <a:off x="4530" y="81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43" name="Line 99"/>
            <p:cNvSpPr>
              <a:spLocks noChangeShapeType="1"/>
            </p:cNvSpPr>
            <p:nvPr/>
          </p:nvSpPr>
          <p:spPr bwMode="auto">
            <a:xfrm>
              <a:off x="4530" y="1062"/>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44" name="Line 100"/>
            <p:cNvSpPr>
              <a:spLocks noChangeShapeType="1"/>
            </p:cNvSpPr>
            <p:nvPr/>
          </p:nvSpPr>
          <p:spPr bwMode="auto">
            <a:xfrm>
              <a:off x="4530" y="1564"/>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45" name="Line 101"/>
            <p:cNvSpPr>
              <a:spLocks noChangeShapeType="1"/>
            </p:cNvSpPr>
            <p:nvPr/>
          </p:nvSpPr>
          <p:spPr bwMode="auto">
            <a:xfrm>
              <a:off x="4530" y="181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46" name="Line 102"/>
            <p:cNvSpPr>
              <a:spLocks noChangeShapeType="1"/>
            </p:cNvSpPr>
            <p:nvPr/>
          </p:nvSpPr>
          <p:spPr bwMode="auto">
            <a:xfrm>
              <a:off x="4530" y="813"/>
              <a:ext cx="0" cy="100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47" name="Line 103"/>
            <p:cNvSpPr>
              <a:spLocks noChangeShapeType="1"/>
            </p:cNvSpPr>
            <p:nvPr/>
          </p:nvSpPr>
          <p:spPr bwMode="auto">
            <a:xfrm>
              <a:off x="5436" y="813"/>
              <a:ext cx="0" cy="100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48" name="Line 104"/>
            <p:cNvSpPr>
              <a:spLocks noChangeShapeType="1"/>
            </p:cNvSpPr>
            <p:nvPr/>
          </p:nvSpPr>
          <p:spPr bwMode="auto">
            <a:xfrm>
              <a:off x="4983" y="813"/>
              <a:ext cx="0" cy="10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249" name="Line 105"/>
            <p:cNvSpPr>
              <a:spLocks noChangeShapeType="1"/>
            </p:cNvSpPr>
            <p:nvPr/>
          </p:nvSpPr>
          <p:spPr bwMode="auto">
            <a:xfrm>
              <a:off x="4530" y="1315"/>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250" name="Rectangle 106"/>
            <p:cNvSpPr>
              <a:spLocks noChangeArrowheads="1"/>
            </p:cNvSpPr>
            <p:nvPr/>
          </p:nvSpPr>
          <p:spPr bwMode="auto">
            <a:xfrm>
              <a:off x="4983" y="180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4</a:t>
              </a:r>
              <a:endParaRPr lang="en-GB" altLang="da-DK">
                <a:latin typeface="Courier New" panose="02070309020205020404" pitchFamily="49" charset="0"/>
              </a:endParaRPr>
            </a:p>
          </p:txBody>
        </p:sp>
        <p:sp>
          <p:nvSpPr>
            <p:cNvPr id="390251" name="Rectangle 107"/>
            <p:cNvSpPr>
              <a:spLocks noChangeArrowheads="1"/>
            </p:cNvSpPr>
            <p:nvPr/>
          </p:nvSpPr>
          <p:spPr bwMode="auto">
            <a:xfrm>
              <a:off x="4530" y="180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0252" name="Rectangle 108"/>
            <p:cNvSpPr>
              <a:spLocks noChangeArrowheads="1"/>
            </p:cNvSpPr>
            <p:nvPr/>
          </p:nvSpPr>
          <p:spPr bwMode="auto">
            <a:xfrm>
              <a:off x="4068" y="1803"/>
              <a:ext cx="462"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NOW</a:t>
              </a:r>
              <a:endParaRPr lang="en-GB" altLang="da-DK">
                <a:latin typeface="Courier New" panose="02070309020205020404" pitchFamily="49" charset="0"/>
              </a:endParaRPr>
            </a:p>
          </p:txBody>
        </p:sp>
        <p:sp>
          <p:nvSpPr>
            <p:cNvPr id="390253" name="Rectangle 109"/>
            <p:cNvSpPr>
              <a:spLocks noChangeArrowheads="1"/>
            </p:cNvSpPr>
            <p:nvPr/>
          </p:nvSpPr>
          <p:spPr bwMode="auto">
            <a:xfrm>
              <a:off x="2308" y="1803"/>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Sales</a:t>
              </a:r>
              <a:endParaRPr lang="en-GB" altLang="da-DK">
                <a:latin typeface="Courier New" panose="02070309020205020404" pitchFamily="49" charset="0"/>
              </a:endParaRPr>
            </a:p>
          </p:txBody>
        </p:sp>
        <p:sp>
          <p:nvSpPr>
            <p:cNvPr id="390254" name="Rectangle 110"/>
            <p:cNvSpPr>
              <a:spLocks noChangeArrowheads="1"/>
            </p:cNvSpPr>
            <p:nvPr/>
          </p:nvSpPr>
          <p:spPr bwMode="auto">
            <a:xfrm>
              <a:off x="3624" y="1803"/>
              <a:ext cx="444"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0255" name="Rectangle 111"/>
            <p:cNvSpPr>
              <a:spLocks noChangeArrowheads="1"/>
            </p:cNvSpPr>
            <p:nvPr/>
          </p:nvSpPr>
          <p:spPr bwMode="auto">
            <a:xfrm>
              <a:off x="1535" y="1803"/>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20</a:t>
              </a:r>
              <a:endParaRPr lang="en-GB" altLang="da-DK">
                <a:latin typeface="Courier New" panose="02070309020205020404" pitchFamily="49" charset="0"/>
              </a:endParaRPr>
            </a:p>
          </p:txBody>
        </p:sp>
        <p:sp>
          <p:nvSpPr>
            <p:cNvPr id="390256" name="Rectangle 112"/>
            <p:cNvSpPr>
              <a:spLocks noChangeArrowheads="1"/>
            </p:cNvSpPr>
            <p:nvPr/>
          </p:nvSpPr>
          <p:spPr bwMode="auto">
            <a:xfrm>
              <a:off x="790" y="1803"/>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John</a:t>
              </a:r>
              <a:endParaRPr lang="en-GB" altLang="da-DK">
                <a:latin typeface="Courier New" panose="02070309020205020404" pitchFamily="49" charset="0"/>
              </a:endParaRPr>
            </a:p>
          </p:txBody>
        </p:sp>
        <p:sp>
          <p:nvSpPr>
            <p:cNvPr id="390257" name="Rectangle 113"/>
            <p:cNvSpPr>
              <a:spLocks noChangeArrowheads="1"/>
            </p:cNvSpPr>
            <p:nvPr/>
          </p:nvSpPr>
          <p:spPr bwMode="auto">
            <a:xfrm>
              <a:off x="279" y="1803"/>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a:t>
              </a:r>
              <a:endParaRPr lang="en-GB" altLang="da-DK">
                <a:latin typeface="Courier New" panose="02070309020205020404" pitchFamily="49" charset="0"/>
              </a:endParaRPr>
            </a:p>
          </p:txBody>
        </p:sp>
        <p:sp>
          <p:nvSpPr>
            <p:cNvPr id="390258" name="Line 114"/>
            <p:cNvSpPr>
              <a:spLocks noChangeShapeType="1"/>
            </p:cNvSpPr>
            <p:nvPr/>
          </p:nvSpPr>
          <p:spPr bwMode="auto">
            <a:xfrm>
              <a:off x="279" y="1803"/>
              <a:ext cx="5157"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59" name="Line 115"/>
            <p:cNvSpPr>
              <a:spLocks noChangeShapeType="1"/>
            </p:cNvSpPr>
            <p:nvPr/>
          </p:nvSpPr>
          <p:spPr bwMode="auto">
            <a:xfrm>
              <a:off x="279" y="2052"/>
              <a:ext cx="5157"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60" name="Line 116"/>
            <p:cNvSpPr>
              <a:spLocks noChangeShapeType="1"/>
            </p:cNvSpPr>
            <p:nvPr/>
          </p:nvSpPr>
          <p:spPr bwMode="auto">
            <a:xfrm>
              <a:off x="279" y="180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61" name="Line 117"/>
            <p:cNvSpPr>
              <a:spLocks noChangeShapeType="1"/>
            </p:cNvSpPr>
            <p:nvPr/>
          </p:nvSpPr>
          <p:spPr bwMode="auto">
            <a:xfrm>
              <a:off x="790"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62" name="Line 118"/>
            <p:cNvSpPr>
              <a:spLocks noChangeShapeType="1"/>
            </p:cNvSpPr>
            <p:nvPr/>
          </p:nvSpPr>
          <p:spPr bwMode="auto">
            <a:xfrm>
              <a:off x="1535"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63" name="Line 119"/>
            <p:cNvSpPr>
              <a:spLocks noChangeShapeType="1"/>
            </p:cNvSpPr>
            <p:nvPr/>
          </p:nvSpPr>
          <p:spPr bwMode="auto">
            <a:xfrm>
              <a:off x="2306"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64" name="Line 120"/>
            <p:cNvSpPr>
              <a:spLocks noChangeShapeType="1"/>
            </p:cNvSpPr>
            <p:nvPr/>
          </p:nvSpPr>
          <p:spPr bwMode="auto">
            <a:xfrm>
              <a:off x="5436" y="180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65" name="Line 121"/>
            <p:cNvSpPr>
              <a:spLocks noChangeShapeType="1"/>
            </p:cNvSpPr>
            <p:nvPr/>
          </p:nvSpPr>
          <p:spPr bwMode="auto">
            <a:xfrm>
              <a:off x="3624"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266" name="Line 122"/>
            <p:cNvSpPr>
              <a:spLocks noChangeShapeType="1"/>
            </p:cNvSpPr>
            <p:nvPr/>
          </p:nvSpPr>
          <p:spPr bwMode="auto">
            <a:xfrm>
              <a:off x="4068"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267" name="Line 123"/>
            <p:cNvSpPr>
              <a:spLocks noChangeShapeType="1"/>
            </p:cNvSpPr>
            <p:nvPr/>
          </p:nvSpPr>
          <p:spPr bwMode="auto">
            <a:xfrm>
              <a:off x="4530"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268" name="Line 124"/>
            <p:cNvSpPr>
              <a:spLocks noChangeShapeType="1"/>
            </p:cNvSpPr>
            <p:nvPr/>
          </p:nvSpPr>
          <p:spPr bwMode="auto">
            <a:xfrm>
              <a:off x="4983"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269" name="Rectangle 125"/>
            <p:cNvSpPr>
              <a:spLocks noChangeArrowheads="1"/>
            </p:cNvSpPr>
            <p:nvPr/>
          </p:nvSpPr>
          <p:spPr bwMode="auto">
            <a:xfrm>
              <a:off x="4071" y="1062"/>
              <a:ext cx="458" cy="252"/>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NOW</a:t>
              </a:r>
              <a:endParaRPr lang="en-GB" altLang="da-DK">
                <a:latin typeface="Courier New" panose="02070309020205020404" pitchFamily="49" charset="0"/>
              </a:endParaRPr>
            </a:p>
          </p:txBody>
        </p:sp>
        <p:sp>
          <p:nvSpPr>
            <p:cNvPr id="390270" name="Rectangle 126"/>
            <p:cNvSpPr>
              <a:spLocks noChangeArrowheads="1"/>
            </p:cNvSpPr>
            <p:nvPr/>
          </p:nvSpPr>
          <p:spPr bwMode="auto">
            <a:xfrm>
              <a:off x="3623" y="1062"/>
              <a:ext cx="448" cy="252"/>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5</a:t>
              </a:r>
              <a:endParaRPr lang="en-GB" altLang="da-DK">
                <a:latin typeface="Courier New" panose="02070309020205020404" pitchFamily="49" charset="0"/>
              </a:endParaRPr>
            </a:p>
          </p:txBody>
        </p:sp>
        <p:sp>
          <p:nvSpPr>
            <p:cNvPr id="390271" name="Rectangle 127"/>
            <p:cNvSpPr>
              <a:spLocks noChangeArrowheads="1"/>
            </p:cNvSpPr>
            <p:nvPr/>
          </p:nvSpPr>
          <p:spPr bwMode="auto">
            <a:xfrm>
              <a:off x="4071" y="1314"/>
              <a:ext cx="45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NOW</a:t>
              </a:r>
              <a:endParaRPr lang="en-GB" altLang="da-DK">
                <a:latin typeface="Courier New" panose="02070309020205020404" pitchFamily="49" charset="0"/>
              </a:endParaRPr>
            </a:p>
          </p:txBody>
        </p:sp>
        <p:sp>
          <p:nvSpPr>
            <p:cNvPr id="390272" name="Rectangle 128"/>
            <p:cNvSpPr>
              <a:spLocks noChangeArrowheads="1"/>
            </p:cNvSpPr>
            <p:nvPr/>
          </p:nvSpPr>
          <p:spPr bwMode="auto">
            <a:xfrm>
              <a:off x="4071" y="813"/>
              <a:ext cx="45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VT2</a:t>
              </a:r>
              <a:endParaRPr lang="en-GB" altLang="da-DK">
                <a:latin typeface="Courier New" panose="02070309020205020404" pitchFamily="49" charset="0"/>
              </a:endParaRPr>
            </a:p>
          </p:txBody>
        </p:sp>
        <p:sp>
          <p:nvSpPr>
            <p:cNvPr id="390273" name="Rectangle 129"/>
            <p:cNvSpPr>
              <a:spLocks noChangeArrowheads="1"/>
            </p:cNvSpPr>
            <p:nvPr/>
          </p:nvSpPr>
          <p:spPr bwMode="auto">
            <a:xfrm>
              <a:off x="3623" y="1314"/>
              <a:ext cx="44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3</a:t>
              </a:r>
              <a:endParaRPr lang="en-GB" altLang="da-DK">
                <a:latin typeface="Courier New" panose="02070309020205020404" pitchFamily="49" charset="0"/>
              </a:endParaRPr>
            </a:p>
          </p:txBody>
        </p:sp>
        <p:sp>
          <p:nvSpPr>
            <p:cNvPr id="390274" name="Rectangle 130"/>
            <p:cNvSpPr>
              <a:spLocks noChangeArrowheads="1"/>
            </p:cNvSpPr>
            <p:nvPr/>
          </p:nvSpPr>
          <p:spPr bwMode="auto">
            <a:xfrm>
              <a:off x="3623" y="813"/>
              <a:ext cx="44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VT1</a:t>
              </a:r>
              <a:endParaRPr lang="en-GB" altLang="da-DK">
                <a:latin typeface="Courier New" panose="02070309020205020404" pitchFamily="49" charset="0"/>
              </a:endParaRPr>
            </a:p>
          </p:txBody>
        </p:sp>
        <p:sp>
          <p:nvSpPr>
            <p:cNvPr id="390275" name="Line 131"/>
            <p:cNvSpPr>
              <a:spLocks noChangeShapeType="1"/>
            </p:cNvSpPr>
            <p:nvPr/>
          </p:nvSpPr>
          <p:spPr bwMode="auto">
            <a:xfrm>
              <a:off x="3623" y="81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76" name="Line 132"/>
            <p:cNvSpPr>
              <a:spLocks noChangeShapeType="1"/>
            </p:cNvSpPr>
            <p:nvPr/>
          </p:nvSpPr>
          <p:spPr bwMode="auto">
            <a:xfrm>
              <a:off x="3623" y="1062"/>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77" name="Line 133"/>
            <p:cNvSpPr>
              <a:spLocks noChangeShapeType="1"/>
            </p:cNvSpPr>
            <p:nvPr/>
          </p:nvSpPr>
          <p:spPr bwMode="auto">
            <a:xfrm>
              <a:off x="3623" y="156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78" name="Line 134"/>
            <p:cNvSpPr>
              <a:spLocks noChangeShapeType="1"/>
            </p:cNvSpPr>
            <p:nvPr/>
          </p:nvSpPr>
          <p:spPr bwMode="auto">
            <a:xfrm>
              <a:off x="3623" y="813"/>
              <a:ext cx="0" cy="75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79" name="Line 135"/>
            <p:cNvSpPr>
              <a:spLocks noChangeShapeType="1"/>
            </p:cNvSpPr>
            <p:nvPr/>
          </p:nvSpPr>
          <p:spPr bwMode="auto">
            <a:xfrm>
              <a:off x="4529" y="813"/>
              <a:ext cx="0" cy="75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0280" name="Line 136"/>
            <p:cNvSpPr>
              <a:spLocks noChangeShapeType="1"/>
            </p:cNvSpPr>
            <p:nvPr/>
          </p:nvSpPr>
          <p:spPr bwMode="auto">
            <a:xfrm>
              <a:off x="4071" y="813"/>
              <a:ext cx="0" cy="75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0281" name="Line 137"/>
            <p:cNvSpPr>
              <a:spLocks noChangeShapeType="1"/>
            </p:cNvSpPr>
            <p:nvPr/>
          </p:nvSpPr>
          <p:spPr bwMode="auto">
            <a:xfrm>
              <a:off x="3623" y="1314"/>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390282" name="Oval 138"/>
          <p:cNvSpPr>
            <a:spLocks noChangeArrowheads="1"/>
          </p:cNvSpPr>
          <p:nvPr/>
        </p:nvSpPr>
        <p:spPr bwMode="auto">
          <a:xfrm>
            <a:off x="7173913" y="1366838"/>
            <a:ext cx="3122612" cy="51435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Tree>
    <p:extLst>
      <p:ext uri="{BB962C8B-B14F-4D97-AF65-F5344CB8AC3E}">
        <p14:creationId xmlns:p14="http://schemas.microsoft.com/office/powerpoint/2010/main" val="39218235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901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0147"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1170" name="Group 2"/>
          <p:cNvGrpSpPr>
            <a:grpSpLocks/>
          </p:cNvGrpSpPr>
          <p:nvPr/>
        </p:nvGrpSpPr>
        <p:grpSpPr bwMode="auto">
          <a:xfrm>
            <a:off x="2079626" y="952500"/>
            <a:ext cx="8188325" cy="2076450"/>
            <a:chOff x="278" y="744"/>
            <a:chExt cx="5158" cy="1308"/>
          </a:xfrm>
        </p:grpSpPr>
        <p:sp>
          <p:nvSpPr>
            <p:cNvPr id="391171" name="Rectangle 3"/>
            <p:cNvSpPr>
              <a:spLocks noChangeArrowheads="1"/>
            </p:cNvSpPr>
            <p:nvPr/>
          </p:nvSpPr>
          <p:spPr bwMode="auto">
            <a:xfrm>
              <a:off x="627" y="1392"/>
              <a:ext cx="4422" cy="264"/>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1172" name="Rectangle 4"/>
            <p:cNvSpPr>
              <a:spLocks noChangeArrowheads="1"/>
            </p:cNvSpPr>
            <p:nvPr/>
          </p:nvSpPr>
          <p:spPr bwMode="auto">
            <a:xfrm>
              <a:off x="3537" y="744"/>
              <a:ext cx="1500" cy="879"/>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1173" name="Rectangle 5"/>
            <p:cNvSpPr>
              <a:spLocks noChangeArrowheads="1"/>
            </p:cNvSpPr>
            <p:nvPr/>
          </p:nvSpPr>
          <p:spPr bwMode="auto">
            <a:xfrm>
              <a:off x="2307" y="1062"/>
              <a:ext cx="1316" cy="255"/>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Advertising</a:t>
              </a:r>
              <a:endParaRPr lang="en-GB" altLang="da-DK">
                <a:latin typeface="Courier New" panose="02070309020205020404" pitchFamily="49" charset="0"/>
              </a:endParaRPr>
            </a:p>
          </p:txBody>
        </p:sp>
        <p:sp>
          <p:nvSpPr>
            <p:cNvPr id="391174" name="Rectangle 6"/>
            <p:cNvSpPr>
              <a:spLocks noChangeArrowheads="1"/>
            </p:cNvSpPr>
            <p:nvPr/>
          </p:nvSpPr>
          <p:spPr bwMode="auto">
            <a:xfrm>
              <a:off x="1534" y="1062"/>
              <a:ext cx="773" cy="255"/>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40</a:t>
              </a:r>
              <a:endParaRPr lang="en-GB" altLang="da-DK">
                <a:latin typeface="Courier New" panose="02070309020205020404" pitchFamily="49" charset="0"/>
              </a:endParaRPr>
            </a:p>
          </p:txBody>
        </p:sp>
        <p:sp>
          <p:nvSpPr>
            <p:cNvPr id="391175" name="Rectangle 7"/>
            <p:cNvSpPr>
              <a:spLocks noChangeArrowheads="1"/>
            </p:cNvSpPr>
            <p:nvPr/>
          </p:nvSpPr>
          <p:spPr bwMode="auto">
            <a:xfrm>
              <a:off x="789" y="1062"/>
              <a:ext cx="745" cy="255"/>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Jane</a:t>
              </a:r>
              <a:endParaRPr lang="en-GB" altLang="da-DK">
                <a:latin typeface="Courier New" panose="02070309020205020404" pitchFamily="49" charset="0"/>
              </a:endParaRPr>
            </a:p>
          </p:txBody>
        </p:sp>
        <p:sp>
          <p:nvSpPr>
            <p:cNvPr id="391176" name="Rectangle 8"/>
            <p:cNvSpPr>
              <a:spLocks noChangeArrowheads="1"/>
            </p:cNvSpPr>
            <p:nvPr/>
          </p:nvSpPr>
          <p:spPr bwMode="auto">
            <a:xfrm>
              <a:off x="278" y="1062"/>
              <a:ext cx="511" cy="255"/>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1177" name="Rectangle 9"/>
            <p:cNvSpPr>
              <a:spLocks noChangeArrowheads="1"/>
            </p:cNvSpPr>
            <p:nvPr/>
          </p:nvSpPr>
          <p:spPr bwMode="auto">
            <a:xfrm>
              <a:off x="2307" y="1317"/>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Sales</a:t>
              </a:r>
              <a:endParaRPr lang="en-GB" altLang="da-DK">
                <a:latin typeface="Courier New" panose="02070309020205020404" pitchFamily="49" charset="0"/>
              </a:endParaRPr>
            </a:p>
          </p:txBody>
        </p:sp>
        <p:sp>
          <p:nvSpPr>
            <p:cNvPr id="391178" name="Rectangle 10"/>
            <p:cNvSpPr>
              <a:spLocks noChangeArrowheads="1"/>
            </p:cNvSpPr>
            <p:nvPr/>
          </p:nvSpPr>
          <p:spPr bwMode="auto">
            <a:xfrm>
              <a:off x="2307" y="813"/>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Department</a:t>
              </a:r>
              <a:endParaRPr lang="en-GB" altLang="da-DK">
                <a:latin typeface="Courier New" panose="02070309020205020404" pitchFamily="49" charset="0"/>
              </a:endParaRPr>
            </a:p>
          </p:txBody>
        </p:sp>
        <p:sp>
          <p:nvSpPr>
            <p:cNvPr id="391179" name="Rectangle 11"/>
            <p:cNvSpPr>
              <a:spLocks noChangeArrowheads="1"/>
            </p:cNvSpPr>
            <p:nvPr/>
          </p:nvSpPr>
          <p:spPr bwMode="auto">
            <a:xfrm>
              <a:off x="1534" y="1317"/>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20</a:t>
              </a:r>
              <a:endParaRPr lang="en-GB" altLang="da-DK">
                <a:latin typeface="Courier New" panose="02070309020205020404" pitchFamily="49" charset="0"/>
              </a:endParaRPr>
            </a:p>
          </p:txBody>
        </p:sp>
        <p:sp>
          <p:nvSpPr>
            <p:cNvPr id="391180" name="Rectangle 12"/>
            <p:cNvSpPr>
              <a:spLocks noChangeArrowheads="1"/>
            </p:cNvSpPr>
            <p:nvPr/>
          </p:nvSpPr>
          <p:spPr bwMode="auto">
            <a:xfrm>
              <a:off x="789" y="1317"/>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John</a:t>
              </a:r>
              <a:endParaRPr lang="en-GB" altLang="da-DK">
                <a:latin typeface="Courier New" panose="02070309020205020404" pitchFamily="49" charset="0"/>
              </a:endParaRPr>
            </a:p>
          </p:txBody>
        </p:sp>
        <p:sp>
          <p:nvSpPr>
            <p:cNvPr id="391181" name="Rectangle 13"/>
            <p:cNvSpPr>
              <a:spLocks noChangeArrowheads="1"/>
            </p:cNvSpPr>
            <p:nvPr/>
          </p:nvSpPr>
          <p:spPr bwMode="auto">
            <a:xfrm>
              <a:off x="278" y="1317"/>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a:t>
              </a:r>
              <a:endParaRPr lang="en-GB" altLang="da-DK">
                <a:latin typeface="Courier New" panose="02070309020205020404" pitchFamily="49" charset="0"/>
              </a:endParaRPr>
            </a:p>
          </p:txBody>
        </p:sp>
        <p:sp>
          <p:nvSpPr>
            <p:cNvPr id="391182" name="Rectangle 14"/>
            <p:cNvSpPr>
              <a:spLocks noChangeArrowheads="1"/>
            </p:cNvSpPr>
            <p:nvPr/>
          </p:nvSpPr>
          <p:spPr bwMode="auto">
            <a:xfrm>
              <a:off x="1534" y="813"/>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Salary</a:t>
              </a:r>
              <a:endParaRPr lang="en-GB" altLang="da-DK">
                <a:latin typeface="Courier New" panose="02070309020205020404" pitchFamily="49" charset="0"/>
              </a:endParaRPr>
            </a:p>
          </p:txBody>
        </p:sp>
        <p:sp>
          <p:nvSpPr>
            <p:cNvPr id="391183" name="Rectangle 15"/>
            <p:cNvSpPr>
              <a:spLocks noChangeArrowheads="1"/>
            </p:cNvSpPr>
            <p:nvPr/>
          </p:nvSpPr>
          <p:spPr bwMode="auto">
            <a:xfrm>
              <a:off x="789" y="813"/>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EName</a:t>
              </a:r>
              <a:endParaRPr lang="en-GB" altLang="da-DK">
                <a:latin typeface="Courier New" panose="02070309020205020404" pitchFamily="49" charset="0"/>
              </a:endParaRPr>
            </a:p>
          </p:txBody>
        </p:sp>
        <p:sp>
          <p:nvSpPr>
            <p:cNvPr id="391184" name="Rectangle 16"/>
            <p:cNvSpPr>
              <a:spLocks noChangeArrowheads="1"/>
            </p:cNvSpPr>
            <p:nvPr/>
          </p:nvSpPr>
          <p:spPr bwMode="auto">
            <a:xfrm>
              <a:off x="278" y="813"/>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E-ID</a:t>
              </a:r>
              <a:endParaRPr lang="en-GB" altLang="da-DK">
                <a:latin typeface="Courier New" panose="02070309020205020404" pitchFamily="49" charset="0"/>
              </a:endParaRPr>
            </a:p>
          </p:txBody>
        </p:sp>
        <p:sp>
          <p:nvSpPr>
            <p:cNvPr id="391185" name="Line 17"/>
            <p:cNvSpPr>
              <a:spLocks noChangeShapeType="1"/>
            </p:cNvSpPr>
            <p:nvPr/>
          </p:nvSpPr>
          <p:spPr bwMode="auto">
            <a:xfrm>
              <a:off x="278" y="813"/>
              <a:ext cx="3345"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186" name="Line 18"/>
            <p:cNvSpPr>
              <a:spLocks noChangeShapeType="1"/>
            </p:cNvSpPr>
            <p:nvPr/>
          </p:nvSpPr>
          <p:spPr bwMode="auto">
            <a:xfrm>
              <a:off x="278" y="1062"/>
              <a:ext cx="334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187" name="Line 19"/>
            <p:cNvSpPr>
              <a:spLocks noChangeShapeType="1"/>
            </p:cNvSpPr>
            <p:nvPr/>
          </p:nvSpPr>
          <p:spPr bwMode="auto">
            <a:xfrm>
              <a:off x="278" y="1566"/>
              <a:ext cx="3345"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188" name="Line 20"/>
            <p:cNvSpPr>
              <a:spLocks noChangeShapeType="1"/>
            </p:cNvSpPr>
            <p:nvPr/>
          </p:nvSpPr>
          <p:spPr bwMode="auto">
            <a:xfrm>
              <a:off x="278" y="813"/>
              <a:ext cx="0" cy="753"/>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189" name="Line 21"/>
            <p:cNvSpPr>
              <a:spLocks noChangeShapeType="1"/>
            </p:cNvSpPr>
            <p:nvPr/>
          </p:nvSpPr>
          <p:spPr bwMode="auto">
            <a:xfrm>
              <a:off x="789" y="813"/>
              <a:ext cx="0" cy="75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190" name="Line 22"/>
            <p:cNvSpPr>
              <a:spLocks noChangeShapeType="1"/>
            </p:cNvSpPr>
            <p:nvPr/>
          </p:nvSpPr>
          <p:spPr bwMode="auto">
            <a:xfrm>
              <a:off x="1534" y="813"/>
              <a:ext cx="0" cy="75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191" name="Line 23"/>
            <p:cNvSpPr>
              <a:spLocks noChangeShapeType="1"/>
            </p:cNvSpPr>
            <p:nvPr/>
          </p:nvSpPr>
          <p:spPr bwMode="auto">
            <a:xfrm>
              <a:off x="2307" y="813"/>
              <a:ext cx="0" cy="75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192" name="Line 24"/>
            <p:cNvSpPr>
              <a:spLocks noChangeShapeType="1"/>
            </p:cNvSpPr>
            <p:nvPr/>
          </p:nvSpPr>
          <p:spPr bwMode="auto">
            <a:xfrm>
              <a:off x="3623" y="813"/>
              <a:ext cx="0" cy="753"/>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193" name="Line 25"/>
            <p:cNvSpPr>
              <a:spLocks noChangeShapeType="1"/>
            </p:cNvSpPr>
            <p:nvPr/>
          </p:nvSpPr>
          <p:spPr bwMode="auto">
            <a:xfrm>
              <a:off x="278" y="1317"/>
              <a:ext cx="334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194" name="Rectangle 26"/>
            <p:cNvSpPr>
              <a:spLocks noChangeArrowheads="1"/>
            </p:cNvSpPr>
            <p:nvPr/>
          </p:nvSpPr>
          <p:spPr bwMode="auto">
            <a:xfrm>
              <a:off x="4070" y="1563"/>
              <a:ext cx="460"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4</a:t>
              </a:r>
              <a:endParaRPr lang="en-GB" altLang="da-DK">
                <a:latin typeface="Courier New" panose="02070309020205020404" pitchFamily="49" charset="0"/>
              </a:endParaRPr>
            </a:p>
          </p:txBody>
        </p:sp>
        <p:sp>
          <p:nvSpPr>
            <p:cNvPr id="391195" name="Rectangle 27"/>
            <p:cNvSpPr>
              <a:spLocks noChangeArrowheads="1"/>
            </p:cNvSpPr>
            <p:nvPr/>
          </p:nvSpPr>
          <p:spPr bwMode="auto">
            <a:xfrm>
              <a:off x="3624" y="1563"/>
              <a:ext cx="44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1196" name="Rectangle 28"/>
            <p:cNvSpPr>
              <a:spLocks noChangeArrowheads="1"/>
            </p:cNvSpPr>
            <p:nvPr/>
          </p:nvSpPr>
          <p:spPr bwMode="auto">
            <a:xfrm>
              <a:off x="2308" y="1563"/>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Advertising</a:t>
              </a:r>
              <a:endParaRPr lang="en-GB" altLang="da-DK">
                <a:latin typeface="Courier New" panose="02070309020205020404" pitchFamily="49" charset="0"/>
              </a:endParaRPr>
            </a:p>
          </p:txBody>
        </p:sp>
        <p:sp>
          <p:nvSpPr>
            <p:cNvPr id="391197" name="Rectangle 29"/>
            <p:cNvSpPr>
              <a:spLocks noChangeArrowheads="1"/>
            </p:cNvSpPr>
            <p:nvPr/>
          </p:nvSpPr>
          <p:spPr bwMode="auto">
            <a:xfrm>
              <a:off x="1535" y="1563"/>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30</a:t>
              </a:r>
              <a:endParaRPr lang="en-GB" altLang="da-DK">
                <a:latin typeface="Courier New" panose="02070309020205020404" pitchFamily="49" charset="0"/>
              </a:endParaRPr>
            </a:p>
          </p:txBody>
        </p:sp>
        <p:sp>
          <p:nvSpPr>
            <p:cNvPr id="391198" name="Rectangle 30"/>
            <p:cNvSpPr>
              <a:spLocks noChangeArrowheads="1"/>
            </p:cNvSpPr>
            <p:nvPr/>
          </p:nvSpPr>
          <p:spPr bwMode="auto">
            <a:xfrm>
              <a:off x="790" y="1563"/>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Jane</a:t>
              </a:r>
              <a:endParaRPr lang="en-GB" altLang="da-DK">
                <a:latin typeface="Courier New" panose="02070309020205020404" pitchFamily="49" charset="0"/>
              </a:endParaRPr>
            </a:p>
          </p:txBody>
        </p:sp>
        <p:sp>
          <p:nvSpPr>
            <p:cNvPr id="391199" name="Rectangle 31"/>
            <p:cNvSpPr>
              <a:spLocks noChangeArrowheads="1"/>
            </p:cNvSpPr>
            <p:nvPr/>
          </p:nvSpPr>
          <p:spPr bwMode="auto">
            <a:xfrm>
              <a:off x="279" y="1563"/>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1200" name="Line 32"/>
            <p:cNvSpPr>
              <a:spLocks noChangeShapeType="1"/>
            </p:cNvSpPr>
            <p:nvPr/>
          </p:nvSpPr>
          <p:spPr bwMode="auto">
            <a:xfrm>
              <a:off x="279" y="1563"/>
              <a:ext cx="4251"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01" name="Line 33"/>
            <p:cNvSpPr>
              <a:spLocks noChangeShapeType="1"/>
            </p:cNvSpPr>
            <p:nvPr/>
          </p:nvSpPr>
          <p:spPr bwMode="auto">
            <a:xfrm>
              <a:off x="279" y="1812"/>
              <a:ext cx="4251"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02" name="Line 34"/>
            <p:cNvSpPr>
              <a:spLocks noChangeShapeType="1"/>
            </p:cNvSpPr>
            <p:nvPr/>
          </p:nvSpPr>
          <p:spPr bwMode="auto">
            <a:xfrm>
              <a:off x="279" y="156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03" name="Line 35"/>
            <p:cNvSpPr>
              <a:spLocks noChangeShapeType="1"/>
            </p:cNvSpPr>
            <p:nvPr/>
          </p:nvSpPr>
          <p:spPr bwMode="auto">
            <a:xfrm>
              <a:off x="790"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04" name="Line 36"/>
            <p:cNvSpPr>
              <a:spLocks noChangeShapeType="1"/>
            </p:cNvSpPr>
            <p:nvPr/>
          </p:nvSpPr>
          <p:spPr bwMode="auto">
            <a:xfrm>
              <a:off x="1535"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05" name="Line 37"/>
            <p:cNvSpPr>
              <a:spLocks noChangeShapeType="1"/>
            </p:cNvSpPr>
            <p:nvPr/>
          </p:nvSpPr>
          <p:spPr bwMode="auto">
            <a:xfrm>
              <a:off x="2306"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06" name="Line 38"/>
            <p:cNvSpPr>
              <a:spLocks noChangeShapeType="1"/>
            </p:cNvSpPr>
            <p:nvPr/>
          </p:nvSpPr>
          <p:spPr bwMode="auto">
            <a:xfrm>
              <a:off x="4530" y="156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07" name="Line 39"/>
            <p:cNvSpPr>
              <a:spLocks noChangeShapeType="1"/>
            </p:cNvSpPr>
            <p:nvPr/>
          </p:nvSpPr>
          <p:spPr bwMode="auto">
            <a:xfrm>
              <a:off x="3624"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08" name="Line 40"/>
            <p:cNvSpPr>
              <a:spLocks noChangeShapeType="1"/>
            </p:cNvSpPr>
            <p:nvPr/>
          </p:nvSpPr>
          <p:spPr bwMode="auto">
            <a:xfrm>
              <a:off x="4070"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09" name="Rectangle 41"/>
            <p:cNvSpPr>
              <a:spLocks noChangeArrowheads="1"/>
            </p:cNvSpPr>
            <p:nvPr/>
          </p:nvSpPr>
          <p:spPr bwMode="auto">
            <a:xfrm>
              <a:off x="4983" y="1564"/>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UC</a:t>
              </a:r>
              <a:endParaRPr lang="en-GB" altLang="da-DK">
                <a:latin typeface="Courier New" panose="02070309020205020404" pitchFamily="49" charset="0"/>
              </a:endParaRPr>
            </a:p>
          </p:txBody>
        </p:sp>
        <p:sp>
          <p:nvSpPr>
            <p:cNvPr id="391210" name="Rectangle 42"/>
            <p:cNvSpPr>
              <a:spLocks noChangeArrowheads="1"/>
            </p:cNvSpPr>
            <p:nvPr/>
          </p:nvSpPr>
          <p:spPr bwMode="auto">
            <a:xfrm>
              <a:off x="4530" y="1564"/>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1211" name="Rectangle 43"/>
            <p:cNvSpPr>
              <a:spLocks noChangeArrowheads="1"/>
            </p:cNvSpPr>
            <p:nvPr/>
          </p:nvSpPr>
          <p:spPr bwMode="auto">
            <a:xfrm>
              <a:off x="4983" y="1062"/>
              <a:ext cx="453" cy="253"/>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UC</a:t>
              </a:r>
              <a:endParaRPr lang="en-GB" altLang="da-DK">
                <a:latin typeface="Courier New" panose="02070309020205020404" pitchFamily="49" charset="0"/>
              </a:endParaRPr>
            </a:p>
          </p:txBody>
        </p:sp>
        <p:sp>
          <p:nvSpPr>
            <p:cNvPr id="391212" name="Rectangle 44"/>
            <p:cNvSpPr>
              <a:spLocks noChangeArrowheads="1"/>
            </p:cNvSpPr>
            <p:nvPr/>
          </p:nvSpPr>
          <p:spPr bwMode="auto">
            <a:xfrm>
              <a:off x="4530" y="1062"/>
              <a:ext cx="453" cy="253"/>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5</a:t>
              </a:r>
              <a:endParaRPr lang="en-GB" altLang="da-DK">
                <a:latin typeface="Courier New" panose="02070309020205020404" pitchFamily="49" charset="0"/>
              </a:endParaRPr>
            </a:p>
          </p:txBody>
        </p:sp>
        <p:sp>
          <p:nvSpPr>
            <p:cNvPr id="391213" name="Rectangle 45"/>
            <p:cNvSpPr>
              <a:spLocks noChangeArrowheads="1"/>
            </p:cNvSpPr>
            <p:nvPr/>
          </p:nvSpPr>
          <p:spPr bwMode="auto">
            <a:xfrm>
              <a:off x="4983" y="1315"/>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UC</a:t>
              </a:r>
              <a:endParaRPr lang="en-GB" altLang="da-DK">
                <a:latin typeface="Courier New" panose="02070309020205020404" pitchFamily="49" charset="0"/>
              </a:endParaRPr>
            </a:p>
          </p:txBody>
        </p:sp>
        <p:sp>
          <p:nvSpPr>
            <p:cNvPr id="391214" name="Rectangle 46"/>
            <p:cNvSpPr>
              <a:spLocks noChangeArrowheads="1"/>
            </p:cNvSpPr>
            <p:nvPr/>
          </p:nvSpPr>
          <p:spPr bwMode="auto">
            <a:xfrm>
              <a:off x="4983" y="81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TT2</a:t>
              </a:r>
              <a:endParaRPr lang="en-GB" altLang="da-DK">
                <a:latin typeface="Courier New" panose="02070309020205020404" pitchFamily="49" charset="0"/>
              </a:endParaRPr>
            </a:p>
          </p:txBody>
        </p:sp>
        <p:sp>
          <p:nvSpPr>
            <p:cNvPr id="391215" name="Rectangle 47"/>
            <p:cNvSpPr>
              <a:spLocks noChangeArrowheads="1"/>
            </p:cNvSpPr>
            <p:nvPr/>
          </p:nvSpPr>
          <p:spPr bwMode="auto">
            <a:xfrm>
              <a:off x="4530" y="1315"/>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5</a:t>
              </a:r>
              <a:endParaRPr lang="en-GB" altLang="da-DK">
                <a:latin typeface="Courier New" panose="02070309020205020404" pitchFamily="49" charset="0"/>
              </a:endParaRPr>
            </a:p>
          </p:txBody>
        </p:sp>
        <p:sp>
          <p:nvSpPr>
            <p:cNvPr id="391216" name="Rectangle 48"/>
            <p:cNvSpPr>
              <a:spLocks noChangeArrowheads="1"/>
            </p:cNvSpPr>
            <p:nvPr/>
          </p:nvSpPr>
          <p:spPr bwMode="auto">
            <a:xfrm>
              <a:off x="4530" y="81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TT1</a:t>
              </a:r>
              <a:endParaRPr lang="en-GB" altLang="da-DK">
                <a:latin typeface="Courier New" panose="02070309020205020404" pitchFamily="49" charset="0"/>
              </a:endParaRPr>
            </a:p>
          </p:txBody>
        </p:sp>
        <p:sp>
          <p:nvSpPr>
            <p:cNvPr id="391217" name="Line 49"/>
            <p:cNvSpPr>
              <a:spLocks noChangeShapeType="1"/>
            </p:cNvSpPr>
            <p:nvPr/>
          </p:nvSpPr>
          <p:spPr bwMode="auto">
            <a:xfrm>
              <a:off x="4530" y="81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18" name="Line 50"/>
            <p:cNvSpPr>
              <a:spLocks noChangeShapeType="1"/>
            </p:cNvSpPr>
            <p:nvPr/>
          </p:nvSpPr>
          <p:spPr bwMode="auto">
            <a:xfrm>
              <a:off x="4530" y="1062"/>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19" name="Line 51"/>
            <p:cNvSpPr>
              <a:spLocks noChangeShapeType="1"/>
            </p:cNvSpPr>
            <p:nvPr/>
          </p:nvSpPr>
          <p:spPr bwMode="auto">
            <a:xfrm>
              <a:off x="4530" y="1564"/>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20" name="Line 52"/>
            <p:cNvSpPr>
              <a:spLocks noChangeShapeType="1"/>
            </p:cNvSpPr>
            <p:nvPr/>
          </p:nvSpPr>
          <p:spPr bwMode="auto">
            <a:xfrm>
              <a:off x="4530" y="181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21" name="Line 53"/>
            <p:cNvSpPr>
              <a:spLocks noChangeShapeType="1"/>
            </p:cNvSpPr>
            <p:nvPr/>
          </p:nvSpPr>
          <p:spPr bwMode="auto">
            <a:xfrm>
              <a:off x="4530" y="813"/>
              <a:ext cx="0" cy="100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22" name="Line 54"/>
            <p:cNvSpPr>
              <a:spLocks noChangeShapeType="1"/>
            </p:cNvSpPr>
            <p:nvPr/>
          </p:nvSpPr>
          <p:spPr bwMode="auto">
            <a:xfrm>
              <a:off x="5436" y="813"/>
              <a:ext cx="0" cy="100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23" name="Line 55"/>
            <p:cNvSpPr>
              <a:spLocks noChangeShapeType="1"/>
            </p:cNvSpPr>
            <p:nvPr/>
          </p:nvSpPr>
          <p:spPr bwMode="auto">
            <a:xfrm>
              <a:off x="4983" y="813"/>
              <a:ext cx="0" cy="10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24" name="Line 56"/>
            <p:cNvSpPr>
              <a:spLocks noChangeShapeType="1"/>
            </p:cNvSpPr>
            <p:nvPr/>
          </p:nvSpPr>
          <p:spPr bwMode="auto">
            <a:xfrm>
              <a:off x="4530" y="1315"/>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25" name="Rectangle 57"/>
            <p:cNvSpPr>
              <a:spLocks noChangeArrowheads="1"/>
            </p:cNvSpPr>
            <p:nvPr/>
          </p:nvSpPr>
          <p:spPr bwMode="auto">
            <a:xfrm>
              <a:off x="4983" y="180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4</a:t>
              </a:r>
              <a:endParaRPr lang="en-GB" altLang="da-DK">
                <a:latin typeface="Courier New" panose="02070309020205020404" pitchFamily="49" charset="0"/>
              </a:endParaRPr>
            </a:p>
          </p:txBody>
        </p:sp>
        <p:sp>
          <p:nvSpPr>
            <p:cNvPr id="391226" name="Rectangle 58"/>
            <p:cNvSpPr>
              <a:spLocks noChangeArrowheads="1"/>
            </p:cNvSpPr>
            <p:nvPr/>
          </p:nvSpPr>
          <p:spPr bwMode="auto">
            <a:xfrm>
              <a:off x="4530" y="180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1227" name="Rectangle 59"/>
            <p:cNvSpPr>
              <a:spLocks noChangeArrowheads="1"/>
            </p:cNvSpPr>
            <p:nvPr/>
          </p:nvSpPr>
          <p:spPr bwMode="auto">
            <a:xfrm>
              <a:off x="4068" y="1803"/>
              <a:ext cx="462"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NOW</a:t>
              </a:r>
              <a:endParaRPr lang="en-GB" altLang="da-DK">
                <a:latin typeface="Courier New" panose="02070309020205020404" pitchFamily="49" charset="0"/>
              </a:endParaRPr>
            </a:p>
          </p:txBody>
        </p:sp>
        <p:sp>
          <p:nvSpPr>
            <p:cNvPr id="391228" name="Rectangle 60"/>
            <p:cNvSpPr>
              <a:spLocks noChangeArrowheads="1"/>
            </p:cNvSpPr>
            <p:nvPr/>
          </p:nvSpPr>
          <p:spPr bwMode="auto">
            <a:xfrm>
              <a:off x="2308" y="1803"/>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Sales</a:t>
              </a:r>
              <a:endParaRPr lang="en-GB" altLang="da-DK">
                <a:latin typeface="Courier New" panose="02070309020205020404" pitchFamily="49" charset="0"/>
              </a:endParaRPr>
            </a:p>
          </p:txBody>
        </p:sp>
        <p:sp>
          <p:nvSpPr>
            <p:cNvPr id="391229" name="Rectangle 61"/>
            <p:cNvSpPr>
              <a:spLocks noChangeArrowheads="1"/>
            </p:cNvSpPr>
            <p:nvPr/>
          </p:nvSpPr>
          <p:spPr bwMode="auto">
            <a:xfrm>
              <a:off x="3624" y="1803"/>
              <a:ext cx="444"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1230" name="Rectangle 62"/>
            <p:cNvSpPr>
              <a:spLocks noChangeArrowheads="1"/>
            </p:cNvSpPr>
            <p:nvPr/>
          </p:nvSpPr>
          <p:spPr bwMode="auto">
            <a:xfrm>
              <a:off x="1535" y="1803"/>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20</a:t>
              </a:r>
              <a:endParaRPr lang="en-GB" altLang="da-DK">
                <a:latin typeface="Courier New" panose="02070309020205020404" pitchFamily="49" charset="0"/>
              </a:endParaRPr>
            </a:p>
          </p:txBody>
        </p:sp>
        <p:sp>
          <p:nvSpPr>
            <p:cNvPr id="391231" name="Rectangle 63"/>
            <p:cNvSpPr>
              <a:spLocks noChangeArrowheads="1"/>
            </p:cNvSpPr>
            <p:nvPr/>
          </p:nvSpPr>
          <p:spPr bwMode="auto">
            <a:xfrm>
              <a:off x="790" y="1803"/>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John</a:t>
              </a:r>
              <a:endParaRPr lang="en-GB" altLang="da-DK">
                <a:latin typeface="Courier New" panose="02070309020205020404" pitchFamily="49" charset="0"/>
              </a:endParaRPr>
            </a:p>
          </p:txBody>
        </p:sp>
        <p:sp>
          <p:nvSpPr>
            <p:cNvPr id="391232" name="Rectangle 64"/>
            <p:cNvSpPr>
              <a:spLocks noChangeArrowheads="1"/>
            </p:cNvSpPr>
            <p:nvPr/>
          </p:nvSpPr>
          <p:spPr bwMode="auto">
            <a:xfrm>
              <a:off x="279" y="1803"/>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a:t>
              </a:r>
              <a:endParaRPr lang="en-GB" altLang="da-DK">
                <a:latin typeface="Courier New" panose="02070309020205020404" pitchFamily="49" charset="0"/>
              </a:endParaRPr>
            </a:p>
          </p:txBody>
        </p:sp>
        <p:sp>
          <p:nvSpPr>
            <p:cNvPr id="391233" name="Line 65"/>
            <p:cNvSpPr>
              <a:spLocks noChangeShapeType="1"/>
            </p:cNvSpPr>
            <p:nvPr/>
          </p:nvSpPr>
          <p:spPr bwMode="auto">
            <a:xfrm>
              <a:off x="279" y="1803"/>
              <a:ext cx="5157"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34" name="Line 66"/>
            <p:cNvSpPr>
              <a:spLocks noChangeShapeType="1"/>
            </p:cNvSpPr>
            <p:nvPr/>
          </p:nvSpPr>
          <p:spPr bwMode="auto">
            <a:xfrm>
              <a:off x="279" y="2052"/>
              <a:ext cx="5157"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35" name="Line 67"/>
            <p:cNvSpPr>
              <a:spLocks noChangeShapeType="1"/>
            </p:cNvSpPr>
            <p:nvPr/>
          </p:nvSpPr>
          <p:spPr bwMode="auto">
            <a:xfrm>
              <a:off x="279" y="180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36" name="Line 68"/>
            <p:cNvSpPr>
              <a:spLocks noChangeShapeType="1"/>
            </p:cNvSpPr>
            <p:nvPr/>
          </p:nvSpPr>
          <p:spPr bwMode="auto">
            <a:xfrm>
              <a:off x="790"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37" name="Line 69"/>
            <p:cNvSpPr>
              <a:spLocks noChangeShapeType="1"/>
            </p:cNvSpPr>
            <p:nvPr/>
          </p:nvSpPr>
          <p:spPr bwMode="auto">
            <a:xfrm>
              <a:off x="1535"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38" name="Line 70"/>
            <p:cNvSpPr>
              <a:spLocks noChangeShapeType="1"/>
            </p:cNvSpPr>
            <p:nvPr/>
          </p:nvSpPr>
          <p:spPr bwMode="auto">
            <a:xfrm>
              <a:off x="2306"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39" name="Line 71"/>
            <p:cNvSpPr>
              <a:spLocks noChangeShapeType="1"/>
            </p:cNvSpPr>
            <p:nvPr/>
          </p:nvSpPr>
          <p:spPr bwMode="auto">
            <a:xfrm>
              <a:off x="5436" y="180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40" name="Line 72"/>
            <p:cNvSpPr>
              <a:spLocks noChangeShapeType="1"/>
            </p:cNvSpPr>
            <p:nvPr/>
          </p:nvSpPr>
          <p:spPr bwMode="auto">
            <a:xfrm>
              <a:off x="3624"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41" name="Line 73"/>
            <p:cNvSpPr>
              <a:spLocks noChangeShapeType="1"/>
            </p:cNvSpPr>
            <p:nvPr/>
          </p:nvSpPr>
          <p:spPr bwMode="auto">
            <a:xfrm>
              <a:off x="4068"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42" name="Line 74"/>
            <p:cNvSpPr>
              <a:spLocks noChangeShapeType="1"/>
            </p:cNvSpPr>
            <p:nvPr/>
          </p:nvSpPr>
          <p:spPr bwMode="auto">
            <a:xfrm>
              <a:off x="4530"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43" name="Line 75"/>
            <p:cNvSpPr>
              <a:spLocks noChangeShapeType="1"/>
            </p:cNvSpPr>
            <p:nvPr/>
          </p:nvSpPr>
          <p:spPr bwMode="auto">
            <a:xfrm>
              <a:off x="4983"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44" name="Rectangle 76"/>
            <p:cNvSpPr>
              <a:spLocks noChangeArrowheads="1"/>
            </p:cNvSpPr>
            <p:nvPr/>
          </p:nvSpPr>
          <p:spPr bwMode="auto">
            <a:xfrm>
              <a:off x="4071" y="1062"/>
              <a:ext cx="458" cy="252"/>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NOW</a:t>
              </a:r>
              <a:endParaRPr lang="en-GB" altLang="da-DK">
                <a:latin typeface="Courier New" panose="02070309020205020404" pitchFamily="49" charset="0"/>
              </a:endParaRPr>
            </a:p>
          </p:txBody>
        </p:sp>
        <p:sp>
          <p:nvSpPr>
            <p:cNvPr id="391245" name="Rectangle 77"/>
            <p:cNvSpPr>
              <a:spLocks noChangeArrowheads="1"/>
            </p:cNvSpPr>
            <p:nvPr/>
          </p:nvSpPr>
          <p:spPr bwMode="auto">
            <a:xfrm>
              <a:off x="3623" y="1062"/>
              <a:ext cx="448" cy="252"/>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5</a:t>
              </a:r>
              <a:endParaRPr lang="en-GB" altLang="da-DK">
                <a:latin typeface="Courier New" panose="02070309020205020404" pitchFamily="49" charset="0"/>
              </a:endParaRPr>
            </a:p>
          </p:txBody>
        </p:sp>
        <p:sp>
          <p:nvSpPr>
            <p:cNvPr id="391246" name="Rectangle 78"/>
            <p:cNvSpPr>
              <a:spLocks noChangeArrowheads="1"/>
            </p:cNvSpPr>
            <p:nvPr/>
          </p:nvSpPr>
          <p:spPr bwMode="auto">
            <a:xfrm>
              <a:off x="4071" y="1314"/>
              <a:ext cx="45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NOW</a:t>
              </a:r>
              <a:endParaRPr lang="en-GB" altLang="da-DK">
                <a:latin typeface="Courier New" panose="02070309020205020404" pitchFamily="49" charset="0"/>
              </a:endParaRPr>
            </a:p>
          </p:txBody>
        </p:sp>
        <p:sp>
          <p:nvSpPr>
            <p:cNvPr id="391247" name="Rectangle 79"/>
            <p:cNvSpPr>
              <a:spLocks noChangeArrowheads="1"/>
            </p:cNvSpPr>
            <p:nvPr/>
          </p:nvSpPr>
          <p:spPr bwMode="auto">
            <a:xfrm>
              <a:off x="4071" y="813"/>
              <a:ext cx="45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VT2</a:t>
              </a:r>
              <a:endParaRPr lang="en-GB" altLang="da-DK">
                <a:latin typeface="Courier New" panose="02070309020205020404" pitchFamily="49" charset="0"/>
              </a:endParaRPr>
            </a:p>
          </p:txBody>
        </p:sp>
        <p:sp>
          <p:nvSpPr>
            <p:cNvPr id="391248" name="Rectangle 80"/>
            <p:cNvSpPr>
              <a:spLocks noChangeArrowheads="1"/>
            </p:cNvSpPr>
            <p:nvPr/>
          </p:nvSpPr>
          <p:spPr bwMode="auto">
            <a:xfrm>
              <a:off x="3623" y="1314"/>
              <a:ext cx="44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3</a:t>
              </a:r>
              <a:endParaRPr lang="en-GB" altLang="da-DK">
                <a:latin typeface="Courier New" panose="02070309020205020404" pitchFamily="49" charset="0"/>
              </a:endParaRPr>
            </a:p>
          </p:txBody>
        </p:sp>
        <p:sp>
          <p:nvSpPr>
            <p:cNvPr id="391249" name="Rectangle 81"/>
            <p:cNvSpPr>
              <a:spLocks noChangeArrowheads="1"/>
            </p:cNvSpPr>
            <p:nvPr/>
          </p:nvSpPr>
          <p:spPr bwMode="auto">
            <a:xfrm>
              <a:off x="3623" y="813"/>
              <a:ext cx="44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VT1</a:t>
              </a:r>
              <a:endParaRPr lang="en-GB" altLang="da-DK">
                <a:latin typeface="Courier New" panose="02070309020205020404" pitchFamily="49" charset="0"/>
              </a:endParaRPr>
            </a:p>
          </p:txBody>
        </p:sp>
        <p:sp>
          <p:nvSpPr>
            <p:cNvPr id="391250" name="Line 82"/>
            <p:cNvSpPr>
              <a:spLocks noChangeShapeType="1"/>
            </p:cNvSpPr>
            <p:nvPr/>
          </p:nvSpPr>
          <p:spPr bwMode="auto">
            <a:xfrm>
              <a:off x="3623" y="81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51" name="Line 83"/>
            <p:cNvSpPr>
              <a:spLocks noChangeShapeType="1"/>
            </p:cNvSpPr>
            <p:nvPr/>
          </p:nvSpPr>
          <p:spPr bwMode="auto">
            <a:xfrm>
              <a:off x="3623" y="1062"/>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52" name="Line 84"/>
            <p:cNvSpPr>
              <a:spLocks noChangeShapeType="1"/>
            </p:cNvSpPr>
            <p:nvPr/>
          </p:nvSpPr>
          <p:spPr bwMode="auto">
            <a:xfrm>
              <a:off x="3623" y="156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53" name="Line 85"/>
            <p:cNvSpPr>
              <a:spLocks noChangeShapeType="1"/>
            </p:cNvSpPr>
            <p:nvPr/>
          </p:nvSpPr>
          <p:spPr bwMode="auto">
            <a:xfrm>
              <a:off x="3623" y="813"/>
              <a:ext cx="0" cy="75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54" name="Line 86"/>
            <p:cNvSpPr>
              <a:spLocks noChangeShapeType="1"/>
            </p:cNvSpPr>
            <p:nvPr/>
          </p:nvSpPr>
          <p:spPr bwMode="auto">
            <a:xfrm>
              <a:off x="4529" y="813"/>
              <a:ext cx="0" cy="75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1255" name="Line 87"/>
            <p:cNvSpPr>
              <a:spLocks noChangeShapeType="1"/>
            </p:cNvSpPr>
            <p:nvPr/>
          </p:nvSpPr>
          <p:spPr bwMode="auto">
            <a:xfrm>
              <a:off x="4071" y="813"/>
              <a:ext cx="0" cy="75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56" name="Line 88"/>
            <p:cNvSpPr>
              <a:spLocks noChangeShapeType="1"/>
            </p:cNvSpPr>
            <p:nvPr/>
          </p:nvSpPr>
          <p:spPr bwMode="auto">
            <a:xfrm>
              <a:off x="3623" y="1314"/>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391257" name="Rectangle 89"/>
          <p:cNvSpPr>
            <a:spLocks noGrp="1" noChangeArrowheads="1"/>
          </p:cNvSpPr>
          <p:nvPr>
            <p:ph type="title"/>
          </p:nvPr>
        </p:nvSpPr>
        <p:spPr/>
        <p:txBody>
          <a:bodyPr/>
          <a:lstStyle/>
          <a:p>
            <a:r>
              <a:rPr lang="da-DK" altLang="da-DK" err="1"/>
              <a:t>Bitemporal</a:t>
            </a:r>
            <a:r>
              <a:rPr lang="da-DK" altLang="da-DK"/>
              <a:t> </a:t>
            </a:r>
            <a:r>
              <a:rPr lang="da-DK" altLang="da-DK" err="1"/>
              <a:t>Shapes</a:t>
            </a:r>
            <a:endParaRPr lang="en-GB" altLang="da-DK"/>
          </a:p>
        </p:txBody>
      </p:sp>
      <p:sp>
        <p:nvSpPr>
          <p:cNvPr id="391259" name="Oval 91"/>
          <p:cNvSpPr>
            <a:spLocks noChangeArrowheads="1"/>
          </p:cNvSpPr>
          <p:nvPr/>
        </p:nvSpPr>
        <p:spPr bwMode="auto">
          <a:xfrm>
            <a:off x="7173913" y="1776413"/>
            <a:ext cx="3122612" cy="51435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grpSp>
        <p:nvGrpSpPr>
          <p:cNvPr id="391260" name="Group 92"/>
          <p:cNvGrpSpPr>
            <a:grpSpLocks/>
          </p:cNvGrpSpPr>
          <p:nvPr/>
        </p:nvGrpSpPr>
        <p:grpSpPr bwMode="auto">
          <a:xfrm>
            <a:off x="1981200" y="3355976"/>
            <a:ext cx="3373438" cy="3108325"/>
            <a:chOff x="288" y="2114"/>
            <a:chExt cx="2125" cy="1958"/>
          </a:xfrm>
        </p:grpSpPr>
        <p:sp>
          <p:nvSpPr>
            <p:cNvPr id="391261" name="Rectangle 93"/>
            <p:cNvSpPr>
              <a:spLocks noChangeArrowheads="1"/>
            </p:cNvSpPr>
            <p:nvPr/>
          </p:nvSpPr>
          <p:spPr bwMode="auto">
            <a:xfrm>
              <a:off x="1283" y="3035"/>
              <a:ext cx="669" cy="488"/>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1262" name="Rectangle 94"/>
            <p:cNvSpPr>
              <a:spLocks noChangeArrowheads="1"/>
            </p:cNvSpPr>
            <p:nvPr/>
          </p:nvSpPr>
          <p:spPr bwMode="auto">
            <a:xfrm>
              <a:off x="1443" y="2873"/>
              <a:ext cx="50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1263" name="Rectangle 95"/>
            <p:cNvSpPr>
              <a:spLocks noChangeArrowheads="1"/>
            </p:cNvSpPr>
            <p:nvPr/>
          </p:nvSpPr>
          <p:spPr bwMode="auto">
            <a:xfrm>
              <a:off x="1615" y="2708"/>
              <a:ext cx="337"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1264" name="Rectangle 96"/>
            <p:cNvSpPr>
              <a:spLocks noChangeArrowheads="1"/>
            </p:cNvSpPr>
            <p:nvPr/>
          </p:nvSpPr>
          <p:spPr bwMode="auto">
            <a:xfrm>
              <a:off x="1783" y="2546"/>
              <a:ext cx="16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1265" name="Line 97"/>
            <p:cNvSpPr>
              <a:spLocks noChangeShapeType="1"/>
            </p:cNvSpPr>
            <p:nvPr/>
          </p:nvSpPr>
          <p:spPr bwMode="auto">
            <a:xfrm>
              <a:off x="617" y="3860"/>
              <a:ext cx="1796"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66" name="Line 98"/>
            <p:cNvSpPr>
              <a:spLocks noChangeShapeType="1"/>
            </p:cNvSpPr>
            <p:nvPr/>
          </p:nvSpPr>
          <p:spPr bwMode="auto">
            <a:xfrm flipV="1">
              <a:off x="618" y="2131"/>
              <a:ext cx="0" cy="1736"/>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67" name="Line 99"/>
            <p:cNvSpPr>
              <a:spLocks noChangeShapeType="1"/>
            </p:cNvSpPr>
            <p:nvPr/>
          </p:nvSpPr>
          <p:spPr bwMode="auto">
            <a:xfrm flipH="1">
              <a:off x="785"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68" name="Line 100"/>
            <p:cNvSpPr>
              <a:spLocks noChangeShapeType="1"/>
            </p:cNvSpPr>
            <p:nvPr/>
          </p:nvSpPr>
          <p:spPr bwMode="auto">
            <a:xfrm flipH="1">
              <a:off x="954"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69" name="Line 101"/>
            <p:cNvSpPr>
              <a:spLocks noChangeShapeType="1"/>
            </p:cNvSpPr>
            <p:nvPr/>
          </p:nvSpPr>
          <p:spPr bwMode="auto">
            <a:xfrm flipH="1">
              <a:off x="1119"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70" name="Line 102"/>
            <p:cNvSpPr>
              <a:spLocks noChangeShapeType="1"/>
            </p:cNvSpPr>
            <p:nvPr/>
          </p:nvSpPr>
          <p:spPr bwMode="auto">
            <a:xfrm flipH="1">
              <a:off x="1284"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nvGrpSpPr>
            <p:cNvPr id="391271" name="Group 103"/>
            <p:cNvGrpSpPr>
              <a:grpSpLocks/>
            </p:cNvGrpSpPr>
            <p:nvPr/>
          </p:nvGrpSpPr>
          <p:grpSpPr bwMode="auto">
            <a:xfrm>
              <a:off x="1445" y="3820"/>
              <a:ext cx="165" cy="84"/>
              <a:chOff x="1161" y="3820"/>
              <a:chExt cx="165" cy="84"/>
            </a:xfrm>
          </p:grpSpPr>
          <p:sp>
            <p:nvSpPr>
              <p:cNvPr id="391272" name="Line 104"/>
              <p:cNvSpPr>
                <a:spLocks noChangeShapeType="1"/>
              </p:cNvSpPr>
              <p:nvPr/>
            </p:nvSpPr>
            <p:spPr bwMode="auto">
              <a:xfrm flipH="1">
                <a:off x="1161"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73" name="Line 105"/>
              <p:cNvSpPr>
                <a:spLocks noChangeShapeType="1"/>
              </p:cNvSpPr>
              <p:nvPr/>
            </p:nvSpPr>
            <p:spPr bwMode="auto">
              <a:xfrm flipH="1">
                <a:off x="1326"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391274" name="Line 106"/>
            <p:cNvSpPr>
              <a:spLocks noChangeShapeType="1"/>
            </p:cNvSpPr>
            <p:nvPr/>
          </p:nvSpPr>
          <p:spPr bwMode="auto">
            <a:xfrm flipH="1">
              <a:off x="1775"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75" name="Line 107"/>
            <p:cNvSpPr>
              <a:spLocks noChangeShapeType="1"/>
            </p:cNvSpPr>
            <p:nvPr/>
          </p:nvSpPr>
          <p:spPr bwMode="auto">
            <a:xfrm flipH="1">
              <a:off x="1940"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76" name="Line 108"/>
            <p:cNvSpPr>
              <a:spLocks noChangeShapeType="1"/>
            </p:cNvSpPr>
            <p:nvPr/>
          </p:nvSpPr>
          <p:spPr bwMode="auto">
            <a:xfrm>
              <a:off x="584" y="2540"/>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77" name="Line 109"/>
            <p:cNvSpPr>
              <a:spLocks noChangeShapeType="1"/>
            </p:cNvSpPr>
            <p:nvPr/>
          </p:nvSpPr>
          <p:spPr bwMode="auto">
            <a:xfrm>
              <a:off x="584" y="2705"/>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78" name="Line 110"/>
            <p:cNvSpPr>
              <a:spLocks noChangeShapeType="1"/>
            </p:cNvSpPr>
            <p:nvPr/>
          </p:nvSpPr>
          <p:spPr bwMode="auto">
            <a:xfrm>
              <a:off x="584" y="2870"/>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79" name="Line 111"/>
            <p:cNvSpPr>
              <a:spLocks noChangeShapeType="1"/>
            </p:cNvSpPr>
            <p:nvPr/>
          </p:nvSpPr>
          <p:spPr bwMode="auto">
            <a:xfrm>
              <a:off x="584" y="3035"/>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80" name="Line 112"/>
            <p:cNvSpPr>
              <a:spLocks noChangeShapeType="1"/>
            </p:cNvSpPr>
            <p:nvPr/>
          </p:nvSpPr>
          <p:spPr bwMode="auto">
            <a:xfrm>
              <a:off x="584" y="3200"/>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81" name="Line 113"/>
            <p:cNvSpPr>
              <a:spLocks noChangeShapeType="1"/>
            </p:cNvSpPr>
            <p:nvPr/>
          </p:nvSpPr>
          <p:spPr bwMode="auto">
            <a:xfrm>
              <a:off x="584" y="3365"/>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82" name="Line 114"/>
            <p:cNvSpPr>
              <a:spLocks noChangeShapeType="1"/>
            </p:cNvSpPr>
            <p:nvPr/>
          </p:nvSpPr>
          <p:spPr bwMode="auto">
            <a:xfrm>
              <a:off x="584" y="3530"/>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83" name="Line 115"/>
            <p:cNvSpPr>
              <a:spLocks noChangeShapeType="1"/>
            </p:cNvSpPr>
            <p:nvPr/>
          </p:nvSpPr>
          <p:spPr bwMode="auto">
            <a:xfrm>
              <a:off x="580" y="3695"/>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84" name="Text Box 116"/>
            <p:cNvSpPr txBox="1">
              <a:spLocks noChangeArrowheads="1"/>
            </p:cNvSpPr>
            <p:nvPr/>
          </p:nvSpPr>
          <p:spPr bwMode="auto">
            <a:xfrm>
              <a:off x="606"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1</a:t>
              </a:r>
              <a:endParaRPr lang="en-GB" altLang="da-DK" sz="1600">
                <a:latin typeface="Helvetica" panose="020B0604020202020204" pitchFamily="34" charset="0"/>
              </a:endParaRPr>
            </a:p>
          </p:txBody>
        </p:sp>
        <p:sp>
          <p:nvSpPr>
            <p:cNvPr id="391285" name="Text Box 117"/>
            <p:cNvSpPr txBox="1">
              <a:spLocks noChangeArrowheads="1"/>
            </p:cNvSpPr>
            <p:nvPr/>
          </p:nvSpPr>
          <p:spPr bwMode="auto">
            <a:xfrm>
              <a:off x="774"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2</a:t>
              </a:r>
              <a:endParaRPr lang="en-GB" altLang="da-DK" sz="1600">
                <a:latin typeface="Helvetica" panose="020B0604020202020204" pitchFamily="34" charset="0"/>
              </a:endParaRPr>
            </a:p>
          </p:txBody>
        </p:sp>
        <p:sp>
          <p:nvSpPr>
            <p:cNvPr id="391286" name="Line 118"/>
            <p:cNvSpPr>
              <a:spLocks noChangeShapeType="1"/>
            </p:cNvSpPr>
            <p:nvPr/>
          </p:nvSpPr>
          <p:spPr bwMode="auto">
            <a:xfrm flipH="1">
              <a:off x="1117"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87" name="Line 119"/>
            <p:cNvSpPr>
              <a:spLocks noChangeShapeType="1"/>
            </p:cNvSpPr>
            <p:nvPr/>
          </p:nvSpPr>
          <p:spPr bwMode="auto">
            <a:xfrm flipH="1">
              <a:off x="1282"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88" name="Text Box 120"/>
            <p:cNvSpPr txBox="1">
              <a:spLocks noChangeArrowheads="1"/>
            </p:cNvSpPr>
            <p:nvPr/>
          </p:nvSpPr>
          <p:spPr bwMode="auto">
            <a:xfrm>
              <a:off x="942"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3</a:t>
              </a:r>
              <a:endParaRPr lang="en-GB" altLang="da-DK" sz="1600">
                <a:latin typeface="Helvetica" panose="020B0604020202020204" pitchFamily="34" charset="0"/>
              </a:endParaRPr>
            </a:p>
          </p:txBody>
        </p:sp>
        <p:sp>
          <p:nvSpPr>
            <p:cNvPr id="391289" name="Text Box 121"/>
            <p:cNvSpPr txBox="1">
              <a:spLocks noChangeArrowheads="1"/>
            </p:cNvSpPr>
            <p:nvPr/>
          </p:nvSpPr>
          <p:spPr bwMode="auto">
            <a:xfrm>
              <a:off x="1110"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4</a:t>
              </a:r>
              <a:endParaRPr lang="en-GB" altLang="da-DK" sz="1600">
                <a:latin typeface="Helvetica" panose="020B0604020202020204" pitchFamily="34" charset="0"/>
              </a:endParaRPr>
            </a:p>
          </p:txBody>
        </p:sp>
        <p:sp>
          <p:nvSpPr>
            <p:cNvPr id="391290" name="Text Box 122"/>
            <p:cNvSpPr txBox="1">
              <a:spLocks noChangeArrowheads="1"/>
            </p:cNvSpPr>
            <p:nvPr/>
          </p:nvSpPr>
          <p:spPr bwMode="auto">
            <a:xfrm>
              <a:off x="1272"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5</a:t>
              </a:r>
              <a:endParaRPr lang="en-GB" altLang="da-DK" sz="1600">
                <a:latin typeface="Helvetica" panose="020B0604020202020204" pitchFamily="34" charset="0"/>
              </a:endParaRPr>
            </a:p>
          </p:txBody>
        </p:sp>
        <p:sp>
          <p:nvSpPr>
            <p:cNvPr id="391291" name="Text Box 123"/>
            <p:cNvSpPr txBox="1">
              <a:spLocks noChangeArrowheads="1"/>
            </p:cNvSpPr>
            <p:nvPr/>
          </p:nvSpPr>
          <p:spPr bwMode="auto">
            <a:xfrm>
              <a:off x="1434"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6</a:t>
              </a:r>
              <a:endParaRPr lang="en-GB" altLang="da-DK" sz="1600">
                <a:latin typeface="Helvetica" panose="020B0604020202020204" pitchFamily="34" charset="0"/>
              </a:endParaRPr>
            </a:p>
          </p:txBody>
        </p:sp>
        <p:sp>
          <p:nvSpPr>
            <p:cNvPr id="391292" name="Text Box 124"/>
            <p:cNvSpPr txBox="1">
              <a:spLocks noChangeArrowheads="1"/>
            </p:cNvSpPr>
            <p:nvPr/>
          </p:nvSpPr>
          <p:spPr bwMode="auto">
            <a:xfrm>
              <a:off x="1602"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7</a:t>
              </a:r>
              <a:endParaRPr lang="en-GB" altLang="da-DK" sz="1600">
                <a:latin typeface="Helvetica" panose="020B0604020202020204" pitchFamily="34" charset="0"/>
              </a:endParaRPr>
            </a:p>
          </p:txBody>
        </p:sp>
        <p:sp>
          <p:nvSpPr>
            <p:cNvPr id="391293" name="Text Box 125"/>
            <p:cNvSpPr txBox="1">
              <a:spLocks noChangeArrowheads="1"/>
            </p:cNvSpPr>
            <p:nvPr/>
          </p:nvSpPr>
          <p:spPr bwMode="auto">
            <a:xfrm>
              <a:off x="1770"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8</a:t>
              </a:r>
              <a:endParaRPr lang="en-GB" altLang="da-DK" sz="1600">
                <a:latin typeface="Helvetica" panose="020B0604020202020204" pitchFamily="34" charset="0"/>
              </a:endParaRPr>
            </a:p>
          </p:txBody>
        </p:sp>
        <p:sp>
          <p:nvSpPr>
            <p:cNvPr id="391294" name="Text Box 126"/>
            <p:cNvSpPr txBox="1">
              <a:spLocks noChangeArrowheads="1"/>
            </p:cNvSpPr>
            <p:nvPr/>
          </p:nvSpPr>
          <p:spPr bwMode="auto">
            <a:xfrm>
              <a:off x="402" y="2511"/>
              <a:ext cx="187" cy="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ts val="2000"/>
                </a:lnSpc>
              </a:pPr>
              <a:r>
                <a:rPr lang="da-DK" altLang="da-DK" sz="1600">
                  <a:latin typeface="Helvetica" panose="020B0604020202020204" pitchFamily="34" charset="0"/>
                </a:rPr>
                <a:t>8</a:t>
              </a:r>
            </a:p>
            <a:p>
              <a:pPr>
                <a:lnSpc>
                  <a:spcPts val="2000"/>
                </a:lnSpc>
              </a:pPr>
              <a:r>
                <a:rPr lang="da-DK" altLang="da-DK" sz="1600">
                  <a:latin typeface="Helvetica" panose="020B0604020202020204" pitchFamily="34" charset="0"/>
                </a:rPr>
                <a:t>7</a:t>
              </a:r>
            </a:p>
            <a:p>
              <a:pPr>
                <a:lnSpc>
                  <a:spcPts val="2000"/>
                </a:lnSpc>
              </a:pPr>
              <a:r>
                <a:rPr lang="da-DK" altLang="da-DK" sz="1600">
                  <a:latin typeface="Helvetica" panose="020B0604020202020204" pitchFamily="34" charset="0"/>
                </a:rPr>
                <a:t>6</a:t>
              </a:r>
            </a:p>
            <a:p>
              <a:pPr>
                <a:lnSpc>
                  <a:spcPts val="2000"/>
                </a:lnSpc>
              </a:pPr>
              <a:r>
                <a:rPr lang="da-DK" altLang="da-DK" sz="1600">
                  <a:latin typeface="Helvetica" panose="020B0604020202020204" pitchFamily="34" charset="0"/>
                </a:rPr>
                <a:t>5</a:t>
              </a:r>
            </a:p>
          </p:txBody>
        </p:sp>
        <p:sp>
          <p:nvSpPr>
            <p:cNvPr id="391295" name="Text Box 127"/>
            <p:cNvSpPr txBox="1">
              <a:spLocks noChangeArrowheads="1"/>
            </p:cNvSpPr>
            <p:nvPr/>
          </p:nvSpPr>
          <p:spPr bwMode="auto">
            <a:xfrm>
              <a:off x="402" y="3171"/>
              <a:ext cx="187" cy="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ts val="2000"/>
                </a:lnSpc>
              </a:pPr>
              <a:r>
                <a:rPr lang="da-DK" altLang="da-DK" sz="1600">
                  <a:latin typeface="Helvetica" panose="020B0604020202020204" pitchFamily="34" charset="0"/>
                </a:rPr>
                <a:t>4</a:t>
              </a:r>
            </a:p>
            <a:p>
              <a:pPr>
                <a:lnSpc>
                  <a:spcPts val="2000"/>
                </a:lnSpc>
              </a:pPr>
              <a:r>
                <a:rPr lang="da-DK" altLang="da-DK" sz="1600">
                  <a:latin typeface="Helvetica" panose="020B0604020202020204" pitchFamily="34" charset="0"/>
                </a:rPr>
                <a:t>3</a:t>
              </a:r>
            </a:p>
            <a:p>
              <a:pPr>
                <a:lnSpc>
                  <a:spcPts val="2000"/>
                </a:lnSpc>
              </a:pPr>
              <a:r>
                <a:rPr lang="da-DK" altLang="da-DK" sz="1600">
                  <a:latin typeface="Helvetica" panose="020B0604020202020204" pitchFamily="34" charset="0"/>
                </a:rPr>
                <a:t>2</a:t>
              </a:r>
            </a:p>
            <a:p>
              <a:pPr>
                <a:lnSpc>
                  <a:spcPts val="2000"/>
                </a:lnSpc>
              </a:pPr>
              <a:r>
                <a:rPr lang="da-DK" altLang="da-DK" sz="1600">
                  <a:latin typeface="Helvetica" panose="020B0604020202020204" pitchFamily="34" charset="0"/>
                </a:rPr>
                <a:t>1</a:t>
              </a:r>
            </a:p>
          </p:txBody>
        </p:sp>
        <p:sp>
          <p:nvSpPr>
            <p:cNvPr id="391296" name="Text Box 128"/>
            <p:cNvSpPr txBox="1">
              <a:spLocks noChangeArrowheads="1"/>
            </p:cNvSpPr>
            <p:nvPr/>
          </p:nvSpPr>
          <p:spPr bwMode="auto">
            <a:xfrm>
              <a:off x="288" y="2114"/>
              <a:ext cx="30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spcBef>
                  <a:spcPct val="20000"/>
                </a:spcBef>
              </a:pPr>
              <a:r>
                <a:rPr kumimoji="1" lang="en-US" altLang="da-DK" sz="1800">
                  <a:latin typeface="Helvetica" panose="020B0604020202020204" pitchFamily="34" charset="0"/>
                </a:rPr>
                <a:t>VT</a:t>
              </a:r>
            </a:p>
          </p:txBody>
        </p:sp>
        <p:sp>
          <p:nvSpPr>
            <p:cNvPr id="391297" name="Line 129"/>
            <p:cNvSpPr>
              <a:spLocks noChangeShapeType="1"/>
            </p:cNvSpPr>
            <p:nvPr/>
          </p:nvSpPr>
          <p:spPr bwMode="auto">
            <a:xfrm>
              <a:off x="1282" y="3029"/>
              <a:ext cx="1" cy="508"/>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98" name="Line 130"/>
            <p:cNvSpPr>
              <a:spLocks noChangeShapeType="1"/>
            </p:cNvSpPr>
            <p:nvPr/>
          </p:nvSpPr>
          <p:spPr bwMode="auto">
            <a:xfrm>
              <a:off x="1444" y="2863"/>
              <a:ext cx="0" cy="18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299" name="Line 131"/>
            <p:cNvSpPr>
              <a:spLocks noChangeShapeType="1"/>
            </p:cNvSpPr>
            <p:nvPr/>
          </p:nvSpPr>
          <p:spPr bwMode="auto">
            <a:xfrm>
              <a:off x="1612" y="2699"/>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300" name="Line 132"/>
            <p:cNvSpPr>
              <a:spLocks noChangeShapeType="1"/>
            </p:cNvSpPr>
            <p:nvPr/>
          </p:nvSpPr>
          <p:spPr bwMode="auto">
            <a:xfrm>
              <a:off x="1778" y="2536"/>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301" name="Line 133"/>
            <p:cNvSpPr>
              <a:spLocks noChangeShapeType="1"/>
            </p:cNvSpPr>
            <p:nvPr/>
          </p:nvSpPr>
          <p:spPr bwMode="auto">
            <a:xfrm>
              <a:off x="1280" y="3037"/>
              <a:ext cx="175" cy="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302" name="Line 134"/>
            <p:cNvSpPr>
              <a:spLocks noChangeShapeType="1"/>
            </p:cNvSpPr>
            <p:nvPr/>
          </p:nvSpPr>
          <p:spPr bwMode="auto">
            <a:xfrm flipV="1">
              <a:off x="1438" y="2872"/>
              <a:ext cx="184" cy="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303" name="Line 135"/>
            <p:cNvSpPr>
              <a:spLocks noChangeShapeType="1"/>
            </p:cNvSpPr>
            <p:nvPr/>
          </p:nvSpPr>
          <p:spPr bwMode="auto">
            <a:xfrm>
              <a:off x="1606" y="2706"/>
              <a:ext cx="175"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304" name="Line 136"/>
            <p:cNvSpPr>
              <a:spLocks noChangeShapeType="1"/>
            </p:cNvSpPr>
            <p:nvPr/>
          </p:nvSpPr>
          <p:spPr bwMode="auto">
            <a:xfrm>
              <a:off x="1770" y="2541"/>
              <a:ext cx="175"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1305" name="Line 137"/>
            <p:cNvSpPr>
              <a:spLocks noChangeShapeType="1"/>
            </p:cNvSpPr>
            <p:nvPr/>
          </p:nvSpPr>
          <p:spPr bwMode="auto">
            <a:xfrm>
              <a:off x="1280" y="3528"/>
              <a:ext cx="662"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391306" name="Text Box 138"/>
          <p:cNvSpPr txBox="1">
            <a:spLocks noChangeArrowheads="1"/>
          </p:cNvSpPr>
          <p:nvPr/>
        </p:nvSpPr>
        <p:spPr bwMode="auto">
          <a:xfrm>
            <a:off x="6194425" y="3465513"/>
            <a:ext cx="4184650" cy="28161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da-DK" altLang="da-DK">
                <a:latin typeface="Helvetica" panose="020B0604020202020204" pitchFamily="34" charset="0"/>
              </a:rPr>
              <a:t>A growing stair shape with an initial big step:</a:t>
            </a:r>
          </a:p>
          <a:p>
            <a:pPr algn="l"/>
            <a:endParaRPr lang="da-DK" altLang="da-DK" sz="900">
              <a:latin typeface="Helvetica" panose="020B0604020202020204" pitchFamily="34" charset="0"/>
            </a:endParaRPr>
          </a:p>
          <a:p>
            <a:pPr algn="l">
              <a:buClr>
                <a:schemeClr val="accent2"/>
              </a:buClr>
              <a:buFontTx/>
              <a:buChar char="•"/>
            </a:pPr>
            <a:r>
              <a:rPr lang="da-DK" altLang="da-DK">
                <a:latin typeface="Helvetica" panose="020B0604020202020204" pitchFamily="34" charset="0"/>
              </a:rPr>
              <a:t> Starting at time 5, the valid</a:t>
            </a:r>
          </a:p>
          <a:p>
            <a:pPr algn="l">
              <a:buClr>
                <a:schemeClr val="accent2"/>
              </a:buClr>
            </a:pPr>
            <a:r>
              <a:rPr lang="da-DK" altLang="da-DK">
                <a:latin typeface="Helvetica" panose="020B0604020202020204" pitchFamily="34" charset="0"/>
              </a:rPr>
              <a:t>  time extends from 3 to now.</a:t>
            </a:r>
          </a:p>
          <a:p>
            <a:pPr algn="l">
              <a:buClr>
                <a:schemeClr val="accent2"/>
              </a:buClr>
              <a:buFontTx/>
              <a:buChar char="•"/>
            </a:pPr>
            <a:r>
              <a:rPr lang="da-DK" altLang="da-DK">
                <a:latin typeface="Helvetica" panose="020B0604020202020204" pitchFamily="34" charset="0"/>
              </a:rPr>
              <a:t> At each clock tick, the</a:t>
            </a:r>
          </a:p>
          <a:p>
            <a:pPr algn="l">
              <a:buClr>
                <a:schemeClr val="accent2"/>
              </a:buClr>
            </a:pPr>
            <a:r>
              <a:rPr lang="da-DK" altLang="da-DK">
                <a:latin typeface="Helvetica" panose="020B0604020202020204" pitchFamily="34" charset="0"/>
              </a:rPr>
              <a:t>  interval end time grows by</a:t>
            </a:r>
          </a:p>
          <a:p>
            <a:pPr algn="l">
              <a:buClr>
                <a:schemeClr val="accent2"/>
              </a:buClr>
            </a:pPr>
            <a:r>
              <a:rPr lang="da-DK" altLang="da-DK">
                <a:latin typeface="Helvetica" panose="020B0604020202020204" pitchFamily="34" charset="0"/>
              </a:rPr>
              <a:t>  one unit.</a:t>
            </a:r>
            <a:endParaRPr lang="da-DK" altLang="da-DK" sz="2000">
              <a:latin typeface="Helvetica" panose="020B0604020202020204" pitchFamily="34" charset="0"/>
            </a:endParaRPr>
          </a:p>
        </p:txBody>
      </p:sp>
    </p:spTree>
    <p:extLst>
      <p:ext uri="{BB962C8B-B14F-4D97-AF65-F5344CB8AC3E}">
        <p14:creationId xmlns:p14="http://schemas.microsoft.com/office/powerpoint/2010/main" val="1552714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913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1306"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2194" name="Group 2"/>
          <p:cNvGrpSpPr>
            <a:grpSpLocks/>
          </p:cNvGrpSpPr>
          <p:nvPr/>
        </p:nvGrpSpPr>
        <p:grpSpPr bwMode="auto">
          <a:xfrm>
            <a:off x="2079626" y="952500"/>
            <a:ext cx="8188325" cy="2076450"/>
            <a:chOff x="278" y="744"/>
            <a:chExt cx="5158" cy="1308"/>
          </a:xfrm>
        </p:grpSpPr>
        <p:sp>
          <p:nvSpPr>
            <p:cNvPr id="392195" name="Rectangle 3"/>
            <p:cNvSpPr>
              <a:spLocks noChangeArrowheads="1"/>
            </p:cNvSpPr>
            <p:nvPr/>
          </p:nvSpPr>
          <p:spPr bwMode="auto">
            <a:xfrm>
              <a:off x="627" y="1392"/>
              <a:ext cx="4422" cy="264"/>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2196" name="Rectangle 4"/>
            <p:cNvSpPr>
              <a:spLocks noChangeArrowheads="1"/>
            </p:cNvSpPr>
            <p:nvPr/>
          </p:nvSpPr>
          <p:spPr bwMode="auto">
            <a:xfrm>
              <a:off x="3537" y="744"/>
              <a:ext cx="1500" cy="879"/>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2197" name="Rectangle 5"/>
            <p:cNvSpPr>
              <a:spLocks noChangeArrowheads="1"/>
            </p:cNvSpPr>
            <p:nvPr/>
          </p:nvSpPr>
          <p:spPr bwMode="auto">
            <a:xfrm>
              <a:off x="2307" y="1062"/>
              <a:ext cx="1316" cy="255"/>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Advertising</a:t>
              </a:r>
              <a:endParaRPr lang="en-GB" altLang="da-DK">
                <a:latin typeface="Courier New" panose="02070309020205020404" pitchFamily="49" charset="0"/>
              </a:endParaRPr>
            </a:p>
          </p:txBody>
        </p:sp>
        <p:sp>
          <p:nvSpPr>
            <p:cNvPr id="392198" name="Rectangle 6"/>
            <p:cNvSpPr>
              <a:spLocks noChangeArrowheads="1"/>
            </p:cNvSpPr>
            <p:nvPr/>
          </p:nvSpPr>
          <p:spPr bwMode="auto">
            <a:xfrm>
              <a:off x="1534" y="1062"/>
              <a:ext cx="773" cy="255"/>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40</a:t>
              </a:r>
              <a:endParaRPr lang="en-GB" altLang="da-DK">
                <a:latin typeface="Courier New" panose="02070309020205020404" pitchFamily="49" charset="0"/>
              </a:endParaRPr>
            </a:p>
          </p:txBody>
        </p:sp>
        <p:sp>
          <p:nvSpPr>
            <p:cNvPr id="392199" name="Rectangle 7"/>
            <p:cNvSpPr>
              <a:spLocks noChangeArrowheads="1"/>
            </p:cNvSpPr>
            <p:nvPr/>
          </p:nvSpPr>
          <p:spPr bwMode="auto">
            <a:xfrm>
              <a:off x="789" y="1062"/>
              <a:ext cx="745" cy="255"/>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Jane</a:t>
              </a:r>
              <a:endParaRPr lang="en-GB" altLang="da-DK">
                <a:latin typeface="Courier New" panose="02070309020205020404" pitchFamily="49" charset="0"/>
              </a:endParaRPr>
            </a:p>
          </p:txBody>
        </p:sp>
        <p:sp>
          <p:nvSpPr>
            <p:cNvPr id="392200" name="Rectangle 8"/>
            <p:cNvSpPr>
              <a:spLocks noChangeArrowheads="1"/>
            </p:cNvSpPr>
            <p:nvPr/>
          </p:nvSpPr>
          <p:spPr bwMode="auto">
            <a:xfrm>
              <a:off x="278" y="1062"/>
              <a:ext cx="511" cy="255"/>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2201" name="Rectangle 9"/>
            <p:cNvSpPr>
              <a:spLocks noChangeArrowheads="1"/>
            </p:cNvSpPr>
            <p:nvPr/>
          </p:nvSpPr>
          <p:spPr bwMode="auto">
            <a:xfrm>
              <a:off x="2307" y="1317"/>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Sales</a:t>
              </a:r>
              <a:endParaRPr lang="en-GB" altLang="da-DK">
                <a:latin typeface="Courier New" panose="02070309020205020404" pitchFamily="49" charset="0"/>
              </a:endParaRPr>
            </a:p>
          </p:txBody>
        </p:sp>
        <p:sp>
          <p:nvSpPr>
            <p:cNvPr id="392202" name="Rectangle 10"/>
            <p:cNvSpPr>
              <a:spLocks noChangeArrowheads="1"/>
            </p:cNvSpPr>
            <p:nvPr/>
          </p:nvSpPr>
          <p:spPr bwMode="auto">
            <a:xfrm>
              <a:off x="2307" y="813"/>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Department</a:t>
              </a:r>
              <a:endParaRPr lang="en-GB" altLang="da-DK">
                <a:latin typeface="Courier New" panose="02070309020205020404" pitchFamily="49" charset="0"/>
              </a:endParaRPr>
            </a:p>
          </p:txBody>
        </p:sp>
        <p:sp>
          <p:nvSpPr>
            <p:cNvPr id="392203" name="Rectangle 11"/>
            <p:cNvSpPr>
              <a:spLocks noChangeArrowheads="1"/>
            </p:cNvSpPr>
            <p:nvPr/>
          </p:nvSpPr>
          <p:spPr bwMode="auto">
            <a:xfrm>
              <a:off x="1534" y="1317"/>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20</a:t>
              </a:r>
              <a:endParaRPr lang="en-GB" altLang="da-DK">
                <a:latin typeface="Courier New" panose="02070309020205020404" pitchFamily="49" charset="0"/>
              </a:endParaRPr>
            </a:p>
          </p:txBody>
        </p:sp>
        <p:sp>
          <p:nvSpPr>
            <p:cNvPr id="392204" name="Rectangle 12"/>
            <p:cNvSpPr>
              <a:spLocks noChangeArrowheads="1"/>
            </p:cNvSpPr>
            <p:nvPr/>
          </p:nvSpPr>
          <p:spPr bwMode="auto">
            <a:xfrm>
              <a:off x="789" y="1317"/>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John</a:t>
              </a:r>
              <a:endParaRPr lang="en-GB" altLang="da-DK">
                <a:latin typeface="Courier New" panose="02070309020205020404" pitchFamily="49" charset="0"/>
              </a:endParaRPr>
            </a:p>
          </p:txBody>
        </p:sp>
        <p:sp>
          <p:nvSpPr>
            <p:cNvPr id="392205" name="Rectangle 13"/>
            <p:cNvSpPr>
              <a:spLocks noChangeArrowheads="1"/>
            </p:cNvSpPr>
            <p:nvPr/>
          </p:nvSpPr>
          <p:spPr bwMode="auto">
            <a:xfrm>
              <a:off x="278" y="1317"/>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a:t>
              </a:r>
              <a:endParaRPr lang="en-GB" altLang="da-DK">
                <a:latin typeface="Courier New" panose="02070309020205020404" pitchFamily="49" charset="0"/>
              </a:endParaRPr>
            </a:p>
          </p:txBody>
        </p:sp>
        <p:sp>
          <p:nvSpPr>
            <p:cNvPr id="392206" name="Rectangle 14"/>
            <p:cNvSpPr>
              <a:spLocks noChangeArrowheads="1"/>
            </p:cNvSpPr>
            <p:nvPr/>
          </p:nvSpPr>
          <p:spPr bwMode="auto">
            <a:xfrm>
              <a:off x="1534" y="813"/>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Salary</a:t>
              </a:r>
              <a:endParaRPr lang="en-GB" altLang="da-DK">
                <a:latin typeface="Courier New" panose="02070309020205020404" pitchFamily="49" charset="0"/>
              </a:endParaRPr>
            </a:p>
          </p:txBody>
        </p:sp>
        <p:sp>
          <p:nvSpPr>
            <p:cNvPr id="392207" name="Rectangle 15"/>
            <p:cNvSpPr>
              <a:spLocks noChangeArrowheads="1"/>
            </p:cNvSpPr>
            <p:nvPr/>
          </p:nvSpPr>
          <p:spPr bwMode="auto">
            <a:xfrm>
              <a:off x="789" y="813"/>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EName</a:t>
              </a:r>
              <a:endParaRPr lang="en-GB" altLang="da-DK">
                <a:latin typeface="Courier New" panose="02070309020205020404" pitchFamily="49" charset="0"/>
              </a:endParaRPr>
            </a:p>
          </p:txBody>
        </p:sp>
        <p:sp>
          <p:nvSpPr>
            <p:cNvPr id="392208" name="Rectangle 16"/>
            <p:cNvSpPr>
              <a:spLocks noChangeArrowheads="1"/>
            </p:cNvSpPr>
            <p:nvPr/>
          </p:nvSpPr>
          <p:spPr bwMode="auto">
            <a:xfrm>
              <a:off x="278" y="813"/>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E-ID</a:t>
              </a:r>
              <a:endParaRPr lang="en-GB" altLang="da-DK">
                <a:latin typeface="Courier New" panose="02070309020205020404" pitchFamily="49" charset="0"/>
              </a:endParaRPr>
            </a:p>
          </p:txBody>
        </p:sp>
        <p:sp>
          <p:nvSpPr>
            <p:cNvPr id="392209" name="Line 17"/>
            <p:cNvSpPr>
              <a:spLocks noChangeShapeType="1"/>
            </p:cNvSpPr>
            <p:nvPr/>
          </p:nvSpPr>
          <p:spPr bwMode="auto">
            <a:xfrm>
              <a:off x="278" y="813"/>
              <a:ext cx="3345"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10" name="Line 18"/>
            <p:cNvSpPr>
              <a:spLocks noChangeShapeType="1"/>
            </p:cNvSpPr>
            <p:nvPr/>
          </p:nvSpPr>
          <p:spPr bwMode="auto">
            <a:xfrm>
              <a:off x="278" y="1062"/>
              <a:ext cx="334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11" name="Line 19"/>
            <p:cNvSpPr>
              <a:spLocks noChangeShapeType="1"/>
            </p:cNvSpPr>
            <p:nvPr/>
          </p:nvSpPr>
          <p:spPr bwMode="auto">
            <a:xfrm>
              <a:off x="278" y="1566"/>
              <a:ext cx="3345"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12" name="Line 20"/>
            <p:cNvSpPr>
              <a:spLocks noChangeShapeType="1"/>
            </p:cNvSpPr>
            <p:nvPr/>
          </p:nvSpPr>
          <p:spPr bwMode="auto">
            <a:xfrm>
              <a:off x="278" y="813"/>
              <a:ext cx="0" cy="753"/>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13" name="Line 21"/>
            <p:cNvSpPr>
              <a:spLocks noChangeShapeType="1"/>
            </p:cNvSpPr>
            <p:nvPr/>
          </p:nvSpPr>
          <p:spPr bwMode="auto">
            <a:xfrm>
              <a:off x="789" y="813"/>
              <a:ext cx="0" cy="75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14" name="Line 22"/>
            <p:cNvSpPr>
              <a:spLocks noChangeShapeType="1"/>
            </p:cNvSpPr>
            <p:nvPr/>
          </p:nvSpPr>
          <p:spPr bwMode="auto">
            <a:xfrm>
              <a:off x="1534" y="813"/>
              <a:ext cx="0" cy="75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15" name="Line 23"/>
            <p:cNvSpPr>
              <a:spLocks noChangeShapeType="1"/>
            </p:cNvSpPr>
            <p:nvPr/>
          </p:nvSpPr>
          <p:spPr bwMode="auto">
            <a:xfrm>
              <a:off x="2307" y="813"/>
              <a:ext cx="0" cy="75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16" name="Line 24"/>
            <p:cNvSpPr>
              <a:spLocks noChangeShapeType="1"/>
            </p:cNvSpPr>
            <p:nvPr/>
          </p:nvSpPr>
          <p:spPr bwMode="auto">
            <a:xfrm>
              <a:off x="3623" y="813"/>
              <a:ext cx="0" cy="753"/>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17" name="Line 25"/>
            <p:cNvSpPr>
              <a:spLocks noChangeShapeType="1"/>
            </p:cNvSpPr>
            <p:nvPr/>
          </p:nvSpPr>
          <p:spPr bwMode="auto">
            <a:xfrm>
              <a:off x="278" y="1317"/>
              <a:ext cx="334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18" name="Rectangle 26"/>
            <p:cNvSpPr>
              <a:spLocks noChangeArrowheads="1"/>
            </p:cNvSpPr>
            <p:nvPr/>
          </p:nvSpPr>
          <p:spPr bwMode="auto">
            <a:xfrm>
              <a:off x="4070" y="1563"/>
              <a:ext cx="460"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4</a:t>
              </a:r>
              <a:endParaRPr lang="en-GB" altLang="da-DK">
                <a:latin typeface="Courier New" panose="02070309020205020404" pitchFamily="49" charset="0"/>
              </a:endParaRPr>
            </a:p>
          </p:txBody>
        </p:sp>
        <p:sp>
          <p:nvSpPr>
            <p:cNvPr id="392219" name="Rectangle 27"/>
            <p:cNvSpPr>
              <a:spLocks noChangeArrowheads="1"/>
            </p:cNvSpPr>
            <p:nvPr/>
          </p:nvSpPr>
          <p:spPr bwMode="auto">
            <a:xfrm>
              <a:off x="3624" y="1563"/>
              <a:ext cx="44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2220" name="Rectangle 28"/>
            <p:cNvSpPr>
              <a:spLocks noChangeArrowheads="1"/>
            </p:cNvSpPr>
            <p:nvPr/>
          </p:nvSpPr>
          <p:spPr bwMode="auto">
            <a:xfrm>
              <a:off x="2308" y="1563"/>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Advertising</a:t>
              </a:r>
              <a:endParaRPr lang="en-GB" altLang="da-DK">
                <a:latin typeface="Courier New" panose="02070309020205020404" pitchFamily="49" charset="0"/>
              </a:endParaRPr>
            </a:p>
          </p:txBody>
        </p:sp>
        <p:sp>
          <p:nvSpPr>
            <p:cNvPr id="392221" name="Rectangle 29"/>
            <p:cNvSpPr>
              <a:spLocks noChangeArrowheads="1"/>
            </p:cNvSpPr>
            <p:nvPr/>
          </p:nvSpPr>
          <p:spPr bwMode="auto">
            <a:xfrm>
              <a:off x="1535" y="1563"/>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30</a:t>
              </a:r>
              <a:endParaRPr lang="en-GB" altLang="da-DK">
                <a:latin typeface="Courier New" panose="02070309020205020404" pitchFamily="49" charset="0"/>
              </a:endParaRPr>
            </a:p>
          </p:txBody>
        </p:sp>
        <p:sp>
          <p:nvSpPr>
            <p:cNvPr id="392222" name="Rectangle 30"/>
            <p:cNvSpPr>
              <a:spLocks noChangeArrowheads="1"/>
            </p:cNvSpPr>
            <p:nvPr/>
          </p:nvSpPr>
          <p:spPr bwMode="auto">
            <a:xfrm>
              <a:off x="790" y="1563"/>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Jane</a:t>
              </a:r>
              <a:endParaRPr lang="en-GB" altLang="da-DK">
                <a:latin typeface="Courier New" panose="02070309020205020404" pitchFamily="49" charset="0"/>
              </a:endParaRPr>
            </a:p>
          </p:txBody>
        </p:sp>
        <p:sp>
          <p:nvSpPr>
            <p:cNvPr id="392223" name="Rectangle 31"/>
            <p:cNvSpPr>
              <a:spLocks noChangeArrowheads="1"/>
            </p:cNvSpPr>
            <p:nvPr/>
          </p:nvSpPr>
          <p:spPr bwMode="auto">
            <a:xfrm>
              <a:off x="279" y="1563"/>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2224" name="Line 32"/>
            <p:cNvSpPr>
              <a:spLocks noChangeShapeType="1"/>
            </p:cNvSpPr>
            <p:nvPr/>
          </p:nvSpPr>
          <p:spPr bwMode="auto">
            <a:xfrm>
              <a:off x="279" y="1563"/>
              <a:ext cx="4251"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25" name="Line 33"/>
            <p:cNvSpPr>
              <a:spLocks noChangeShapeType="1"/>
            </p:cNvSpPr>
            <p:nvPr/>
          </p:nvSpPr>
          <p:spPr bwMode="auto">
            <a:xfrm>
              <a:off x="279" y="1812"/>
              <a:ext cx="4251"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26" name="Line 34"/>
            <p:cNvSpPr>
              <a:spLocks noChangeShapeType="1"/>
            </p:cNvSpPr>
            <p:nvPr/>
          </p:nvSpPr>
          <p:spPr bwMode="auto">
            <a:xfrm>
              <a:off x="279" y="156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27" name="Line 35"/>
            <p:cNvSpPr>
              <a:spLocks noChangeShapeType="1"/>
            </p:cNvSpPr>
            <p:nvPr/>
          </p:nvSpPr>
          <p:spPr bwMode="auto">
            <a:xfrm>
              <a:off x="790"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28" name="Line 36"/>
            <p:cNvSpPr>
              <a:spLocks noChangeShapeType="1"/>
            </p:cNvSpPr>
            <p:nvPr/>
          </p:nvSpPr>
          <p:spPr bwMode="auto">
            <a:xfrm>
              <a:off x="1535"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29" name="Line 37"/>
            <p:cNvSpPr>
              <a:spLocks noChangeShapeType="1"/>
            </p:cNvSpPr>
            <p:nvPr/>
          </p:nvSpPr>
          <p:spPr bwMode="auto">
            <a:xfrm>
              <a:off x="2306"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30" name="Line 38"/>
            <p:cNvSpPr>
              <a:spLocks noChangeShapeType="1"/>
            </p:cNvSpPr>
            <p:nvPr/>
          </p:nvSpPr>
          <p:spPr bwMode="auto">
            <a:xfrm>
              <a:off x="4530" y="156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31" name="Line 39"/>
            <p:cNvSpPr>
              <a:spLocks noChangeShapeType="1"/>
            </p:cNvSpPr>
            <p:nvPr/>
          </p:nvSpPr>
          <p:spPr bwMode="auto">
            <a:xfrm>
              <a:off x="3624"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32" name="Line 40"/>
            <p:cNvSpPr>
              <a:spLocks noChangeShapeType="1"/>
            </p:cNvSpPr>
            <p:nvPr/>
          </p:nvSpPr>
          <p:spPr bwMode="auto">
            <a:xfrm>
              <a:off x="4070"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33" name="Rectangle 41"/>
            <p:cNvSpPr>
              <a:spLocks noChangeArrowheads="1"/>
            </p:cNvSpPr>
            <p:nvPr/>
          </p:nvSpPr>
          <p:spPr bwMode="auto">
            <a:xfrm>
              <a:off x="4983" y="1564"/>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UC</a:t>
              </a:r>
              <a:endParaRPr lang="en-GB" altLang="da-DK">
                <a:latin typeface="Courier New" panose="02070309020205020404" pitchFamily="49" charset="0"/>
              </a:endParaRPr>
            </a:p>
          </p:txBody>
        </p:sp>
        <p:sp>
          <p:nvSpPr>
            <p:cNvPr id="392234" name="Rectangle 42"/>
            <p:cNvSpPr>
              <a:spLocks noChangeArrowheads="1"/>
            </p:cNvSpPr>
            <p:nvPr/>
          </p:nvSpPr>
          <p:spPr bwMode="auto">
            <a:xfrm>
              <a:off x="4530" y="1564"/>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2235" name="Rectangle 43"/>
            <p:cNvSpPr>
              <a:spLocks noChangeArrowheads="1"/>
            </p:cNvSpPr>
            <p:nvPr/>
          </p:nvSpPr>
          <p:spPr bwMode="auto">
            <a:xfrm>
              <a:off x="4983" y="1062"/>
              <a:ext cx="453" cy="253"/>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UC</a:t>
              </a:r>
              <a:endParaRPr lang="en-GB" altLang="da-DK">
                <a:latin typeface="Courier New" panose="02070309020205020404" pitchFamily="49" charset="0"/>
              </a:endParaRPr>
            </a:p>
          </p:txBody>
        </p:sp>
        <p:sp>
          <p:nvSpPr>
            <p:cNvPr id="392236" name="Rectangle 44"/>
            <p:cNvSpPr>
              <a:spLocks noChangeArrowheads="1"/>
            </p:cNvSpPr>
            <p:nvPr/>
          </p:nvSpPr>
          <p:spPr bwMode="auto">
            <a:xfrm>
              <a:off x="4530" y="1062"/>
              <a:ext cx="453" cy="253"/>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5</a:t>
              </a:r>
              <a:endParaRPr lang="en-GB" altLang="da-DK">
                <a:latin typeface="Courier New" panose="02070309020205020404" pitchFamily="49" charset="0"/>
              </a:endParaRPr>
            </a:p>
          </p:txBody>
        </p:sp>
        <p:sp>
          <p:nvSpPr>
            <p:cNvPr id="392237" name="Rectangle 45"/>
            <p:cNvSpPr>
              <a:spLocks noChangeArrowheads="1"/>
            </p:cNvSpPr>
            <p:nvPr/>
          </p:nvSpPr>
          <p:spPr bwMode="auto">
            <a:xfrm>
              <a:off x="4983" y="1315"/>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UC</a:t>
              </a:r>
              <a:endParaRPr lang="en-GB" altLang="da-DK">
                <a:latin typeface="Courier New" panose="02070309020205020404" pitchFamily="49" charset="0"/>
              </a:endParaRPr>
            </a:p>
          </p:txBody>
        </p:sp>
        <p:sp>
          <p:nvSpPr>
            <p:cNvPr id="392238" name="Rectangle 46"/>
            <p:cNvSpPr>
              <a:spLocks noChangeArrowheads="1"/>
            </p:cNvSpPr>
            <p:nvPr/>
          </p:nvSpPr>
          <p:spPr bwMode="auto">
            <a:xfrm>
              <a:off x="4983" y="81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TT2</a:t>
              </a:r>
              <a:endParaRPr lang="en-GB" altLang="da-DK">
                <a:latin typeface="Courier New" panose="02070309020205020404" pitchFamily="49" charset="0"/>
              </a:endParaRPr>
            </a:p>
          </p:txBody>
        </p:sp>
        <p:sp>
          <p:nvSpPr>
            <p:cNvPr id="392239" name="Rectangle 47"/>
            <p:cNvSpPr>
              <a:spLocks noChangeArrowheads="1"/>
            </p:cNvSpPr>
            <p:nvPr/>
          </p:nvSpPr>
          <p:spPr bwMode="auto">
            <a:xfrm>
              <a:off x="4530" y="1315"/>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5</a:t>
              </a:r>
              <a:endParaRPr lang="en-GB" altLang="da-DK">
                <a:latin typeface="Courier New" panose="02070309020205020404" pitchFamily="49" charset="0"/>
              </a:endParaRPr>
            </a:p>
          </p:txBody>
        </p:sp>
        <p:sp>
          <p:nvSpPr>
            <p:cNvPr id="392240" name="Rectangle 48"/>
            <p:cNvSpPr>
              <a:spLocks noChangeArrowheads="1"/>
            </p:cNvSpPr>
            <p:nvPr/>
          </p:nvSpPr>
          <p:spPr bwMode="auto">
            <a:xfrm>
              <a:off x="4530" y="81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TT1</a:t>
              </a:r>
              <a:endParaRPr lang="en-GB" altLang="da-DK">
                <a:latin typeface="Courier New" panose="02070309020205020404" pitchFamily="49" charset="0"/>
              </a:endParaRPr>
            </a:p>
          </p:txBody>
        </p:sp>
        <p:sp>
          <p:nvSpPr>
            <p:cNvPr id="392241" name="Line 49"/>
            <p:cNvSpPr>
              <a:spLocks noChangeShapeType="1"/>
            </p:cNvSpPr>
            <p:nvPr/>
          </p:nvSpPr>
          <p:spPr bwMode="auto">
            <a:xfrm>
              <a:off x="4530" y="81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42" name="Line 50"/>
            <p:cNvSpPr>
              <a:spLocks noChangeShapeType="1"/>
            </p:cNvSpPr>
            <p:nvPr/>
          </p:nvSpPr>
          <p:spPr bwMode="auto">
            <a:xfrm>
              <a:off x="4530" y="1062"/>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43" name="Line 51"/>
            <p:cNvSpPr>
              <a:spLocks noChangeShapeType="1"/>
            </p:cNvSpPr>
            <p:nvPr/>
          </p:nvSpPr>
          <p:spPr bwMode="auto">
            <a:xfrm>
              <a:off x="4530" y="1564"/>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44" name="Line 52"/>
            <p:cNvSpPr>
              <a:spLocks noChangeShapeType="1"/>
            </p:cNvSpPr>
            <p:nvPr/>
          </p:nvSpPr>
          <p:spPr bwMode="auto">
            <a:xfrm>
              <a:off x="4530" y="181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45" name="Line 53"/>
            <p:cNvSpPr>
              <a:spLocks noChangeShapeType="1"/>
            </p:cNvSpPr>
            <p:nvPr/>
          </p:nvSpPr>
          <p:spPr bwMode="auto">
            <a:xfrm>
              <a:off x="4530" y="813"/>
              <a:ext cx="0" cy="100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46" name="Line 54"/>
            <p:cNvSpPr>
              <a:spLocks noChangeShapeType="1"/>
            </p:cNvSpPr>
            <p:nvPr/>
          </p:nvSpPr>
          <p:spPr bwMode="auto">
            <a:xfrm>
              <a:off x="5436" y="813"/>
              <a:ext cx="0" cy="100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47" name="Line 55"/>
            <p:cNvSpPr>
              <a:spLocks noChangeShapeType="1"/>
            </p:cNvSpPr>
            <p:nvPr/>
          </p:nvSpPr>
          <p:spPr bwMode="auto">
            <a:xfrm>
              <a:off x="4983" y="813"/>
              <a:ext cx="0" cy="10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48" name="Line 56"/>
            <p:cNvSpPr>
              <a:spLocks noChangeShapeType="1"/>
            </p:cNvSpPr>
            <p:nvPr/>
          </p:nvSpPr>
          <p:spPr bwMode="auto">
            <a:xfrm>
              <a:off x="4530" y="1315"/>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49" name="Rectangle 57"/>
            <p:cNvSpPr>
              <a:spLocks noChangeArrowheads="1"/>
            </p:cNvSpPr>
            <p:nvPr/>
          </p:nvSpPr>
          <p:spPr bwMode="auto">
            <a:xfrm>
              <a:off x="4983" y="180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4</a:t>
              </a:r>
              <a:endParaRPr lang="en-GB" altLang="da-DK">
                <a:latin typeface="Courier New" panose="02070309020205020404" pitchFamily="49" charset="0"/>
              </a:endParaRPr>
            </a:p>
          </p:txBody>
        </p:sp>
        <p:sp>
          <p:nvSpPr>
            <p:cNvPr id="392250" name="Rectangle 58"/>
            <p:cNvSpPr>
              <a:spLocks noChangeArrowheads="1"/>
            </p:cNvSpPr>
            <p:nvPr/>
          </p:nvSpPr>
          <p:spPr bwMode="auto">
            <a:xfrm>
              <a:off x="4530" y="180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2251" name="Rectangle 59"/>
            <p:cNvSpPr>
              <a:spLocks noChangeArrowheads="1"/>
            </p:cNvSpPr>
            <p:nvPr/>
          </p:nvSpPr>
          <p:spPr bwMode="auto">
            <a:xfrm>
              <a:off x="4068" y="1803"/>
              <a:ext cx="462"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NOW</a:t>
              </a:r>
              <a:endParaRPr lang="en-GB" altLang="da-DK">
                <a:latin typeface="Courier New" panose="02070309020205020404" pitchFamily="49" charset="0"/>
              </a:endParaRPr>
            </a:p>
          </p:txBody>
        </p:sp>
        <p:sp>
          <p:nvSpPr>
            <p:cNvPr id="392252" name="Rectangle 60"/>
            <p:cNvSpPr>
              <a:spLocks noChangeArrowheads="1"/>
            </p:cNvSpPr>
            <p:nvPr/>
          </p:nvSpPr>
          <p:spPr bwMode="auto">
            <a:xfrm>
              <a:off x="2308" y="1803"/>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Sales</a:t>
              </a:r>
              <a:endParaRPr lang="en-GB" altLang="da-DK">
                <a:latin typeface="Courier New" panose="02070309020205020404" pitchFamily="49" charset="0"/>
              </a:endParaRPr>
            </a:p>
          </p:txBody>
        </p:sp>
        <p:sp>
          <p:nvSpPr>
            <p:cNvPr id="392253" name="Rectangle 61"/>
            <p:cNvSpPr>
              <a:spLocks noChangeArrowheads="1"/>
            </p:cNvSpPr>
            <p:nvPr/>
          </p:nvSpPr>
          <p:spPr bwMode="auto">
            <a:xfrm>
              <a:off x="3624" y="1803"/>
              <a:ext cx="444"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2254" name="Rectangle 62"/>
            <p:cNvSpPr>
              <a:spLocks noChangeArrowheads="1"/>
            </p:cNvSpPr>
            <p:nvPr/>
          </p:nvSpPr>
          <p:spPr bwMode="auto">
            <a:xfrm>
              <a:off x="1535" y="1803"/>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20</a:t>
              </a:r>
              <a:endParaRPr lang="en-GB" altLang="da-DK">
                <a:latin typeface="Courier New" panose="02070309020205020404" pitchFamily="49" charset="0"/>
              </a:endParaRPr>
            </a:p>
          </p:txBody>
        </p:sp>
        <p:sp>
          <p:nvSpPr>
            <p:cNvPr id="392255" name="Rectangle 63"/>
            <p:cNvSpPr>
              <a:spLocks noChangeArrowheads="1"/>
            </p:cNvSpPr>
            <p:nvPr/>
          </p:nvSpPr>
          <p:spPr bwMode="auto">
            <a:xfrm>
              <a:off x="790" y="1803"/>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John</a:t>
              </a:r>
              <a:endParaRPr lang="en-GB" altLang="da-DK">
                <a:latin typeface="Courier New" panose="02070309020205020404" pitchFamily="49" charset="0"/>
              </a:endParaRPr>
            </a:p>
          </p:txBody>
        </p:sp>
        <p:sp>
          <p:nvSpPr>
            <p:cNvPr id="392256" name="Rectangle 64"/>
            <p:cNvSpPr>
              <a:spLocks noChangeArrowheads="1"/>
            </p:cNvSpPr>
            <p:nvPr/>
          </p:nvSpPr>
          <p:spPr bwMode="auto">
            <a:xfrm>
              <a:off x="279" y="1803"/>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a:t>
              </a:r>
              <a:endParaRPr lang="en-GB" altLang="da-DK">
                <a:latin typeface="Courier New" panose="02070309020205020404" pitchFamily="49" charset="0"/>
              </a:endParaRPr>
            </a:p>
          </p:txBody>
        </p:sp>
        <p:sp>
          <p:nvSpPr>
            <p:cNvPr id="392257" name="Line 65"/>
            <p:cNvSpPr>
              <a:spLocks noChangeShapeType="1"/>
            </p:cNvSpPr>
            <p:nvPr/>
          </p:nvSpPr>
          <p:spPr bwMode="auto">
            <a:xfrm>
              <a:off x="279" y="1803"/>
              <a:ext cx="5157"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58" name="Line 66"/>
            <p:cNvSpPr>
              <a:spLocks noChangeShapeType="1"/>
            </p:cNvSpPr>
            <p:nvPr/>
          </p:nvSpPr>
          <p:spPr bwMode="auto">
            <a:xfrm>
              <a:off x="279" y="2052"/>
              <a:ext cx="5157"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59" name="Line 67"/>
            <p:cNvSpPr>
              <a:spLocks noChangeShapeType="1"/>
            </p:cNvSpPr>
            <p:nvPr/>
          </p:nvSpPr>
          <p:spPr bwMode="auto">
            <a:xfrm>
              <a:off x="279" y="180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60" name="Line 68"/>
            <p:cNvSpPr>
              <a:spLocks noChangeShapeType="1"/>
            </p:cNvSpPr>
            <p:nvPr/>
          </p:nvSpPr>
          <p:spPr bwMode="auto">
            <a:xfrm>
              <a:off x="790"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61" name="Line 69"/>
            <p:cNvSpPr>
              <a:spLocks noChangeShapeType="1"/>
            </p:cNvSpPr>
            <p:nvPr/>
          </p:nvSpPr>
          <p:spPr bwMode="auto">
            <a:xfrm>
              <a:off x="1535"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62" name="Line 70"/>
            <p:cNvSpPr>
              <a:spLocks noChangeShapeType="1"/>
            </p:cNvSpPr>
            <p:nvPr/>
          </p:nvSpPr>
          <p:spPr bwMode="auto">
            <a:xfrm>
              <a:off x="2306"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63" name="Line 71"/>
            <p:cNvSpPr>
              <a:spLocks noChangeShapeType="1"/>
            </p:cNvSpPr>
            <p:nvPr/>
          </p:nvSpPr>
          <p:spPr bwMode="auto">
            <a:xfrm>
              <a:off x="5436" y="180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64" name="Line 72"/>
            <p:cNvSpPr>
              <a:spLocks noChangeShapeType="1"/>
            </p:cNvSpPr>
            <p:nvPr/>
          </p:nvSpPr>
          <p:spPr bwMode="auto">
            <a:xfrm>
              <a:off x="3624"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65" name="Line 73"/>
            <p:cNvSpPr>
              <a:spLocks noChangeShapeType="1"/>
            </p:cNvSpPr>
            <p:nvPr/>
          </p:nvSpPr>
          <p:spPr bwMode="auto">
            <a:xfrm>
              <a:off x="4068"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66" name="Line 74"/>
            <p:cNvSpPr>
              <a:spLocks noChangeShapeType="1"/>
            </p:cNvSpPr>
            <p:nvPr/>
          </p:nvSpPr>
          <p:spPr bwMode="auto">
            <a:xfrm>
              <a:off x="4530"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67" name="Line 75"/>
            <p:cNvSpPr>
              <a:spLocks noChangeShapeType="1"/>
            </p:cNvSpPr>
            <p:nvPr/>
          </p:nvSpPr>
          <p:spPr bwMode="auto">
            <a:xfrm>
              <a:off x="4983"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68" name="Rectangle 76"/>
            <p:cNvSpPr>
              <a:spLocks noChangeArrowheads="1"/>
            </p:cNvSpPr>
            <p:nvPr/>
          </p:nvSpPr>
          <p:spPr bwMode="auto">
            <a:xfrm>
              <a:off x="4071" y="1062"/>
              <a:ext cx="458" cy="252"/>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NOW</a:t>
              </a:r>
              <a:endParaRPr lang="en-GB" altLang="da-DK">
                <a:latin typeface="Courier New" panose="02070309020205020404" pitchFamily="49" charset="0"/>
              </a:endParaRPr>
            </a:p>
          </p:txBody>
        </p:sp>
        <p:sp>
          <p:nvSpPr>
            <p:cNvPr id="392269" name="Rectangle 77"/>
            <p:cNvSpPr>
              <a:spLocks noChangeArrowheads="1"/>
            </p:cNvSpPr>
            <p:nvPr/>
          </p:nvSpPr>
          <p:spPr bwMode="auto">
            <a:xfrm>
              <a:off x="3623" y="1062"/>
              <a:ext cx="448" cy="252"/>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5</a:t>
              </a:r>
              <a:endParaRPr lang="en-GB" altLang="da-DK">
                <a:latin typeface="Courier New" panose="02070309020205020404" pitchFamily="49" charset="0"/>
              </a:endParaRPr>
            </a:p>
          </p:txBody>
        </p:sp>
        <p:sp>
          <p:nvSpPr>
            <p:cNvPr id="392270" name="Rectangle 78"/>
            <p:cNvSpPr>
              <a:spLocks noChangeArrowheads="1"/>
            </p:cNvSpPr>
            <p:nvPr/>
          </p:nvSpPr>
          <p:spPr bwMode="auto">
            <a:xfrm>
              <a:off x="4071" y="1314"/>
              <a:ext cx="45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NOW</a:t>
              </a:r>
              <a:endParaRPr lang="en-GB" altLang="da-DK">
                <a:latin typeface="Courier New" panose="02070309020205020404" pitchFamily="49" charset="0"/>
              </a:endParaRPr>
            </a:p>
          </p:txBody>
        </p:sp>
        <p:sp>
          <p:nvSpPr>
            <p:cNvPr id="392271" name="Rectangle 79"/>
            <p:cNvSpPr>
              <a:spLocks noChangeArrowheads="1"/>
            </p:cNvSpPr>
            <p:nvPr/>
          </p:nvSpPr>
          <p:spPr bwMode="auto">
            <a:xfrm>
              <a:off x="4071" y="813"/>
              <a:ext cx="45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VT2</a:t>
              </a:r>
              <a:endParaRPr lang="en-GB" altLang="da-DK">
                <a:latin typeface="Courier New" panose="02070309020205020404" pitchFamily="49" charset="0"/>
              </a:endParaRPr>
            </a:p>
          </p:txBody>
        </p:sp>
        <p:sp>
          <p:nvSpPr>
            <p:cNvPr id="392272" name="Rectangle 80"/>
            <p:cNvSpPr>
              <a:spLocks noChangeArrowheads="1"/>
            </p:cNvSpPr>
            <p:nvPr/>
          </p:nvSpPr>
          <p:spPr bwMode="auto">
            <a:xfrm>
              <a:off x="3623" y="1314"/>
              <a:ext cx="44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3</a:t>
              </a:r>
              <a:endParaRPr lang="en-GB" altLang="da-DK">
                <a:latin typeface="Courier New" panose="02070309020205020404" pitchFamily="49" charset="0"/>
              </a:endParaRPr>
            </a:p>
          </p:txBody>
        </p:sp>
        <p:sp>
          <p:nvSpPr>
            <p:cNvPr id="392273" name="Rectangle 81"/>
            <p:cNvSpPr>
              <a:spLocks noChangeArrowheads="1"/>
            </p:cNvSpPr>
            <p:nvPr/>
          </p:nvSpPr>
          <p:spPr bwMode="auto">
            <a:xfrm>
              <a:off x="3623" y="813"/>
              <a:ext cx="44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VT1</a:t>
              </a:r>
              <a:endParaRPr lang="en-GB" altLang="da-DK">
                <a:latin typeface="Courier New" panose="02070309020205020404" pitchFamily="49" charset="0"/>
              </a:endParaRPr>
            </a:p>
          </p:txBody>
        </p:sp>
        <p:sp>
          <p:nvSpPr>
            <p:cNvPr id="392274" name="Line 82"/>
            <p:cNvSpPr>
              <a:spLocks noChangeShapeType="1"/>
            </p:cNvSpPr>
            <p:nvPr/>
          </p:nvSpPr>
          <p:spPr bwMode="auto">
            <a:xfrm>
              <a:off x="3623" y="81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75" name="Line 83"/>
            <p:cNvSpPr>
              <a:spLocks noChangeShapeType="1"/>
            </p:cNvSpPr>
            <p:nvPr/>
          </p:nvSpPr>
          <p:spPr bwMode="auto">
            <a:xfrm>
              <a:off x="3623" y="1062"/>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76" name="Line 84"/>
            <p:cNvSpPr>
              <a:spLocks noChangeShapeType="1"/>
            </p:cNvSpPr>
            <p:nvPr/>
          </p:nvSpPr>
          <p:spPr bwMode="auto">
            <a:xfrm>
              <a:off x="3623" y="156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77" name="Line 85"/>
            <p:cNvSpPr>
              <a:spLocks noChangeShapeType="1"/>
            </p:cNvSpPr>
            <p:nvPr/>
          </p:nvSpPr>
          <p:spPr bwMode="auto">
            <a:xfrm>
              <a:off x="3623" y="813"/>
              <a:ext cx="0" cy="75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78" name="Line 86"/>
            <p:cNvSpPr>
              <a:spLocks noChangeShapeType="1"/>
            </p:cNvSpPr>
            <p:nvPr/>
          </p:nvSpPr>
          <p:spPr bwMode="auto">
            <a:xfrm>
              <a:off x="4529" y="813"/>
              <a:ext cx="0" cy="75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2279" name="Line 87"/>
            <p:cNvSpPr>
              <a:spLocks noChangeShapeType="1"/>
            </p:cNvSpPr>
            <p:nvPr/>
          </p:nvSpPr>
          <p:spPr bwMode="auto">
            <a:xfrm>
              <a:off x="4071" y="813"/>
              <a:ext cx="0" cy="75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80" name="Line 88"/>
            <p:cNvSpPr>
              <a:spLocks noChangeShapeType="1"/>
            </p:cNvSpPr>
            <p:nvPr/>
          </p:nvSpPr>
          <p:spPr bwMode="auto">
            <a:xfrm>
              <a:off x="3623" y="1314"/>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392281" name="Rectangle 89"/>
          <p:cNvSpPr>
            <a:spLocks noGrp="1" noChangeArrowheads="1"/>
          </p:cNvSpPr>
          <p:nvPr>
            <p:ph type="title"/>
          </p:nvPr>
        </p:nvSpPr>
        <p:spPr/>
        <p:txBody>
          <a:bodyPr/>
          <a:lstStyle/>
          <a:p>
            <a:r>
              <a:rPr lang="da-DK" altLang="da-DK" err="1"/>
              <a:t>Bitemporal</a:t>
            </a:r>
            <a:r>
              <a:rPr lang="da-DK" altLang="da-DK"/>
              <a:t> </a:t>
            </a:r>
            <a:r>
              <a:rPr lang="da-DK" altLang="da-DK" err="1"/>
              <a:t>Shapes</a:t>
            </a:r>
            <a:endParaRPr lang="en-GB" altLang="da-DK"/>
          </a:p>
        </p:txBody>
      </p:sp>
      <p:sp>
        <p:nvSpPr>
          <p:cNvPr id="392283" name="Oval 91"/>
          <p:cNvSpPr>
            <a:spLocks noChangeArrowheads="1"/>
          </p:cNvSpPr>
          <p:nvPr/>
        </p:nvSpPr>
        <p:spPr bwMode="auto">
          <a:xfrm>
            <a:off x="7173913" y="2166938"/>
            <a:ext cx="3122612" cy="51435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grpSp>
        <p:nvGrpSpPr>
          <p:cNvPr id="392284" name="Group 92"/>
          <p:cNvGrpSpPr>
            <a:grpSpLocks/>
          </p:cNvGrpSpPr>
          <p:nvPr/>
        </p:nvGrpSpPr>
        <p:grpSpPr bwMode="auto">
          <a:xfrm>
            <a:off x="1981200" y="3355976"/>
            <a:ext cx="3373438" cy="3108325"/>
            <a:chOff x="288" y="2114"/>
            <a:chExt cx="2125" cy="1958"/>
          </a:xfrm>
        </p:grpSpPr>
        <p:sp>
          <p:nvSpPr>
            <p:cNvPr id="392285" name="Rectangle 93"/>
            <p:cNvSpPr>
              <a:spLocks noChangeArrowheads="1"/>
            </p:cNvSpPr>
            <p:nvPr/>
          </p:nvSpPr>
          <p:spPr bwMode="auto">
            <a:xfrm>
              <a:off x="619" y="3202"/>
              <a:ext cx="1336" cy="653"/>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2286" name="Line 94"/>
            <p:cNvSpPr>
              <a:spLocks noChangeShapeType="1"/>
            </p:cNvSpPr>
            <p:nvPr/>
          </p:nvSpPr>
          <p:spPr bwMode="auto">
            <a:xfrm>
              <a:off x="617" y="3860"/>
              <a:ext cx="1796"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87" name="Line 95"/>
            <p:cNvSpPr>
              <a:spLocks noChangeShapeType="1"/>
            </p:cNvSpPr>
            <p:nvPr/>
          </p:nvSpPr>
          <p:spPr bwMode="auto">
            <a:xfrm flipV="1">
              <a:off x="618" y="2131"/>
              <a:ext cx="0" cy="1736"/>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88" name="Line 96"/>
            <p:cNvSpPr>
              <a:spLocks noChangeShapeType="1"/>
            </p:cNvSpPr>
            <p:nvPr/>
          </p:nvSpPr>
          <p:spPr bwMode="auto">
            <a:xfrm flipH="1">
              <a:off x="785"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89" name="Line 97"/>
            <p:cNvSpPr>
              <a:spLocks noChangeShapeType="1"/>
            </p:cNvSpPr>
            <p:nvPr/>
          </p:nvSpPr>
          <p:spPr bwMode="auto">
            <a:xfrm flipH="1">
              <a:off x="954"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90" name="Line 98"/>
            <p:cNvSpPr>
              <a:spLocks noChangeShapeType="1"/>
            </p:cNvSpPr>
            <p:nvPr/>
          </p:nvSpPr>
          <p:spPr bwMode="auto">
            <a:xfrm flipH="1">
              <a:off x="1119"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91" name="Line 99"/>
            <p:cNvSpPr>
              <a:spLocks noChangeShapeType="1"/>
            </p:cNvSpPr>
            <p:nvPr/>
          </p:nvSpPr>
          <p:spPr bwMode="auto">
            <a:xfrm flipH="1">
              <a:off x="1284"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nvGrpSpPr>
            <p:cNvPr id="392292" name="Group 100"/>
            <p:cNvGrpSpPr>
              <a:grpSpLocks/>
            </p:cNvGrpSpPr>
            <p:nvPr/>
          </p:nvGrpSpPr>
          <p:grpSpPr bwMode="auto">
            <a:xfrm>
              <a:off x="1445" y="3820"/>
              <a:ext cx="165" cy="84"/>
              <a:chOff x="1161" y="3820"/>
              <a:chExt cx="165" cy="84"/>
            </a:xfrm>
          </p:grpSpPr>
          <p:sp>
            <p:nvSpPr>
              <p:cNvPr id="392293" name="Line 101"/>
              <p:cNvSpPr>
                <a:spLocks noChangeShapeType="1"/>
              </p:cNvSpPr>
              <p:nvPr/>
            </p:nvSpPr>
            <p:spPr bwMode="auto">
              <a:xfrm flipH="1">
                <a:off x="1161"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94" name="Line 102"/>
              <p:cNvSpPr>
                <a:spLocks noChangeShapeType="1"/>
              </p:cNvSpPr>
              <p:nvPr/>
            </p:nvSpPr>
            <p:spPr bwMode="auto">
              <a:xfrm flipH="1">
                <a:off x="1326"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392295" name="Line 103"/>
            <p:cNvSpPr>
              <a:spLocks noChangeShapeType="1"/>
            </p:cNvSpPr>
            <p:nvPr/>
          </p:nvSpPr>
          <p:spPr bwMode="auto">
            <a:xfrm flipH="1">
              <a:off x="1775"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96" name="Line 104"/>
            <p:cNvSpPr>
              <a:spLocks noChangeShapeType="1"/>
            </p:cNvSpPr>
            <p:nvPr/>
          </p:nvSpPr>
          <p:spPr bwMode="auto">
            <a:xfrm flipH="1">
              <a:off x="1940"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97" name="Line 105"/>
            <p:cNvSpPr>
              <a:spLocks noChangeShapeType="1"/>
            </p:cNvSpPr>
            <p:nvPr/>
          </p:nvSpPr>
          <p:spPr bwMode="auto">
            <a:xfrm>
              <a:off x="584" y="2540"/>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98" name="Line 106"/>
            <p:cNvSpPr>
              <a:spLocks noChangeShapeType="1"/>
            </p:cNvSpPr>
            <p:nvPr/>
          </p:nvSpPr>
          <p:spPr bwMode="auto">
            <a:xfrm>
              <a:off x="584" y="2705"/>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299" name="Line 107"/>
            <p:cNvSpPr>
              <a:spLocks noChangeShapeType="1"/>
            </p:cNvSpPr>
            <p:nvPr/>
          </p:nvSpPr>
          <p:spPr bwMode="auto">
            <a:xfrm>
              <a:off x="584" y="2870"/>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300" name="Line 108"/>
            <p:cNvSpPr>
              <a:spLocks noChangeShapeType="1"/>
            </p:cNvSpPr>
            <p:nvPr/>
          </p:nvSpPr>
          <p:spPr bwMode="auto">
            <a:xfrm>
              <a:off x="584" y="3035"/>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301" name="Line 109"/>
            <p:cNvSpPr>
              <a:spLocks noChangeShapeType="1"/>
            </p:cNvSpPr>
            <p:nvPr/>
          </p:nvSpPr>
          <p:spPr bwMode="auto">
            <a:xfrm>
              <a:off x="584" y="3200"/>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302" name="Line 110"/>
            <p:cNvSpPr>
              <a:spLocks noChangeShapeType="1"/>
            </p:cNvSpPr>
            <p:nvPr/>
          </p:nvSpPr>
          <p:spPr bwMode="auto">
            <a:xfrm>
              <a:off x="584" y="3365"/>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303" name="Line 111"/>
            <p:cNvSpPr>
              <a:spLocks noChangeShapeType="1"/>
            </p:cNvSpPr>
            <p:nvPr/>
          </p:nvSpPr>
          <p:spPr bwMode="auto">
            <a:xfrm>
              <a:off x="584" y="3530"/>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304" name="Line 112"/>
            <p:cNvSpPr>
              <a:spLocks noChangeShapeType="1"/>
            </p:cNvSpPr>
            <p:nvPr/>
          </p:nvSpPr>
          <p:spPr bwMode="auto">
            <a:xfrm>
              <a:off x="580" y="3695"/>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305" name="Text Box 113"/>
            <p:cNvSpPr txBox="1">
              <a:spLocks noChangeArrowheads="1"/>
            </p:cNvSpPr>
            <p:nvPr/>
          </p:nvSpPr>
          <p:spPr bwMode="auto">
            <a:xfrm>
              <a:off x="606"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1</a:t>
              </a:r>
              <a:endParaRPr lang="en-GB" altLang="da-DK" sz="1600">
                <a:latin typeface="Helvetica" panose="020B0604020202020204" pitchFamily="34" charset="0"/>
              </a:endParaRPr>
            </a:p>
          </p:txBody>
        </p:sp>
        <p:sp>
          <p:nvSpPr>
            <p:cNvPr id="392306" name="Text Box 114"/>
            <p:cNvSpPr txBox="1">
              <a:spLocks noChangeArrowheads="1"/>
            </p:cNvSpPr>
            <p:nvPr/>
          </p:nvSpPr>
          <p:spPr bwMode="auto">
            <a:xfrm>
              <a:off x="774"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2</a:t>
              </a:r>
              <a:endParaRPr lang="en-GB" altLang="da-DK" sz="1600">
                <a:latin typeface="Helvetica" panose="020B0604020202020204" pitchFamily="34" charset="0"/>
              </a:endParaRPr>
            </a:p>
          </p:txBody>
        </p:sp>
        <p:sp>
          <p:nvSpPr>
            <p:cNvPr id="392307" name="Line 115"/>
            <p:cNvSpPr>
              <a:spLocks noChangeShapeType="1"/>
            </p:cNvSpPr>
            <p:nvPr/>
          </p:nvSpPr>
          <p:spPr bwMode="auto">
            <a:xfrm flipH="1">
              <a:off x="1117"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308" name="Line 116"/>
            <p:cNvSpPr>
              <a:spLocks noChangeShapeType="1"/>
            </p:cNvSpPr>
            <p:nvPr/>
          </p:nvSpPr>
          <p:spPr bwMode="auto">
            <a:xfrm flipH="1">
              <a:off x="1282"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309" name="Text Box 117"/>
            <p:cNvSpPr txBox="1">
              <a:spLocks noChangeArrowheads="1"/>
            </p:cNvSpPr>
            <p:nvPr/>
          </p:nvSpPr>
          <p:spPr bwMode="auto">
            <a:xfrm>
              <a:off x="942"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3</a:t>
              </a:r>
              <a:endParaRPr lang="en-GB" altLang="da-DK" sz="1600">
                <a:latin typeface="Helvetica" panose="020B0604020202020204" pitchFamily="34" charset="0"/>
              </a:endParaRPr>
            </a:p>
          </p:txBody>
        </p:sp>
        <p:sp>
          <p:nvSpPr>
            <p:cNvPr id="392310" name="Text Box 118"/>
            <p:cNvSpPr txBox="1">
              <a:spLocks noChangeArrowheads="1"/>
            </p:cNvSpPr>
            <p:nvPr/>
          </p:nvSpPr>
          <p:spPr bwMode="auto">
            <a:xfrm>
              <a:off x="1110"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4</a:t>
              </a:r>
              <a:endParaRPr lang="en-GB" altLang="da-DK" sz="1600">
                <a:latin typeface="Helvetica" panose="020B0604020202020204" pitchFamily="34" charset="0"/>
              </a:endParaRPr>
            </a:p>
          </p:txBody>
        </p:sp>
        <p:sp>
          <p:nvSpPr>
            <p:cNvPr id="392311" name="Text Box 119"/>
            <p:cNvSpPr txBox="1">
              <a:spLocks noChangeArrowheads="1"/>
            </p:cNvSpPr>
            <p:nvPr/>
          </p:nvSpPr>
          <p:spPr bwMode="auto">
            <a:xfrm>
              <a:off x="1272"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5</a:t>
              </a:r>
              <a:endParaRPr lang="en-GB" altLang="da-DK" sz="1600">
                <a:latin typeface="Helvetica" panose="020B0604020202020204" pitchFamily="34" charset="0"/>
              </a:endParaRPr>
            </a:p>
          </p:txBody>
        </p:sp>
        <p:sp>
          <p:nvSpPr>
            <p:cNvPr id="392312" name="Text Box 120"/>
            <p:cNvSpPr txBox="1">
              <a:spLocks noChangeArrowheads="1"/>
            </p:cNvSpPr>
            <p:nvPr/>
          </p:nvSpPr>
          <p:spPr bwMode="auto">
            <a:xfrm>
              <a:off x="1434"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6</a:t>
              </a:r>
              <a:endParaRPr lang="en-GB" altLang="da-DK" sz="1600">
                <a:latin typeface="Helvetica" panose="020B0604020202020204" pitchFamily="34" charset="0"/>
              </a:endParaRPr>
            </a:p>
          </p:txBody>
        </p:sp>
        <p:sp>
          <p:nvSpPr>
            <p:cNvPr id="392313" name="Text Box 121"/>
            <p:cNvSpPr txBox="1">
              <a:spLocks noChangeArrowheads="1"/>
            </p:cNvSpPr>
            <p:nvPr/>
          </p:nvSpPr>
          <p:spPr bwMode="auto">
            <a:xfrm>
              <a:off x="1602"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7</a:t>
              </a:r>
              <a:endParaRPr lang="en-GB" altLang="da-DK" sz="1600">
                <a:latin typeface="Helvetica" panose="020B0604020202020204" pitchFamily="34" charset="0"/>
              </a:endParaRPr>
            </a:p>
          </p:txBody>
        </p:sp>
        <p:sp>
          <p:nvSpPr>
            <p:cNvPr id="392314" name="Text Box 122"/>
            <p:cNvSpPr txBox="1">
              <a:spLocks noChangeArrowheads="1"/>
            </p:cNvSpPr>
            <p:nvPr/>
          </p:nvSpPr>
          <p:spPr bwMode="auto">
            <a:xfrm>
              <a:off x="1770"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8</a:t>
              </a:r>
              <a:endParaRPr lang="en-GB" altLang="da-DK" sz="1600">
                <a:latin typeface="Helvetica" panose="020B0604020202020204" pitchFamily="34" charset="0"/>
              </a:endParaRPr>
            </a:p>
          </p:txBody>
        </p:sp>
        <p:sp>
          <p:nvSpPr>
            <p:cNvPr id="392315" name="Text Box 123"/>
            <p:cNvSpPr txBox="1">
              <a:spLocks noChangeArrowheads="1"/>
            </p:cNvSpPr>
            <p:nvPr/>
          </p:nvSpPr>
          <p:spPr bwMode="auto">
            <a:xfrm>
              <a:off x="402" y="2511"/>
              <a:ext cx="187" cy="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ts val="2000"/>
                </a:lnSpc>
              </a:pPr>
              <a:r>
                <a:rPr lang="da-DK" altLang="da-DK" sz="1600">
                  <a:latin typeface="Helvetica" panose="020B0604020202020204" pitchFamily="34" charset="0"/>
                </a:rPr>
                <a:t>8</a:t>
              </a:r>
            </a:p>
            <a:p>
              <a:pPr>
                <a:lnSpc>
                  <a:spcPts val="2000"/>
                </a:lnSpc>
              </a:pPr>
              <a:r>
                <a:rPr lang="da-DK" altLang="da-DK" sz="1600">
                  <a:latin typeface="Helvetica" panose="020B0604020202020204" pitchFamily="34" charset="0"/>
                </a:rPr>
                <a:t>7</a:t>
              </a:r>
            </a:p>
            <a:p>
              <a:pPr>
                <a:lnSpc>
                  <a:spcPts val="2000"/>
                </a:lnSpc>
              </a:pPr>
              <a:r>
                <a:rPr lang="da-DK" altLang="da-DK" sz="1600">
                  <a:latin typeface="Helvetica" panose="020B0604020202020204" pitchFamily="34" charset="0"/>
                </a:rPr>
                <a:t>6</a:t>
              </a:r>
            </a:p>
            <a:p>
              <a:pPr>
                <a:lnSpc>
                  <a:spcPts val="2000"/>
                </a:lnSpc>
              </a:pPr>
              <a:r>
                <a:rPr lang="da-DK" altLang="da-DK" sz="1600">
                  <a:latin typeface="Helvetica" panose="020B0604020202020204" pitchFamily="34" charset="0"/>
                </a:rPr>
                <a:t>5</a:t>
              </a:r>
            </a:p>
          </p:txBody>
        </p:sp>
        <p:sp>
          <p:nvSpPr>
            <p:cNvPr id="392316" name="Text Box 124"/>
            <p:cNvSpPr txBox="1">
              <a:spLocks noChangeArrowheads="1"/>
            </p:cNvSpPr>
            <p:nvPr/>
          </p:nvSpPr>
          <p:spPr bwMode="auto">
            <a:xfrm>
              <a:off x="402" y="3171"/>
              <a:ext cx="187" cy="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ts val="2000"/>
                </a:lnSpc>
              </a:pPr>
              <a:r>
                <a:rPr lang="da-DK" altLang="da-DK" sz="1600">
                  <a:latin typeface="Helvetica" panose="020B0604020202020204" pitchFamily="34" charset="0"/>
                </a:rPr>
                <a:t>4</a:t>
              </a:r>
            </a:p>
            <a:p>
              <a:pPr>
                <a:lnSpc>
                  <a:spcPts val="2000"/>
                </a:lnSpc>
              </a:pPr>
              <a:r>
                <a:rPr lang="da-DK" altLang="da-DK" sz="1600">
                  <a:latin typeface="Helvetica" panose="020B0604020202020204" pitchFamily="34" charset="0"/>
                </a:rPr>
                <a:t>3</a:t>
              </a:r>
            </a:p>
            <a:p>
              <a:pPr>
                <a:lnSpc>
                  <a:spcPts val="2000"/>
                </a:lnSpc>
              </a:pPr>
              <a:r>
                <a:rPr lang="da-DK" altLang="da-DK" sz="1600">
                  <a:latin typeface="Helvetica" panose="020B0604020202020204" pitchFamily="34" charset="0"/>
                </a:rPr>
                <a:t>2</a:t>
              </a:r>
            </a:p>
            <a:p>
              <a:pPr>
                <a:lnSpc>
                  <a:spcPts val="2000"/>
                </a:lnSpc>
              </a:pPr>
              <a:r>
                <a:rPr lang="da-DK" altLang="da-DK" sz="1600">
                  <a:latin typeface="Helvetica" panose="020B0604020202020204" pitchFamily="34" charset="0"/>
                </a:rPr>
                <a:t>1</a:t>
              </a:r>
            </a:p>
          </p:txBody>
        </p:sp>
        <p:sp>
          <p:nvSpPr>
            <p:cNvPr id="392317" name="Text Box 125"/>
            <p:cNvSpPr txBox="1">
              <a:spLocks noChangeArrowheads="1"/>
            </p:cNvSpPr>
            <p:nvPr/>
          </p:nvSpPr>
          <p:spPr bwMode="auto">
            <a:xfrm>
              <a:off x="288" y="2114"/>
              <a:ext cx="30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spcBef>
                  <a:spcPct val="20000"/>
                </a:spcBef>
              </a:pPr>
              <a:r>
                <a:rPr kumimoji="1" lang="en-US" altLang="da-DK" sz="1800">
                  <a:latin typeface="Helvetica" panose="020B0604020202020204" pitchFamily="34" charset="0"/>
                </a:rPr>
                <a:t>VT</a:t>
              </a:r>
            </a:p>
          </p:txBody>
        </p:sp>
        <p:sp>
          <p:nvSpPr>
            <p:cNvPr id="392318" name="Line 126"/>
            <p:cNvSpPr>
              <a:spLocks noChangeShapeType="1"/>
            </p:cNvSpPr>
            <p:nvPr/>
          </p:nvSpPr>
          <p:spPr bwMode="auto">
            <a:xfrm>
              <a:off x="606" y="3200"/>
              <a:ext cx="6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319" name="Line 127"/>
            <p:cNvSpPr>
              <a:spLocks noChangeShapeType="1"/>
            </p:cNvSpPr>
            <p:nvPr/>
          </p:nvSpPr>
          <p:spPr bwMode="auto">
            <a:xfrm>
              <a:off x="624" y="3198"/>
              <a:ext cx="1323"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2320" name="Line 128"/>
            <p:cNvSpPr>
              <a:spLocks noChangeShapeType="1"/>
            </p:cNvSpPr>
            <p:nvPr/>
          </p:nvSpPr>
          <p:spPr bwMode="auto">
            <a:xfrm>
              <a:off x="622" y="3860"/>
              <a:ext cx="1323"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392321" name="Text Box 129"/>
          <p:cNvSpPr txBox="1">
            <a:spLocks noChangeArrowheads="1"/>
          </p:cNvSpPr>
          <p:nvPr/>
        </p:nvSpPr>
        <p:spPr bwMode="auto">
          <a:xfrm>
            <a:off x="6194425" y="3465513"/>
            <a:ext cx="4184650" cy="28161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da-DK" altLang="da-DK">
                <a:latin typeface="Helvetica" panose="020B0604020202020204" pitchFamily="34" charset="0"/>
              </a:rPr>
              <a:t>A growing interval:</a:t>
            </a:r>
          </a:p>
          <a:p>
            <a:pPr algn="l"/>
            <a:endParaRPr lang="da-DK" altLang="da-DK" sz="900">
              <a:latin typeface="Helvetica" panose="020B0604020202020204" pitchFamily="34" charset="0"/>
            </a:endParaRPr>
          </a:p>
          <a:p>
            <a:pPr algn="l">
              <a:buClr>
                <a:schemeClr val="accent2"/>
              </a:buClr>
              <a:buFontTx/>
              <a:buChar char="•"/>
            </a:pPr>
            <a:r>
              <a:rPr lang="da-DK" altLang="da-DK">
                <a:latin typeface="Helvetica" panose="020B0604020202020204" pitchFamily="34" charset="0"/>
              </a:rPr>
              <a:t> Starting at time 1, the valid</a:t>
            </a:r>
          </a:p>
          <a:p>
            <a:pPr algn="l">
              <a:buClr>
                <a:schemeClr val="accent2"/>
              </a:buClr>
            </a:pPr>
            <a:r>
              <a:rPr lang="da-DK" altLang="da-DK">
                <a:latin typeface="Helvetica" panose="020B0604020202020204" pitchFamily="34" charset="0"/>
              </a:rPr>
              <a:t>  time extends from 1 to 4.</a:t>
            </a:r>
          </a:p>
          <a:p>
            <a:pPr algn="l">
              <a:buClr>
                <a:schemeClr val="accent2"/>
              </a:buClr>
              <a:buFontTx/>
              <a:buChar char="•"/>
            </a:pPr>
            <a:r>
              <a:rPr lang="da-DK" altLang="da-DK">
                <a:latin typeface="Helvetica" panose="020B0604020202020204" pitchFamily="34" charset="0"/>
              </a:rPr>
              <a:t>The interval remains part of</a:t>
            </a:r>
          </a:p>
          <a:p>
            <a:pPr algn="l">
              <a:buClr>
                <a:schemeClr val="accent2"/>
              </a:buClr>
            </a:pPr>
            <a:r>
              <a:rPr lang="da-DK" altLang="da-DK">
                <a:latin typeface="Helvetica" panose="020B0604020202020204" pitchFamily="34" charset="0"/>
              </a:rPr>
              <a:t>  the current state</a:t>
            </a:r>
          </a:p>
          <a:p>
            <a:pPr algn="l">
              <a:buClr>
                <a:schemeClr val="accent2"/>
              </a:buClr>
              <a:buFontTx/>
              <a:buChar char="•"/>
            </a:pPr>
            <a:r>
              <a:rPr lang="da-DK" altLang="da-DK">
                <a:latin typeface="Helvetica" panose="020B0604020202020204" pitchFamily="34" charset="0"/>
              </a:rPr>
              <a:t>The right end of the region </a:t>
            </a:r>
          </a:p>
          <a:p>
            <a:pPr algn="l">
              <a:buClr>
                <a:schemeClr val="accent2"/>
              </a:buClr>
            </a:pPr>
            <a:r>
              <a:rPr lang="da-DK" altLang="da-DK">
                <a:latin typeface="Helvetica" panose="020B0604020202020204" pitchFamily="34" charset="0"/>
              </a:rPr>
              <a:t>  tracks the current time.</a:t>
            </a:r>
          </a:p>
        </p:txBody>
      </p:sp>
    </p:spTree>
    <p:extLst>
      <p:ext uri="{BB962C8B-B14F-4D97-AF65-F5344CB8AC3E}">
        <p14:creationId xmlns:p14="http://schemas.microsoft.com/office/powerpoint/2010/main" val="18926257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923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2321"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3218" name="Group 2"/>
          <p:cNvGrpSpPr>
            <a:grpSpLocks/>
          </p:cNvGrpSpPr>
          <p:nvPr/>
        </p:nvGrpSpPr>
        <p:grpSpPr bwMode="auto">
          <a:xfrm>
            <a:off x="2079626" y="952500"/>
            <a:ext cx="8188325" cy="2076450"/>
            <a:chOff x="278" y="744"/>
            <a:chExt cx="5158" cy="1308"/>
          </a:xfrm>
        </p:grpSpPr>
        <p:sp>
          <p:nvSpPr>
            <p:cNvPr id="393219" name="Rectangle 3"/>
            <p:cNvSpPr>
              <a:spLocks noChangeArrowheads="1"/>
            </p:cNvSpPr>
            <p:nvPr/>
          </p:nvSpPr>
          <p:spPr bwMode="auto">
            <a:xfrm>
              <a:off x="627" y="1392"/>
              <a:ext cx="4422" cy="264"/>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3220" name="Rectangle 4"/>
            <p:cNvSpPr>
              <a:spLocks noChangeArrowheads="1"/>
            </p:cNvSpPr>
            <p:nvPr/>
          </p:nvSpPr>
          <p:spPr bwMode="auto">
            <a:xfrm>
              <a:off x="3537" y="744"/>
              <a:ext cx="1500" cy="879"/>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3221" name="Rectangle 5"/>
            <p:cNvSpPr>
              <a:spLocks noChangeArrowheads="1"/>
            </p:cNvSpPr>
            <p:nvPr/>
          </p:nvSpPr>
          <p:spPr bwMode="auto">
            <a:xfrm>
              <a:off x="2307" y="1062"/>
              <a:ext cx="1316" cy="255"/>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Advertising</a:t>
              </a:r>
              <a:endParaRPr lang="en-GB" altLang="da-DK">
                <a:latin typeface="Courier New" panose="02070309020205020404" pitchFamily="49" charset="0"/>
              </a:endParaRPr>
            </a:p>
          </p:txBody>
        </p:sp>
        <p:sp>
          <p:nvSpPr>
            <p:cNvPr id="393222" name="Rectangle 6"/>
            <p:cNvSpPr>
              <a:spLocks noChangeArrowheads="1"/>
            </p:cNvSpPr>
            <p:nvPr/>
          </p:nvSpPr>
          <p:spPr bwMode="auto">
            <a:xfrm>
              <a:off x="1534" y="1062"/>
              <a:ext cx="773" cy="255"/>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40</a:t>
              </a:r>
              <a:endParaRPr lang="en-GB" altLang="da-DK">
                <a:latin typeface="Courier New" panose="02070309020205020404" pitchFamily="49" charset="0"/>
              </a:endParaRPr>
            </a:p>
          </p:txBody>
        </p:sp>
        <p:sp>
          <p:nvSpPr>
            <p:cNvPr id="393223" name="Rectangle 7"/>
            <p:cNvSpPr>
              <a:spLocks noChangeArrowheads="1"/>
            </p:cNvSpPr>
            <p:nvPr/>
          </p:nvSpPr>
          <p:spPr bwMode="auto">
            <a:xfrm>
              <a:off x="789" y="1062"/>
              <a:ext cx="745" cy="255"/>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Jane</a:t>
              </a:r>
              <a:endParaRPr lang="en-GB" altLang="da-DK">
                <a:latin typeface="Courier New" panose="02070309020205020404" pitchFamily="49" charset="0"/>
              </a:endParaRPr>
            </a:p>
          </p:txBody>
        </p:sp>
        <p:sp>
          <p:nvSpPr>
            <p:cNvPr id="393224" name="Rectangle 8"/>
            <p:cNvSpPr>
              <a:spLocks noChangeArrowheads="1"/>
            </p:cNvSpPr>
            <p:nvPr/>
          </p:nvSpPr>
          <p:spPr bwMode="auto">
            <a:xfrm>
              <a:off x="278" y="1062"/>
              <a:ext cx="511" cy="255"/>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3225" name="Rectangle 9"/>
            <p:cNvSpPr>
              <a:spLocks noChangeArrowheads="1"/>
            </p:cNvSpPr>
            <p:nvPr/>
          </p:nvSpPr>
          <p:spPr bwMode="auto">
            <a:xfrm>
              <a:off x="2307" y="1317"/>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Sales</a:t>
              </a:r>
              <a:endParaRPr lang="en-GB" altLang="da-DK">
                <a:latin typeface="Courier New" panose="02070309020205020404" pitchFamily="49" charset="0"/>
              </a:endParaRPr>
            </a:p>
          </p:txBody>
        </p:sp>
        <p:sp>
          <p:nvSpPr>
            <p:cNvPr id="393226" name="Rectangle 10"/>
            <p:cNvSpPr>
              <a:spLocks noChangeArrowheads="1"/>
            </p:cNvSpPr>
            <p:nvPr/>
          </p:nvSpPr>
          <p:spPr bwMode="auto">
            <a:xfrm>
              <a:off x="2307" y="813"/>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Department</a:t>
              </a:r>
              <a:endParaRPr lang="en-GB" altLang="da-DK">
                <a:latin typeface="Courier New" panose="02070309020205020404" pitchFamily="49" charset="0"/>
              </a:endParaRPr>
            </a:p>
          </p:txBody>
        </p:sp>
        <p:sp>
          <p:nvSpPr>
            <p:cNvPr id="393227" name="Rectangle 11"/>
            <p:cNvSpPr>
              <a:spLocks noChangeArrowheads="1"/>
            </p:cNvSpPr>
            <p:nvPr/>
          </p:nvSpPr>
          <p:spPr bwMode="auto">
            <a:xfrm>
              <a:off x="1534" y="1317"/>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20</a:t>
              </a:r>
              <a:endParaRPr lang="en-GB" altLang="da-DK">
                <a:latin typeface="Courier New" panose="02070309020205020404" pitchFamily="49" charset="0"/>
              </a:endParaRPr>
            </a:p>
          </p:txBody>
        </p:sp>
        <p:sp>
          <p:nvSpPr>
            <p:cNvPr id="393228" name="Rectangle 12"/>
            <p:cNvSpPr>
              <a:spLocks noChangeArrowheads="1"/>
            </p:cNvSpPr>
            <p:nvPr/>
          </p:nvSpPr>
          <p:spPr bwMode="auto">
            <a:xfrm>
              <a:off x="789" y="1317"/>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John</a:t>
              </a:r>
              <a:endParaRPr lang="en-GB" altLang="da-DK">
                <a:latin typeface="Courier New" panose="02070309020205020404" pitchFamily="49" charset="0"/>
              </a:endParaRPr>
            </a:p>
          </p:txBody>
        </p:sp>
        <p:sp>
          <p:nvSpPr>
            <p:cNvPr id="393229" name="Rectangle 13"/>
            <p:cNvSpPr>
              <a:spLocks noChangeArrowheads="1"/>
            </p:cNvSpPr>
            <p:nvPr/>
          </p:nvSpPr>
          <p:spPr bwMode="auto">
            <a:xfrm>
              <a:off x="278" y="1317"/>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a:t>
              </a:r>
              <a:endParaRPr lang="en-GB" altLang="da-DK">
                <a:latin typeface="Courier New" panose="02070309020205020404" pitchFamily="49" charset="0"/>
              </a:endParaRPr>
            </a:p>
          </p:txBody>
        </p:sp>
        <p:sp>
          <p:nvSpPr>
            <p:cNvPr id="393230" name="Rectangle 14"/>
            <p:cNvSpPr>
              <a:spLocks noChangeArrowheads="1"/>
            </p:cNvSpPr>
            <p:nvPr/>
          </p:nvSpPr>
          <p:spPr bwMode="auto">
            <a:xfrm>
              <a:off x="1534" y="813"/>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Salary</a:t>
              </a:r>
              <a:endParaRPr lang="en-GB" altLang="da-DK">
                <a:latin typeface="Courier New" panose="02070309020205020404" pitchFamily="49" charset="0"/>
              </a:endParaRPr>
            </a:p>
          </p:txBody>
        </p:sp>
        <p:sp>
          <p:nvSpPr>
            <p:cNvPr id="393231" name="Rectangle 15"/>
            <p:cNvSpPr>
              <a:spLocks noChangeArrowheads="1"/>
            </p:cNvSpPr>
            <p:nvPr/>
          </p:nvSpPr>
          <p:spPr bwMode="auto">
            <a:xfrm>
              <a:off x="789" y="813"/>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EName</a:t>
              </a:r>
              <a:endParaRPr lang="en-GB" altLang="da-DK">
                <a:latin typeface="Courier New" panose="02070309020205020404" pitchFamily="49" charset="0"/>
              </a:endParaRPr>
            </a:p>
          </p:txBody>
        </p:sp>
        <p:sp>
          <p:nvSpPr>
            <p:cNvPr id="393232" name="Rectangle 16"/>
            <p:cNvSpPr>
              <a:spLocks noChangeArrowheads="1"/>
            </p:cNvSpPr>
            <p:nvPr/>
          </p:nvSpPr>
          <p:spPr bwMode="auto">
            <a:xfrm>
              <a:off x="278" y="813"/>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E-ID</a:t>
              </a:r>
              <a:endParaRPr lang="en-GB" altLang="da-DK">
                <a:latin typeface="Courier New" panose="02070309020205020404" pitchFamily="49" charset="0"/>
              </a:endParaRPr>
            </a:p>
          </p:txBody>
        </p:sp>
        <p:sp>
          <p:nvSpPr>
            <p:cNvPr id="393233" name="Line 17"/>
            <p:cNvSpPr>
              <a:spLocks noChangeShapeType="1"/>
            </p:cNvSpPr>
            <p:nvPr/>
          </p:nvSpPr>
          <p:spPr bwMode="auto">
            <a:xfrm>
              <a:off x="278" y="813"/>
              <a:ext cx="3345"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34" name="Line 18"/>
            <p:cNvSpPr>
              <a:spLocks noChangeShapeType="1"/>
            </p:cNvSpPr>
            <p:nvPr/>
          </p:nvSpPr>
          <p:spPr bwMode="auto">
            <a:xfrm>
              <a:off x="278" y="1062"/>
              <a:ext cx="334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35" name="Line 19"/>
            <p:cNvSpPr>
              <a:spLocks noChangeShapeType="1"/>
            </p:cNvSpPr>
            <p:nvPr/>
          </p:nvSpPr>
          <p:spPr bwMode="auto">
            <a:xfrm>
              <a:off x="278" y="1566"/>
              <a:ext cx="3345"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36" name="Line 20"/>
            <p:cNvSpPr>
              <a:spLocks noChangeShapeType="1"/>
            </p:cNvSpPr>
            <p:nvPr/>
          </p:nvSpPr>
          <p:spPr bwMode="auto">
            <a:xfrm>
              <a:off x="278" y="813"/>
              <a:ext cx="0" cy="753"/>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37" name="Line 21"/>
            <p:cNvSpPr>
              <a:spLocks noChangeShapeType="1"/>
            </p:cNvSpPr>
            <p:nvPr/>
          </p:nvSpPr>
          <p:spPr bwMode="auto">
            <a:xfrm>
              <a:off x="789" y="813"/>
              <a:ext cx="0" cy="75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38" name="Line 22"/>
            <p:cNvSpPr>
              <a:spLocks noChangeShapeType="1"/>
            </p:cNvSpPr>
            <p:nvPr/>
          </p:nvSpPr>
          <p:spPr bwMode="auto">
            <a:xfrm>
              <a:off x="1534" y="813"/>
              <a:ext cx="0" cy="75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39" name="Line 23"/>
            <p:cNvSpPr>
              <a:spLocks noChangeShapeType="1"/>
            </p:cNvSpPr>
            <p:nvPr/>
          </p:nvSpPr>
          <p:spPr bwMode="auto">
            <a:xfrm>
              <a:off x="2307" y="813"/>
              <a:ext cx="0" cy="75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40" name="Line 24"/>
            <p:cNvSpPr>
              <a:spLocks noChangeShapeType="1"/>
            </p:cNvSpPr>
            <p:nvPr/>
          </p:nvSpPr>
          <p:spPr bwMode="auto">
            <a:xfrm>
              <a:off x="3623" y="813"/>
              <a:ext cx="0" cy="753"/>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41" name="Line 25"/>
            <p:cNvSpPr>
              <a:spLocks noChangeShapeType="1"/>
            </p:cNvSpPr>
            <p:nvPr/>
          </p:nvSpPr>
          <p:spPr bwMode="auto">
            <a:xfrm>
              <a:off x="278" y="1317"/>
              <a:ext cx="334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242" name="Rectangle 26"/>
            <p:cNvSpPr>
              <a:spLocks noChangeArrowheads="1"/>
            </p:cNvSpPr>
            <p:nvPr/>
          </p:nvSpPr>
          <p:spPr bwMode="auto">
            <a:xfrm>
              <a:off x="4070" y="1563"/>
              <a:ext cx="460"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4</a:t>
              </a:r>
              <a:endParaRPr lang="en-GB" altLang="da-DK">
                <a:latin typeface="Courier New" panose="02070309020205020404" pitchFamily="49" charset="0"/>
              </a:endParaRPr>
            </a:p>
          </p:txBody>
        </p:sp>
        <p:sp>
          <p:nvSpPr>
            <p:cNvPr id="393243" name="Rectangle 27"/>
            <p:cNvSpPr>
              <a:spLocks noChangeArrowheads="1"/>
            </p:cNvSpPr>
            <p:nvPr/>
          </p:nvSpPr>
          <p:spPr bwMode="auto">
            <a:xfrm>
              <a:off x="3624" y="1563"/>
              <a:ext cx="44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3244" name="Rectangle 28"/>
            <p:cNvSpPr>
              <a:spLocks noChangeArrowheads="1"/>
            </p:cNvSpPr>
            <p:nvPr/>
          </p:nvSpPr>
          <p:spPr bwMode="auto">
            <a:xfrm>
              <a:off x="2308" y="1563"/>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Advertising</a:t>
              </a:r>
              <a:endParaRPr lang="en-GB" altLang="da-DK">
                <a:latin typeface="Courier New" panose="02070309020205020404" pitchFamily="49" charset="0"/>
              </a:endParaRPr>
            </a:p>
          </p:txBody>
        </p:sp>
        <p:sp>
          <p:nvSpPr>
            <p:cNvPr id="393245" name="Rectangle 29"/>
            <p:cNvSpPr>
              <a:spLocks noChangeArrowheads="1"/>
            </p:cNvSpPr>
            <p:nvPr/>
          </p:nvSpPr>
          <p:spPr bwMode="auto">
            <a:xfrm>
              <a:off x="1535" y="1563"/>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30</a:t>
              </a:r>
              <a:endParaRPr lang="en-GB" altLang="da-DK">
                <a:latin typeface="Courier New" panose="02070309020205020404" pitchFamily="49" charset="0"/>
              </a:endParaRPr>
            </a:p>
          </p:txBody>
        </p:sp>
        <p:sp>
          <p:nvSpPr>
            <p:cNvPr id="393246" name="Rectangle 30"/>
            <p:cNvSpPr>
              <a:spLocks noChangeArrowheads="1"/>
            </p:cNvSpPr>
            <p:nvPr/>
          </p:nvSpPr>
          <p:spPr bwMode="auto">
            <a:xfrm>
              <a:off x="790" y="1563"/>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Jane</a:t>
              </a:r>
              <a:endParaRPr lang="en-GB" altLang="da-DK">
                <a:latin typeface="Courier New" panose="02070309020205020404" pitchFamily="49" charset="0"/>
              </a:endParaRPr>
            </a:p>
          </p:txBody>
        </p:sp>
        <p:sp>
          <p:nvSpPr>
            <p:cNvPr id="393247" name="Rectangle 31"/>
            <p:cNvSpPr>
              <a:spLocks noChangeArrowheads="1"/>
            </p:cNvSpPr>
            <p:nvPr/>
          </p:nvSpPr>
          <p:spPr bwMode="auto">
            <a:xfrm>
              <a:off x="279" y="1563"/>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3248" name="Line 32"/>
            <p:cNvSpPr>
              <a:spLocks noChangeShapeType="1"/>
            </p:cNvSpPr>
            <p:nvPr/>
          </p:nvSpPr>
          <p:spPr bwMode="auto">
            <a:xfrm>
              <a:off x="279" y="1563"/>
              <a:ext cx="4251"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49" name="Line 33"/>
            <p:cNvSpPr>
              <a:spLocks noChangeShapeType="1"/>
            </p:cNvSpPr>
            <p:nvPr/>
          </p:nvSpPr>
          <p:spPr bwMode="auto">
            <a:xfrm>
              <a:off x="279" y="1812"/>
              <a:ext cx="4251"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50" name="Line 34"/>
            <p:cNvSpPr>
              <a:spLocks noChangeShapeType="1"/>
            </p:cNvSpPr>
            <p:nvPr/>
          </p:nvSpPr>
          <p:spPr bwMode="auto">
            <a:xfrm>
              <a:off x="279" y="156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51" name="Line 35"/>
            <p:cNvSpPr>
              <a:spLocks noChangeShapeType="1"/>
            </p:cNvSpPr>
            <p:nvPr/>
          </p:nvSpPr>
          <p:spPr bwMode="auto">
            <a:xfrm>
              <a:off x="790"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52" name="Line 36"/>
            <p:cNvSpPr>
              <a:spLocks noChangeShapeType="1"/>
            </p:cNvSpPr>
            <p:nvPr/>
          </p:nvSpPr>
          <p:spPr bwMode="auto">
            <a:xfrm>
              <a:off x="1535"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53" name="Line 37"/>
            <p:cNvSpPr>
              <a:spLocks noChangeShapeType="1"/>
            </p:cNvSpPr>
            <p:nvPr/>
          </p:nvSpPr>
          <p:spPr bwMode="auto">
            <a:xfrm>
              <a:off x="2306"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54" name="Line 38"/>
            <p:cNvSpPr>
              <a:spLocks noChangeShapeType="1"/>
            </p:cNvSpPr>
            <p:nvPr/>
          </p:nvSpPr>
          <p:spPr bwMode="auto">
            <a:xfrm>
              <a:off x="4530" y="156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55" name="Line 39"/>
            <p:cNvSpPr>
              <a:spLocks noChangeShapeType="1"/>
            </p:cNvSpPr>
            <p:nvPr/>
          </p:nvSpPr>
          <p:spPr bwMode="auto">
            <a:xfrm>
              <a:off x="3624"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256" name="Line 40"/>
            <p:cNvSpPr>
              <a:spLocks noChangeShapeType="1"/>
            </p:cNvSpPr>
            <p:nvPr/>
          </p:nvSpPr>
          <p:spPr bwMode="auto">
            <a:xfrm>
              <a:off x="4070" y="156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257" name="Rectangle 41"/>
            <p:cNvSpPr>
              <a:spLocks noChangeArrowheads="1"/>
            </p:cNvSpPr>
            <p:nvPr/>
          </p:nvSpPr>
          <p:spPr bwMode="auto">
            <a:xfrm>
              <a:off x="4983" y="1564"/>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UC</a:t>
              </a:r>
              <a:endParaRPr lang="en-GB" altLang="da-DK">
                <a:latin typeface="Courier New" panose="02070309020205020404" pitchFamily="49" charset="0"/>
              </a:endParaRPr>
            </a:p>
          </p:txBody>
        </p:sp>
        <p:sp>
          <p:nvSpPr>
            <p:cNvPr id="393258" name="Rectangle 42"/>
            <p:cNvSpPr>
              <a:spLocks noChangeArrowheads="1"/>
            </p:cNvSpPr>
            <p:nvPr/>
          </p:nvSpPr>
          <p:spPr bwMode="auto">
            <a:xfrm>
              <a:off x="4530" y="1564"/>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3259" name="Rectangle 43"/>
            <p:cNvSpPr>
              <a:spLocks noChangeArrowheads="1"/>
            </p:cNvSpPr>
            <p:nvPr/>
          </p:nvSpPr>
          <p:spPr bwMode="auto">
            <a:xfrm>
              <a:off x="4983" y="1062"/>
              <a:ext cx="453" cy="253"/>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UC</a:t>
              </a:r>
              <a:endParaRPr lang="en-GB" altLang="da-DK">
                <a:latin typeface="Courier New" panose="02070309020205020404" pitchFamily="49" charset="0"/>
              </a:endParaRPr>
            </a:p>
          </p:txBody>
        </p:sp>
        <p:sp>
          <p:nvSpPr>
            <p:cNvPr id="393260" name="Rectangle 44"/>
            <p:cNvSpPr>
              <a:spLocks noChangeArrowheads="1"/>
            </p:cNvSpPr>
            <p:nvPr/>
          </p:nvSpPr>
          <p:spPr bwMode="auto">
            <a:xfrm>
              <a:off x="4530" y="1062"/>
              <a:ext cx="453" cy="253"/>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5</a:t>
              </a:r>
              <a:endParaRPr lang="en-GB" altLang="da-DK">
                <a:latin typeface="Courier New" panose="02070309020205020404" pitchFamily="49" charset="0"/>
              </a:endParaRPr>
            </a:p>
          </p:txBody>
        </p:sp>
        <p:sp>
          <p:nvSpPr>
            <p:cNvPr id="393261" name="Rectangle 45"/>
            <p:cNvSpPr>
              <a:spLocks noChangeArrowheads="1"/>
            </p:cNvSpPr>
            <p:nvPr/>
          </p:nvSpPr>
          <p:spPr bwMode="auto">
            <a:xfrm>
              <a:off x="4983" y="1315"/>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UC</a:t>
              </a:r>
              <a:endParaRPr lang="en-GB" altLang="da-DK">
                <a:latin typeface="Courier New" panose="02070309020205020404" pitchFamily="49" charset="0"/>
              </a:endParaRPr>
            </a:p>
          </p:txBody>
        </p:sp>
        <p:sp>
          <p:nvSpPr>
            <p:cNvPr id="393262" name="Rectangle 46"/>
            <p:cNvSpPr>
              <a:spLocks noChangeArrowheads="1"/>
            </p:cNvSpPr>
            <p:nvPr/>
          </p:nvSpPr>
          <p:spPr bwMode="auto">
            <a:xfrm>
              <a:off x="4983" y="81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TT2</a:t>
              </a:r>
              <a:endParaRPr lang="en-GB" altLang="da-DK">
                <a:latin typeface="Courier New" panose="02070309020205020404" pitchFamily="49" charset="0"/>
              </a:endParaRPr>
            </a:p>
          </p:txBody>
        </p:sp>
        <p:sp>
          <p:nvSpPr>
            <p:cNvPr id="393263" name="Rectangle 47"/>
            <p:cNvSpPr>
              <a:spLocks noChangeArrowheads="1"/>
            </p:cNvSpPr>
            <p:nvPr/>
          </p:nvSpPr>
          <p:spPr bwMode="auto">
            <a:xfrm>
              <a:off x="4530" y="1315"/>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5</a:t>
              </a:r>
              <a:endParaRPr lang="en-GB" altLang="da-DK">
                <a:latin typeface="Courier New" panose="02070309020205020404" pitchFamily="49" charset="0"/>
              </a:endParaRPr>
            </a:p>
          </p:txBody>
        </p:sp>
        <p:sp>
          <p:nvSpPr>
            <p:cNvPr id="393264" name="Rectangle 48"/>
            <p:cNvSpPr>
              <a:spLocks noChangeArrowheads="1"/>
            </p:cNvSpPr>
            <p:nvPr/>
          </p:nvSpPr>
          <p:spPr bwMode="auto">
            <a:xfrm>
              <a:off x="4530" y="81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TT1</a:t>
              </a:r>
              <a:endParaRPr lang="en-GB" altLang="da-DK">
                <a:latin typeface="Courier New" panose="02070309020205020404" pitchFamily="49" charset="0"/>
              </a:endParaRPr>
            </a:p>
          </p:txBody>
        </p:sp>
        <p:sp>
          <p:nvSpPr>
            <p:cNvPr id="393265" name="Line 49"/>
            <p:cNvSpPr>
              <a:spLocks noChangeShapeType="1"/>
            </p:cNvSpPr>
            <p:nvPr/>
          </p:nvSpPr>
          <p:spPr bwMode="auto">
            <a:xfrm>
              <a:off x="4530" y="81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66" name="Line 50"/>
            <p:cNvSpPr>
              <a:spLocks noChangeShapeType="1"/>
            </p:cNvSpPr>
            <p:nvPr/>
          </p:nvSpPr>
          <p:spPr bwMode="auto">
            <a:xfrm>
              <a:off x="4530" y="1062"/>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67" name="Line 51"/>
            <p:cNvSpPr>
              <a:spLocks noChangeShapeType="1"/>
            </p:cNvSpPr>
            <p:nvPr/>
          </p:nvSpPr>
          <p:spPr bwMode="auto">
            <a:xfrm>
              <a:off x="4530" y="1564"/>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68" name="Line 52"/>
            <p:cNvSpPr>
              <a:spLocks noChangeShapeType="1"/>
            </p:cNvSpPr>
            <p:nvPr/>
          </p:nvSpPr>
          <p:spPr bwMode="auto">
            <a:xfrm>
              <a:off x="4530" y="181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69" name="Line 53"/>
            <p:cNvSpPr>
              <a:spLocks noChangeShapeType="1"/>
            </p:cNvSpPr>
            <p:nvPr/>
          </p:nvSpPr>
          <p:spPr bwMode="auto">
            <a:xfrm>
              <a:off x="4530" y="813"/>
              <a:ext cx="0" cy="100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70" name="Line 54"/>
            <p:cNvSpPr>
              <a:spLocks noChangeShapeType="1"/>
            </p:cNvSpPr>
            <p:nvPr/>
          </p:nvSpPr>
          <p:spPr bwMode="auto">
            <a:xfrm>
              <a:off x="5436" y="813"/>
              <a:ext cx="0" cy="100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71" name="Line 55"/>
            <p:cNvSpPr>
              <a:spLocks noChangeShapeType="1"/>
            </p:cNvSpPr>
            <p:nvPr/>
          </p:nvSpPr>
          <p:spPr bwMode="auto">
            <a:xfrm>
              <a:off x="4983" y="813"/>
              <a:ext cx="0" cy="10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272" name="Line 56"/>
            <p:cNvSpPr>
              <a:spLocks noChangeShapeType="1"/>
            </p:cNvSpPr>
            <p:nvPr/>
          </p:nvSpPr>
          <p:spPr bwMode="auto">
            <a:xfrm>
              <a:off x="4530" y="1315"/>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273" name="Rectangle 57"/>
            <p:cNvSpPr>
              <a:spLocks noChangeArrowheads="1"/>
            </p:cNvSpPr>
            <p:nvPr/>
          </p:nvSpPr>
          <p:spPr bwMode="auto">
            <a:xfrm>
              <a:off x="4983" y="180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4</a:t>
              </a:r>
              <a:endParaRPr lang="en-GB" altLang="da-DK">
                <a:latin typeface="Courier New" panose="02070309020205020404" pitchFamily="49" charset="0"/>
              </a:endParaRPr>
            </a:p>
          </p:txBody>
        </p:sp>
        <p:sp>
          <p:nvSpPr>
            <p:cNvPr id="393274" name="Rectangle 58"/>
            <p:cNvSpPr>
              <a:spLocks noChangeArrowheads="1"/>
            </p:cNvSpPr>
            <p:nvPr/>
          </p:nvSpPr>
          <p:spPr bwMode="auto">
            <a:xfrm>
              <a:off x="4530" y="180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3275" name="Rectangle 59"/>
            <p:cNvSpPr>
              <a:spLocks noChangeArrowheads="1"/>
            </p:cNvSpPr>
            <p:nvPr/>
          </p:nvSpPr>
          <p:spPr bwMode="auto">
            <a:xfrm>
              <a:off x="4068" y="1803"/>
              <a:ext cx="462"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NOW</a:t>
              </a:r>
              <a:endParaRPr lang="en-GB" altLang="da-DK">
                <a:latin typeface="Courier New" panose="02070309020205020404" pitchFamily="49" charset="0"/>
              </a:endParaRPr>
            </a:p>
          </p:txBody>
        </p:sp>
        <p:sp>
          <p:nvSpPr>
            <p:cNvPr id="393276" name="Rectangle 60"/>
            <p:cNvSpPr>
              <a:spLocks noChangeArrowheads="1"/>
            </p:cNvSpPr>
            <p:nvPr/>
          </p:nvSpPr>
          <p:spPr bwMode="auto">
            <a:xfrm>
              <a:off x="2308" y="1803"/>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Sales</a:t>
              </a:r>
              <a:endParaRPr lang="en-GB" altLang="da-DK">
                <a:latin typeface="Courier New" panose="02070309020205020404" pitchFamily="49" charset="0"/>
              </a:endParaRPr>
            </a:p>
          </p:txBody>
        </p:sp>
        <p:sp>
          <p:nvSpPr>
            <p:cNvPr id="393277" name="Rectangle 61"/>
            <p:cNvSpPr>
              <a:spLocks noChangeArrowheads="1"/>
            </p:cNvSpPr>
            <p:nvPr/>
          </p:nvSpPr>
          <p:spPr bwMode="auto">
            <a:xfrm>
              <a:off x="3624" y="1803"/>
              <a:ext cx="444"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93278" name="Rectangle 62"/>
            <p:cNvSpPr>
              <a:spLocks noChangeArrowheads="1"/>
            </p:cNvSpPr>
            <p:nvPr/>
          </p:nvSpPr>
          <p:spPr bwMode="auto">
            <a:xfrm>
              <a:off x="1535" y="1803"/>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20</a:t>
              </a:r>
              <a:endParaRPr lang="en-GB" altLang="da-DK">
                <a:latin typeface="Courier New" panose="02070309020205020404" pitchFamily="49" charset="0"/>
              </a:endParaRPr>
            </a:p>
          </p:txBody>
        </p:sp>
        <p:sp>
          <p:nvSpPr>
            <p:cNvPr id="393279" name="Rectangle 63"/>
            <p:cNvSpPr>
              <a:spLocks noChangeArrowheads="1"/>
            </p:cNvSpPr>
            <p:nvPr/>
          </p:nvSpPr>
          <p:spPr bwMode="auto">
            <a:xfrm>
              <a:off x="790" y="1803"/>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John</a:t>
              </a:r>
              <a:endParaRPr lang="en-GB" altLang="da-DK">
                <a:latin typeface="Courier New" panose="02070309020205020404" pitchFamily="49" charset="0"/>
              </a:endParaRPr>
            </a:p>
          </p:txBody>
        </p:sp>
        <p:sp>
          <p:nvSpPr>
            <p:cNvPr id="393280" name="Rectangle 64"/>
            <p:cNvSpPr>
              <a:spLocks noChangeArrowheads="1"/>
            </p:cNvSpPr>
            <p:nvPr/>
          </p:nvSpPr>
          <p:spPr bwMode="auto">
            <a:xfrm>
              <a:off x="279" y="1803"/>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a:t>
              </a:r>
              <a:endParaRPr lang="en-GB" altLang="da-DK">
                <a:latin typeface="Courier New" panose="02070309020205020404" pitchFamily="49" charset="0"/>
              </a:endParaRPr>
            </a:p>
          </p:txBody>
        </p:sp>
        <p:sp>
          <p:nvSpPr>
            <p:cNvPr id="393281" name="Line 65"/>
            <p:cNvSpPr>
              <a:spLocks noChangeShapeType="1"/>
            </p:cNvSpPr>
            <p:nvPr/>
          </p:nvSpPr>
          <p:spPr bwMode="auto">
            <a:xfrm>
              <a:off x="279" y="1803"/>
              <a:ext cx="5157"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82" name="Line 66"/>
            <p:cNvSpPr>
              <a:spLocks noChangeShapeType="1"/>
            </p:cNvSpPr>
            <p:nvPr/>
          </p:nvSpPr>
          <p:spPr bwMode="auto">
            <a:xfrm>
              <a:off x="279" y="2052"/>
              <a:ext cx="5157"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83" name="Line 67"/>
            <p:cNvSpPr>
              <a:spLocks noChangeShapeType="1"/>
            </p:cNvSpPr>
            <p:nvPr/>
          </p:nvSpPr>
          <p:spPr bwMode="auto">
            <a:xfrm>
              <a:off x="279" y="180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84" name="Line 68"/>
            <p:cNvSpPr>
              <a:spLocks noChangeShapeType="1"/>
            </p:cNvSpPr>
            <p:nvPr/>
          </p:nvSpPr>
          <p:spPr bwMode="auto">
            <a:xfrm>
              <a:off x="790"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85" name="Line 69"/>
            <p:cNvSpPr>
              <a:spLocks noChangeShapeType="1"/>
            </p:cNvSpPr>
            <p:nvPr/>
          </p:nvSpPr>
          <p:spPr bwMode="auto">
            <a:xfrm>
              <a:off x="1535"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86" name="Line 70"/>
            <p:cNvSpPr>
              <a:spLocks noChangeShapeType="1"/>
            </p:cNvSpPr>
            <p:nvPr/>
          </p:nvSpPr>
          <p:spPr bwMode="auto">
            <a:xfrm>
              <a:off x="2306"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87" name="Line 71"/>
            <p:cNvSpPr>
              <a:spLocks noChangeShapeType="1"/>
            </p:cNvSpPr>
            <p:nvPr/>
          </p:nvSpPr>
          <p:spPr bwMode="auto">
            <a:xfrm>
              <a:off x="5436" y="180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88" name="Line 72"/>
            <p:cNvSpPr>
              <a:spLocks noChangeShapeType="1"/>
            </p:cNvSpPr>
            <p:nvPr/>
          </p:nvSpPr>
          <p:spPr bwMode="auto">
            <a:xfrm>
              <a:off x="3624"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289" name="Line 73"/>
            <p:cNvSpPr>
              <a:spLocks noChangeShapeType="1"/>
            </p:cNvSpPr>
            <p:nvPr/>
          </p:nvSpPr>
          <p:spPr bwMode="auto">
            <a:xfrm>
              <a:off x="4068"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290" name="Line 74"/>
            <p:cNvSpPr>
              <a:spLocks noChangeShapeType="1"/>
            </p:cNvSpPr>
            <p:nvPr/>
          </p:nvSpPr>
          <p:spPr bwMode="auto">
            <a:xfrm>
              <a:off x="4530"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291" name="Line 75"/>
            <p:cNvSpPr>
              <a:spLocks noChangeShapeType="1"/>
            </p:cNvSpPr>
            <p:nvPr/>
          </p:nvSpPr>
          <p:spPr bwMode="auto">
            <a:xfrm>
              <a:off x="4983"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292" name="Rectangle 76"/>
            <p:cNvSpPr>
              <a:spLocks noChangeArrowheads="1"/>
            </p:cNvSpPr>
            <p:nvPr/>
          </p:nvSpPr>
          <p:spPr bwMode="auto">
            <a:xfrm>
              <a:off x="4071" y="1062"/>
              <a:ext cx="458" cy="252"/>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NOW</a:t>
              </a:r>
              <a:endParaRPr lang="en-GB" altLang="da-DK">
                <a:latin typeface="Courier New" panose="02070309020205020404" pitchFamily="49" charset="0"/>
              </a:endParaRPr>
            </a:p>
          </p:txBody>
        </p:sp>
        <p:sp>
          <p:nvSpPr>
            <p:cNvPr id="393293" name="Rectangle 77"/>
            <p:cNvSpPr>
              <a:spLocks noChangeArrowheads="1"/>
            </p:cNvSpPr>
            <p:nvPr/>
          </p:nvSpPr>
          <p:spPr bwMode="auto">
            <a:xfrm>
              <a:off x="3623" y="1062"/>
              <a:ext cx="448" cy="252"/>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5</a:t>
              </a:r>
              <a:endParaRPr lang="en-GB" altLang="da-DK">
                <a:latin typeface="Courier New" panose="02070309020205020404" pitchFamily="49" charset="0"/>
              </a:endParaRPr>
            </a:p>
          </p:txBody>
        </p:sp>
        <p:sp>
          <p:nvSpPr>
            <p:cNvPr id="393294" name="Rectangle 78"/>
            <p:cNvSpPr>
              <a:spLocks noChangeArrowheads="1"/>
            </p:cNvSpPr>
            <p:nvPr/>
          </p:nvSpPr>
          <p:spPr bwMode="auto">
            <a:xfrm>
              <a:off x="4071" y="1314"/>
              <a:ext cx="45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NOW</a:t>
              </a:r>
              <a:endParaRPr lang="en-GB" altLang="da-DK">
                <a:latin typeface="Courier New" panose="02070309020205020404" pitchFamily="49" charset="0"/>
              </a:endParaRPr>
            </a:p>
          </p:txBody>
        </p:sp>
        <p:sp>
          <p:nvSpPr>
            <p:cNvPr id="393295" name="Rectangle 79"/>
            <p:cNvSpPr>
              <a:spLocks noChangeArrowheads="1"/>
            </p:cNvSpPr>
            <p:nvPr/>
          </p:nvSpPr>
          <p:spPr bwMode="auto">
            <a:xfrm>
              <a:off x="4071" y="813"/>
              <a:ext cx="45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VT2</a:t>
              </a:r>
              <a:endParaRPr lang="en-GB" altLang="da-DK">
                <a:latin typeface="Courier New" panose="02070309020205020404" pitchFamily="49" charset="0"/>
              </a:endParaRPr>
            </a:p>
          </p:txBody>
        </p:sp>
        <p:sp>
          <p:nvSpPr>
            <p:cNvPr id="393296" name="Rectangle 80"/>
            <p:cNvSpPr>
              <a:spLocks noChangeArrowheads="1"/>
            </p:cNvSpPr>
            <p:nvPr/>
          </p:nvSpPr>
          <p:spPr bwMode="auto">
            <a:xfrm>
              <a:off x="3623" y="1314"/>
              <a:ext cx="44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3</a:t>
              </a:r>
              <a:endParaRPr lang="en-GB" altLang="da-DK">
                <a:latin typeface="Courier New" panose="02070309020205020404" pitchFamily="49" charset="0"/>
              </a:endParaRPr>
            </a:p>
          </p:txBody>
        </p:sp>
        <p:sp>
          <p:nvSpPr>
            <p:cNvPr id="393297" name="Rectangle 81"/>
            <p:cNvSpPr>
              <a:spLocks noChangeArrowheads="1"/>
            </p:cNvSpPr>
            <p:nvPr/>
          </p:nvSpPr>
          <p:spPr bwMode="auto">
            <a:xfrm>
              <a:off x="3623" y="813"/>
              <a:ext cx="44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VT1</a:t>
              </a:r>
              <a:endParaRPr lang="en-GB" altLang="da-DK">
                <a:latin typeface="Courier New" panose="02070309020205020404" pitchFamily="49" charset="0"/>
              </a:endParaRPr>
            </a:p>
          </p:txBody>
        </p:sp>
        <p:sp>
          <p:nvSpPr>
            <p:cNvPr id="393298" name="Line 82"/>
            <p:cNvSpPr>
              <a:spLocks noChangeShapeType="1"/>
            </p:cNvSpPr>
            <p:nvPr/>
          </p:nvSpPr>
          <p:spPr bwMode="auto">
            <a:xfrm>
              <a:off x="3623" y="81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299" name="Line 83"/>
            <p:cNvSpPr>
              <a:spLocks noChangeShapeType="1"/>
            </p:cNvSpPr>
            <p:nvPr/>
          </p:nvSpPr>
          <p:spPr bwMode="auto">
            <a:xfrm>
              <a:off x="3623" y="1062"/>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300" name="Line 84"/>
            <p:cNvSpPr>
              <a:spLocks noChangeShapeType="1"/>
            </p:cNvSpPr>
            <p:nvPr/>
          </p:nvSpPr>
          <p:spPr bwMode="auto">
            <a:xfrm>
              <a:off x="3623" y="156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301" name="Line 85"/>
            <p:cNvSpPr>
              <a:spLocks noChangeShapeType="1"/>
            </p:cNvSpPr>
            <p:nvPr/>
          </p:nvSpPr>
          <p:spPr bwMode="auto">
            <a:xfrm>
              <a:off x="3623" y="813"/>
              <a:ext cx="0" cy="75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302" name="Line 86"/>
            <p:cNvSpPr>
              <a:spLocks noChangeShapeType="1"/>
            </p:cNvSpPr>
            <p:nvPr/>
          </p:nvSpPr>
          <p:spPr bwMode="auto">
            <a:xfrm>
              <a:off x="4529" y="813"/>
              <a:ext cx="0" cy="75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93303" name="Line 87"/>
            <p:cNvSpPr>
              <a:spLocks noChangeShapeType="1"/>
            </p:cNvSpPr>
            <p:nvPr/>
          </p:nvSpPr>
          <p:spPr bwMode="auto">
            <a:xfrm>
              <a:off x="4071" y="813"/>
              <a:ext cx="0" cy="75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04" name="Line 88"/>
            <p:cNvSpPr>
              <a:spLocks noChangeShapeType="1"/>
            </p:cNvSpPr>
            <p:nvPr/>
          </p:nvSpPr>
          <p:spPr bwMode="auto">
            <a:xfrm>
              <a:off x="3623" y="1314"/>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393305" name="Rectangle 89"/>
          <p:cNvSpPr>
            <a:spLocks noGrp="1" noChangeArrowheads="1"/>
          </p:cNvSpPr>
          <p:nvPr>
            <p:ph type="title"/>
          </p:nvPr>
        </p:nvSpPr>
        <p:spPr/>
        <p:txBody>
          <a:bodyPr/>
          <a:lstStyle/>
          <a:p>
            <a:r>
              <a:rPr lang="da-DK" altLang="da-DK" err="1"/>
              <a:t>Bitemporal</a:t>
            </a:r>
            <a:r>
              <a:rPr lang="da-DK" altLang="da-DK"/>
              <a:t> </a:t>
            </a:r>
            <a:r>
              <a:rPr lang="da-DK" altLang="da-DK" err="1"/>
              <a:t>Shapes</a:t>
            </a:r>
            <a:endParaRPr lang="en-GB" altLang="da-DK"/>
          </a:p>
        </p:txBody>
      </p:sp>
      <p:sp>
        <p:nvSpPr>
          <p:cNvPr id="393307" name="Oval 91"/>
          <p:cNvSpPr>
            <a:spLocks noChangeArrowheads="1"/>
          </p:cNvSpPr>
          <p:nvPr/>
        </p:nvSpPr>
        <p:spPr bwMode="auto">
          <a:xfrm>
            <a:off x="7173913" y="2557463"/>
            <a:ext cx="3122612" cy="51435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grpSp>
        <p:nvGrpSpPr>
          <p:cNvPr id="393308" name="Group 92"/>
          <p:cNvGrpSpPr>
            <a:grpSpLocks/>
          </p:cNvGrpSpPr>
          <p:nvPr/>
        </p:nvGrpSpPr>
        <p:grpSpPr bwMode="auto">
          <a:xfrm>
            <a:off x="1981200" y="3355975"/>
            <a:ext cx="3449638" cy="3214688"/>
            <a:chOff x="288" y="2114"/>
            <a:chExt cx="2173" cy="2025"/>
          </a:xfrm>
        </p:grpSpPr>
        <p:sp>
          <p:nvSpPr>
            <p:cNvPr id="393309" name="Rectangle 93"/>
            <p:cNvSpPr>
              <a:spLocks noChangeArrowheads="1"/>
            </p:cNvSpPr>
            <p:nvPr/>
          </p:nvSpPr>
          <p:spPr bwMode="auto">
            <a:xfrm>
              <a:off x="619" y="3693"/>
              <a:ext cx="66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3310" name="Rectangle 94"/>
            <p:cNvSpPr>
              <a:spLocks noChangeArrowheads="1"/>
            </p:cNvSpPr>
            <p:nvPr/>
          </p:nvSpPr>
          <p:spPr bwMode="auto">
            <a:xfrm>
              <a:off x="779" y="3531"/>
              <a:ext cx="50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3311" name="Rectangle 95"/>
            <p:cNvSpPr>
              <a:spLocks noChangeArrowheads="1"/>
            </p:cNvSpPr>
            <p:nvPr/>
          </p:nvSpPr>
          <p:spPr bwMode="auto">
            <a:xfrm>
              <a:off x="951" y="3366"/>
              <a:ext cx="337"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3312" name="Rectangle 96"/>
            <p:cNvSpPr>
              <a:spLocks noChangeArrowheads="1"/>
            </p:cNvSpPr>
            <p:nvPr/>
          </p:nvSpPr>
          <p:spPr bwMode="auto">
            <a:xfrm>
              <a:off x="1119" y="3204"/>
              <a:ext cx="16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3313" name="Text Box 97"/>
            <p:cNvSpPr txBox="1">
              <a:spLocks noChangeArrowheads="1"/>
            </p:cNvSpPr>
            <p:nvPr/>
          </p:nvSpPr>
          <p:spPr bwMode="auto">
            <a:xfrm>
              <a:off x="2169" y="3908"/>
              <a:ext cx="2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spcBef>
                  <a:spcPct val="20000"/>
                </a:spcBef>
              </a:pPr>
              <a:r>
                <a:rPr kumimoji="1" lang="en-US" altLang="da-DK" sz="1800">
                  <a:latin typeface="Helvetica" panose="020B0604020202020204" pitchFamily="34" charset="0"/>
                </a:rPr>
                <a:t>TT</a:t>
              </a:r>
            </a:p>
          </p:txBody>
        </p:sp>
        <p:sp>
          <p:nvSpPr>
            <p:cNvPr id="393314" name="Line 98"/>
            <p:cNvSpPr>
              <a:spLocks noChangeShapeType="1"/>
            </p:cNvSpPr>
            <p:nvPr/>
          </p:nvSpPr>
          <p:spPr bwMode="auto">
            <a:xfrm>
              <a:off x="617" y="3860"/>
              <a:ext cx="1796"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15" name="Line 99"/>
            <p:cNvSpPr>
              <a:spLocks noChangeShapeType="1"/>
            </p:cNvSpPr>
            <p:nvPr/>
          </p:nvSpPr>
          <p:spPr bwMode="auto">
            <a:xfrm flipV="1">
              <a:off x="618" y="2131"/>
              <a:ext cx="0" cy="1736"/>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16" name="Line 100"/>
            <p:cNvSpPr>
              <a:spLocks noChangeShapeType="1"/>
            </p:cNvSpPr>
            <p:nvPr/>
          </p:nvSpPr>
          <p:spPr bwMode="auto">
            <a:xfrm flipH="1">
              <a:off x="785"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17" name="Line 101"/>
            <p:cNvSpPr>
              <a:spLocks noChangeShapeType="1"/>
            </p:cNvSpPr>
            <p:nvPr/>
          </p:nvSpPr>
          <p:spPr bwMode="auto">
            <a:xfrm flipH="1">
              <a:off x="954"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18" name="Line 102"/>
            <p:cNvSpPr>
              <a:spLocks noChangeShapeType="1"/>
            </p:cNvSpPr>
            <p:nvPr/>
          </p:nvSpPr>
          <p:spPr bwMode="auto">
            <a:xfrm flipH="1">
              <a:off x="1119"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19" name="Line 103"/>
            <p:cNvSpPr>
              <a:spLocks noChangeShapeType="1"/>
            </p:cNvSpPr>
            <p:nvPr/>
          </p:nvSpPr>
          <p:spPr bwMode="auto">
            <a:xfrm flipH="1">
              <a:off x="1284"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nvGrpSpPr>
            <p:cNvPr id="393320" name="Group 104"/>
            <p:cNvGrpSpPr>
              <a:grpSpLocks/>
            </p:cNvGrpSpPr>
            <p:nvPr/>
          </p:nvGrpSpPr>
          <p:grpSpPr bwMode="auto">
            <a:xfrm>
              <a:off x="1445" y="3820"/>
              <a:ext cx="165" cy="84"/>
              <a:chOff x="1161" y="3820"/>
              <a:chExt cx="165" cy="84"/>
            </a:xfrm>
          </p:grpSpPr>
          <p:sp>
            <p:nvSpPr>
              <p:cNvPr id="393321" name="Line 105"/>
              <p:cNvSpPr>
                <a:spLocks noChangeShapeType="1"/>
              </p:cNvSpPr>
              <p:nvPr/>
            </p:nvSpPr>
            <p:spPr bwMode="auto">
              <a:xfrm flipH="1">
                <a:off x="1161"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22" name="Line 106"/>
              <p:cNvSpPr>
                <a:spLocks noChangeShapeType="1"/>
              </p:cNvSpPr>
              <p:nvPr/>
            </p:nvSpPr>
            <p:spPr bwMode="auto">
              <a:xfrm flipH="1">
                <a:off x="1326"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393323" name="Line 107"/>
            <p:cNvSpPr>
              <a:spLocks noChangeShapeType="1"/>
            </p:cNvSpPr>
            <p:nvPr/>
          </p:nvSpPr>
          <p:spPr bwMode="auto">
            <a:xfrm flipH="1">
              <a:off x="1775"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24" name="Line 108"/>
            <p:cNvSpPr>
              <a:spLocks noChangeShapeType="1"/>
            </p:cNvSpPr>
            <p:nvPr/>
          </p:nvSpPr>
          <p:spPr bwMode="auto">
            <a:xfrm flipH="1">
              <a:off x="1940"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25" name="Line 109"/>
            <p:cNvSpPr>
              <a:spLocks noChangeShapeType="1"/>
            </p:cNvSpPr>
            <p:nvPr/>
          </p:nvSpPr>
          <p:spPr bwMode="auto">
            <a:xfrm>
              <a:off x="584" y="2540"/>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26" name="Line 110"/>
            <p:cNvSpPr>
              <a:spLocks noChangeShapeType="1"/>
            </p:cNvSpPr>
            <p:nvPr/>
          </p:nvSpPr>
          <p:spPr bwMode="auto">
            <a:xfrm>
              <a:off x="584" y="2705"/>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27" name="Line 111"/>
            <p:cNvSpPr>
              <a:spLocks noChangeShapeType="1"/>
            </p:cNvSpPr>
            <p:nvPr/>
          </p:nvSpPr>
          <p:spPr bwMode="auto">
            <a:xfrm>
              <a:off x="584" y="2870"/>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28" name="Line 112"/>
            <p:cNvSpPr>
              <a:spLocks noChangeShapeType="1"/>
            </p:cNvSpPr>
            <p:nvPr/>
          </p:nvSpPr>
          <p:spPr bwMode="auto">
            <a:xfrm>
              <a:off x="584" y="3035"/>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29" name="Line 113"/>
            <p:cNvSpPr>
              <a:spLocks noChangeShapeType="1"/>
            </p:cNvSpPr>
            <p:nvPr/>
          </p:nvSpPr>
          <p:spPr bwMode="auto">
            <a:xfrm>
              <a:off x="584" y="3200"/>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30" name="Line 114"/>
            <p:cNvSpPr>
              <a:spLocks noChangeShapeType="1"/>
            </p:cNvSpPr>
            <p:nvPr/>
          </p:nvSpPr>
          <p:spPr bwMode="auto">
            <a:xfrm>
              <a:off x="584" y="3365"/>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31" name="Line 115"/>
            <p:cNvSpPr>
              <a:spLocks noChangeShapeType="1"/>
            </p:cNvSpPr>
            <p:nvPr/>
          </p:nvSpPr>
          <p:spPr bwMode="auto">
            <a:xfrm>
              <a:off x="584" y="3530"/>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32" name="Line 116"/>
            <p:cNvSpPr>
              <a:spLocks noChangeShapeType="1"/>
            </p:cNvSpPr>
            <p:nvPr/>
          </p:nvSpPr>
          <p:spPr bwMode="auto">
            <a:xfrm>
              <a:off x="580" y="3695"/>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33" name="Text Box 117"/>
            <p:cNvSpPr txBox="1">
              <a:spLocks noChangeArrowheads="1"/>
            </p:cNvSpPr>
            <p:nvPr/>
          </p:nvSpPr>
          <p:spPr bwMode="auto">
            <a:xfrm>
              <a:off x="606"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1</a:t>
              </a:r>
              <a:endParaRPr lang="en-GB" altLang="da-DK" sz="1600">
                <a:latin typeface="Helvetica" panose="020B0604020202020204" pitchFamily="34" charset="0"/>
              </a:endParaRPr>
            </a:p>
          </p:txBody>
        </p:sp>
        <p:sp>
          <p:nvSpPr>
            <p:cNvPr id="393334" name="Text Box 118"/>
            <p:cNvSpPr txBox="1">
              <a:spLocks noChangeArrowheads="1"/>
            </p:cNvSpPr>
            <p:nvPr/>
          </p:nvSpPr>
          <p:spPr bwMode="auto">
            <a:xfrm>
              <a:off x="774"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2</a:t>
              </a:r>
              <a:endParaRPr lang="en-GB" altLang="da-DK" sz="1600">
                <a:latin typeface="Helvetica" panose="020B0604020202020204" pitchFamily="34" charset="0"/>
              </a:endParaRPr>
            </a:p>
          </p:txBody>
        </p:sp>
        <p:sp>
          <p:nvSpPr>
            <p:cNvPr id="393335" name="Line 119"/>
            <p:cNvSpPr>
              <a:spLocks noChangeShapeType="1"/>
            </p:cNvSpPr>
            <p:nvPr/>
          </p:nvSpPr>
          <p:spPr bwMode="auto">
            <a:xfrm flipH="1">
              <a:off x="1117"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36" name="Line 120"/>
            <p:cNvSpPr>
              <a:spLocks noChangeShapeType="1"/>
            </p:cNvSpPr>
            <p:nvPr/>
          </p:nvSpPr>
          <p:spPr bwMode="auto">
            <a:xfrm flipH="1">
              <a:off x="1282"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37" name="Text Box 121"/>
            <p:cNvSpPr txBox="1">
              <a:spLocks noChangeArrowheads="1"/>
            </p:cNvSpPr>
            <p:nvPr/>
          </p:nvSpPr>
          <p:spPr bwMode="auto">
            <a:xfrm>
              <a:off x="942"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3</a:t>
              </a:r>
              <a:endParaRPr lang="en-GB" altLang="da-DK" sz="1600">
                <a:latin typeface="Helvetica" panose="020B0604020202020204" pitchFamily="34" charset="0"/>
              </a:endParaRPr>
            </a:p>
          </p:txBody>
        </p:sp>
        <p:sp>
          <p:nvSpPr>
            <p:cNvPr id="393338" name="Text Box 122"/>
            <p:cNvSpPr txBox="1">
              <a:spLocks noChangeArrowheads="1"/>
            </p:cNvSpPr>
            <p:nvPr/>
          </p:nvSpPr>
          <p:spPr bwMode="auto">
            <a:xfrm>
              <a:off x="1110"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4</a:t>
              </a:r>
              <a:endParaRPr lang="en-GB" altLang="da-DK" sz="1600">
                <a:latin typeface="Helvetica" panose="020B0604020202020204" pitchFamily="34" charset="0"/>
              </a:endParaRPr>
            </a:p>
          </p:txBody>
        </p:sp>
        <p:sp>
          <p:nvSpPr>
            <p:cNvPr id="393339" name="Text Box 123"/>
            <p:cNvSpPr txBox="1">
              <a:spLocks noChangeArrowheads="1"/>
            </p:cNvSpPr>
            <p:nvPr/>
          </p:nvSpPr>
          <p:spPr bwMode="auto">
            <a:xfrm>
              <a:off x="1272"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5</a:t>
              </a:r>
              <a:endParaRPr lang="en-GB" altLang="da-DK" sz="1600">
                <a:latin typeface="Helvetica" panose="020B0604020202020204" pitchFamily="34" charset="0"/>
              </a:endParaRPr>
            </a:p>
          </p:txBody>
        </p:sp>
        <p:sp>
          <p:nvSpPr>
            <p:cNvPr id="393340" name="Text Box 124"/>
            <p:cNvSpPr txBox="1">
              <a:spLocks noChangeArrowheads="1"/>
            </p:cNvSpPr>
            <p:nvPr/>
          </p:nvSpPr>
          <p:spPr bwMode="auto">
            <a:xfrm>
              <a:off x="1434"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6</a:t>
              </a:r>
              <a:endParaRPr lang="en-GB" altLang="da-DK" sz="1600">
                <a:latin typeface="Helvetica" panose="020B0604020202020204" pitchFamily="34" charset="0"/>
              </a:endParaRPr>
            </a:p>
          </p:txBody>
        </p:sp>
        <p:sp>
          <p:nvSpPr>
            <p:cNvPr id="393341" name="Text Box 125"/>
            <p:cNvSpPr txBox="1">
              <a:spLocks noChangeArrowheads="1"/>
            </p:cNvSpPr>
            <p:nvPr/>
          </p:nvSpPr>
          <p:spPr bwMode="auto">
            <a:xfrm>
              <a:off x="1602"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7</a:t>
              </a:r>
              <a:endParaRPr lang="en-GB" altLang="da-DK" sz="1600">
                <a:latin typeface="Helvetica" panose="020B0604020202020204" pitchFamily="34" charset="0"/>
              </a:endParaRPr>
            </a:p>
          </p:txBody>
        </p:sp>
        <p:sp>
          <p:nvSpPr>
            <p:cNvPr id="393342" name="Text Box 126"/>
            <p:cNvSpPr txBox="1">
              <a:spLocks noChangeArrowheads="1"/>
            </p:cNvSpPr>
            <p:nvPr/>
          </p:nvSpPr>
          <p:spPr bwMode="auto">
            <a:xfrm>
              <a:off x="1770" y="3860"/>
              <a:ext cx="1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da-DK" altLang="da-DK" sz="1600">
                  <a:latin typeface="Helvetica" panose="020B0604020202020204" pitchFamily="34" charset="0"/>
                </a:rPr>
                <a:t>8</a:t>
              </a:r>
              <a:endParaRPr lang="en-GB" altLang="da-DK" sz="1600">
                <a:latin typeface="Helvetica" panose="020B0604020202020204" pitchFamily="34" charset="0"/>
              </a:endParaRPr>
            </a:p>
          </p:txBody>
        </p:sp>
        <p:sp>
          <p:nvSpPr>
            <p:cNvPr id="393343" name="Text Box 127"/>
            <p:cNvSpPr txBox="1">
              <a:spLocks noChangeArrowheads="1"/>
            </p:cNvSpPr>
            <p:nvPr/>
          </p:nvSpPr>
          <p:spPr bwMode="auto">
            <a:xfrm>
              <a:off x="402" y="2511"/>
              <a:ext cx="187" cy="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ts val="2000"/>
                </a:lnSpc>
              </a:pPr>
              <a:r>
                <a:rPr lang="da-DK" altLang="da-DK" sz="1600">
                  <a:latin typeface="Helvetica" panose="020B0604020202020204" pitchFamily="34" charset="0"/>
                </a:rPr>
                <a:t>8</a:t>
              </a:r>
            </a:p>
            <a:p>
              <a:pPr>
                <a:lnSpc>
                  <a:spcPts val="2000"/>
                </a:lnSpc>
              </a:pPr>
              <a:r>
                <a:rPr lang="da-DK" altLang="da-DK" sz="1600">
                  <a:latin typeface="Helvetica" panose="020B0604020202020204" pitchFamily="34" charset="0"/>
                </a:rPr>
                <a:t>7</a:t>
              </a:r>
            </a:p>
            <a:p>
              <a:pPr>
                <a:lnSpc>
                  <a:spcPts val="2000"/>
                </a:lnSpc>
              </a:pPr>
              <a:r>
                <a:rPr lang="da-DK" altLang="da-DK" sz="1600">
                  <a:latin typeface="Helvetica" panose="020B0604020202020204" pitchFamily="34" charset="0"/>
                </a:rPr>
                <a:t>6</a:t>
              </a:r>
            </a:p>
            <a:p>
              <a:pPr>
                <a:lnSpc>
                  <a:spcPts val="2000"/>
                </a:lnSpc>
              </a:pPr>
              <a:r>
                <a:rPr lang="da-DK" altLang="da-DK" sz="1600">
                  <a:latin typeface="Helvetica" panose="020B0604020202020204" pitchFamily="34" charset="0"/>
                </a:rPr>
                <a:t>5</a:t>
              </a:r>
            </a:p>
          </p:txBody>
        </p:sp>
        <p:sp>
          <p:nvSpPr>
            <p:cNvPr id="393344" name="Text Box 128"/>
            <p:cNvSpPr txBox="1">
              <a:spLocks noChangeArrowheads="1"/>
            </p:cNvSpPr>
            <p:nvPr/>
          </p:nvSpPr>
          <p:spPr bwMode="auto">
            <a:xfrm>
              <a:off x="402" y="3171"/>
              <a:ext cx="187" cy="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ts val="2000"/>
                </a:lnSpc>
              </a:pPr>
              <a:r>
                <a:rPr lang="da-DK" altLang="da-DK" sz="1600">
                  <a:latin typeface="Helvetica" panose="020B0604020202020204" pitchFamily="34" charset="0"/>
                </a:rPr>
                <a:t>4</a:t>
              </a:r>
            </a:p>
            <a:p>
              <a:pPr>
                <a:lnSpc>
                  <a:spcPts val="2000"/>
                </a:lnSpc>
              </a:pPr>
              <a:r>
                <a:rPr lang="da-DK" altLang="da-DK" sz="1600">
                  <a:latin typeface="Helvetica" panose="020B0604020202020204" pitchFamily="34" charset="0"/>
                </a:rPr>
                <a:t>3</a:t>
              </a:r>
            </a:p>
            <a:p>
              <a:pPr>
                <a:lnSpc>
                  <a:spcPts val="2000"/>
                </a:lnSpc>
              </a:pPr>
              <a:r>
                <a:rPr lang="da-DK" altLang="da-DK" sz="1600">
                  <a:latin typeface="Helvetica" panose="020B0604020202020204" pitchFamily="34" charset="0"/>
                </a:rPr>
                <a:t>2</a:t>
              </a:r>
            </a:p>
            <a:p>
              <a:pPr>
                <a:lnSpc>
                  <a:spcPts val="2000"/>
                </a:lnSpc>
              </a:pPr>
              <a:r>
                <a:rPr lang="da-DK" altLang="da-DK" sz="1600">
                  <a:latin typeface="Helvetica" panose="020B0604020202020204" pitchFamily="34" charset="0"/>
                </a:rPr>
                <a:t>1</a:t>
              </a:r>
            </a:p>
          </p:txBody>
        </p:sp>
        <p:sp>
          <p:nvSpPr>
            <p:cNvPr id="393345" name="Text Box 129"/>
            <p:cNvSpPr txBox="1">
              <a:spLocks noChangeArrowheads="1"/>
            </p:cNvSpPr>
            <p:nvPr/>
          </p:nvSpPr>
          <p:spPr bwMode="auto">
            <a:xfrm>
              <a:off x="288" y="2114"/>
              <a:ext cx="30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spcBef>
                  <a:spcPct val="20000"/>
                </a:spcBef>
              </a:pPr>
              <a:r>
                <a:rPr kumimoji="1" lang="en-US" altLang="da-DK" sz="1800">
                  <a:latin typeface="Helvetica" panose="020B0604020202020204" pitchFamily="34" charset="0"/>
                </a:rPr>
                <a:t>VT</a:t>
              </a:r>
            </a:p>
          </p:txBody>
        </p:sp>
        <p:sp>
          <p:nvSpPr>
            <p:cNvPr id="393346" name="Line 130"/>
            <p:cNvSpPr>
              <a:spLocks noChangeShapeType="1"/>
            </p:cNvSpPr>
            <p:nvPr/>
          </p:nvSpPr>
          <p:spPr bwMode="auto">
            <a:xfrm>
              <a:off x="781" y="3520"/>
              <a:ext cx="0" cy="18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47" name="Line 131"/>
            <p:cNvSpPr>
              <a:spLocks noChangeShapeType="1"/>
            </p:cNvSpPr>
            <p:nvPr/>
          </p:nvSpPr>
          <p:spPr bwMode="auto">
            <a:xfrm>
              <a:off x="949" y="3356"/>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48" name="Line 132"/>
            <p:cNvSpPr>
              <a:spLocks noChangeShapeType="1"/>
            </p:cNvSpPr>
            <p:nvPr/>
          </p:nvSpPr>
          <p:spPr bwMode="auto">
            <a:xfrm>
              <a:off x="1115" y="3193"/>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49" name="Line 133"/>
            <p:cNvSpPr>
              <a:spLocks noChangeShapeType="1"/>
            </p:cNvSpPr>
            <p:nvPr/>
          </p:nvSpPr>
          <p:spPr bwMode="auto">
            <a:xfrm>
              <a:off x="617" y="3694"/>
              <a:ext cx="175" cy="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50" name="Line 134"/>
            <p:cNvSpPr>
              <a:spLocks noChangeShapeType="1"/>
            </p:cNvSpPr>
            <p:nvPr/>
          </p:nvSpPr>
          <p:spPr bwMode="auto">
            <a:xfrm flipV="1">
              <a:off x="775" y="3529"/>
              <a:ext cx="184" cy="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51" name="Line 135"/>
            <p:cNvSpPr>
              <a:spLocks noChangeShapeType="1"/>
            </p:cNvSpPr>
            <p:nvPr/>
          </p:nvSpPr>
          <p:spPr bwMode="auto">
            <a:xfrm>
              <a:off x="943" y="3363"/>
              <a:ext cx="175"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52" name="Line 136"/>
            <p:cNvSpPr>
              <a:spLocks noChangeShapeType="1"/>
            </p:cNvSpPr>
            <p:nvPr/>
          </p:nvSpPr>
          <p:spPr bwMode="auto">
            <a:xfrm>
              <a:off x="1107" y="3198"/>
              <a:ext cx="175"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3353" name="Line 137"/>
            <p:cNvSpPr>
              <a:spLocks noChangeShapeType="1"/>
            </p:cNvSpPr>
            <p:nvPr/>
          </p:nvSpPr>
          <p:spPr bwMode="auto">
            <a:xfrm flipH="1">
              <a:off x="1284" y="3189"/>
              <a:ext cx="0" cy="67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393354" name="Text Box 138"/>
          <p:cNvSpPr txBox="1">
            <a:spLocks noChangeArrowheads="1"/>
          </p:cNvSpPr>
          <p:nvPr/>
        </p:nvSpPr>
        <p:spPr bwMode="auto">
          <a:xfrm>
            <a:off x="6194425" y="3465513"/>
            <a:ext cx="4184650" cy="2446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da-DK" altLang="da-DK">
                <a:latin typeface="Helvetica" panose="020B0604020202020204" pitchFamily="34" charset="0"/>
              </a:rPr>
              <a:t>A static stair shape:</a:t>
            </a:r>
          </a:p>
          <a:p>
            <a:pPr algn="l"/>
            <a:endParaRPr lang="da-DK" altLang="da-DK" sz="900">
              <a:latin typeface="Helvetica" panose="020B0604020202020204" pitchFamily="34" charset="0"/>
            </a:endParaRPr>
          </a:p>
          <a:p>
            <a:pPr algn="l">
              <a:buClr>
                <a:schemeClr val="accent2"/>
              </a:buClr>
              <a:buFontTx/>
              <a:buChar char="•"/>
            </a:pPr>
            <a:r>
              <a:rPr lang="da-DK" altLang="da-DK">
                <a:latin typeface="Helvetica" panose="020B0604020202020204" pitchFamily="34" charset="0"/>
              </a:rPr>
              <a:t> Starting at time 1, the valid</a:t>
            </a:r>
          </a:p>
          <a:p>
            <a:pPr algn="l">
              <a:buClr>
                <a:schemeClr val="accent2"/>
              </a:buClr>
            </a:pPr>
            <a:r>
              <a:rPr lang="da-DK" altLang="da-DK">
                <a:latin typeface="Helvetica" panose="020B0604020202020204" pitchFamily="34" charset="0"/>
              </a:rPr>
              <a:t>  time extends from 1 to now</a:t>
            </a:r>
          </a:p>
          <a:p>
            <a:pPr algn="l">
              <a:buClr>
                <a:schemeClr val="accent2"/>
              </a:buClr>
            </a:pPr>
            <a:r>
              <a:rPr lang="da-DK" altLang="da-DK">
                <a:latin typeface="Helvetica" panose="020B0604020202020204" pitchFamily="34" charset="0"/>
              </a:rPr>
              <a:t>  until time 4.</a:t>
            </a:r>
          </a:p>
          <a:p>
            <a:pPr algn="l">
              <a:buClr>
                <a:schemeClr val="accent2"/>
              </a:buClr>
              <a:buFontTx/>
              <a:buChar char="•"/>
            </a:pPr>
            <a:r>
              <a:rPr lang="da-DK" altLang="da-DK">
                <a:latin typeface="Helvetica" panose="020B0604020202020204" pitchFamily="34" charset="0"/>
              </a:rPr>
              <a:t> The shape grew until time </a:t>
            </a:r>
          </a:p>
          <a:p>
            <a:pPr algn="l">
              <a:buClr>
                <a:schemeClr val="accent2"/>
              </a:buClr>
            </a:pPr>
            <a:r>
              <a:rPr lang="da-DK" altLang="da-DK">
                <a:latin typeface="Helvetica" panose="020B0604020202020204" pitchFamily="34" charset="0"/>
              </a:rPr>
              <a:t>  4, but is now static.</a:t>
            </a:r>
          </a:p>
        </p:txBody>
      </p:sp>
    </p:spTree>
    <p:extLst>
      <p:ext uri="{BB962C8B-B14F-4D97-AF65-F5344CB8AC3E}">
        <p14:creationId xmlns:p14="http://schemas.microsoft.com/office/powerpoint/2010/main" val="6279008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933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3354"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2"/>
          <p:cNvSpPr>
            <a:spLocks noGrp="1" noChangeArrowheads="1"/>
          </p:cNvSpPr>
          <p:nvPr>
            <p:ph type="title"/>
          </p:nvPr>
        </p:nvSpPr>
        <p:spPr/>
        <p:txBody>
          <a:bodyPr/>
          <a:lstStyle/>
          <a:p>
            <a:r>
              <a:rPr lang="da-DK" altLang="da-DK" err="1"/>
              <a:t>Bitemporal</a:t>
            </a:r>
            <a:r>
              <a:rPr lang="da-DK" altLang="da-DK"/>
              <a:t> </a:t>
            </a:r>
            <a:r>
              <a:rPr lang="da-DK" altLang="da-DK" err="1"/>
              <a:t>Shapes</a:t>
            </a:r>
            <a:endParaRPr lang="en-GB" altLang="da-DK"/>
          </a:p>
        </p:txBody>
      </p:sp>
      <p:grpSp>
        <p:nvGrpSpPr>
          <p:cNvPr id="398624" name="Group 288"/>
          <p:cNvGrpSpPr>
            <a:grpSpLocks/>
          </p:cNvGrpSpPr>
          <p:nvPr/>
        </p:nvGrpSpPr>
        <p:grpSpPr bwMode="auto">
          <a:xfrm>
            <a:off x="1965325" y="1282700"/>
            <a:ext cx="2527300" cy="2146300"/>
            <a:chOff x="278" y="808"/>
            <a:chExt cx="1592" cy="1352"/>
          </a:xfrm>
        </p:grpSpPr>
        <p:sp>
          <p:nvSpPr>
            <p:cNvPr id="398524" name="Rectangle 188"/>
            <p:cNvSpPr>
              <a:spLocks noChangeArrowheads="1"/>
            </p:cNvSpPr>
            <p:nvPr/>
          </p:nvSpPr>
          <p:spPr bwMode="auto">
            <a:xfrm>
              <a:off x="317" y="1458"/>
              <a:ext cx="1336" cy="653"/>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525" name="Line 189"/>
            <p:cNvSpPr>
              <a:spLocks noChangeShapeType="1"/>
            </p:cNvSpPr>
            <p:nvPr/>
          </p:nvSpPr>
          <p:spPr bwMode="auto">
            <a:xfrm>
              <a:off x="315" y="2116"/>
              <a:ext cx="1555" cy="1"/>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26" name="Line 190"/>
            <p:cNvSpPr>
              <a:spLocks noChangeShapeType="1"/>
            </p:cNvSpPr>
            <p:nvPr/>
          </p:nvSpPr>
          <p:spPr bwMode="auto">
            <a:xfrm flipV="1">
              <a:off x="322" y="808"/>
              <a:ext cx="1" cy="1315"/>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27" name="Line 191"/>
            <p:cNvSpPr>
              <a:spLocks noChangeShapeType="1"/>
            </p:cNvSpPr>
            <p:nvPr/>
          </p:nvSpPr>
          <p:spPr bwMode="auto">
            <a:xfrm flipH="1">
              <a:off x="483" y="2076"/>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28" name="Line 192"/>
            <p:cNvSpPr>
              <a:spLocks noChangeShapeType="1"/>
            </p:cNvSpPr>
            <p:nvPr/>
          </p:nvSpPr>
          <p:spPr bwMode="auto">
            <a:xfrm flipH="1">
              <a:off x="652" y="2076"/>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29" name="Line 193"/>
            <p:cNvSpPr>
              <a:spLocks noChangeShapeType="1"/>
            </p:cNvSpPr>
            <p:nvPr/>
          </p:nvSpPr>
          <p:spPr bwMode="auto">
            <a:xfrm flipH="1">
              <a:off x="817" y="2076"/>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30" name="Line 194"/>
            <p:cNvSpPr>
              <a:spLocks noChangeShapeType="1"/>
            </p:cNvSpPr>
            <p:nvPr/>
          </p:nvSpPr>
          <p:spPr bwMode="auto">
            <a:xfrm flipH="1">
              <a:off x="982" y="2076"/>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nvGrpSpPr>
            <p:cNvPr id="398531" name="Group 195"/>
            <p:cNvGrpSpPr>
              <a:grpSpLocks/>
            </p:cNvGrpSpPr>
            <p:nvPr/>
          </p:nvGrpSpPr>
          <p:grpSpPr bwMode="auto">
            <a:xfrm>
              <a:off x="1143" y="2076"/>
              <a:ext cx="165" cy="84"/>
              <a:chOff x="1161" y="3820"/>
              <a:chExt cx="165" cy="84"/>
            </a:xfrm>
          </p:grpSpPr>
          <p:sp>
            <p:nvSpPr>
              <p:cNvPr id="398532" name="Line 196"/>
              <p:cNvSpPr>
                <a:spLocks noChangeShapeType="1"/>
              </p:cNvSpPr>
              <p:nvPr/>
            </p:nvSpPr>
            <p:spPr bwMode="auto">
              <a:xfrm flipH="1">
                <a:off x="1161"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33" name="Line 197"/>
              <p:cNvSpPr>
                <a:spLocks noChangeShapeType="1"/>
              </p:cNvSpPr>
              <p:nvPr/>
            </p:nvSpPr>
            <p:spPr bwMode="auto">
              <a:xfrm flipH="1">
                <a:off x="1326"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398534" name="Line 198"/>
            <p:cNvSpPr>
              <a:spLocks noChangeShapeType="1"/>
            </p:cNvSpPr>
            <p:nvPr/>
          </p:nvSpPr>
          <p:spPr bwMode="auto">
            <a:xfrm flipH="1">
              <a:off x="1473" y="2076"/>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35" name="Line 199"/>
            <p:cNvSpPr>
              <a:spLocks noChangeShapeType="1"/>
            </p:cNvSpPr>
            <p:nvPr/>
          </p:nvSpPr>
          <p:spPr bwMode="auto">
            <a:xfrm flipH="1">
              <a:off x="1638" y="2076"/>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37" name="Line 201"/>
            <p:cNvSpPr>
              <a:spLocks noChangeShapeType="1"/>
            </p:cNvSpPr>
            <p:nvPr/>
          </p:nvSpPr>
          <p:spPr bwMode="auto">
            <a:xfrm>
              <a:off x="282" y="961"/>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38" name="Line 202"/>
            <p:cNvSpPr>
              <a:spLocks noChangeShapeType="1"/>
            </p:cNvSpPr>
            <p:nvPr/>
          </p:nvSpPr>
          <p:spPr bwMode="auto">
            <a:xfrm>
              <a:off x="282" y="1126"/>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39" name="Line 203"/>
            <p:cNvSpPr>
              <a:spLocks noChangeShapeType="1"/>
            </p:cNvSpPr>
            <p:nvPr/>
          </p:nvSpPr>
          <p:spPr bwMode="auto">
            <a:xfrm>
              <a:off x="282" y="1291"/>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40" name="Line 204"/>
            <p:cNvSpPr>
              <a:spLocks noChangeShapeType="1"/>
            </p:cNvSpPr>
            <p:nvPr/>
          </p:nvSpPr>
          <p:spPr bwMode="auto">
            <a:xfrm>
              <a:off x="282" y="1456"/>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41" name="Line 205"/>
            <p:cNvSpPr>
              <a:spLocks noChangeShapeType="1"/>
            </p:cNvSpPr>
            <p:nvPr/>
          </p:nvSpPr>
          <p:spPr bwMode="auto">
            <a:xfrm>
              <a:off x="282" y="1621"/>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42" name="Line 206"/>
            <p:cNvSpPr>
              <a:spLocks noChangeShapeType="1"/>
            </p:cNvSpPr>
            <p:nvPr/>
          </p:nvSpPr>
          <p:spPr bwMode="auto">
            <a:xfrm>
              <a:off x="282" y="1786"/>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43" name="Line 207"/>
            <p:cNvSpPr>
              <a:spLocks noChangeShapeType="1"/>
            </p:cNvSpPr>
            <p:nvPr/>
          </p:nvSpPr>
          <p:spPr bwMode="auto">
            <a:xfrm>
              <a:off x="278" y="1951"/>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46" name="Line 210"/>
            <p:cNvSpPr>
              <a:spLocks noChangeShapeType="1"/>
            </p:cNvSpPr>
            <p:nvPr/>
          </p:nvSpPr>
          <p:spPr bwMode="auto">
            <a:xfrm flipH="1">
              <a:off x="815" y="2076"/>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47" name="Line 211"/>
            <p:cNvSpPr>
              <a:spLocks noChangeShapeType="1"/>
            </p:cNvSpPr>
            <p:nvPr/>
          </p:nvSpPr>
          <p:spPr bwMode="auto">
            <a:xfrm flipH="1">
              <a:off x="980" y="2076"/>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57" name="Line 221"/>
            <p:cNvSpPr>
              <a:spLocks noChangeShapeType="1"/>
            </p:cNvSpPr>
            <p:nvPr/>
          </p:nvSpPr>
          <p:spPr bwMode="auto">
            <a:xfrm>
              <a:off x="304" y="1456"/>
              <a:ext cx="6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58" name="Line 222"/>
            <p:cNvSpPr>
              <a:spLocks noChangeShapeType="1"/>
            </p:cNvSpPr>
            <p:nvPr/>
          </p:nvSpPr>
          <p:spPr bwMode="auto">
            <a:xfrm>
              <a:off x="322" y="1454"/>
              <a:ext cx="1323"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59" name="Line 223"/>
            <p:cNvSpPr>
              <a:spLocks noChangeShapeType="1"/>
            </p:cNvSpPr>
            <p:nvPr/>
          </p:nvSpPr>
          <p:spPr bwMode="auto">
            <a:xfrm>
              <a:off x="320" y="2116"/>
              <a:ext cx="1323"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grpSp>
        <p:nvGrpSpPr>
          <p:cNvPr id="398627" name="Group 291"/>
          <p:cNvGrpSpPr>
            <a:grpSpLocks/>
          </p:cNvGrpSpPr>
          <p:nvPr/>
        </p:nvGrpSpPr>
        <p:grpSpPr bwMode="auto">
          <a:xfrm>
            <a:off x="1927225" y="3976689"/>
            <a:ext cx="2528888" cy="2160587"/>
            <a:chOff x="254" y="2505"/>
            <a:chExt cx="1593" cy="1361"/>
          </a:xfrm>
        </p:grpSpPr>
        <p:sp>
          <p:nvSpPr>
            <p:cNvPr id="398433" name="Rectangle 97"/>
            <p:cNvSpPr>
              <a:spLocks noChangeArrowheads="1"/>
            </p:cNvSpPr>
            <p:nvPr/>
          </p:nvSpPr>
          <p:spPr bwMode="auto">
            <a:xfrm>
              <a:off x="291" y="3164"/>
              <a:ext cx="1336" cy="653"/>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436" name="Line 100"/>
            <p:cNvSpPr>
              <a:spLocks noChangeShapeType="1"/>
            </p:cNvSpPr>
            <p:nvPr/>
          </p:nvSpPr>
          <p:spPr bwMode="auto">
            <a:xfrm flipH="1">
              <a:off x="459" y="3782"/>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37" name="Line 101"/>
            <p:cNvSpPr>
              <a:spLocks noChangeShapeType="1"/>
            </p:cNvSpPr>
            <p:nvPr/>
          </p:nvSpPr>
          <p:spPr bwMode="auto">
            <a:xfrm flipH="1">
              <a:off x="628" y="3782"/>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38" name="Line 102"/>
            <p:cNvSpPr>
              <a:spLocks noChangeShapeType="1"/>
            </p:cNvSpPr>
            <p:nvPr/>
          </p:nvSpPr>
          <p:spPr bwMode="auto">
            <a:xfrm flipH="1">
              <a:off x="793" y="3782"/>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39" name="Line 103"/>
            <p:cNvSpPr>
              <a:spLocks noChangeShapeType="1"/>
            </p:cNvSpPr>
            <p:nvPr/>
          </p:nvSpPr>
          <p:spPr bwMode="auto">
            <a:xfrm flipH="1">
              <a:off x="958" y="3782"/>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nvGrpSpPr>
            <p:cNvPr id="398440" name="Group 104"/>
            <p:cNvGrpSpPr>
              <a:grpSpLocks/>
            </p:cNvGrpSpPr>
            <p:nvPr/>
          </p:nvGrpSpPr>
          <p:grpSpPr bwMode="auto">
            <a:xfrm>
              <a:off x="1119" y="3782"/>
              <a:ext cx="165" cy="84"/>
              <a:chOff x="1161" y="3820"/>
              <a:chExt cx="165" cy="84"/>
            </a:xfrm>
          </p:grpSpPr>
          <p:sp>
            <p:nvSpPr>
              <p:cNvPr id="398441" name="Line 105"/>
              <p:cNvSpPr>
                <a:spLocks noChangeShapeType="1"/>
              </p:cNvSpPr>
              <p:nvPr/>
            </p:nvSpPr>
            <p:spPr bwMode="auto">
              <a:xfrm flipH="1">
                <a:off x="1161"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42" name="Line 106"/>
              <p:cNvSpPr>
                <a:spLocks noChangeShapeType="1"/>
              </p:cNvSpPr>
              <p:nvPr/>
            </p:nvSpPr>
            <p:spPr bwMode="auto">
              <a:xfrm flipH="1">
                <a:off x="1326"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398443" name="Line 107"/>
            <p:cNvSpPr>
              <a:spLocks noChangeShapeType="1"/>
            </p:cNvSpPr>
            <p:nvPr/>
          </p:nvSpPr>
          <p:spPr bwMode="auto">
            <a:xfrm flipH="1">
              <a:off x="1449" y="3782"/>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44" name="Line 108"/>
            <p:cNvSpPr>
              <a:spLocks noChangeShapeType="1"/>
            </p:cNvSpPr>
            <p:nvPr/>
          </p:nvSpPr>
          <p:spPr bwMode="auto">
            <a:xfrm flipH="1">
              <a:off x="1614" y="3782"/>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46" name="Line 110"/>
            <p:cNvSpPr>
              <a:spLocks noChangeShapeType="1"/>
            </p:cNvSpPr>
            <p:nvPr/>
          </p:nvSpPr>
          <p:spPr bwMode="auto">
            <a:xfrm>
              <a:off x="258" y="2667"/>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47" name="Line 111"/>
            <p:cNvSpPr>
              <a:spLocks noChangeShapeType="1"/>
            </p:cNvSpPr>
            <p:nvPr/>
          </p:nvSpPr>
          <p:spPr bwMode="auto">
            <a:xfrm>
              <a:off x="258" y="2832"/>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48" name="Line 112"/>
            <p:cNvSpPr>
              <a:spLocks noChangeShapeType="1"/>
            </p:cNvSpPr>
            <p:nvPr/>
          </p:nvSpPr>
          <p:spPr bwMode="auto">
            <a:xfrm>
              <a:off x="258" y="2997"/>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49" name="Line 113"/>
            <p:cNvSpPr>
              <a:spLocks noChangeShapeType="1"/>
            </p:cNvSpPr>
            <p:nvPr/>
          </p:nvSpPr>
          <p:spPr bwMode="auto">
            <a:xfrm>
              <a:off x="258" y="3162"/>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50" name="Line 114"/>
            <p:cNvSpPr>
              <a:spLocks noChangeShapeType="1"/>
            </p:cNvSpPr>
            <p:nvPr/>
          </p:nvSpPr>
          <p:spPr bwMode="auto">
            <a:xfrm>
              <a:off x="258" y="3327"/>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51" name="Line 115"/>
            <p:cNvSpPr>
              <a:spLocks noChangeShapeType="1"/>
            </p:cNvSpPr>
            <p:nvPr/>
          </p:nvSpPr>
          <p:spPr bwMode="auto">
            <a:xfrm>
              <a:off x="258" y="3492"/>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52" name="Line 116"/>
            <p:cNvSpPr>
              <a:spLocks noChangeShapeType="1"/>
            </p:cNvSpPr>
            <p:nvPr/>
          </p:nvSpPr>
          <p:spPr bwMode="auto">
            <a:xfrm>
              <a:off x="254" y="3657"/>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55" name="Line 119"/>
            <p:cNvSpPr>
              <a:spLocks noChangeShapeType="1"/>
            </p:cNvSpPr>
            <p:nvPr/>
          </p:nvSpPr>
          <p:spPr bwMode="auto">
            <a:xfrm flipH="1">
              <a:off x="791" y="3782"/>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56" name="Line 120"/>
            <p:cNvSpPr>
              <a:spLocks noChangeShapeType="1"/>
            </p:cNvSpPr>
            <p:nvPr/>
          </p:nvSpPr>
          <p:spPr bwMode="auto">
            <a:xfrm flipH="1">
              <a:off x="956" y="3782"/>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66" name="Line 130"/>
            <p:cNvSpPr>
              <a:spLocks noChangeShapeType="1"/>
            </p:cNvSpPr>
            <p:nvPr/>
          </p:nvSpPr>
          <p:spPr bwMode="auto">
            <a:xfrm>
              <a:off x="280" y="3162"/>
              <a:ext cx="6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67" name="Line 131"/>
            <p:cNvSpPr>
              <a:spLocks noChangeShapeType="1"/>
            </p:cNvSpPr>
            <p:nvPr/>
          </p:nvSpPr>
          <p:spPr bwMode="auto">
            <a:xfrm>
              <a:off x="298" y="3164"/>
              <a:ext cx="1323"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68" name="Line 132"/>
            <p:cNvSpPr>
              <a:spLocks noChangeShapeType="1"/>
            </p:cNvSpPr>
            <p:nvPr/>
          </p:nvSpPr>
          <p:spPr bwMode="auto">
            <a:xfrm>
              <a:off x="296" y="3822"/>
              <a:ext cx="1323"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15" name="Line 179"/>
            <p:cNvSpPr>
              <a:spLocks noChangeShapeType="1"/>
            </p:cNvSpPr>
            <p:nvPr/>
          </p:nvSpPr>
          <p:spPr bwMode="auto">
            <a:xfrm flipH="1">
              <a:off x="1618" y="3156"/>
              <a:ext cx="0" cy="67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607" name="Line 271"/>
            <p:cNvSpPr>
              <a:spLocks noChangeShapeType="1"/>
            </p:cNvSpPr>
            <p:nvPr/>
          </p:nvSpPr>
          <p:spPr bwMode="auto">
            <a:xfrm flipV="1">
              <a:off x="296" y="2505"/>
              <a:ext cx="1" cy="1315"/>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608" name="Line 272"/>
            <p:cNvSpPr>
              <a:spLocks noChangeShapeType="1"/>
            </p:cNvSpPr>
            <p:nvPr/>
          </p:nvSpPr>
          <p:spPr bwMode="auto">
            <a:xfrm flipV="1">
              <a:off x="289" y="3822"/>
              <a:ext cx="1558"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grpSp>
        <p:nvGrpSpPr>
          <p:cNvPr id="398629" name="Group 293"/>
          <p:cNvGrpSpPr>
            <a:grpSpLocks/>
          </p:cNvGrpSpPr>
          <p:nvPr/>
        </p:nvGrpSpPr>
        <p:grpSpPr bwMode="auto">
          <a:xfrm>
            <a:off x="7796213" y="3971926"/>
            <a:ext cx="2540000" cy="2174875"/>
            <a:chOff x="3951" y="2502"/>
            <a:chExt cx="1600" cy="1370"/>
          </a:xfrm>
        </p:grpSpPr>
        <p:sp>
          <p:nvSpPr>
            <p:cNvPr id="398470" name="Rectangle 134"/>
            <p:cNvSpPr>
              <a:spLocks noChangeArrowheads="1"/>
            </p:cNvSpPr>
            <p:nvPr/>
          </p:nvSpPr>
          <p:spPr bwMode="auto">
            <a:xfrm>
              <a:off x="4654" y="3003"/>
              <a:ext cx="669" cy="488"/>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471" name="Rectangle 135"/>
            <p:cNvSpPr>
              <a:spLocks noChangeArrowheads="1"/>
            </p:cNvSpPr>
            <p:nvPr/>
          </p:nvSpPr>
          <p:spPr bwMode="auto">
            <a:xfrm>
              <a:off x="4814" y="2841"/>
              <a:ext cx="50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472" name="Rectangle 136"/>
            <p:cNvSpPr>
              <a:spLocks noChangeArrowheads="1"/>
            </p:cNvSpPr>
            <p:nvPr/>
          </p:nvSpPr>
          <p:spPr bwMode="auto">
            <a:xfrm>
              <a:off x="4986" y="2676"/>
              <a:ext cx="337"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473" name="Rectangle 137"/>
            <p:cNvSpPr>
              <a:spLocks noChangeArrowheads="1"/>
            </p:cNvSpPr>
            <p:nvPr/>
          </p:nvSpPr>
          <p:spPr bwMode="auto">
            <a:xfrm>
              <a:off x="5154" y="2514"/>
              <a:ext cx="16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476" name="Line 140"/>
            <p:cNvSpPr>
              <a:spLocks noChangeShapeType="1"/>
            </p:cNvSpPr>
            <p:nvPr/>
          </p:nvSpPr>
          <p:spPr bwMode="auto">
            <a:xfrm flipH="1">
              <a:off x="4156" y="3788"/>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77" name="Line 141"/>
            <p:cNvSpPr>
              <a:spLocks noChangeShapeType="1"/>
            </p:cNvSpPr>
            <p:nvPr/>
          </p:nvSpPr>
          <p:spPr bwMode="auto">
            <a:xfrm flipH="1">
              <a:off x="4325" y="3788"/>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78" name="Line 142"/>
            <p:cNvSpPr>
              <a:spLocks noChangeShapeType="1"/>
            </p:cNvSpPr>
            <p:nvPr/>
          </p:nvSpPr>
          <p:spPr bwMode="auto">
            <a:xfrm flipH="1">
              <a:off x="4490" y="3788"/>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79" name="Line 143"/>
            <p:cNvSpPr>
              <a:spLocks noChangeShapeType="1"/>
            </p:cNvSpPr>
            <p:nvPr/>
          </p:nvSpPr>
          <p:spPr bwMode="auto">
            <a:xfrm flipH="1">
              <a:off x="4655" y="3788"/>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nvGrpSpPr>
            <p:cNvPr id="398480" name="Group 144"/>
            <p:cNvGrpSpPr>
              <a:grpSpLocks/>
            </p:cNvGrpSpPr>
            <p:nvPr/>
          </p:nvGrpSpPr>
          <p:grpSpPr bwMode="auto">
            <a:xfrm>
              <a:off x="4816" y="3788"/>
              <a:ext cx="165" cy="84"/>
              <a:chOff x="1161" y="3820"/>
              <a:chExt cx="165" cy="84"/>
            </a:xfrm>
          </p:grpSpPr>
          <p:sp>
            <p:nvSpPr>
              <p:cNvPr id="398481" name="Line 145"/>
              <p:cNvSpPr>
                <a:spLocks noChangeShapeType="1"/>
              </p:cNvSpPr>
              <p:nvPr/>
            </p:nvSpPr>
            <p:spPr bwMode="auto">
              <a:xfrm flipH="1">
                <a:off x="1161"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82" name="Line 146"/>
              <p:cNvSpPr>
                <a:spLocks noChangeShapeType="1"/>
              </p:cNvSpPr>
              <p:nvPr/>
            </p:nvSpPr>
            <p:spPr bwMode="auto">
              <a:xfrm flipH="1">
                <a:off x="1326"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398483" name="Line 147"/>
            <p:cNvSpPr>
              <a:spLocks noChangeShapeType="1"/>
            </p:cNvSpPr>
            <p:nvPr/>
          </p:nvSpPr>
          <p:spPr bwMode="auto">
            <a:xfrm flipH="1">
              <a:off x="5146" y="3788"/>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84" name="Line 148"/>
            <p:cNvSpPr>
              <a:spLocks noChangeShapeType="1"/>
            </p:cNvSpPr>
            <p:nvPr/>
          </p:nvSpPr>
          <p:spPr bwMode="auto">
            <a:xfrm flipH="1">
              <a:off x="5311" y="3788"/>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86" name="Line 150"/>
            <p:cNvSpPr>
              <a:spLocks noChangeShapeType="1"/>
            </p:cNvSpPr>
            <p:nvPr/>
          </p:nvSpPr>
          <p:spPr bwMode="auto">
            <a:xfrm>
              <a:off x="3955" y="2673"/>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87" name="Line 151"/>
            <p:cNvSpPr>
              <a:spLocks noChangeShapeType="1"/>
            </p:cNvSpPr>
            <p:nvPr/>
          </p:nvSpPr>
          <p:spPr bwMode="auto">
            <a:xfrm>
              <a:off x="3955" y="2838"/>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88" name="Line 152"/>
            <p:cNvSpPr>
              <a:spLocks noChangeShapeType="1"/>
            </p:cNvSpPr>
            <p:nvPr/>
          </p:nvSpPr>
          <p:spPr bwMode="auto">
            <a:xfrm>
              <a:off x="3955" y="3003"/>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89" name="Line 153"/>
            <p:cNvSpPr>
              <a:spLocks noChangeShapeType="1"/>
            </p:cNvSpPr>
            <p:nvPr/>
          </p:nvSpPr>
          <p:spPr bwMode="auto">
            <a:xfrm>
              <a:off x="3955" y="3168"/>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90" name="Line 154"/>
            <p:cNvSpPr>
              <a:spLocks noChangeShapeType="1"/>
            </p:cNvSpPr>
            <p:nvPr/>
          </p:nvSpPr>
          <p:spPr bwMode="auto">
            <a:xfrm>
              <a:off x="3955" y="3333"/>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91" name="Line 155"/>
            <p:cNvSpPr>
              <a:spLocks noChangeShapeType="1"/>
            </p:cNvSpPr>
            <p:nvPr/>
          </p:nvSpPr>
          <p:spPr bwMode="auto">
            <a:xfrm>
              <a:off x="3955" y="3498"/>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92" name="Line 156"/>
            <p:cNvSpPr>
              <a:spLocks noChangeShapeType="1"/>
            </p:cNvSpPr>
            <p:nvPr/>
          </p:nvSpPr>
          <p:spPr bwMode="auto">
            <a:xfrm>
              <a:off x="3951" y="3663"/>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95" name="Line 159"/>
            <p:cNvSpPr>
              <a:spLocks noChangeShapeType="1"/>
            </p:cNvSpPr>
            <p:nvPr/>
          </p:nvSpPr>
          <p:spPr bwMode="auto">
            <a:xfrm flipH="1">
              <a:off x="4488" y="3788"/>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96" name="Line 160"/>
            <p:cNvSpPr>
              <a:spLocks noChangeShapeType="1"/>
            </p:cNvSpPr>
            <p:nvPr/>
          </p:nvSpPr>
          <p:spPr bwMode="auto">
            <a:xfrm flipH="1">
              <a:off x="4653" y="3788"/>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06" name="Line 170"/>
            <p:cNvSpPr>
              <a:spLocks noChangeShapeType="1"/>
            </p:cNvSpPr>
            <p:nvPr/>
          </p:nvSpPr>
          <p:spPr bwMode="auto">
            <a:xfrm>
              <a:off x="4653" y="2997"/>
              <a:ext cx="1" cy="508"/>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07" name="Line 171"/>
            <p:cNvSpPr>
              <a:spLocks noChangeShapeType="1"/>
            </p:cNvSpPr>
            <p:nvPr/>
          </p:nvSpPr>
          <p:spPr bwMode="auto">
            <a:xfrm>
              <a:off x="4815" y="2831"/>
              <a:ext cx="0" cy="18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08" name="Line 172"/>
            <p:cNvSpPr>
              <a:spLocks noChangeShapeType="1"/>
            </p:cNvSpPr>
            <p:nvPr/>
          </p:nvSpPr>
          <p:spPr bwMode="auto">
            <a:xfrm>
              <a:off x="4983" y="2667"/>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09" name="Line 173"/>
            <p:cNvSpPr>
              <a:spLocks noChangeShapeType="1"/>
            </p:cNvSpPr>
            <p:nvPr/>
          </p:nvSpPr>
          <p:spPr bwMode="auto">
            <a:xfrm>
              <a:off x="5149" y="2504"/>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10" name="Line 174"/>
            <p:cNvSpPr>
              <a:spLocks noChangeShapeType="1"/>
            </p:cNvSpPr>
            <p:nvPr/>
          </p:nvSpPr>
          <p:spPr bwMode="auto">
            <a:xfrm>
              <a:off x="4651" y="3005"/>
              <a:ext cx="175" cy="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11" name="Line 175"/>
            <p:cNvSpPr>
              <a:spLocks noChangeShapeType="1"/>
            </p:cNvSpPr>
            <p:nvPr/>
          </p:nvSpPr>
          <p:spPr bwMode="auto">
            <a:xfrm flipV="1">
              <a:off x="4809" y="2840"/>
              <a:ext cx="184" cy="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12" name="Line 176"/>
            <p:cNvSpPr>
              <a:spLocks noChangeShapeType="1"/>
            </p:cNvSpPr>
            <p:nvPr/>
          </p:nvSpPr>
          <p:spPr bwMode="auto">
            <a:xfrm>
              <a:off x="4977" y="2674"/>
              <a:ext cx="175"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13" name="Line 177"/>
            <p:cNvSpPr>
              <a:spLocks noChangeShapeType="1"/>
            </p:cNvSpPr>
            <p:nvPr/>
          </p:nvSpPr>
          <p:spPr bwMode="auto">
            <a:xfrm>
              <a:off x="5141" y="2509"/>
              <a:ext cx="175"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14" name="Line 178"/>
            <p:cNvSpPr>
              <a:spLocks noChangeShapeType="1"/>
            </p:cNvSpPr>
            <p:nvPr/>
          </p:nvSpPr>
          <p:spPr bwMode="auto">
            <a:xfrm>
              <a:off x="4651" y="3496"/>
              <a:ext cx="662"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16" name="Line 180"/>
            <p:cNvSpPr>
              <a:spLocks noChangeShapeType="1"/>
            </p:cNvSpPr>
            <p:nvPr/>
          </p:nvSpPr>
          <p:spPr bwMode="auto">
            <a:xfrm>
              <a:off x="5316" y="2502"/>
              <a:ext cx="0" cy="1003"/>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610" name="Line 274"/>
            <p:cNvSpPr>
              <a:spLocks noChangeShapeType="1"/>
            </p:cNvSpPr>
            <p:nvPr/>
          </p:nvSpPr>
          <p:spPr bwMode="auto">
            <a:xfrm flipV="1">
              <a:off x="3996" y="2522"/>
              <a:ext cx="1" cy="1315"/>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615" name="Line 279"/>
            <p:cNvSpPr>
              <a:spLocks noChangeShapeType="1"/>
            </p:cNvSpPr>
            <p:nvPr/>
          </p:nvSpPr>
          <p:spPr bwMode="auto">
            <a:xfrm flipV="1">
              <a:off x="3993" y="3827"/>
              <a:ext cx="1558"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grpSp>
        <p:nvGrpSpPr>
          <p:cNvPr id="398626" name="Group 290"/>
          <p:cNvGrpSpPr>
            <a:grpSpLocks/>
          </p:cNvGrpSpPr>
          <p:nvPr/>
        </p:nvGrpSpPr>
        <p:grpSpPr bwMode="auto">
          <a:xfrm>
            <a:off x="7783513" y="1331913"/>
            <a:ext cx="2525712" cy="2171700"/>
            <a:chOff x="3943" y="839"/>
            <a:chExt cx="1591" cy="1368"/>
          </a:xfrm>
        </p:grpSpPr>
        <p:sp>
          <p:nvSpPr>
            <p:cNvPr id="398561" name="Rectangle 225"/>
            <p:cNvSpPr>
              <a:spLocks noChangeArrowheads="1"/>
            </p:cNvSpPr>
            <p:nvPr/>
          </p:nvSpPr>
          <p:spPr bwMode="auto">
            <a:xfrm>
              <a:off x="4646" y="1338"/>
              <a:ext cx="669" cy="488"/>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562" name="Rectangle 226"/>
            <p:cNvSpPr>
              <a:spLocks noChangeArrowheads="1"/>
            </p:cNvSpPr>
            <p:nvPr/>
          </p:nvSpPr>
          <p:spPr bwMode="auto">
            <a:xfrm>
              <a:off x="4806" y="1176"/>
              <a:ext cx="50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563" name="Rectangle 227"/>
            <p:cNvSpPr>
              <a:spLocks noChangeArrowheads="1"/>
            </p:cNvSpPr>
            <p:nvPr/>
          </p:nvSpPr>
          <p:spPr bwMode="auto">
            <a:xfrm>
              <a:off x="4978" y="1011"/>
              <a:ext cx="337"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564" name="Rectangle 228"/>
            <p:cNvSpPr>
              <a:spLocks noChangeArrowheads="1"/>
            </p:cNvSpPr>
            <p:nvPr/>
          </p:nvSpPr>
          <p:spPr bwMode="auto">
            <a:xfrm>
              <a:off x="5146" y="849"/>
              <a:ext cx="16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567" name="Line 231"/>
            <p:cNvSpPr>
              <a:spLocks noChangeShapeType="1"/>
            </p:cNvSpPr>
            <p:nvPr/>
          </p:nvSpPr>
          <p:spPr bwMode="auto">
            <a:xfrm flipH="1">
              <a:off x="4148" y="2123"/>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68" name="Line 232"/>
            <p:cNvSpPr>
              <a:spLocks noChangeShapeType="1"/>
            </p:cNvSpPr>
            <p:nvPr/>
          </p:nvSpPr>
          <p:spPr bwMode="auto">
            <a:xfrm flipH="1">
              <a:off x="4317" y="2123"/>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69" name="Line 233"/>
            <p:cNvSpPr>
              <a:spLocks noChangeShapeType="1"/>
            </p:cNvSpPr>
            <p:nvPr/>
          </p:nvSpPr>
          <p:spPr bwMode="auto">
            <a:xfrm flipH="1">
              <a:off x="4482" y="2123"/>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70" name="Line 234"/>
            <p:cNvSpPr>
              <a:spLocks noChangeShapeType="1"/>
            </p:cNvSpPr>
            <p:nvPr/>
          </p:nvSpPr>
          <p:spPr bwMode="auto">
            <a:xfrm flipH="1">
              <a:off x="4647" y="2123"/>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nvGrpSpPr>
            <p:cNvPr id="398571" name="Group 235"/>
            <p:cNvGrpSpPr>
              <a:grpSpLocks/>
            </p:cNvGrpSpPr>
            <p:nvPr/>
          </p:nvGrpSpPr>
          <p:grpSpPr bwMode="auto">
            <a:xfrm>
              <a:off x="4808" y="2123"/>
              <a:ext cx="165" cy="84"/>
              <a:chOff x="1161" y="3820"/>
              <a:chExt cx="165" cy="84"/>
            </a:xfrm>
          </p:grpSpPr>
          <p:sp>
            <p:nvSpPr>
              <p:cNvPr id="398572" name="Line 236"/>
              <p:cNvSpPr>
                <a:spLocks noChangeShapeType="1"/>
              </p:cNvSpPr>
              <p:nvPr/>
            </p:nvSpPr>
            <p:spPr bwMode="auto">
              <a:xfrm flipH="1">
                <a:off x="1161"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73" name="Line 237"/>
              <p:cNvSpPr>
                <a:spLocks noChangeShapeType="1"/>
              </p:cNvSpPr>
              <p:nvPr/>
            </p:nvSpPr>
            <p:spPr bwMode="auto">
              <a:xfrm flipH="1">
                <a:off x="1326"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398574" name="Line 238"/>
            <p:cNvSpPr>
              <a:spLocks noChangeShapeType="1"/>
            </p:cNvSpPr>
            <p:nvPr/>
          </p:nvSpPr>
          <p:spPr bwMode="auto">
            <a:xfrm flipH="1">
              <a:off x="5138" y="2123"/>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75" name="Line 239"/>
            <p:cNvSpPr>
              <a:spLocks noChangeShapeType="1"/>
            </p:cNvSpPr>
            <p:nvPr/>
          </p:nvSpPr>
          <p:spPr bwMode="auto">
            <a:xfrm flipH="1">
              <a:off x="5303" y="2123"/>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77" name="Line 241"/>
            <p:cNvSpPr>
              <a:spLocks noChangeShapeType="1"/>
            </p:cNvSpPr>
            <p:nvPr/>
          </p:nvSpPr>
          <p:spPr bwMode="auto">
            <a:xfrm>
              <a:off x="3947" y="1008"/>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78" name="Line 242"/>
            <p:cNvSpPr>
              <a:spLocks noChangeShapeType="1"/>
            </p:cNvSpPr>
            <p:nvPr/>
          </p:nvSpPr>
          <p:spPr bwMode="auto">
            <a:xfrm>
              <a:off x="3947" y="1173"/>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79" name="Line 243"/>
            <p:cNvSpPr>
              <a:spLocks noChangeShapeType="1"/>
            </p:cNvSpPr>
            <p:nvPr/>
          </p:nvSpPr>
          <p:spPr bwMode="auto">
            <a:xfrm>
              <a:off x="3947" y="1338"/>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80" name="Line 244"/>
            <p:cNvSpPr>
              <a:spLocks noChangeShapeType="1"/>
            </p:cNvSpPr>
            <p:nvPr/>
          </p:nvSpPr>
          <p:spPr bwMode="auto">
            <a:xfrm>
              <a:off x="3947" y="1503"/>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81" name="Line 245"/>
            <p:cNvSpPr>
              <a:spLocks noChangeShapeType="1"/>
            </p:cNvSpPr>
            <p:nvPr/>
          </p:nvSpPr>
          <p:spPr bwMode="auto">
            <a:xfrm>
              <a:off x="3947" y="1668"/>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82" name="Line 246"/>
            <p:cNvSpPr>
              <a:spLocks noChangeShapeType="1"/>
            </p:cNvSpPr>
            <p:nvPr/>
          </p:nvSpPr>
          <p:spPr bwMode="auto">
            <a:xfrm>
              <a:off x="3947" y="1833"/>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83" name="Line 247"/>
            <p:cNvSpPr>
              <a:spLocks noChangeShapeType="1"/>
            </p:cNvSpPr>
            <p:nvPr/>
          </p:nvSpPr>
          <p:spPr bwMode="auto">
            <a:xfrm>
              <a:off x="3943" y="1998"/>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86" name="Line 250"/>
            <p:cNvSpPr>
              <a:spLocks noChangeShapeType="1"/>
            </p:cNvSpPr>
            <p:nvPr/>
          </p:nvSpPr>
          <p:spPr bwMode="auto">
            <a:xfrm flipH="1">
              <a:off x="4480" y="2123"/>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87" name="Line 251"/>
            <p:cNvSpPr>
              <a:spLocks noChangeShapeType="1"/>
            </p:cNvSpPr>
            <p:nvPr/>
          </p:nvSpPr>
          <p:spPr bwMode="auto">
            <a:xfrm flipH="1">
              <a:off x="4645" y="2123"/>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97" name="Line 261"/>
            <p:cNvSpPr>
              <a:spLocks noChangeShapeType="1"/>
            </p:cNvSpPr>
            <p:nvPr/>
          </p:nvSpPr>
          <p:spPr bwMode="auto">
            <a:xfrm>
              <a:off x="4645" y="1332"/>
              <a:ext cx="1" cy="508"/>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98" name="Line 262"/>
            <p:cNvSpPr>
              <a:spLocks noChangeShapeType="1"/>
            </p:cNvSpPr>
            <p:nvPr/>
          </p:nvSpPr>
          <p:spPr bwMode="auto">
            <a:xfrm>
              <a:off x="4807" y="1166"/>
              <a:ext cx="0" cy="18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599" name="Line 263"/>
            <p:cNvSpPr>
              <a:spLocks noChangeShapeType="1"/>
            </p:cNvSpPr>
            <p:nvPr/>
          </p:nvSpPr>
          <p:spPr bwMode="auto">
            <a:xfrm>
              <a:off x="4975" y="1002"/>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600" name="Line 264"/>
            <p:cNvSpPr>
              <a:spLocks noChangeShapeType="1"/>
            </p:cNvSpPr>
            <p:nvPr/>
          </p:nvSpPr>
          <p:spPr bwMode="auto">
            <a:xfrm>
              <a:off x="5141" y="839"/>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601" name="Line 265"/>
            <p:cNvSpPr>
              <a:spLocks noChangeShapeType="1"/>
            </p:cNvSpPr>
            <p:nvPr/>
          </p:nvSpPr>
          <p:spPr bwMode="auto">
            <a:xfrm>
              <a:off x="4643" y="1340"/>
              <a:ext cx="175" cy="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602" name="Line 266"/>
            <p:cNvSpPr>
              <a:spLocks noChangeShapeType="1"/>
            </p:cNvSpPr>
            <p:nvPr/>
          </p:nvSpPr>
          <p:spPr bwMode="auto">
            <a:xfrm flipV="1">
              <a:off x="4801" y="1175"/>
              <a:ext cx="184" cy="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603" name="Line 267"/>
            <p:cNvSpPr>
              <a:spLocks noChangeShapeType="1"/>
            </p:cNvSpPr>
            <p:nvPr/>
          </p:nvSpPr>
          <p:spPr bwMode="auto">
            <a:xfrm>
              <a:off x="4969" y="1009"/>
              <a:ext cx="175"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604" name="Line 268"/>
            <p:cNvSpPr>
              <a:spLocks noChangeShapeType="1"/>
            </p:cNvSpPr>
            <p:nvPr/>
          </p:nvSpPr>
          <p:spPr bwMode="auto">
            <a:xfrm>
              <a:off x="5133" y="844"/>
              <a:ext cx="175"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605" name="Line 269"/>
            <p:cNvSpPr>
              <a:spLocks noChangeShapeType="1"/>
            </p:cNvSpPr>
            <p:nvPr/>
          </p:nvSpPr>
          <p:spPr bwMode="auto">
            <a:xfrm>
              <a:off x="4643" y="1831"/>
              <a:ext cx="662"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612" name="Line 276"/>
            <p:cNvSpPr>
              <a:spLocks noChangeShapeType="1"/>
            </p:cNvSpPr>
            <p:nvPr/>
          </p:nvSpPr>
          <p:spPr bwMode="auto">
            <a:xfrm flipV="1">
              <a:off x="3985" y="845"/>
              <a:ext cx="1" cy="1315"/>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616" name="Line 280"/>
            <p:cNvSpPr>
              <a:spLocks noChangeShapeType="1"/>
            </p:cNvSpPr>
            <p:nvPr/>
          </p:nvSpPr>
          <p:spPr bwMode="auto">
            <a:xfrm flipV="1">
              <a:off x="3976" y="2164"/>
              <a:ext cx="1558"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grpSp>
        <p:nvGrpSpPr>
          <p:cNvPr id="398628" name="Group 292"/>
          <p:cNvGrpSpPr>
            <a:grpSpLocks/>
          </p:cNvGrpSpPr>
          <p:nvPr/>
        </p:nvGrpSpPr>
        <p:grpSpPr bwMode="auto">
          <a:xfrm>
            <a:off x="4837113" y="4010026"/>
            <a:ext cx="2527300" cy="2151063"/>
            <a:chOff x="2087" y="2526"/>
            <a:chExt cx="1592" cy="1355"/>
          </a:xfrm>
        </p:grpSpPr>
        <p:sp>
          <p:nvSpPr>
            <p:cNvPr id="398387" name="Rectangle 51"/>
            <p:cNvSpPr>
              <a:spLocks noChangeArrowheads="1"/>
            </p:cNvSpPr>
            <p:nvPr/>
          </p:nvSpPr>
          <p:spPr bwMode="auto">
            <a:xfrm>
              <a:off x="2126" y="3670"/>
              <a:ext cx="66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388" name="Rectangle 52"/>
            <p:cNvSpPr>
              <a:spLocks noChangeArrowheads="1"/>
            </p:cNvSpPr>
            <p:nvPr/>
          </p:nvSpPr>
          <p:spPr bwMode="auto">
            <a:xfrm>
              <a:off x="2286" y="3508"/>
              <a:ext cx="50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389" name="Rectangle 53"/>
            <p:cNvSpPr>
              <a:spLocks noChangeArrowheads="1"/>
            </p:cNvSpPr>
            <p:nvPr/>
          </p:nvSpPr>
          <p:spPr bwMode="auto">
            <a:xfrm>
              <a:off x="2458" y="3343"/>
              <a:ext cx="337"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390" name="Rectangle 54"/>
            <p:cNvSpPr>
              <a:spLocks noChangeArrowheads="1"/>
            </p:cNvSpPr>
            <p:nvPr/>
          </p:nvSpPr>
          <p:spPr bwMode="auto">
            <a:xfrm>
              <a:off x="2626" y="3181"/>
              <a:ext cx="16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394" name="Line 58"/>
            <p:cNvSpPr>
              <a:spLocks noChangeShapeType="1"/>
            </p:cNvSpPr>
            <p:nvPr/>
          </p:nvSpPr>
          <p:spPr bwMode="auto">
            <a:xfrm flipH="1">
              <a:off x="2292" y="3797"/>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95" name="Line 59"/>
            <p:cNvSpPr>
              <a:spLocks noChangeShapeType="1"/>
            </p:cNvSpPr>
            <p:nvPr/>
          </p:nvSpPr>
          <p:spPr bwMode="auto">
            <a:xfrm flipH="1">
              <a:off x="2461" y="3797"/>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96" name="Line 60"/>
            <p:cNvSpPr>
              <a:spLocks noChangeShapeType="1"/>
            </p:cNvSpPr>
            <p:nvPr/>
          </p:nvSpPr>
          <p:spPr bwMode="auto">
            <a:xfrm flipH="1">
              <a:off x="2626" y="3797"/>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97" name="Line 61"/>
            <p:cNvSpPr>
              <a:spLocks noChangeShapeType="1"/>
            </p:cNvSpPr>
            <p:nvPr/>
          </p:nvSpPr>
          <p:spPr bwMode="auto">
            <a:xfrm flipH="1">
              <a:off x="2791" y="3797"/>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nvGrpSpPr>
            <p:cNvPr id="398398" name="Group 62"/>
            <p:cNvGrpSpPr>
              <a:grpSpLocks/>
            </p:cNvGrpSpPr>
            <p:nvPr/>
          </p:nvGrpSpPr>
          <p:grpSpPr bwMode="auto">
            <a:xfrm>
              <a:off x="2952" y="3797"/>
              <a:ext cx="165" cy="84"/>
              <a:chOff x="1161" y="3820"/>
              <a:chExt cx="165" cy="84"/>
            </a:xfrm>
          </p:grpSpPr>
          <p:sp>
            <p:nvSpPr>
              <p:cNvPr id="398399" name="Line 63"/>
              <p:cNvSpPr>
                <a:spLocks noChangeShapeType="1"/>
              </p:cNvSpPr>
              <p:nvPr/>
            </p:nvSpPr>
            <p:spPr bwMode="auto">
              <a:xfrm flipH="1">
                <a:off x="1161"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00" name="Line 64"/>
              <p:cNvSpPr>
                <a:spLocks noChangeShapeType="1"/>
              </p:cNvSpPr>
              <p:nvPr/>
            </p:nvSpPr>
            <p:spPr bwMode="auto">
              <a:xfrm flipH="1">
                <a:off x="1326"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398401" name="Line 65"/>
            <p:cNvSpPr>
              <a:spLocks noChangeShapeType="1"/>
            </p:cNvSpPr>
            <p:nvPr/>
          </p:nvSpPr>
          <p:spPr bwMode="auto">
            <a:xfrm flipH="1">
              <a:off x="3282" y="3797"/>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02" name="Line 66"/>
            <p:cNvSpPr>
              <a:spLocks noChangeShapeType="1"/>
            </p:cNvSpPr>
            <p:nvPr/>
          </p:nvSpPr>
          <p:spPr bwMode="auto">
            <a:xfrm flipH="1">
              <a:off x="3447" y="3797"/>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04" name="Line 68"/>
            <p:cNvSpPr>
              <a:spLocks noChangeShapeType="1"/>
            </p:cNvSpPr>
            <p:nvPr/>
          </p:nvSpPr>
          <p:spPr bwMode="auto">
            <a:xfrm>
              <a:off x="2091" y="2682"/>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05" name="Line 69"/>
            <p:cNvSpPr>
              <a:spLocks noChangeShapeType="1"/>
            </p:cNvSpPr>
            <p:nvPr/>
          </p:nvSpPr>
          <p:spPr bwMode="auto">
            <a:xfrm>
              <a:off x="2091" y="2847"/>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06" name="Line 70"/>
            <p:cNvSpPr>
              <a:spLocks noChangeShapeType="1"/>
            </p:cNvSpPr>
            <p:nvPr/>
          </p:nvSpPr>
          <p:spPr bwMode="auto">
            <a:xfrm>
              <a:off x="2091" y="3012"/>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07" name="Line 71"/>
            <p:cNvSpPr>
              <a:spLocks noChangeShapeType="1"/>
            </p:cNvSpPr>
            <p:nvPr/>
          </p:nvSpPr>
          <p:spPr bwMode="auto">
            <a:xfrm>
              <a:off x="2091" y="3177"/>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08" name="Line 72"/>
            <p:cNvSpPr>
              <a:spLocks noChangeShapeType="1"/>
            </p:cNvSpPr>
            <p:nvPr/>
          </p:nvSpPr>
          <p:spPr bwMode="auto">
            <a:xfrm>
              <a:off x="2091" y="3342"/>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09" name="Line 73"/>
            <p:cNvSpPr>
              <a:spLocks noChangeShapeType="1"/>
            </p:cNvSpPr>
            <p:nvPr/>
          </p:nvSpPr>
          <p:spPr bwMode="auto">
            <a:xfrm>
              <a:off x="2091" y="3507"/>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10" name="Line 74"/>
            <p:cNvSpPr>
              <a:spLocks noChangeShapeType="1"/>
            </p:cNvSpPr>
            <p:nvPr/>
          </p:nvSpPr>
          <p:spPr bwMode="auto">
            <a:xfrm>
              <a:off x="2087" y="3672"/>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13" name="Line 77"/>
            <p:cNvSpPr>
              <a:spLocks noChangeShapeType="1"/>
            </p:cNvSpPr>
            <p:nvPr/>
          </p:nvSpPr>
          <p:spPr bwMode="auto">
            <a:xfrm flipH="1">
              <a:off x="2624" y="3797"/>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14" name="Line 78"/>
            <p:cNvSpPr>
              <a:spLocks noChangeShapeType="1"/>
            </p:cNvSpPr>
            <p:nvPr/>
          </p:nvSpPr>
          <p:spPr bwMode="auto">
            <a:xfrm flipH="1">
              <a:off x="2789" y="3797"/>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24" name="Line 88"/>
            <p:cNvSpPr>
              <a:spLocks noChangeShapeType="1"/>
            </p:cNvSpPr>
            <p:nvPr/>
          </p:nvSpPr>
          <p:spPr bwMode="auto">
            <a:xfrm>
              <a:off x="2288" y="3497"/>
              <a:ext cx="0" cy="18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25" name="Line 89"/>
            <p:cNvSpPr>
              <a:spLocks noChangeShapeType="1"/>
            </p:cNvSpPr>
            <p:nvPr/>
          </p:nvSpPr>
          <p:spPr bwMode="auto">
            <a:xfrm>
              <a:off x="2456" y="3333"/>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26" name="Line 90"/>
            <p:cNvSpPr>
              <a:spLocks noChangeShapeType="1"/>
            </p:cNvSpPr>
            <p:nvPr/>
          </p:nvSpPr>
          <p:spPr bwMode="auto">
            <a:xfrm>
              <a:off x="2622" y="3170"/>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27" name="Line 91"/>
            <p:cNvSpPr>
              <a:spLocks noChangeShapeType="1"/>
            </p:cNvSpPr>
            <p:nvPr/>
          </p:nvSpPr>
          <p:spPr bwMode="auto">
            <a:xfrm>
              <a:off x="2124" y="3671"/>
              <a:ext cx="175" cy="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28" name="Line 92"/>
            <p:cNvSpPr>
              <a:spLocks noChangeShapeType="1"/>
            </p:cNvSpPr>
            <p:nvPr/>
          </p:nvSpPr>
          <p:spPr bwMode="auto">
            <a:xfrm flipV="1">
              <a:off x="2282" y="3506"/>
              <a:ext cx="184" cy="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29" name="Line 93"/>
            <p:cNvSpPr>
              <a:spLocks noChangeShapeType="1"/>
            </p:cNvSpPr>
            <p:nvPr/>
          </p:nvSpPr>
          <p:spPr bwMode="auto">
            <a:xfrm>
              <a:off x="2450" y="3340"/>
              <a:ext cx="175"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30" name="Line 94"/>
            <p:cNvSpPr>
              <a:spLocks noChangeShapeType="1"/>
            </p:cNvSpPr>
            <p:nvPr/>
          </p:nvSpPr>
          <p:spPr bwMode="auto">
            <a:xfrm>
              <a:off x="2614" y="3175"/>
              <a:ext cx="175"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431" name="Line 95"/>
            <p:cNvSpPr>
              <a:spLocks noChangeShapeType="1"/>
            </p:cNvSpPr>
            <p:nvPr/>
          </p:nvSpPr>
          <p:spPr bwMode="auto">
            <a:xfrm flipH="1">
              <a:off x="2791" y="3166"/>
              <a:ext cx="0" cy="67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613" name="Line 277"/>
            <p:cNvSpPr>
              <a:spLocks noChangeShapeType="1"/>
            </p:cNvSpPr>
            <p:nvPr/>
          </p:nvSpPr>
          <p:spPr bwMode="auto">
            <a:xfrm flipV="1">
              <a:off x="2131" y="2526"/>
              <a:ext cx="1" cy="1315"/>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617" name="Line 281"/>
            <p:cNvSpPr>
              <a:spLocks noChangeShapeType="1"/>
            </p:cNvSpPr>
            <p:nvPr/>
          </p:nvSpPr>
          <p:spPr bwMode="auto">
            <a:xfrm flipV="1">
              <a:off x="2121" y="3838"/>
              <a:ext cx="1558"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grpSp>
        <p:nvGrpSpPr>
          <p:cNvPr id="398625" name="Group 289"/>
          <p:cNvGrpSpPr>
            <a:grpSpLocks/>
          </p:cNvGrpSpPr>
          <p:nvPr/>
        </p:nvGrpSpPr>
        <p:grpSpPr bwMode="auto">
          <a:xfrm>
            <a:off x="4856164" y="1322388"/>
            <a:ext cx="2524125" cy="2171700"/>
            <a:chOff x="2099" y="833"/>
            <a:chExt cx="1590" cy="1368"/>
          </a:xfrm>
        </p:grpSpPr>
        <p:sp>
          <p:nvSpPr>
            <p:cNvPr id="398340" name="Rectangle 4"/>
            <p:cNvSpPr>
              <a:spLocks noChangeArrowheads="1"/>
            </p:cNvSpPr>
            <p:nvPr/>
          </p:nvSpPr>
          <p:spPr bwMode="auto">
            <a:xfrm>
              <a:off x="2802" y="1332"/>
              <a:ext cx="66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341" name="Rectangle 5"/>
            <p:cNvSpPr>
              <a:spLocks noChangeArrowheads="1"/>
            </p:cNvSpPr>
            <p:nvPr/>
          </p:nvSpPr>
          <p:spPr bwMode="auto">
            <a:xfrm>
              <a:off x="2962" y="1170"/>
              <a:ext cx="50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342" name="Rectangle 6"/>
            <p:cNvSpPr>
              <a:spLocks noChangeArrowheads="1"/>
            </p:cNvSpPr>
            <p:nvPr/>
          </p:nvSpPr>
          <p:spPr bwMode="auto">
            <a:xfrm>
              <a:off x="3134" y="1005"/>
              <a:ext cx="337"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343" name="Rectangle 7"/>
            <p:cNvSpPr>
              <a:spLocks noChangeArrowheads="1"/>
            </p:cNvSpPr>
            <p:nvPr/>
          </p:nvSpPr>
          <p:spPr bwMode="auto">
            <a:xfrm>
              <a:off x="3302" y="843"/>
              <a:ext cx="169"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98347" name="Line 11"/>
            <p:cNvSpPr>
              <a:spLocks noChangeShapeType="1"/>
            </p:cNvSpPr>
            <p:nvPr/>
          </p:nvSpPr>
          <p:spPr bwMode="auto">
            <a:xfrm flipH="1">
              <a:off x="2304" y="2117"/>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48" name="Line 12"/>
            <p:cNvSpPr>
              <a:spLocks noChangeShapeType="1"/>
            </p:cNvSpPr>
            <p:nvPr/>
          </p:nvSpPr>
          <p:spPr bwMode="auto">
            <a:xfrm flipH="1">
              <a:off x="2473" y="2117"/>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49" name="Line 13"/>
            <p:cNvSpPr>
              <a:spLocks noChangeShapeType="1"/>
            </p:cNvSpPr>
            <p:nvPr/>
          </p:nvSpPr>
          <p:spPr bwMode="auto">
            <a:xfrm flipH="1">
              <a:off x="2638" y="2117"/>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50" name="Line 14"/>
            <p:cNvSpPr>
              <a:spLocks noChangeShapeType="1"/>
            </p:cNvSpPr>
            <p:nvPr/>
          </p:nvSpPr>
          <p:spPr bwMode="auto">
            <a:xfrm flipH="1">
              <a:off x="2803" y="2117"/>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nvGrpSpPr>
            <p:cNvPr id="398351" name="Group 15"/>
            <p:cNvGrpSpPr>
              <a:grpSpLocks/>
            </p:cNvGrpSpPr>
            <p:nvPr/>
          </p:nvGrpSpPr>
          <p:grpSpPr bwMode="auto">
            <a:xfrm>
              <a:off x="2964" y="2117"/>
              <a:ext cx="165" cy="84"/>
              <a:chOff x="1161" y="3820"/>
              <a:chExt cx="165" cy="84"/>
            </a:xfrm>
          </p:grpSpPr>
          <p:sp>
            <p:nvSpPr>
              <p:cNvPr id="398352" name="Line 16"/>
              <p:cNvSpPr>
                <a:spLocks noChangeShapeType="1"/>
              </p:cNvSpPr>
              <p:nvPr/>
            </p:nvSpPr>
            <p:spPr bwMode="auto">
              <a:xfrm flipH="1">
                <a:off x="1161"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53" name="Line 17"/>
              <p:cNvSpPr>
                <a:spLocks noChangeShapeType="1"/>
              </p:cNvSpPr>
              <p:nvPr/>
            </p:nvSpPr>
            <p:spPr bwMode="auto">
              <a:xfrm flipH="1">
                <a:off x="1326" y="3820"/>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398354" name="Line 18"/>
            <p:cNvSpPr>
              <a:spLocks noChangeShapeType="1"/>
            </p:cNvSpPr>
            <p:nvPr/>
          </p:nvSpPr>
          <p:spPr bwMode="auto">
            <a:xfrm flipH="1">
              <a:off x="3294" y="2117"/>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55" name="Line 19"/>
            <p:cNvSpPr>
              <a:spLocks noChangeShapeType="1"/>
            </p:cNvSpPr>
            <p:nvPr/>
          </p:nvSpPr>
          <p:spPr bwMode="auto">
            <a:xfrm flipH="1">
              <a:off x="3459" y="2117"/>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57" name="Line 21"/>
            <p:cNvSpPr>
              <a:spLocks noChangeShapeType="1"/>
            </p:cNvSpPr>
            <p:nvPr/>
          </p:nvSpPr>
          <p:spPr bwMode="auto">
            <a:xfrm>
              <a:off x="2103" y="1002"/>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58" name="Line 22"/>
            <p:cNvSpPr>
              <a:spLocks noChangeShapeType="1"/>
            </p:cNvSpPr>
            <p:nvPr/>
          </p:nvSpPr>
          <p:spPr bwMode="auto">
            <a:xfrm>
              <a:off x="2103" y="1167"/>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59" name="Line 23"/>
            <p:cNvSpPr>
              <a:spLocks noChangeShapeType="1"/>
            </p:cNvSpPr>
            <p:nvPr/>
          </p:nvSpPr>
          <p:spPr bwMode="auto">
            <a:xfrm>
              <a:off x="2103" y="1332"/>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60" name="Line 24"/>
            <p:cNvSpPr>
              <a:spLocks noChangeShapeType="1"/>
            </p:cNvSpPr>
            <p:nvPr/>
          </p:nvSpPr>
          <p:spPr bwMode="auto">
            <a:xfrm>
              <a:off x="2103" y="1497"/>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61" name="Line 25"/>
            <p:cNvSpPr>
              <a:spLocks noChangeShapeType="1"/>
            </p:cNvSpPr>
            <p:nvPr/>
          </p:nvSpPr>
          <p:spPr bwMode="auto">
            <a:xfrm>
              <a:off x="2103" y="1662"/>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62" name="Line 26"/>
            <p:cNvSpPr>
              <a:spLocks noChangeShapeType="1"/>
            </p:cNvSpPr>
            <p:nvPr/>
          </p:nvSpPr>
          <p:spPr bwMode="auto">
            <a:xfrm>
              <a:off x="2103" y="1827"/>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63" name="Line 27"/>
            <p:cNvSpPr>
              <a:spLocks noChangeShapeType="1"/>
            </p:cNvSpPr>
            <p:nvPr/>
          </p:nvSpPr>
          <p:spPr bwMode="auto">
            <a:xfrm>
              <a:off x="2099" y="1992"/>
              <a:ext cx="84"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66" name="Line 30"/>
            <p:cNvSpPr>
              <a:spLocks noChangeShapeType="1"/>
            </p:cNvSpPr>
            <p:nvPr/>
          </p:nvSpPr>
          <p:spPr bwMode="auto">
            <a:xfrm flipH="1">
              <a:off x="2636" y="2117"/>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67" name="Line 31"/>
            <p:cNvSpPr>
              <a:spLocks noChangeShapeType="1"/>
            </p:cNvSpPr>
            <p:nvPr/>
          </p:nvSpPr>
          <p:spPr bwMode="auto">
            <a:xfrm flipH="1">
              <a:off x="2801" y="2117"/>
              <a:ext cx="0" cy="84"/>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77" name="Line 41"/>
            <p:cNvSpPr>
              <a:spLocks noChangeShapeType="1"/>
            </p:cNvSpPr>
            <p:nvPr/>
          </p:nvSpPr>
          <p:spPr bwMode="auto">
            <a:xfrm>
              <a:off x="2801" y="1326"/>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78" name="Line 42"/>
            <p:cNvSpPr>
              <a:spLocks noChangeShapeType="1"/>
            </p:cNvSpPr>
            <p:nvPr/>
          </p:nvSpPr>
          <p:spPr bwMode="auto">
            <a:xfrm>
              <a:off x="2963" y="1160"/>
              <a:ext cx="0" cy="18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79" name="Line 43"/>
            <p:cNvSpPr>
              <a:spLocks noChangeShapeType="1"/>
            </p:cNvSpPr>
            <p:nvPr/>
          </p:nvSpPr>
          <p:spPr bwMode="auto">
            <a:xfrm>
              <a:off x="3131" y="996"/>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80" name="Line 44"/>
            <p:cNvSpPr>
              <a:spLocks noChangeShapeType="1"/>
            </p:cNvSpPr>
            <p:nvPr/>
          </p:nvSpPr>
          <p:spPr bwMode="auto">
            <a:xfrm>
              <a:off x="3297" y="833"/>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81" name="Line 45"/>
            <p:cNvSpPr>
              <a:spLocks noChangeShapeType="1"/>
            </p:cNvSpPr>
            <p:nvPr/>
          </p:nvSpPr>
          <p:spPr bwMode="auto">
            <a:xfrm>
              <a:off x="2799" y="1334"/>
              <a:ext cx="175" cy="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82" name="Line 46"/>
            <p:cNvSpPr>
              <a:spLocks noChangeShapeType="1"/>
            </p:cNvSpPr>
            <p:nvPr/>
          </p:nvSpPr>
          <p:spPr bwMode="auto">
            <a:xfrm flipV="1">
              <a:off x="2957" y="1169"/>
              <a:ext cx="184" cy="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83" name="Line 47"/>
            <p:cNvSpPr>
              <a:spLocks noChangeShapeType="1"/>
            </p:cNvSpPr>
            <p:nvPr/>
          </p:nvSpPr>
          <p:spPr bwMode="auto">
            <a:xfrm>
              <a:off x="3125" y="1003"/>
              <a:ext cx="175"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84" name="Line 48"/>
            <p:cNvSpPr>
              <a:spLocks noChangeShapeType="1"/>
            </p:cNvSpPr>
            <p:nvPr/>
          </p:nvSpPr>
          <p:spPr bwMode="auto">
            <a:xfrm>
              <a:off x="3289" y="838"/>
              <a:ext cx="175"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385" name="Line 49"/>
            <p:cNvSpPr>
              <a:spLocks noChangeShapeType="1"/>
            </p:cNvSpPr>
            <p:nvPr/>
          </p:nvSpPr>
          <p:spPr bwMode="auto">
            <a:xfrm>
              <a:off x="2799" y="1495"/>
              <a:ext cx="662"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611" name="Line 275"/>
            <p:cNvSpPr>
              <a:spLocks noChangeShapeType="1"/>
            </p:cNvSpPr>
            <p:nvPr/>
          </p:nvSpPr>
          <p:spPr bwMode="auto">
            <a:xfrm flipV="1">
              <a:off x="2140" y="851"/>
              <a:ext cx="1" cy="1315"/>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98618" name="Line 282"/>
            <p:cNvSpPr>
              <a:spLocks noChangeShapeType="1"/>
            </p:cNvSpPr>
            <p:nvPr/>
          </p:nvSpPr>
          <p:spPr bwMode="auto">
            <a:xfrm flipV="1">
              <a:off x="2131" y="2158"/>
              <a:ext cx="1558"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Tree>
    <p:extLst>
      <p:ext uri="{BB962C8B-B14F-4D97-AF65-F5344CB8AC3E}">
        <p14:creationId xmlns:p14="http://schemas.microsoft.com/office/powerpoint/2010/main" val="2267383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6" name="Rectangle 2"/>
          <p:cNvSpPr>
            <a:spLocks noChangeArrowheads="1"/>
          </p:cNvSpPr>
          <p:nvPr/>
        </p:nvSpPr>
        <p:spPr bwMode="auto">
          <a:xfrm>
            <a:off x="3238500" y="4330700"/>
            <a:ext cx="1062038" cy="2540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0867" name="Line 3"/>
          <p:cNvSpPr>
            <a:spLocks noChangeShapeType="1"/>
          </p:cNvSpPr>
          <p:nvPr/>
        </p:nvSpPr>
        <p:spPr bwMode="auto">
          <a:xfrm>
            <a:off x="3236914" y="4595813"/>
            <a:ext cx="1050925"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68" name="Line 4"/>
          <p:cNvSpPr>
            <a:spLocks noChangeShapeType="1"/>
          </p:cNvSpPr>
          <p:nvPr/>
        </p:nvSpPr>
        <p:spPr bwMode="auto">
          <a:xfrm>
            <a:off x="3240088" y="4327525"/>
            <a:ext cx="0" cy="280988"/>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69" name="Rectangle 5"/>
          <p:cNvSpPr>
            <a:spLocks noChangeArrowheads="1"/>
          </p:cNvSpPr>
          <p:nvPr/>
        </p:nvSpPr>
        <p:spPr bwMode="auto">
          <a:xfrm>
            <a:off x="3789364" y="4918075"/>
            <a:ext cx="517525" cy="452438"/>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0870" name="Line 6"/>
          <p:cNvSpPr>
            <a:spLocks noChangeShapeType="1"/>
          </p:cNvSpPr>
          <p:nvPr/>
        </p:nvSpPr>
        <p:spPr bwMode="auto">
          <a:xfrm>
            <a:off x="3787775" y="4911725"/>
            <a:ext cx="509588"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71" name="Text Box 7"/>
          <p:cNvSpPr txBox="1">
            <a:spLocks noChangeArrowheads="1"/>
          </p:cNvSpPr>
          <p:nvPr/>
        </p:nvSpPr>
        <p:spPr bwMode="auto">
          <a:xfrm>
            <a:off x="3776663" y="5073651"/>
            <a:ext cx="328616"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4</a:t>
            </a:r>
          </a:p>
        </p:txBody>
      </p:sp>
      <p:sp>
        <p:nvSpPr>
          <p:cNvPr id="420872" name="Rectangle 8"/>
          <p:cNvSpPr>
            <a:spLocks noGrp="1" noChangeArrowheads="1"/>
          </p:cNvSpPr>
          <p:nvPr>
            <p:ph type="title"/>
          </p:nvPr>
        </p:nvSpPr>
        <p:spPr/>
        <p:txBody>
          <a:bodyPr/>
          <a:lstStyle/>
          <a:p>
            <a:r>
              <a:rPr lang="en-US" altLang="da-DK"/>
              <a:t>The GR-Tree</a:t>
            </a:r>
          </a:p>
        </p:txBody>
      </p:sp>
      <p:sp>
        <p:nvSpPr>
          <p:cNvPr id="420873" name="Rectangle 9"/>
          <p:cNvSpPr>
            <a:spLocks noChangeArrowheads="1"/>
          </p:cNvSpPr>
          <p:nvPr/>
        </p:nvSpPr>
        <p:spPr bwMode="auto">
          <a:xfrm>
            <a:off x="3495675" y="4076700"/>
            <a:ext cx="808038" cy="2540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0874" name="Rectangle 10"/>
          <p:cNvSpPr>
            <a:spLocks noChangeArrowheads="1"/>
          </p:cNvSpPr>
          <p:nvPr/>
        </p:nvSpPr>
        <p:spPr bwMode="auto">
          <a:xfrm>
            <a:off x="3768725" y="3824288"/>
            <a:ext cx="534988" cy="2540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0875" name="Rectangle 11"/>
          <p:cNvSpPr>
            <a:spLocks noChangeArrowheads="1"/>
          </p:cNvSpPr>
          <p:nvPr/>
        </p:nvSpPr>
        <p:spPr bwMode="auto">
          <a:xfrm>
            <a:off x="4035425" y="3567113"/>
            <a:ext cx="268288" cy="2667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0876" name="Line 12"/>
          <p:cNvSpPr>
            <a:spLocks noChangeShapeType="1"/>
          </p:cNvSpPr>
          <p:nvPr/>
        </p:nvSpPr>
        <p:spPr bwMode="auto">
          <a:xfrm>
            <a:off x="3763963" y="3803650"/>
            <a:ext cx="0" cy="28575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77" name="Line 13"/>
          <p:cNvSpPr>
            <a:spLocks noChangeShapeType="1"/>
          </p:cNvSpPr>
          <p:nvPr/>
        </p:nvSpPr>
        <p:spPr bwMode="auto">
          <a:xfrm>
            <a:off x="4027488" y="3544888"/>
            <a:ext cx="0" cy="28575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78" name="Line 14"/>
          <p:cNvSpPr>
            <a:spLocks noChangeShapeType="1"/>
          </p:cNvSpPr>
          <p:nvPr/>
        </p:nvSpPr>
        <p:spPr bwMode="auto">
          <a:xfrm flipV="1">
            <a:off x="3484564" y="4076700"/>
            <a:ext cx="293687"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79" name="Line 15"/>
          <p:cNvSpPr>
            <a:spLocks noChangeShapeType="1"/>
          </p:cNvSpPr>
          <p:nvPr/>
        </p:nvSpPr>
        <p:spPr bwMode="auto">
          <a:xfrm>
            <a:off x="3754438" y="3814763"/>
            <a:ext cx="277812"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80" name="Rectangle 16"/>
          <p:cNvSpPr>
            <a:spLocks noChangeArrowheads="1"/>
          </p:cNvSpPr>
          <p:nvPr/>
        </p:nvSpPr>
        <p:spPr bwMode="auto">
          <a:xfrm>
            <a:off x="2443163" y="2978150"/>
            <a:ext cx="1054100" cy="808038"/>
          </a:xfrm>
          <a:prstGeom prst="rect">
            <a:avLst/>
          </a:prstGeom>
          <a:solidFill>
            <a:srgbClr val="FFFFCC"/>
          </a:solidFill>
          <a:ln w="317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0881" name="Rectangle 17"/>
          <p:cNvSpPr>
            <a:spLocks noChangeArrowheads="1"/>
          </p:cNvSpPr>
          <p:nvPr/>
        </p:nvSpPr>
        <p:spPr bwMode="auto">
          <a:xfrm>
            <a:off x="2684463" y="4930776"/>
            <a:ext cx="266700" cy="796925"/>
          </a:xfrm>
          <a:prstGeom prst="rect">
            <a:avLst/>
          </a:prstGeom>
          <a:solidFill>
            <a:srgbClr val="FFFFCC"/>
          </a:solidFill>
          <a:ln w="317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0882" name="Line 18"/>
          <p:cNvSpPr>
            <a:spLocks noChangeShapeType="1"/>
          </p:cNvSpPr>
          <p:nvPr/>
        </p:nvSpPr>
        <p:spPr bwMode="auto">
          <a:xfrm>
            <a:off x="3763963" y="3803650"/>
            <a:ext cx="0" cy="28575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83" name="Line 19"/>
          <p:cNvSpPr>
            <a:spLocks noChangeShapeType="1"/>
          </p:cNvSpPr>
          <p:nvPr/>
        </p:nvSpPr>
        <p:spPr bwMode="auto">
          <a:xfrm>
            <a:off x="4027488" y="3544888"/>
            <a:ext cx="0" cy="28575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84" name="Line 20"/>
          <p:cNvSpPr>
            <a:spLocks noChangeShapeType="1"/>
          </p:cNvSpPr>
          <p:nvPr/>
        </p:nvSpPr>
        <p:spPr bwMode="auto">
          <a:xfrm>
            <a:off x="3751263" y="3814763"/>
            <a:ext cx="277812"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85" name="Line 21"/>
          <p:cNvSpPr>
            <a:spLocks noChangeShapeType="1"/>
          </p:cNvSpPr>
          <p:nvPr/>
        </p:nvSpPr>
        <p:spPr bwMode="auto">
          <a:xfrm>
            <a:off x="4014788" y="3552825"/>
            <a:ext cx="277812"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86" name="Text Box 22"/>
          <p:cNvSpPr txBox="1">
            <a:spLocks noChangeArrowheads="1"/>
          </p:cNvSpPr>
          <p:nvPr/>
        </p:nvSpPr>
        <p:spPr bwMode="auto">
          <a:xfrm>
            <a:off x="2417763" y="3486151"/>
            <a:ext cx="328616"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1</a:t>
            </a:r>
          </a:p>
        </p:txBody>
      </p:sp>
      <p:sp>
        <p:nvSpPr>
          <p:cNvPr id="420887" name="Text Box 23"/>
          <p:cNvSpPr txBox="1">
            <a:spLocks noChangeArrowheads="1"/>
          </p:cNvSpPr>
          <p:nvPr/>
        </p:nvSpPr>
        <p:spPr bwMode="auto">
          <a:xfrm>
            <a:off x="2633663" y="5441951"/>
            <a:ext cx="328616"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2</a:t>
            </a:r>
          </a:p>
        </p:txBody>
      </p:sp>
      <p:sp>
        <p:nvSpPr>
          <p:cNvPr id="420888" name="Text Box 24"/>
          <p:cNvSpPr txBox="1">
            <a:spLocks noChangeArrowheads="1"/>
          </p:cNvSpPr>
          <p:nvPr/>
        </p:nvSpPr>
        <p:spPr bwMode="auto">
          <a:xfrm>
            <a:off x="3484563" y="4311651"/>
            <a:ext cx="328616"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3</a:t>
            </a:r>
          </a:p>
        </p:txBody>
      </p:sp>
      <p:sp>
        <p:nvSpPr>
          <p:cNvPr id="420889" name="Line 25"/>
          <p:cNvSpPr>
            <a:spLocks noChangeShapeType="1"/>
          </p:cNvSpPr>
          <p:nvPr/>
        </p:nvSpPr>
        <p:spPr bwMode="auto">
          <a:xfrm flipV="1">
            <a:off x="3484564" y="4076700"/>
            <a:ext cx="293687"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90" name="Line 26"/>
          <p:cNvSpPr>
            <a:spLocks noChangeShapeType="1"/>
          </p:cNvSpPr>
          <p:nvPr/>
        </p:nvSpPr>
        <p:spPr bwMode="auto">
          <a:xfrm>
            <a:off x="3497263" y="4064000"/>
            <a:ext cx="0" cy="287338"/>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91" name="Line 27"/>
          <p:cNvSpPr>
            <a:spLocks noChangeShapeType="1"/>
          </p:cNvSpPr>
          <p:nvPr/>
        </p:nvSpPr>
        <p:spPr bwMode="auto">
          <a:xfrm>
            <a:off x="3497263" y="4064000"/>
            <a:ext cx="0" cy="287338"/>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92" name="Line 28"/>
          <p:cNvSpPr>
            <a:spLocks noChangeShapeType="1"/>
          </p:cNvSpPr>
          <p:nvPr/>
        </p:nvSpPr>
        <p:spPr bwMode="auto">
          <a:xfrm flipH="1">
            <a:off x="3802064" y="4921251"/>
            <a:ext cx="1587" cy="442913"/>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93" name="Line 29"/>
          <p:cNvSpPr>
            <a:spLocks noChangeShapeType="1"/>
          </p:cNvSpPr>
          <p:nvPr/>
        </p:nvSpPr>
        <p:spPr bwMode="auto">
          <a:xfrm>
            <a:off x="3236913" y="4341813"/>
            <a:ext cx="277812"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94" name="Line 30"/>
          <p:cNvSpPr>
            <a:spLocks noChangeShapeType="1"/>
          </p:cNvSpPr>
          <p:nvPr/>
        </p:nvSpPr>
        <p:spPr bwMode="auto">
          <a:xfrm>
            <a:off x="3230563" y="4341813"/>
            <a:ext cx="277812"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95" name="Line 31"/>
          <p:cNvSpPr>
            <a:spLocks noChangeShapeType="1"/>
          </p:cNvSpPr>
          <p:nvPr/>
        </p:nvSpPr>
        <p:spPr bwMode="auto">
          <a:xfrm flipV="1">
            <a:off x="3787776" y="5364164"/>
            <a:ext cx="493713" cy="1587"/>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nvGrpSpPr>
          <p:cNvPr id="420896" name="Group 32"/>
          <p:cNvGrpSpPr>
            <a:grpSpLocks/>
          </p:cNvGrpSpPr>
          <p:nvPr/>
        </p:nvGrpSpPr>
        <p:grpSpPr bwMode="auto">
          <a:xfrm>
            <a:off x="4181476" y="3552826"/>
            <a:ext cx="117475" cy="1812925"/>
            <a:chOff x="1674" y="2238"/>
            <a:chExt cx="74" cy="1142"/>
          </a:xfrm>
        </p:grpSpPr>
        <p:sp>
          <p:nvSpPr>
            <p:cNvPr id="420897" name="Line 33"/>
            <p:cNvSpPr>
              <a:spLocks noChangeShapeType="1"/>
            </p:cNvSpPr>
            <p:nvPr/>
          </p:nvSpPr>
          <p:spPr bwMode="auto">
            <a:xfrm>
              <a:off x="1674" y="3095"/>
              <a:ext cx="68"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898" name="Line 34"/>
            <p:cNvSpPr>
              <a:spLocks noChangeShapeType="1"/>
            </p:cNvSpPr>
            <p:nvPr/>
          </p:nvSpPr>
          <p:spPr bwMode="auto">
            <a:xfrm>
              <a:off x="1674" y="2895"/>
              <a:ext cx="68"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nvGrpSpPr>
            <p:cNvPr id="420899" name="Group 35"/>
            <p:cNvGrpSpPr>
              <a:grpSpLocks/>
            </p:cNvGrpSpPr>
            <p:nvPr/>
          </p:nvGrpSpPr>
          <p:grpSpPr bwMode="auto">
            <a:xfrm>
              <a:off x="1674" y="2238"/>
              <a:ext cx="74" cy="1142"/>
              <a:chOff x="1674" y="2238"/>
              <a:chExt cx="74" cy="1142"/>
            </a:xfrm>
          </p:grpSpPr>
          <p:sp>
            <p:nvSpPr>
              <p:cNvPr id="420900" name="Line 36"/>
              <p:cNvSpPr>
                <a:spLocks noChangeShapeType="1"/>
              </p:cNvSpPr>
              <p:nvPr/>
            </p:nvSpPr>
            <p:spPr bwMode="auto">
              <a:xfrm>
                <a:off x="1680" y="3380"/>
                <a:ext cx="68"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0901" name="Line 37"/>
              <p:cNvSpPr>
                <a:spLocks noChangeShapeType="1"/>
              </p:cNvSpPr>
              <p:nvPr/>
            </p:nvSpPr>
            <p:spPr bwMode="auto">
              <a:xfrm>
                <a:off x="1674" y="2238"/>
                <a:ext cx="68"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grpSp>
    </p:spTree>
    <p:extLst>
      <p:ext uri="{BB962C8B-B14F-4D97-AF65-F5344CB8AC3E}">
        <p14:creationId xmlns:p14="http://schemas.microsoft.com/office/powerpoint/2010/main" val="180113115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420896"/>
                                        </p:tgtEl>
                                        <p:attrNameLst>
                                          <p:attrName>style.visibility</p:attrName>
                                        </p:attrNameLst>
                                      </p:cBhvr>
                                      <p:to>
                                        <p:strVal val="visible"/>
                                      </p:to>
                                    </p:set>
                                  </p:childTnLst>
                                  <p:subTnLst>
                                    <p:set>
                                      <p:cBhvr override="childStyle">
                                        <p:cTn dur="1" fill="hold" display="0" masterRel="nextClick" afterEffect="1"/>
                                        <p:tgtEl>
                                          <p:spTgt spid="420896"/>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914" name="Rectangle 2"/>
          <p:cNvSpPr>
            <a:spLocks noChangeArrowheads="1"/>
          </p:cNvSpPr>
          <p:nvPr/>
        </p:nvSpPr>
        <p:spPr bwMode="auto">
          <a:xfrm>
            <a:off x="2441576" y="3779838"/>
            <a:ext cx="1057275" cy="1135062"/>
          </a:xfrm>
          <a:prstGeom prst="rect">
            <a:avLst/>
          </a:prstGeom>
          <a:solidFill>
            <a:srgbClr val="CCFFFF"/>
          </a:solidFill>
          <a:ln>
            <a:noFill/>
          </a:ln>
          <a:effectLst/>
          <a:extLst>
            <a:ext uri="{91240B29-F687-4F45-9708-019B960494DF}">
              <a14:hiddenLine xmlns:a14="http://schemas.microsoft.com/office/drawing/2010/main" w="317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2915" name="Rectangle 3"/>
          <p:cNvSpPr>
            <a:spLocks noChangeArrowheads="1"/>
          </p:cNvSpPr>
          <p:nvPr/>
        </p:nvSpPr>
        <p:spPr bwMode="auto">
          <a:xfrm>
            <a:off x="2965451" y="4751389"/>
            <a:ext cx="531813" cy="985837"/>
          </a:xfrm>
          <a:prstGeom prst="rect">
            <a:avLst/>
          </a:prstGeom>
          <a:solidFill>
            <a:srgbClr val="CCFFFF"/>
          </a:solidFill>
          <a:ln>
            <a:noFill/>
          </a:ln>
          <a:effectLst/>
          <a:extLst>
            <a:ext uri="{91240B29-F687-4F45-9708-019B960494DF}">
              <a14:hiddenLine xmlns:a14="http://schemas.microsoft.com/office/drawing/2010/main" w="317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2916" name="Line 4"/>
          <p:cNvSpPr>
            <a:spLocks noChangeShapeType="1"/>
          </p:cNvSpPr>
          <p:nvPr/>
        </p:nvSpPr>
        <p:spPr bwMode="auto">
          <a:xfrm>
            <a:off x="3497263" y="3776664"/>
            <a:ext cx="0" cy="1958975"/>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24" name="Rectangle 12"/>
          <p:cNvSpPr>
            <a:spLocks noGrp="1" noChangeArrowheads="1"/>
          </p:cNvSpPr>
          <p:nvPr>
            <p:ph type="title"/>
          </p:nvPr>
        </p:nvSpPr>
        <p:spPr/>
        <p:txBody>
          <a:bodyPr/>
          <a:lstStyle/>
          <a:p>
            <a:r>
              <a:rPr lang="en-US" altLang="da-DK"/>
              <a:t>The GR-Tree</a:t>
            </a:r>
          </a:p>
        </p:txBody>
      </p:sp>
      <p:sp>
        <p:nvSpPr>
          <p:cNvPr id="422932" name="Rectangle 20"/>
          <p:cNvSpPr>
            <a:spLocks noChangeArrowheads="1"/>
          </p:cNvSpPr>
          <p:nvPr/>
        </p:nvSpPr>
        <p:spPr bwMode="auto">
          <a:xfrm>
            <a:off x="2443163" y="2978150"/>
            <a:ext cx="1054100" cy="808038"/>
          </a:xfrm>
          <a:prstGeom prst="rect">
            <a:avLst/>
          </a:prstGeom>
          <a:solidFill>
            <a:srgbClr val="FFFFCC"/>
          </a:solidFill>
          <a:ln w="317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2933" name="Rectangle 21"/>
          <p:cNvSpPr>
            <a:spLocks noChangeArrowheads="1"/>
          </p:cNvSpPr>
          <p:nvPr/>
        </p:nvSpPr>
        <p:spPr bwMode="auto">
          <a:xfrm>
            <a:off x="2684463" y="4930776"/>
            <a:ext cx="266700" cy="796925"/>
          </a:xfrm>
          <a:prstGeom prst="rect">
            <a:avLst/>
          </a:prstGeom>
          <a:solidFill>
            <a:srgbClr val="FFFFCC"/>
          </a:solidFill>
          <a:ln w="317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2938" name="Text Box 26"/>
          <p:cNvSpPr txBox="1">
            <a:spLocks noChangeArrowheads="1"/>
          </p:cNvSpPr>
          <p:nvPr/>
        </p:nvSpPr>
        <p:spPr bwMode="auto">
          <a:xfrm>
            <a:off x="2417763" y="3486151"/>
            <a:ext cx="328616"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1</a:t>
            </a:r>
          </a:p>
        </p:txBody>
      </p:sp>
      <p:sp>
        <p:nvSpPr>
          <p:cNvPr id="422939" name="Text Box 27"/>
          <p:cNvSpPr txBox="1">
            <a:spLocks noChangeArrowheads="1"/>
          </p:cNvSpPr>
          <p:nvPr/>
        </p:nvSpPr>
        <p:spPr bwMode="auto">
          <a:xfrm>
            <a:off x="2633663" y="5441951"/>
            <a:ext cx="328616"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2</a:t>
            </a:r>
          </a:p>
        </p:txBody>
      </p:sp>
      <p:sp>
        <p:nvSpPr>
          <p:cNvPr id="422949" name="Text Box 37"/>
          <p:cNvSpPr txBox="1">
            <a:spLocks noChangeArrowheads="1"/>
          </p:cNvSpPr>
          <p:nvPr/>
        </p:nvSpPr>
        <p:spPr bwMode="auto">
          <a:xfrm>
            <a:off x="3027363" y="3841751"/>
            <a:ext cx="357470"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A</a:t>
            </a:r>
          </a:p>
        </p:txBody>
      </p:sp>
      <p:sp>
        <p:nvSpPr>
          <p:cNvPr id="422957" name="Rectangle 45"/>
          <p:cNvSpPr>
            <a:spLocks noChangeArrowheads="1"/>
          </p:cNvSpPr>
          <p:nvPr/>
        </p:nvSpPr>
        <p:spPr bwMode="auto">
          <a:xfrm>
            <a:off x="2441575" y="4756150"/>
            <a:ext cx="236538" cy="985838"/>
          </a:xfrm>
          <a:prstGeom prst="rect">
            <a:avLst/>
          </a:prstGeom>
          <a:solidFill>
            <a:srgbClr val="CCFFFF"/>
          </a:solidFill>
          <a:ln>
            <a:noFill/>
          </a:ln>
          <a:effectLst/>
          <a:extLst>
            <a:ext uri="{91240B29-F687-4F45-9708-019B960494DF}">
              <a14:hiddenLine xmlns:a14="http://schemas.microsoft.com/office/drawing/2010/main" w="317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2958" name="Line 46"/>
          <p:cNvSpPr>
            <a:spLocks noChangeShapeType="1"/>
          </p:cNvSpPr>
          <p:nvPr/>
        </p:nvSpPr>
        <p:spPr bwMode="auto">
          <a:xfrm>
            <a:off x="2443163" y="3771901"/>
            <a:ext cx="0" cy="1958975"/>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59" name="Line 47"/>
          <p:cNvSpPr>
            <a:spLocks noChangeShapeType="1"/>
          </p:cNvSpPr>
          <p:nvPr/>
        </p:nvSpPr>
        <p:spPr bwMode="auto">
          <a:xfrm>
            <a:off x="2430463" y="5727700"/>
            <a:ext cx="277812"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60" name="Line 48"/>
          <p:cNvSpPr>
            <a:spLocks noChangeShapeType="1"/>
          </p:cNvSpPr>
          <p:nvPr/>
        </p:nvSpPr>
        <p:spPr bwMode="auto">
          <a:xfrm>
            <a:off x="2962275" y="5726114"/>
            <a:ext cx="552450" cy="1587"/>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61" name="Rectangle 49"/>
          <p:cNvSpPr>
            <a:spLocks noChangeArrowheads="1"/>
          </p:cNvSpPr>
          <p:nvPr/>
        </p:nvSpPr>
        <p:spPr bwMode="auto">
          <a:xfrm>
            <a:off x="2444751" y="2973388"/>
            <a:ext cx="1052513" cy="2754312"/>
          </a:xfrm>
          <a:prstGeom prst="rect">
            <a:avLst/>
          </a:prstGeom>
          <a:noFill/>
          <a:ln w="38100">
            <a:solidFill>
              <a:schemeClr val="accent2"/>
            </a:solidFill>
            <a:miter lim="800000"/>
            <a:headEnd/>
            <a:tailEnd/>
          </a:ln>
          <a:effectLst/>
          <a:extLst>
            <a:ext uri="{909E8E84-426E-40DD-AFC4-6F175D3DCCD1}">
              <a14:hiddenFill xmlns:a14="http://schemas.microsoft.com/office/drawing/2010/main">
                <a:solidFill>
                  <a:srgbClr val="CC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2917" name="Rectangle 5"/>
          <p:cNvSpPr>
            <a:spLocks noChangeArrowheads="1"/>
          </p:cNvSpPr>
          <p:nvPr/>
        </p:nvSpPr>
        <p:spPr bwMode="auto">
          <a:xfrm>
            <a:off x="3251201" y="4611688"/>
            <a:ext cx="1057275" cy="760412"/>
          </a:xfrm>
          <a:prstGeom prst="rect">
            <a:avLst/>
          </a:prstGeom>
          <a:solidFill>
            <a:srgbClr val="CCFFFF"/>
          </a:solidFill>
          <a:ln>
            <a:noFill/>
          </a:ln>
          <a:effectLst/>
          <a:extLs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2918" name="Rectangle 6"/>
          <p:cNvSpPr>
            <a:spLocks noChangeArrowheads="1"/>
          </p:cNvSpPr>
          <p:nvPr/>
        </p:nvSpPr>
        <p:spPr bwMode="auto">
          <a:xfrm>
            <a:off x="3238500" y="4330700"/>
            <a:ext cx="1062038" cy="2540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2919" name="Line 7"/>
          <p:cNvSpPr>
            <a:spLocks noChangeShapeType="1"/>
          </p:cNvSpPr>
          <p:nvPr/>
        </p:nvSpPr>
        <p:spPr bwMode="auto">
          <a:xfrm>
            <a:off x="3236914" y="4595813"/>
            <a:ext cx="1050925"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20" name="Line 8"/>
          <p:cNvSpPr>
            <a:spLocks noChangeShapeType="1"/>
          </p:cNvSpPr>
          <p:nvPr/>
        </p:nvSpPr>
        <p:spPr bwMode="auto">
          <a:xfrm>
            <a:off x="3240088" y="4327525"/>
            <a:ext cx="0" cy="280988"/>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21" name="Rectangle 9"/>
          <p:cNvSpPr>
            <a:spLocks noChangeArrowheads="1"/>
          </p:cNvSpPr>
          <p:nvPr/>
        </p:nvSpPr>
        <p:spPr bwMode="auto">
          <a:xfrm>
            <a:off x="3789364" y="4918075"/>
            <a:ext cx="517525" cy="452438"/>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2922" name="Line 10"/>
          <p:cNvSpPr>
            <a:spLocks noChangeShapeType="1"/>
          </p:cNvSpPr>
          <p:nvPr/>
        </p:nvSpPr>
        <p:spPr bwMode="auto">
          <a:xfrm>
            <a:off x="3787775" y="4911725"/>
            <a:ext cx="509588"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23" name="Text Box 11"/>
          <p:cNvSpPr txBox="1">
            <a:spLocks noChangeArrowheads="1"/>
          </p:cNvSpPr>
          <p:nvPr/>
        </p:nvSpPr>
        <p:spPr bwMode="auto">
          <a:xfrm>
            <a:off x="3776663" y="5073651"/>
            <a:ext cx="328616"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4</a:t>
            </a:r>
          </a:p>
        </p:txBody>
      </p:sp>
      <p:sp>
        <p:nvSpPr>
          <p:cNvPr id="422925" name="Rectangle 13"/>
          <p:cNvSpPr>
            <a:spLocks noChangeArrowheads="1"/>
          </p:cNvSpPr>
          <p:nvPr/>
        </p:nvSpPr>
        <p:spPr bwMode="auto">
          <a:xfrm>
            <a:off x="3495675" y="4076700"/>
            <a:ext cx="808038" cy="2540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2926" name="Rectangle 14"/>
          <p:cNvSpPr>
            <a:spLocks noChangeArrowheads="1"/>
          </p:cNvSpPr>
          <p:nvPr/>
        </p:nvSpPr>
        <p:spPr bwMode="auto">
          <a:xfrm>
            <a:off x="3768725" y="3824288"/>
            <a:ext cx="534988" cy="2540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2927" name="Rectangle 15"/>
          <p:cNvSpPr>
            <a:spLocks noChangeArrowheads="1"/>
          </p:cNvSpPr>
          <p:nvPr/>
        </p:nvSpPr>
        <p:spPr bwMode="auto">
          <a:xfrm>
            <a:off x="4035425" y="3567113"/>
            <a:ext cx="268288" cy="2667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2928" name="Line 16"/>
          <p:cNvSpPr>
            <a:spLocks noChangeShapeType="1"/>
          </p:cNvSpPr>
          <p:nvPr/>
        </p:nvSpPr>
        <p:spPr bwMode="auto">
          <a:xfrm>
            <a:off x="3763963" y="3803650"/>
            <a:ext cx="0" cy="28575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29" name="Line 17"/>
          <p:cNvSpPr>
            <a:spLocks noChangeShapeType="1"/>
          </p:cNvSpPr>
          <p:nvPr/>
        </p:nvSpPr>
        <p:spPr bwMode="auto">
          <a:xfrm>
            <a:off x="4027488" y="3544888"/>
            <a:ext cx="0" cy="28575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30" name="Line 18"/>
          <p:cNvSpPr>
            <a:spLocks noChangeShapeType="1"/>
          </p:cNvSpPr>
          <p:nvPr/>
        </p:nvSpPr>
        <p:spPr bwMode="auto">
          <a:xfrm flipV="1">
            <a:off x="3484564" y="4076700"/>
            <a:ext cx="293687"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31" name="Line 19"/>
          <p:cNvSpPr>
            <a:spLocks noChangeShapeType="1"/>
          </p:cNvSpPr>
          <p:nvPr/>
        </p:nvSpPr>
        <p:spPr bwMode="auto">
          <a:xfrm>
            <a:off x="3754438" y="3814763"/>
            <a:ext cx="277812"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34" name="Line 22"/>
          <p:cNvSpPr>
            <a:spLocks noChangeShapeType="1"/>
          </p:cNvSpPr>
          <p:nvPr/>
        </p:nvSpPr>
        <p:spPr bwMode="auto">
          <a:xfrm>
            <a:off x="3763963" y="3803650"/>
            <a:ext cx="0" cy="28575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35" name="Line 23"/>
          <p:cNvSpPr>
            <a:spLocks noChangeShapeType="1"/>
          </p:cNvSpPr>
          <p:nvPr/>
        </p:nvSpPr>
        <p:spPr bwMode="auto">
          <a:xfrm>
            <a:off x="4027488" y="3544888"/>
            <a:ext cx="0" cy="28575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36" name="Line 24"/>
          <p:cNvSpPr>
            <a:spLocks noChangeShapeType="1"/>
          </p:cNvSpPr>
          <p:nvPr/>
        </p:nvSpPr>
        <p:spPr bwMode="auto">
          <a:xfrm>
            <a:off x="3751263" y="3814763"/>
            <a:ext cx="277812"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37" name="Line 25"/>
          <p:cNvSpPr>
            <a:spLocks noChangeShapeType="1"/>
          </p:cNvSpPr>
          <p:nvPr/>
        </p:nvSpPr>
        <p:spPr bwMode="auto">
          <a:xfrm>
            <a:off x="4014788" y="3552825"/>
            <a:ext cx="277812"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40" name="Text Box 28"/>
          <p:cNvSpPr txBox="1">
            <a:spLocks noChangeArrowheads="1"/>
          </p:cNvSpPr>
          <p:nvPr/>
        </p:nvSpPr>
        <p:spPr bwMode="auto">
          <a:xfrm>
            <a:off x="3484563" y="4311651"/>
            <a:ext cx="328616"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3</a:t>
            </a:r>
          </a:p>
        </p:txBody>
      </p:sp>
      <p:sp>
        <p:nvSpPr>
          <p:cNvPr id="422941" name="Line 29"/>
          <p:cNvSpPr>
            <a:spLocks noChangeShapeType="1"/>
          </p:cNvSpPr>
          <p:nvPr/>
        </p:nvSpPr>
        <p:spPr bwMode="auto">
          <a:xfrm flipV="1">
            <a:off x="3484564" y="4076700"/>
            <a:ext cx="293687"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42" name="Line 30"/>
          <p:cNvSpPr>
            <a:spLocks noChangeShapeType="1"/>
          </p:cNvSpPr>
          <p:nvPr/>
        </p:nvSpPr>
        <p:spPr bwMode="auto">
          <a:xfrm>
            <a:off x="3497263" y="4064000"/>
            <a:ext cx="0" cy="287338"/>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43" name="Line 31"/>
          <p:cNvSpPr>
            <a:spLocks noChangeShapeType="1"/>
          </p:cNvSpPr>
          <p:nvPr/>
        </p:nvSpPr>
        <p:spPr bwMode="auto">
          <a:xfrm>
            <a:off x="3497263" y="4064000"/>
            <a:ext cx="0" cy="287338"/>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44" name="Line 32"/>
          <p:cNvSpPr>
            <a:spLocks noChangeShapeType="1"/>
          </p:cNvSpPr>
          <p:nvPr/>
        </p:nvSpPr>
        <p:spPr bwMode="auto">
          <a:xfrm flipH="1">
            <a:off x="3802064" y="4921251"/>
            <a:ext cx="1587" cy="442913"/>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45" name="Line 33"/>
          <p:cNvSpPr>
            <a:spLocks noChangeShapeType="1"/>
          </p:cNvSpPr>
          <p:nvPr/>
        </p:nvSpPr>
        <p:spPr bwMode="auto">
          <a:xfrm>
            <a:off x="3240089" y="4329113"/>
            <a:ext cx="1587" cy="1052512"/>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46" name="Line 34"/>
          <p:cNvSpPr>
            <a:spLocks noChangeShapeType="1"/>
          </p:cNvSpPr>
          <p:nvPr/>
        </p:nvSpPr>
        <p:spPr bwMode="auto">
          <a:xfrm>
            <a:off x="3236913" y="4341813"/>
            <a:ext cx="277812"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47" name="Line 35"/>
          <p:cNvSpPr>
            <a:spLocks noChangeShapeType="1"/>
          </p:cNvSpPr>
          <p:nvPr/>
        </p:nvSpPr>
        <p:spPr bwMode="auto">
          <a:xfrm>
            <a:off x="3230563" y="4341813"/>
            <a:ext cx="277812"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48" name="Line 36"/>
          <p:cNvSpPr>
            <a:spLocks noChangeShapeType="1"/>
          </p:cNvSpPr>
          <p:nvPr/>
        </p:nvSpPr>
        <p:spPr bwMode="auto">
          <a:xfrm>
            <a:off x="3232150" y="5364163"/>
            <a:ext cx="1049338"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50" name="Text Box 38"/>
          <p:cNvSpPr txBox="1">
            <a:spLocks noChangeArrowheads="1"/>
          </p:cNvSpPr>
          <p:nvPr/>
        </p:nvSpPr>
        <p:spPr bwMode="auto">
          <a:xfrm>
            <a:off x="3268663" y="5035551"/>
            <a:ext cx="357470"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B</a:t>
            </a:r>
          </a:p>
        </p:txBody>
      </p:sp>
      <p:sp>
        <p:nvSpPr>
          <p:cNvPr id="422952" name="Line 40"/>
          <p:cNvSpPr>
            <a:spLocks noChangeShapeType="1"/>
          </p:cNvSpPr>
          <p:nvPr/>
        </p:nvSpPr>
        <p:spPr bwMode="auto">
          <a:xfrm>
            <a:off x="4181475" y="4913313"/>
            <a:ext cx="107950"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53" name="Line 41"/>
          <p:cNvSpPr>
            <a:spLocks noChangeShapeType="1"/>
          </p:cNvSpPr>
          <p:nvPr/>
        </p:nvSpPr>
        <p:spPr bwMode="auto">
          <a:xfrm>
            <a:off x="4181475" y="4595813"/>
            <a:ext cx="107950"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55" name="Line 43"/>
          <p:cNvSpPr>
            <a:spLocks noChangeShapeType="1"/>
          </p:cNvSpPr>
          <p:nvPr/>
        </p:nvSpPr>
        <p:spPr bwMode="auto">
          <a:xfrm>
            <a:off x="4191000" y="5365750"/>
            <a:ext cx="107950" cy="0"/>
          </a:xfrm>
          <a:prstGeom prst="line">
            <a:avLst/>
          </a:prstGeom>
          <a:noFill/>
          <a:ln w="31750">
            <a:solidFill>
              <a:schemeClr val="accent2"/>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2956" name="Line 44"/>
          <p:cNvSpPr>
            <a:spLocks noChangeShapeType="1"/>
          </p:cNvSpPr>
          <p:nvPr/>
        </p:nvSpPr>
        <p:spPr bwMode="auto">
          <a:xfrm>
            <a:off x="4181475" y="3552825"/>
            <a:ext cx="107950" cy="0"/>
          </a:xfrm>
          <a:prstGeom prst="line">
            <a:avLst/>
          </a:prstGeom>
          <a:noFill/>
          <a:ln w="31750">
            <a:solidFill>
              <a:schemeClr val="accent2"/>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Tree>
    <p:extLst>
      <p:ext uri="{BB962C8B-B14F-4D97-AF65-F5344CB8AC3E}">
        <p14:creationId xmlns:p14="http://schemas.microsoft.com/office/powerpoint/2010/main" val="65510462"/>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2" name="Rectangle 2"/>
          <p:cNvSpPr>
            <a:spLocks noChangeArrowheads="1"/>
          </p:cNvSpPr>
          <p:nvPr/>
        </p:nvSpPr>
        <p:spPr bwMode="auto">
          <a:xfrm>
            <a:off x="2441576" y="3779838"/>
            <a:ext cx="1057275" cy="1135062"/>
          </a:xfrm>
          <a:prstGeom prst="rect">
            <a:avLst/>
          </a:prstGeom>
          <a:solidFill>
            <a:srgbClr val="CCFFFF"/>
          </a:solidFill>
          <a:ln>
            <a:noFill/>
          </a:ln>
          <a:effectLst/>
          <a:extLst>
            <a:ext uri="{91240B29-F687-4F45-9708-019B960494DF}">
              <a14:hiddenLine xmlns:a14="http://schemas.microsoft.com/office/drawing/2010/main" w="317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4963" name="Rectangle 3"/>
          <p:cNvSpPr>
            <a:spLocks noChangeArrowheads="1"/>
          </p:cNvSpPr>
          <p:nvPr/>
        </p:nvSpPr>
        <p:spPr bwMode="auto">
          <a:xfrm>
            <a:off x="2965451" y="4751389"/>
            <a:ext cx="531813" cy="985837"/>
          </a:xfrm>
          <a:prstGeom prst="rect">
            <a:avLst/>
          </a:prstGeom>
          <a:solidFill>
            <a:srgbClr val="CCFFFF"/>
          </a:solidFill>
          <a:ln>
            <a:noFill/>
          </a:ln>
          <a:effectLst/>
          <a:extLst>
            <a:ext uri="{91240B29-F687-4F45-9708-019B960494DF}">
              <a14:hiddenLine xmlns:a14="http://schemas.microsoft.com/office/drawing/2010/main" w="317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4964" name="Line 4"/>
          <p:cNvSpPr>
            <a:spLocks noChangeShapeType="1"/>
          </p:cNvSpPr>
          <p:nvPr/>
        </p:nvSpPr>
        <p:spPr bwMode="auto">
          <a:xfrm>
            <a:off x="3497263" y="3776664"/>
            <a:ext cx="0" cy="1958975"/>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72" name="Rectangle 12"/>
          <p:cNvSpPr>
            <a:spLocks noGrp="1" noChangeArrowheads="1"/>
          </p:cNvSpPr>
          <p:nvPr>
            <p:ph type="title"/>
          </p:nvPr>
        </p:nvSpPr>
        <p:spPr/>
        <p:txBody>
          <a:bodyPr/>
          <a:lstStyle/>
          <a:p>
            <a:r>
              <a:rPr lang="en-US" altLang="da-DK"/>
              <a:t>The GR-Tree</a:t>
            </a:r>
          </a:p>
        </p:txBody>
      </p:sp>
      <p:sp>
        <p:nvSpPr>
          <p:cNvPr id="424980" name="Rectangle 20"/>
          <p:cNvSpPr>
            <a:spLocks noChangeArrowheads="1"/>
          </p:cNvSpPr>
          <p:nvPr/>
        </p:nvSpPr>
        <p:spPr bwMode="auto">
          <a:xfrm>
            <a:off x="2443163" y="2978150"/>
            <a:ext cx="1054100" cy="808038"/>
          </a:xfrm>
          <a:prstGeom prst="rect">
            <a:avLst/>
          </a:prstGeom>
          <a:solidFill>
            <a:srgbClr val="FFFFCC"/>
          </a:solidFill>
          <a:ln w="317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4981" name="Rectangle 21"/>
          <p:cNvSpPr>
            <a:spLocks noChangeArrowheads="1"/>
          </p:cNvSpPr>
          <p:nvPr/>
        </p:nvSpPr>
        <p:spPr bwMode="auto">
          <a:xfrm>
            <a:off x="2684463" y="4930776"/>
            <a:ext cx="266700" cy="796925"/>
          </a:xfrm>
          <a:prstGeom prst="rect">
            <a:avLst/>
          </a:prstGeom>
          <a:solidFill>
            <a:srgbClr val="FFFFCC"/>
          </a:solidFill>
          <a:ln w="317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4986" name="Text Box 26"/>
          <p:cNvSpPr txBox="1">
            <a:spLocks noChangeArrowheads="1"/>
          </p:cNvSpPr>
          <p:nvPr/>
        </p:nvSpPr>
        <p:spPr bwMode="auto">
          <a:xfrm>
            <a:off x="2417763" y="3486151"/>
            <a:ext cx="328616"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1</a:t>
            </a:r>
          </a:p>
        </p:txBody>
      </p:sp>
      <p:sp>
        <p:nvSpPr>
          <p:cNvPr id="424987" name="Text Box 27"/>
          <p:cNvSpPr txBox="1">
            <a:spLocks noChangeArrowheads="1"/>
          </p:cNvSpPr>
          <p:nvPr/>
        </p:nvSpPr>
        <p:spPr bwMode="auto">
          <a:xfrm>
            <a:off x="2633663" y="5441951"/>
            <a:ext cx="328616"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2</a:t>
            </a:r>
          </a:p>
        </p:txBody>
      </p:sp>
      <p:sp>
        <p:nvSpPr>
          <p:cNvPr id="425017" name="Text Box 57"/>
          <p:cNvSpPr txBox="1">
            <a:spLocks noChangeArrowheads="1"/>
          </p:cNvSpPr>
          <p:nvPr/>
        </p:nvSpPr>
        <p:spPr bwMode="auto">
          <a:xfrm>
            <a:off x="3027363" y="3841751"/>
            <a:ext cx="357470"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A</a:t>
            </a:r>
          </a:p>
        </p:txBody>
      </p:sp>
      <p:sp>
        <p:nvSpPr>
          <p:cNvPr id="425019" name="Text Box 59"/>
          <p:cNvSpPr txBox="1">
            <a:spLocks noChangeArrowheads="1"/>
          </p:cNvSpPr>
          <p:nvPr/>
        </p:nvSpPr>
        <p:spPr bwMode="auto">
          <a:xfrm>
            <a:off x="6718301" y="4935538"/>
            <a:ext cx="2734723" cy="4007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spcBef>
                <a:spcPct val="20000"/>
              </a:spcBef>
            </a:pPr>
            <a:r>
              <a:rPr kumimoji="1" lang="en-US" altLang="da-DK" sz="2000">
                <a:latin typeface="Helvetica" panose="020B0604020202020204" pitchFamily="34" charset="0"/>
              </a:rPr>
              <a:t>Pointers to data tuples</a:t>
            </a:r>
          </a:p>
        </p:txBody>
      </p:sp>
      <p:grpSp>
        <p:nvGrpSpPr>
          <p:cNvPr id="425020" name="Group 60"/>
          <p:cNvGrpSpPr>
            <a:grpSpLocks/>
          </p:cNvGrpSpPr>
          <p:nvPr/>
        </p:nvGrpSpPr>
        <p:grpSpPr bwMode="auto">
          <a:xfrm>
            <a:off x="6807201" y="4103688"/>
            <a:ext cx="925513" cy="273050"/>
            <a:chOff x="2800" y="3089"/>
            <a:chExt cx="583" cy="172"/>
          </a:xfrm>
        </p:grpSpPr>
        <p:sp>
          <p:nvSpPr>
            <p:cNvPr id="425021" name="Rectangle 61"/>
            <p:cNvSpPr>
              <a:spLocks noChangeArrowheads="1"/>
            </p:cNvSpPr>
            <p:nvPr/>
          </p:nvSpPr>
          <p:spPr bwMode="auto">
            <a:xfrm>
              <a:off x="2800" y="3089"/>
              <a:ext cx="583" cy="168"/>
            </a:xfrm>
            <a:prstGeom prst="rect">
              <a:avLst/>
            </a:prstGeom>
            <a:solidFill>
              <a:srgbClr val="FFFFCC"/>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5022" name="Line 62"/>
            <p:cNvSpPr>
              <a:spLocks noChangeShapeType="1"/>
            </p:cNvSpPr>
            <p:nvPr/>
          </p:nvSpPr>
          <p:spPr bwMode="auto">
            <a:xfrm>
              <a:off x="2995" y="3093"/>
              <a:ext cx="0" cy="168"/>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23" name="Line 63"/>
            <p:cNvSpPr>
              <a:spLocks noChangeShapeType="1"/>
            </p:cNvSpPr>
            <p:nvPr/>
          </p:nvSpPr>
          <p:spPr bwMode="auto">
            <a:xfrm>
              <a:off x="3196" y="3093"/>
              <a:ext cx="0" cy="168"/>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grpSp>
        <p:nvGrpSpPr>
          <p:cNvPr id="425024" name="Group 64"/>
          <p:cNvGrpSpPr>
            <a:grpSpLocks/>
          </p:cNvGrpSpPr>
          <p:nvPr/>
        </p:nvGrpSpPr>
        <p:grpSpPr bwMode="auto">
          <a:xfrm>
            <a:off x="7835901" y="4103688"/>
            <a:ext cx="925513" cy="273050"/>
            <a:chOff x="2800" y="3089"/>
            <a:chExt cx="583" cy="172"/>
          </a:xfrm>
        </p:grpSpPr>
        <p:sp>
          <p:nvSpPr>
            <p:cNvPr id="425025" name="Rectangle 65"/>
            <p:cNvSpPr>
              <a:spLocks noChangeArrowheads="1"/>
            </p:cNvSpPr>
            <p:nvPr/>
          </p:nvSpPr>
          <p:spPr bwMode="auto">
            <a:xfrm>
              <a:off x="2800" y="3089"/>
              <a:ext cx="583" cy="168"/>
            </a:xfrm>
            <a:prstGeom prst="rect">
              <a:avLst/>
            </a:prstGeom>
            <a:solidFill>
              <a:srgbClr val="FFFFCC"/>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5026" name="Line 66"/>
            <p:cNvSpPr>
              <a:spLocks noChangeShapeType="1"/>
            </p:cNvSpPr>
            <p:nvPr/>
          </p:nvSpPr>
          <p:spPr bwMode="auto">
            <a:xfrm>
              <a:off x="2995" y="3093"/>
              <a:ext cx="0" cy="168"/>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27" name="Line 67"/>
            <p:cNvSpPr>
              <a:spLocks noChangeShapeType="1"/>
            </p:cNvSpPr>
            <p:nvPr/>
          </p:nvSpPr>
          <p:spPr bwMode="auto">
            <a:xfrm>
              <a:off x="3196" y="3093"/>
              <a:ext cx="0" cy="168"/>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425028" name="Line 68"/>
          <p:cNvSpPr>
            <a:spLocks noChangeShapeType="1"/>
          </p:cNvSpPr>
          <p:nvPr/>
        </p:nvSpPr>
        <p:spPr bwMode="auto">
          <a:xfrm>
            <a:off x="6954838" y="4370389"/>
            <a:ext cx="0" cy="460375"/>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29" name="Line 69"/>
          <p:cNvSpPr>
            <a:spLocks noChangeShapeType="1"/>
          </p:cNvSpPr>
          <p:nvPr/>
        </p:nvSpPr>
        <p:spPr bwMode="auto">
          <a:xfrm>
            <a:off x="7278688" y="4370389"/>
            <a:ext cx="0" cy="460375"/>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30" name="Line 70"/>
          <p:cNvSpPr>
            <a:spLocks noChangeShapeType="1"/>
          </p:cNvSpPr>
          <p:nvPr/>
        </p:nvSpPr>
        <p:spPr bwMode="auto">
          <a:xfrm>
            <a:off x="7994650" y="4370389"/>
            <a:ext cx="0" cy="460375"/>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31" name="Line 71"/>
          <p:cNvSpPr>
            <a:spLocks noChangeShapeType="1"/>
          </p:cNvSpPr>
          <p:nvPr/>
        </p:nvSpPr>
        <p:spPr bwMode="auto">
          <a:xfrm>
            <a:off x="8320088" y="4370389"/>
            <a:ext cx="0" cy="460375"/>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32" name="Text Box 72"/>
          <p:cNvSpPr txBox="1">
            <a:spLocks noChangeArrowheads="1"/>
          </p:cNvSpPr>
          <p:nvPr/>
        </p:nvSpPr>
        <p:spPr bwMode="auto">
          <a:xfrm>
            <a:off x="6799263" y="4103689"/>
            <a:ext cx="328616"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1</a:t>
            </a:r>
          </a:p>
        </p:txBody>
      </p:sp>
      <p:sp>
        <p:nvSpPr>
          <p:cNvPr id="425033" name="Text Box 73"/>
          <p:cNvSpPr txBox="1">
            <a:spLocks noChangeArrowheads="1"/>
          </p:cNvSpPr>
          <p:nvPr/>
        </p:nvSpPr>
        <p:spPr bwMode="auto">
          <a:xfrm>
            <a:off x="7116763" y="4103689"/>
            <a:ext cx="328616"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2</a:t>
            </a:r>
          </a:p>
        </p:txBody>
      </p:sp>
      <p:sp>
        <p:nvSpPr>
          <p:cNvPr id="425034" name="Text Box 74"/>
          <p:cNvSpPr txBox="1">
            <a:spLocks noChangeArrowheads="1"/>
          </p:cNvSpPr>
          <p:nvPr/>
        </p:nvSpPr>
        <p:spPr bwMode="auto">
          <a:xfrm>
            <a:off x="7827963" y="4103689"/>
            <a:ext cx="328616"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3</a:t>
            </a:r>
          </a:p>
        </p:txBody>
      </p:sp>
      <p:sp>
        <p:nvSpPr>
          <p:cNvPr id="425035" name="Text Box 75"/>
          <p:cNvSpPr txBox="1">
            <a:spLocks noChangeArrowheads="1"/>
          </p:cNvSpPr>
          <p:nvPr/>
        </p:nvSpPr>
        <p:spPr bwMode="auto">
          <a:xfrm>
            <a:off x="8145463" y="4103689"/>
            <a:ext cx="328616"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4</a:t>
            </a:r>
          </a:p>
        </p:txBody>
      </p:sp>
      <p:grpSp>
        <p:nvGrpSpPr>
          <p:cNvPr id="425036" name="Group 76"/>
          <p:cNvGrpSpPr>
            <a:grpSpLocks/>
          </p:cNvGrpSpPr>
          <p:nvPr/>
        </p:nvGrpSpPr>
        <p:grpSpPr bwMode="auto">
          <a:xfrm>
            <a:off x="7315201" y="2998788"/>
            <a:ext cx="925513" cy="273050"/>
            <a:chOff x="2800" y="3089"/>
            <a:chExt cx="583" cy="172"/>
          </a:xfrm>
        </p:grpSpPr>
        <p:sp>
          <p:nvSpPr>
            <p:cNvPr id="425037" name="Rectangle 77"/>
            <p:cNvSpPr>
              <a:spLocks noChangeArrowheads="1"/>
            </p:cNvSpPr>
            <p:nvPr/>
          </p:nvSpPr>
          <p:spPr bwMode="auto">
            <a:xfrm>
              <a:off x="2800" y="3089"/>
              <a:ext cx="583" cy="168"/>
            </a:xfrm>
            <a:prstGeom prst="rect">
              <a:avLst/>
            </a:prstGeom>
            <a:solidFill>
              <a:srgbClr val="CCFF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5038" name="Line 78"/>
            <p:cNvSpPr>
              <a:spLocks noChangeShapeType="1"/>
            </p:cNvSpPr>
            <p:nvPr/>
          </p:nvSpPr>
          <p:spPr bwMode="auto">
            <a:xfrm>
              <a:off x="2995" y="3093"/>
              <a:ext cx="0" cy="168"/>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39" name="Line 79"/>
            <p:cNvSpPr>
              <a:spLocks noChangeShapeType="1"/>
            </p:cNvSpPr>
            <p:nvPr/>
          </p:nvSpPr>
          <p:spPr bwMode="auto">
            <a:xfrm>
              <a:off x="3196" y="3093"/>
              <a:ext cx="0" cy="168"/>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425040" name="Line 80"/>
          <p:cNvSpPr>
            <a:spLocks noChangeShapeType="1"/>
          </p:cNvSpPr>
          <p:nvPr/>
        </p:nvSpPr>
        <p:spPr bwMode="auto">
          <a:xfrm flipH="1">
            <a:off x="7281863" y="3271838"/>
            <a:ext cx="222250" cy="823912"/>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41" name="Line 81"/>
          <p:cNvSpPr>
            <a:spLocks noChangeShapeType="1"/>
          </p:cNvSpPr>
          <p:nvPr/>
        </p:nvSpPr>
        <p:spPr bwMode="auto">
          <a:xfrm>
            <a:off x="7791450" y="3265488"/>
            <a:ext cx="509588" cy="823912"/>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42" name="Text Box 82"/>
          <p:cNvSpPr txBox="1">
            <a:spLocks noChangeArrowheads="1"/>
          </p:cNvSpPr>
          <p:nvPr/>
        </p:nvSpPr>
        <p:spPr bwMode="auto">
          <a:xfrm>
            <a:off x="7281863" y="2998789"/>
            <a:ext cx="357470"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A</a:t>
            </a:r>
          </a:p>
        </p:txBody>
      </p:sp>
      <p:sp>
        <p:nvSpPr>
          <p:cNvPr id="425043" name="Text Box 83"/>
          <p:cNvSpPr txBox="1">
            <a:spLocks noChangeArrowheads="1"/>
          </p:cNvSpPr>
          <p:nvPr/>
        </p:nvSpPr>
        <p:spPr bwMode="auto">
          <a:xfrm>
            <a:off x="7599363" y="2998789"/>
            <a:ext cx="357470"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B</a:t>
            </a:r>
          </a:p>
        </p:txBody>
      </p:sp>
      <p:sp>
        <p:nvSpPr>
          <p:cNvPr id="425050" name="Rectangle 90"/>
          <p:cNvSpPr>
            <a:spLocks noChangeArrowheads="1"/>
          </p:cNvSpPr>
          <p:nvPr/>
        </p:nvSpPr>
        <p:spPr bwMode="auto">
          <a:xfrm>
            <a:off x="2441575" y="4756150"/>
            <a:ext cx="236538" cy="985838"/>
          </a:xfrm>
          <a:prstGeom prst="rect">
            <a:avLst/>
          </a:prstGeom>
          <a:solidFill>
            <a:srgbClr val="CCFFFF"/>
          </a:solidFill>
          <a:ln>
            <a:noFill/>
          </a:ln>
          <a:effectLst/>
          <a:extLst>
            <a:ext uri="{91240B29-F687-4F45-9708-019B960494DF}">
              <a14:hiddenLine xmlns:a14="http://schemas.microsoft.com/office/drawing/2010/main" w="317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5051" name="Line 91"/>
          <p:cNvSpPr>
            <a:spLocks noChangeShapeType="1"/>
          </p:cNvSpPr>
          <p:nvPr/>
        </p:nvSpPr>
        <p:spPr bwMode="auto">
          <a:xfrm>
            <a:off x="2443163" y="3771901"/>
            <a:ext cx="0" cy="1958975"/>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52" name="Line 92"/>
          <p:cNvSpPr>
            <a:spLocks noChangeShapeType="1"/>
          </p:cNvSpPr>
          <p:nvPr/>
        </p:nvSpPr>
        <p:spPr bwMode="auto">
          <a:xfrm>
            <a:off x="2430463" y="5727700"/>
            <a:ext cx="277812"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53" name="Line 93"/>
          <p:cNvSpPr>
            <a:spLocks noChangeShapeType="1"/>
          </p:cNvSpPr>
          <p:nvPr/>
        </p:nvSpPr>
        <p:spPr bwMode="auto">
          <a:xfrm>
            <a:off x="2962275" y="5726114"/>
            <a:ext cx="552450" cy="1587"/>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54" name="Rectangle 94"/>
          <p:cNvSpPr>
            <a:spLocks noChangeArrowheads="1"/>
          </p:cNvSpPr>
          <p:nvPr/>
        </p:nvSpPr>
        <p:spPr bwMode="auto">
          <a:xfrm>
            <a:off x="2444751" y="2973388"/>
            <a:ext cx="1052513" cy="2754312"/>
          </a:xfrm>
          <a:prstGeom prst="rect">
            <a:avLst/>
          </a:prstGeom>
          <a:noFill/>
          <a:ln w="38100">
            <a:solidFill>
              <a:schemeClr val="accent2"/>
            </a:solidFill>
            <a:miter lim="800000"/>
            <a:headEnd/>
            <a:tailEnd/>
          </a:ln>
          <a:effectLst/>
          <a:extLst>
            <a:ext uri="{909E8E84-426E-40DD-AFC4-6F175D3DCCD1}">
              <a14:hiddenFill xmlns:a14="http://schemas.microsoft.com/office/drawing/2010/main">
                <a:solidFill>
                  <a:srgbClr val="CC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4965" name="Rectangle 5"/>
          <p:cNvSpPr>
            <a:spLocks noChangeArrowheads="1"/>
          </p:cNvSpPr>
          <p:nvPr/>
        </p:nvSpPr>
        <p:spPr bwMode="auto">
          <a:xfrm>
            <a:off x="3251201" y="4611688"/>
            <a:ext cx="1057275" cy="760412"/>
          </a:xfrm>
          <a:prstGeom prst="rect">
            <a:avLst/>
          </a:prstGeom>
          <a:solidFill>
            <a:srgbClr val="CCFFFF"/>
          </a:solidFill>
          <a:ln>
            <a:noFill/>
          </a:ln>
          <a:effectLst/>
          <a:extLs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4966" name="Rectangle 6"/>
          <p:cNvSpPr>
            <a:spLocks noChangeArrowheads="1"/>
          </p:cNvSpPr>
          <p:nvPr/>
        </p:nvSpPr>
        <p:spPr bwMode="auto">
          <a:xfrm>
            <a:off x="3238500" y="4330700"/>
            <a:ext cx="1062038" cy="2540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4967" name="Line 7"/>
          <p:cNvSpPr>
            <a:spLocks noChangeShapeType="1"/>
          </p:cNvSpPr>
          <p:nvPr/>
        </p:nvSpPr>
        <p:spPr bwMode="auto">
          <a:xfrm>
            <a:off x="3236914" y="4595813"/>
            <a:ext cx="1050925"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68" name="Line 8"/>
          <p:cNvSpPr>
            <a:spLocks noChangeShapeType="1"/>
          </p:cNvSpPr>
          <p:nvPr/>
        </p:nvSpPr>
        <p:spPr bwMode="auto">
          <a:xfrm>
            <a:off x="3240088" y="4327525"/>
            <a:ext cx="0" cy="280988"/>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69" name="Rectangle 9"/>
          <p:cNvSpPr>
            <a:spLocks noChangeArrowheads="1"/>
          </p:cNvSpPr>
          <p:nvPr/>
        </p:nvSpPr>
        <p:spPr bwMode="auto">
          <a:xfrm>
            <a:off x="3789364" y="4918075"/>
            <a:ext cx="517525" cy="452438"/>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4970" name="Line 10"/>
          <p:cNvSpPr>
            <a:spLocks noChangeShapeType="1"/>
          </p:cNvSpPr>
          <p:nvPr/>
        </p:nvSpPr>
        <p:spPr bwMode="auto">
          <a:xfrm>
            <a:off x="3787775" y="4911725"/>
            <a:ext cx="509588"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71" name="Text Box 11"/>
          <p:cNvSpPr txBox="1">
            <a:spLocks noChangeArrowheads="1"/>
          </p:cNvSpPr>
          <p:nvPr/>
        </p:nvSpPr>
        <p:spPr bwMode="auto">
          <a:xfrm>
            <a:off x="3776663" y="5073651"/>
            <a:ext cx="328616"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4</a:t>
            </a:r>
          </a:p>
        </p:txBody>
      </p:sp>
      <p:sp>
        <p:nvSpPr>
          <p:cNvPr id="424973" name="Rectangle 13"/>
          <p:cNvSpPr>
            <a:spLocks noChangeArrowheads="1"/>
          </p:cNvSpPr>
          <p:nvPr/>
        </p:nvSpPr>
        <p:spPr bwMode="auto">
          <a:xfrm>
            <a:off x="3495675" y="4076700"/>
            <a:ext cx="808038" cy="2540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4974" name="Rectangle 14"/>
          <p:cNvSpPr>
            <a:spLocks noChangeArrowheads="1"/>
          </p:cNvSpPr>
          <p:nvPr/>
        </p:nvSpPr>
        <p:spPr bwMode="auto">
          <a:xfrm>
            <a:off x="3768725" y="3824288"/>
            <a:ext cx="534988" cy="2540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4975" name="Rectangle 15"/>
          <p:cNvSpPr>
            <a:spLocks noChangeArrowheads="1"/>
          </p:cNvSpPr>
          <p:nvPr/>
        </p:nvSpPr>
        <p:spPr bwMode="auto">
          <a:xfrm>
            <a:off x="4035425" y="3567113"/>
            <a:ext cx="268288" cy="2667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4976" name="Line 16"/>
          <p:cNvSpPr>
            <a:spLocks noChangeShapeType="1"/>
          </p:cNvSpPr>
          <p:nvPr/>
        </p:nvSpPr>
        <p:spPr bwMode="auto">
          <a:xfrm>
            <a:off x="3763963" y="3803650"/>
            <a:ext cx="0" cy="28575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77" name="Line 17"/>
          <p:cNvSpPr>
            <a:spLocks noChangeShapeType="1"/>
          </p:cNvSpPr>
          <p:nvPr/>
        </p:nvSpPr>
        <p:spPr bwMode="auto">
          <a:xfrm>
            <a:off x="4027488" y="3544888"/>
            <a:ext cx="0" cy="28575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78" name="Line 18"/>
          <p:cNvSpPr>
            <a:spLocks noChangeShapeType="1"/>
          </p:cNvSpPr>
          <p:nvPr/>
        </p:nvSpPr>
        <p:spPr bwMode="auto">
          <a:xfrm flipV="1">
            <a:off x="3484564" y="4076700"/>
            <a:ext cx="293687"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79" name="Line 19"/>
          <p:cNvSpPr>
            <a:spLocks noChangeShapeType="1"/>
          </p:cNvSpPr>
          <p:nvPr/>
        </p:nvSpPr>
        <p:spPr bwMode="auto">
          <a:xfrm>
            <a:off x="3754438" y="3814763"/>
            <a:ext cx="277812"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82" name="Line 22"/>
          <p:cNvSpPr>
            <a:spLocks noChangeShapeType="1"/>
          </p:cNvSpPr>
          <p:nvPr/>
        </p:nvSpPr>
        <p:spPr bwMode="auto">
          <a:xfrm>
            <a:off x="3763963" y="3803650"/>
            <a:ext cx="0" cy="28575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83" name="Line 23"/>
          <p:cNvSpPr>
            <a:spLocks noChangeShapeType="1"/>
          </p:cNvSpPr>
          <p:nvPr/>
        </p:nvSpPr>
        <p:spPr bwMode="auto">
          <a:xfrm>
            <a:off x="4027488" y="3544888"/>
            <a:ext cx="0" cy="28575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84" name="Line 24"/>
          <p:cNvSpPr>
            <a:spLocks noChangeShapeType="1"/>
          </p:cNvSpPr>
          <p:nvPr/>
        </p:nvSpPr>
        <p:spPr bwMode="auto">
          <a:xfrm>
            <a:off x="3751263" y="3814763"/>
            <a:ext cx="277812"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85" name="Line 25"/>
          <p:cNvSpPr>
            <a:spLocks noChangeShapeType="1"/>
          </p:cNvSpPr>
          <p:nvPr/>
        </p:nvSpPr>
        <p:spPr bwMode="auto">
          <a:xfrm>
            <a:off x="4014788" y="3552825"/>
            <a:ext cx="277812"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88" name="Text Box 28"/>
          <p:cNvSpPr txBox="1">
            <a:spLocks noChangeArrowheads="1"/>
          </p:cNvSpPr>
          <p:nvPr/>
        </p:nvSpPr>
        <p:spPr bwMode="auto">
          <a:xfrm>
            <a:off x="3484563" y="4311651"/>
            <a:ext cx="328616"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3</a:t>
            </a:r>
          </a:p>
        </p:txBody>
      </p:sp>
      <p:sp>
        <p:nvSpPr>
          <p:cNvPr id="424989" name="Line 29"/>
          <p:cNvSpPr>
            <a:spLocks noChangeShapeType="1"/>
          </p:cNvSpPr>
          <p:nvPr/>
        </p:nvSpPr>
        <p:spPr bwMode="auto">
          <a:xfrm flipV="1">
            <a:off x="3484564" y="4076700"/>
            <a:ext cx="293687"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90" name="Line 30"/>
          <p:cNvSpPr>
            <a:spLocks noChangeShapeType="1"/>
          </p:cNvSpPr>
          <p:nvPr/>
        </p:nvSpPr>
        <p:spPr bwMode="auto">
          <a:xfrm>
            <a:off x="3497263" y="4064000"/>
            <a:ext cx="0" cy="287338"/>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91" name="Line 31"/>
          <p:cNvSpPr>
            <a:spLocks noChangeShapeType="1"/>
          </p:cNvSpPr>
          <p:nvPr/>
        </p:nvSpPr>
        <p:spPr bwMode="auto">
          <a:xfrm>
            <a:off x="3497263" y="4064000"/>
            <a:ext cx="0" cy="287338"/>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92" name="Line 32"/>
          <p:cNvSpPr>
            <a:spLocks noChangeShapeType="1"/>
          </p:cNvSpPr>
          <p:nvPr/>
        </p:nvSpPr>
        <p:spPr bwMode="auto">
          <a:xfrm flipH="1">
            <a:off x="3802064" y="4921251"/>
            <a:ext cx="1587" cy="442913"/>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93" name="Line 33"/>
          <p:cNvSpPr>
            <a:spLocks noChangeShapeType="1"/>
          </p:cNvSpPr>
          <p:nvPr/>
        </p:nvSpPr>
        <p:spPr bwMode="auto">
          <a:xfrm>
            <a:off x="3240089" y="4329113"/>
            <a:ext cx="1587" cy="1052512"/>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94" name="Line 34"/>
          <p:cNvSpPr>
            <a:spLocks noChangeShapeType="1"/>
          </p:cNvSpPr>
          <p:nvPr/>
        </p:nvSpPr>
        <p:spPr bwMode="auto">
          <a:xfrm>
            <a:off x="3236913" y="4341813"/>
            <a:ext cx="277812"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95" name="Line 35"/>
          <p:cNvSpPr>
            <a:spLocks noChangeShapeType="1"/>
          </p:cNvSpPr>
          <p:nvPr/>
        </p:nvSpPr>
        <p:spPr bwMode="auto">
          <a:xfrm>
            <a:off x="3230563" y="4341813"/>
            <a:ext cx="277812"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4996" name="Line 36"/>
          <p:cNvSpPr>
            <a:spLocks noChangeShapeType="1"/>
          </p:cNvSpPr>
          <p:nvPr/>
        </p:nvSpPr>
        <p:spPr bwMode="auto">
          <a:xfrm>
            <a:off x="3232150" y="5364163"/>
            <a:ext cx="1049338"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nvGrpSpPr>
          <p:cNvPr id="425062" name="Group 102"/>
          <p:cNvGrpSpPr>
            <a:grpSpLocks/>
          </p:cNvGrpSpPr>
          <p:nvPr/>
        </p:nvGrpSpPr>
        <p:grpSpPr bwMode="auto">
          <a:xfrm>
            <a:off x="4279901" y="2763838"/>
            <a:ext cx="830263" cy="2601912"/>
            <a:chOff x="1736" y="1741"/>
            <a:chExt cx="523" cy="1639"/>
          </a:xfrm>
        </p:grpSpPr>
        <p:sp>
          <p:nvSpPr>
            <p:cNvPr id="424998" name="Rectangle 38"/>
            <p:cNvSpPr>
              <a:spLocks noChangeArrowheads="1"/>
            </p:cNvSpPr>
            <p:nvPr/>
          </p:nvSpPr>
          <p:spPr bwMode="auto">
            <a:xfrm>
              <a:off x="1743" y="2895"/>
              <a:ext cx="516" cy="217"/>
            </a:xfrm>
            <a:prstGeom prst="rect">
              <a:avLst/>
            </a:prstGeom>
            <a:solidFill>
              <a:srgbClr val="CCFFFF"/>
            </a:solidFill>
            <a:ln>
              <a:noFill/>
            </a:ln>
            <a:effectLst/>
            <a:extLs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4999" name="Rectangle 39"/>
            <p:cNvSpPr>
              <a:spLocks noChangeArrowheads="1"/>
            </p:cNvSpPr>
            <p:nvPr/>
          </p:nvSpPr>
          <p:spPr bwMode="auto">
            <a:xfrm>
              <a:off x="1738" y="3094"/>
              <a:ext cx="518" cy="285"/>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5000" name="Rectangle 40"/>
            <p:cNvSpPr>
              <a:spLocks noChangeArrowheads="1"/>
            </p:cNvSpPr>
            <p:nvPr/>
          </p:nvSpPr>
          <p:spPr bwMode="auto">
            <a:xfrm>
              <a:off x="1744" y="2076"/>
              <a:ext cx="515" cy="82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5001" name="Rectangle 41"/>
            <p:cNvSpPr>
              <a:spLocks noChangeArrowheads="1"/>
            </p:cNvSpPr>
            <p:nvPr/>
          </p:nvSpPr>
          <p:spPr bwMode="auto">
            <a:xfrm>
              <a:off x="1922" y="1917"/>
              <a:ext cx="337" cy="16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5002" name="Rectangle 42"/>
            <p:cNvSpPr>
              <a:spLocks noChangeArrowheads="1"/>
            </p:cNvSpPr>
            <p:nvPr/>
          </p:nvSpPr>
          <p:spPr bwMode="auto">
            <a:xfrm>
              <a:off x="2090" y="1755"/>
              <a:ext cx="169" cy="168"/>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425003" name="Line 43"/>
            <p:cNvSpPr>
              <a:spLocks noChangeShapeType="1"/>
            </p:cNvSpPr>
            <p:nvPr/>
          </p:nvSpPr>
          <p:spPr bwMode="auto">
            <a:xfrm>
              <a:off x="1919" y="1904"/>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04" name="Line 44"/>
            <p:cNvSpPr>
              <a:spLocks noChangeShapeType="1"/>
            </p:cNvSpPr>
            <p:nvPr/>
          </p:nvSpPr>
          <p:spPr bwMode="auto">
            <a:xfrm>
              <a:off x="2085" y="1741"/>
              <a:ext cx="0" cy="18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05" name="Line 45"/>
            <p:cNvSpPr>
              <a:spLocks noChangeShapeType="1"/>
            </p:cNvSpPr>
            <p:nvPr/>
          </p:nvSpPr>
          <p:spPr bwMode="auto">
            <a:xfrm>
              <a:off x="1913" y="1911"/>
              <a:ext cx="175"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06" name="Line 46"/>
            <p:cNvSpPr>
              <a:spLocks noChangeShapeType="1"/>
            </p:cNvSpPr>
            <p:nvPr/>
          </p:nvSpPr>
          <p:spPr bwMode="auto">
            <a:xfrm>
              <a:off x="1919" y="1904"/>
              <a:ext cx="0" cy="18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07" name="Line 47"/>
            <p:cNvSpPr>
              <a:spLocks noChangeShapeType="1"/>
            </p:cNvSpPr>
            <p:nvPr/>
          </p:nvSpPr>
          <p:spPr bwMode="auto">
            <a:xfrm>
              <a:off x="2085" y="1741"/>
              <a:ext cx="0" cy="18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08" name="Line 48"/>
            <p:cNvSpPr>
              <a:spLocks noChangeShapeType="1"/>
            </p:cNvSpPr>
            <p:nvPr/>
          </p:nvSpPr>
          <p:spPr bwMode="auto">
            <a:xfrm>
              <a:off x="1911" y="1911"/>
              <a:ext cx="175"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09" name="Line 49"/>
            <p:cNvSpPr>
              <a:spLocks noChangeShapeType="1"/>
            </p:cNvSpPr>
            <p:nvPr/>
          </p:nvSpPr>
          <p:spPr bwMode="auto">
            <a:xfrm>
              <a:off x="2076" y="1746"/>
              <a:ext cx="180" cy="0"/>
            </a:xfrm>
            <a:prstGeom prst="line">
              <a:avLst/>
            </a:prstGeom>
            <a:noFill/>
            <a:ln w="38100">
              <a:solidFill>
                <a:schemeClr val="accent2"/>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10" name="Line 50"/>
            <p:cNvSpPr>
              <a:spLocks noChangeShapeType="1"/>
            </p:cNvSpPr>
            <p:nvPr/>
          </p:nvSpPr>
          <p:spPr bwMode="auto">
            <a:xfrm>
              <a:off x="1736" y="3094"/>
              <a:ext cx="520" cy="1"/>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11" name="Line 51"/>
            <p:cNvSpPr>
              <a:spLocks noChangeShapeType="1"/>
            </p:cNvSpPr>
            <p:nvPr/>
          </p:nvSpPr>
          <p:spPr bwMode="auto">
            <a:xfrm>
              <a:off x="1739" y="2895"/>
              <a:ext cx="517"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12" name="Line 52"/>
            <p:cNvSpPr>
              <a:spLocks noChangeShapeType="1"/>
            </p:cNvSpPr>
            <p:nvPr/>
          </p:nvSpPr>
          <p:spPr bwMode="auto">
            <a:xfrm>
              <a:off x="1736" y="3379"/>
              <a:ext cx="520" cy="1"/>
            </a:xfrm>
            <a:prstGeom prst="line">
              <a:avLst/>
            </a:prstGeom>
            <a:noFill/>
            <a:ln w="38100">
              <a:solidFill>
                <a:schemeClr val="accent2"/>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13" name="Line 53"/>
            <p:cNvSpPr>
              <a:spLocks noChangeShapeType="1"/>
            </p:cNvSpPr>
            <p:nvPr/>
          </p:nvSpPr>
          <p:spPr bwMode="auto">
            <a:xfrm>
              <a:off x="1751" y="2068"/>
              <a:ext cx="0" cy="18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14" name="Line 54"/>
            <p:cNvSpPr>
              <a:spLocks noChangeShapeType="1"/>
            </p:cNvSpPr>
            <p:nvPr/>
          </p:nvSpPr>
          <p:spPr bwMode="auto">
            <a:xfrm>
              <a:off x="1751" y="2068"/>
              <a:ext cx="0" cy="181"/>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15" name="Line 55"/>
            <p:cNvSpPr>
              <a:spLocks noChangeShapeType="1"/>
            </p:cNvSpPr>
            <p:nvPr/>
          </p:nvSpPr>
          <p:spPr bwMode="auto">
            <a:xfrm flipV="1">
              <a:off x="1743" y="2076"/>
              <a:ext cx="185" cy="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16" name="Line 56"/>
            <p:cNvSpPr>
              <a:spLocks noChangeShapeType="1"/>
            </p:cNvSpPr>
            <p:nvPr/>
          </p:nvSpPr>
          <p:spPr bwMode="auto">
            <a:xfrm flipV="1">
              <a:off x="1743" y="2076"/>
              <a:ext cx="185"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425018" name="Text Box 58"/>
          <p:cNvSpPr txBox="1">
            <a:spLocks noChangeArrowheads="1"/>
          </p:cNvSpPr>
          <p:nvPr/>
        </p:nvSpPr>
        <p:spPr bwMode="auto">
          <a:xfrm>
            <a:off x="3268663" y="5035551"/>
            <a:ext cx="357470"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gn="l">
              <a:lnSpc>
                <a:spcPct val="70000"/>
              </a:lnSpc>
              <a:spcBef>
                <a:spcPct val="20000"/>
              </a:spcBef>
            </a:pPr>
            <a:r>
              <a:rPr kumimoji="1" lang="en-US" altLang="da-DK" sz="2000">
                <a:latin typeface="Helvetica" panose="020B0604020202020204" pitchFamily="34" charset="0"/>
              </a:rPr>
              <a:t>B</a:t>
            </a:r>
          </a:p>
        </p:txBody>
      </p:sp>
      <p:grpSp>
        <p:nvGrpSpPr>
          <p:cNvPr id="425061" name="Group 101"/>
          <p:cNvGrpSpPr>
            <a:grpSpLocks/>
          </p:cNvGrpSpPr>
          <p:nvPr/>
        </p:nvGrpSpPr>
        <p:grpSpPr bwMode="auto">
          <a:xfrm>
            <a:off x="4181476" y="3552826"/>
            <a:ext cx="117475" cy="1812925"/>
            <a:chOff x="1674" y="2238"/>
            <a:chExt cx="74" cy="1142"/>
          </a:xfrm>
        </p:grpSpPr>
        <p:sp>
          <p:nvSpPr>
            <p:cNvPr id="425045" name="Line 85"/>
            <p:cNvSpPr>
              <a:spLocks noChangeShapeType="1"/>
            </p:cNvSpPr>
            <p:nvPr/>
          </p:nvSpPr>
          <p:spPr bwMode="auto">
            <a:xfrm>
              <a:off x="1674" y="3095"/>
              <a:ext cx="68"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46" name="Line 86"/>
            <p:cNvSpPr>
              <a:spLocks noChangeShapeType="1"/>
            </p:cNvSpPr>
            <p:nvPr/>
          </p:nvSpPr>
          <p:spPr bwMode="auto">
            <a:xfrm>
              <a:off x="1674" y="2895"/>
              <a:ext cx="68" cy="0"/>
            </a:xfrm>
            <a:prstGeom prst="line">
              <a:avLst/>
            </a:prstGeom>
            <a:noFill/>
            <a:ln w="3175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48" name="Line 88"/>
            <p:cNvSpPr>
              <a:spLocks noChangeShapeType="1"/>
            </p:cNvSpPr>
            <p:nvPr/>
          </p:nvSpPr>
          <p:spPr bwMode="auto">
            <a:xfrm>
              <a:off x="1680" y="3380"/>
              <a:ext cx="68" cy="0"/>
            </a:xfrm>
            <a:prstGeom prst="line">
              <a:avLst/>
            </a:prstGeom>
            <a:noFill/>
            <a:ln w="31750">
              <a:solidFill>
                <a:schemeClr val="accent2"/>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425049" name="Line 89"/>
            <p:cNvSpPr>
              <a:spLocks noChangeShapeType="1"/>
            </p:cNvSpPr>
            <p:nvPr/>
          </p:nvSpPr>
          <p:spPr bwMode="auto">
            <a:xfrm>
              <a:off x="1674" y="2238"/>
              <a:ext cx="68" cy="0"/>
            </a:xfrm>
            <a:prstGeom prst="line">
              <a:avLst/>
            </a:prstGeom>
            <a:noFill/>
            <a:ln w="31750">
              <a:solidFill>
                <a:schemeClr val="accent2"/>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grpSp>
      <p:sp>
        <p:nvSpPr>
          <p:cNvPr id="2" name="TextBox 1"/>
          <p:cNvSpPr txBox="1"/>
          <p:nvPr/>
        </p:nvSpPr>
        <p:spPr>
          <a:xfrm>
            <a:off x="1011035" y="6464800"/>
            <a:ext cx="10777091" cy="276999"/>
          </a:xfrm>
          <a:prstGeom prst="rect">
            <a:avLst/>
          </a:prstGeom>
          <a:noFill/>
        </p:spPr>
        <p:txBody>
          <a:bodyPr wrap="square" rtlCol="0">
            <a:spAutoFit/>
          </a:bodyPr>
          <a:lstStyle/>
          <a:p>
            <a:r>
              <a:rPr lang="en-US" sz="1200">
                <a:latin typeface="+mn-lt"/>
              </a:rPr>
              <a:t>Rasa </a:t>
            </a:r>
            <a:r>
              <a:rPr lang="en-US" sz="1200" err="1">
                <a:latin typeface="+mn-lt"/>
              </a:rPr>
              <a:t>Bliujute</a:t>
            </a:r>
            <a:r>
              <a:rPr lang="en-US" sz="1200">
                <a:latin typeface="+mn-lt"/>
              </a:rPr>
              <a:t>, Christian S. Jensen, Simonas </a:t>
            </a:r>
            <a:r>
              <a:rPr lang="en-US" sz="1200" err="1">
                <a:latin typeface="+mn-lt"/>
              </a:rPr>
              <a:t>Saltenis</a:t>
            </a:r>
            <a:r>
              <a:rPr lang="en-US" sz="1200">
                <a:latin typeface="+mn-lt"/>
              </a:rPr>
              <a:t>, Giedrius </a:t>
            </a:r>
            <a:r>
              <a:rPr lang="en-US" sz="1200" err="1">
                <a:latin typeface="+mn-lt"/>
              </a:rPr>
              <a:t>Slivinskas</a:t>
            </a:r>
            <a:r>
              <a:rPr lang="en-US" sz="1200">
                <a:latin typeface="+mn-lt"/>
              </a:rPr>
              <a:t>: R-Tree Based Indexing of Now-Relative </a:t>
            </a:r>
            <a:r>
              <a:rPr lang="en-US" sz="1200" err="1">
                <a:latin typeface="+mn-lt"/>
              </a:rPr>
              <a:t>Bitemporal</a:t>
            </a:r>
            <a:r>
              <a:rPr lang="en-US" sz="1200">
                <a:latin typeface="+mn-lt"/>
              </a:rPr>
              <a:t> Data. VLDB 1998: 345-356</a:t>
            </a:r>
          </a:p>
        </p:txBody>
      </p:sp>
    </p:spTree>
    <p:extLst>
      <p:ext uri="{BB962C8B-B14F-4D97-AF65-F5344CB8AC3E}">
        <p14:creationId xmlns:p14="http://schemas.microsoft.com/office/powerpoint/2010/main" val="372950548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425061"/>
                                        </p:tgtEl>
                                        <p:attrNameLst>
                                          <p:attrName>style.visibility</p:attrName>
                                        </p:attrNameLst>
                                      </p:cBhvr>
                                      <p:to>
                                        <p:strVal val="visible"/>
                                      </p:to>
                                    </p:set>
                                  </p:childTnLst>
                                  <p:subTnLst>
                                    <p:set>
                                      <p:cBhvr override="childStyle">
                                        <p:cTn dur="1" fill="hold" display="0" masterRel="nextClick" afterEffect="1"/>
                                        <p:tgtEl>
                                          <p:spTgt spid="425061"/>
                                        </p:tgtEl>
                                        <p:attrNameLst>
                                          <p:attrName>style.visibility</p:attrName>
                                        </p:attrNameLst>
                                      </p:cBhvr>
                                      <p:to>
                                        <p:strVal val="hidden"/>
                                      </p:to>
                                    </p:set>
                                  </p:subTnLst>
                                </p:cTn>
                              </p:par>
                            </p:childTnLst>
                          </p:cTn>
                        </p:par>
                      </p:childTnLst>
                    </p:cTn>
                  </p:par>
                  <p:par>
                    <p:cTn id="7" fill="hold" nodeType="clickPar">
                      <p:stCondLst>
                        <p:cond delay="indefinite"/>
                      </p:stCondLst>
                      <p:childTnLst>
                        <p:par>
                          <p:cTn id="8" fill="hold" nodeType="withGroup">
                            <p:stCondLst>
                              <p:cond delay="0"/>
                            </p:stCondLst>
                            <p:childTnLst>
                              <p:par>
                                <p:cTn id="9" presetID="17" presetClass="entr" presetSubtype="8" fill="hold" nodeType="clickEffect">
                                  <p:stCondLst>
                                    <p:cond delay="0"/>
                                  </p:stCondLst>
                                  <p:childTnLst>
                                    <p:set>
                                      <p:cBhvr>
                                        <p:cTn id="10" dur="1" fill="hold">
                                          <p:stCondLst>
                                            <p:cond delay="0"/>
                                          </p:stCondLst>
                                        </p:cTn>
                                        <p:tgtEl>
                                          <p:spTgt spid="425062"/>
                                        </p:tgtEl>
                                        <p:attrNameLst>
                                          <p:attrName>style.visibility</p:attrName>
                                        </p:attrNameLst>
                                      </p:cBhvr>
                                      <p:to>
                                        <p:strVal val="visible"/>
                                      </p:to>
                                    </p:set>
                                    <p:anim calcmode="lin" valueType="num">
                                      <p:cBhvr>
                                        <p:cTn id="11" dur="500" fill="hold"/>
                                        <p:tgtEl>
                                          <p:spTgt spid="425062"/>
                                        </p:tgtEl>
                                        <p:attrNameLst>
                                          <p:attrName>ppt_x</p:attrName>
                                        </p:attrNameLst>
                                      </p:cBhvr>
                                      <p:tavLst>
                                        <p:tav tm="0">
                                          <p:val>
                                            <p:strVal val="#ppt_x-#ppt_w/2"/>
                                          </p:val>
                                        </p:tav>
                                        <p:tav tm="100000">
                                          <p:val>
                                            <p:strVal val="#ppt_x"/>
                                          </p:val>
                                        </p:tav>
                                      </p:tavLst>
                                    </p:anim>
                                    <p:anim calcmode="lin" valueType="num">
                                      <p:cBhvr>
                                        <p:cTn id="12" dur="500" fill="hold"/>
                                        <p:tgtEl>
                                          <p:spTgt spid="425062"/>
                                        </p:tgtEl>
                                        <p:attrNameLst>
                                          <p:attrName>ppt_y</p:attrName>
                                        </p:attrNameLst>
                                      </p:cBhvr>
                                      <p:tavLst>
                                        <p:tav tm="0">
                                          <p:val>
                                            <p:strVal val="#ppt_y"/>
                                          </p:val>
                                        </p:tav>
                                        <p:tav tm="100000">
                                          <p:val>
                                            <p:strVal val="#ppt_y"/>
                                          </p:val>
                                        </p:tav>
                                      </p:tavLst>
                                    </p:anim>
                                    <p:anim calcmode="lin" valueType="num">
                                      <p:cBhvr>
                                        <p:cTn id="13" dur="500" fill="hold"/>
                                        <p:tgtEl>
                                          <p:spTgt spid="425062"/>
                                        </p:tgtEl>
                                        <p:attrNameLst>
                                          <p:attrName>ppt_w</p:attrName>
                                        </p:attrNameLst>
                                      </p:cBhvr>
                                      <p:tavLst>
                                        <p:tav tm="0">
                                          <p:val>
                                            <p:fltVal val="0"/>
                                          </p:val>
                                        </p:tav>
                                        <p:tav tm="100000">
                                          <p:val>
                                            <p:strVal val="#ppt_w"/>
                                          </p:val>
                                        </p:tav>
                                      </p:tavLst>
                                    </p:anim>
                                    <p:anim calcmode="lin" valueType="num">
                                      <p:cBhvr>
                                        <p:cTn id="14" dur="500" fill="hold"/>
                                        <p:tgtEl>
                                          <p:spTgt spid="42506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Observations</a:t>
            </a:r>
          </a:p>
        </p:txBody>
      </p:sp>
      <p:sp>
        <p:nvSpPr>
          <p:cNvPr id="3" name="Content Placeholder 2"/>
          <p:cNvSpPr>
            <a:spLocks noGrp="1"/>
          </p:cNvSpPr>
          <p:nvPr>
            <p:ph idx="1"/>
          </p:nvPr>
        </p:nvSpPr>
        <p:spPr/>
        <p:txBody>
          <a:bodyPr/>
          <a:lstStyle/>
          <a:p>
            <a:r>
              <a:rPr lang="da-DK" err="1"/>
              <a:t>Academia</a:t>
            </a:r>
            <a:r>
              <a:rPr lang="da-DK"/>
              <a:t> and </a:t>
            </a:r>
            <a:r>
              <a:rPr lang="da-DK" err="1"/>
              <a:t>industry</a:t>
            </a:r>
            <a:r>
              <a:rPr lang="da-DK"/>
              <a:t>, SQL </a:t>
            </a:r>
            <a:r>
              <a:rPr lang="da-DK" err="1"/>
              <a:t>standardization</a:t>
            </a:r>
            <a:r>
              <a:rPr lang="da-DK"/>
              <a:t> </a:t>
            </a:r>
            <a:r>
              <a:rPr lang="da-DK" err="1"/>
              <a:t>disconnected</a:t>
            </a:r>
            <a:endParaRPr lang="da-DK"/>
          </a:p>
          <a:p>
            <a:pPr lvl="1"/>
            <a:r>
              <a:rPr lang="da-DK"/>
              <a:t>Non-</a:t>
            </a:r>
            <a:r>
              <a:rPr lang="da-DK" err="1"/>
              <a:t>scalable</a:t>
            </a:r>
            <a:r>
              <a:rPr lang="da-DK"/>
              <a:t> approach to </a:t>
            </a:r>
            <a:r>
              <a:rPr lang="da-DK" err="1"/>
              <a:t>extending</a:t>
            </a:r>
            <a:r>
              <a:rPr lang="da-DK"/>
              <a:t> SQL </a:t>
            </a:r>
            <a:r>
              <a:rPr lang="da-DK" err="1"/>
              <a:t>being</a:t>
            </a:r>
            <a:r>
              <a:rPr lang="da-DK"/>
              <a:t> </a:t>
            </a:r>
            <a:r>
              <a:rPr lang="da-DK" err="1"/>
              <a:t>standardized</a:t>
            </a:r>
            <a:endParaRPr lang="da-DK"/>
          </a:p>
          <a:p>
            <a:r>
              <a:rPr lang="da-DK"/>
              <a:t>Temporal SQL </a:t>
            </a:r>
            <a:r>
              <a:rPr lang="da-DK" err="1"/>
              <a:t>Initiative</a:t>
            </a:r>
            <a:r>
              <a:rPr lang="da-DK"/>
              <a:t> milestones</a:t>
            </a:r>
          </a:p>
          <a:p>
            <a:pPr lvl="1"/>
            <a:r>
              <a:rPr lang="da-DK"/>
              <a:t>Pre-1995: </a:t>
            </a:r>
            <a:r>
              <a:rPr lang="da-DK" err="1"/>
              <a:t>proliferation</a:t>
            </a:r>
            <a:r>
              <a:rPr lang="da-DK"/>
              <a:t> of temporal </a:t>
            </a:r>
            <a:r>
              <a:rPr lang="da-DK" err="1"/>
              <a:t>query</a:t>
            </a:r>
            <a:r>
              <a:rPr lang="da-DK"/>
              <a:t> </a:t>
            </a:r>
            <a:r>
              <a:rPr lang="da-DK" err="1"/>
              <a:t>languages</a:t>
            </a:r>
            <a:endParaRPr lang="da-DK"/>
          </a:p>
          <a:p>
            <a:pPr lvl="1"/>
            <a:r>
              <a:rPr lang="da-DK"/>
              <a:t>1995: TSQL 2</a:t>
            </a:r>
          </a:p>
          <a:p>
            <a:pPr lvl="2"/>
            <a:r>
              <a:rPr lang="da-DK" err="1"/>
              <a:t>Aimed</a:t>
            </a:r>
            <a:r>
              <a:rPr lang="da-DK"/>
              <a:t> at helping </a:t>
            </a:r>
            <a:r>
              <a:rPr lang="da-DK" err="1"/>
              <a:t>industry</a:t>
            </a:r>
            <a:r>
              <a:rPr lang="da-DK"/>
              <a:t>; </a:t>
            </a:r>
            <a:r>
              <a:rPr lang="da-DK" err="1"/>
              <a:t>found</a:t>
            </a:r>
            <a:r>
              <a:rPr lang="da-DK"/>
              <a:t> to </a:t>
            </a:r>
            <a:r>
              <a:rPr lang="da-DK" err="1"/>
              <a:t>be</a:t>
            </a:r>
            <a:r>
              <a:rPr lang="da-DK"/>
              <a:t> not </a:t>
            </a:r>
            <a:r>
              <a:rPr lang="da-DK" err="1"/>
              <a:t>scalable</a:t>
            </a:r>
            <a:endParaRPr lang="da-DK"/>
          </a:p>
          <a:p>
            <a:pPr lvl="1"/>
            <a:r>
              <a:rPr lang="da-DK"/>
              <a:t>Post-1995: SQL/Temporal </a:t>
            </a:r>
            <a:r>
              <a:rPr lang="da-DK" err="1"/>
              <a:t>proposals</a:t>
            </a:r>
            <a:r>
              <a:rPr lang="da-DK"/>
              <a:t>; not </a:t>
            </a:r>
            <a:r>
              <a:rPr lang="da-DK" err="1"/>
              <a:t>successful</a:t>
            </a:r>
            <a:r>
              <a:rPr lang="da-DK"/>
              <a:t>…</a:t>
            </a:r>
          </a:p>
          <a:p>
            <a:pPr lvl="1"/>
            <a:r>
              <a:rPr lang="da-DK"/>
              <a:t>2000: ATSQL</a:t>
            </a:r>
          </a:p>
          <a:p>
            <a:pPr marL="914400" lvl="2" indent="0">
              <a:buNone/>
            </a:pPr>
            <a:r>
              <a:rPr lang="da-DK" sz="1100"/>
              <a:t>Michael H. Böhlen, Christian S. Jensen, Richard T. </a:t>
            </a:r>
            <a:r>
              <a:rPr lang="da-DK" sz="1100" err="1"/>
              <a:t>Snodgrass</a:t>
            </a:r>
            <a:r>
              <a:rPr lang="da-DK" sz="1100"/>
              <a:t>: Temporal statement </a:t>
            </a:r>
            <a:r>
              <a:rPr lang="da-DK" sz="1100" err="1"/>
              <a:t>modifiers</a:t>
            </a:r>
            <a:r>
              <a:rPr lang="da-DK" sz="1100"/>
              <a:t>. ACM Trans. Database </a:t>
            </a:r>
            <a:r>
              <a:rPr lang="da-DK" sz="1100" err="1"/>
              <a:t>Syst</a:t>
            </a:r>
            <a:r>
              <a:rPr lang="da-DK" sz="1100"/>
              <a:t>. 25(4): 407-456 (2000)</a:t>
            </a:r>
          </a:p>
          <a:p>
            <a:pPr lvl="1"/>
            <a:r>
              <a:rPr lang="da-DK"/>
              <a:t>2016: </a:t>
            </a:r>
            <a:r>
              <a:rPr lang="da-DK" err="1"/>
              <a:t>Performant</a:t>
            </a:r>
            <a:r>
              <a:rPr lang="da-DK"/>
              <a:t> </a:t>
            </a:r>
            <a:r>
              <a:rPr lang="da-DK" err="1"/>
              <a:t>implementation</a:t>
            </a:r>
            <a:r>
              <a:rPr lang="da-DK"/>
              <a:t> of ATSQL in </a:t>
            </a:r>
            <a:r>
              <a:rPr lang="da-DK" err="1"/>
              <a:t>PostgreSQL</a:t>
            </a:r>
            <a:endParaRPr lang="da-DK"/>
          </a:p>
          <a:p>
            <a:pPr marL="914400" lvl="2" indent="0">
              <a:buNone/>
            </a:pPr>
            <a:r>
              <a:rPr lang="da-DK" sz="1100"/>
              <a:t>Anton </a:t>
            </a:r>
            <a:r>
              <a:rPr lang="da-DK" sz="1100" err="1"/>
              <a:t>Dignös</a:t>
            </a:r>
            <a:r>
              <a:rPr lang="da-DK" sz="1100"/>
              <a:t>, Michael H. Böhlen, Johann Gamper, Christian S. Jensen: </a:t>
            </a:r>
            <a:r>
              <a:rPr lang="da-DK" sz="1100" err="1"/>
              <a:t>Extending</a:t>
            </a:r>
            <a:r>
              <a:rPr lang="da-DK" sz="1100"/>
              <a:t> the </a:t>
            </a:r>
            <a:r>
              <a:rPr lang="da-DK" sz="1100" err="1"/>
              <a:t>Kernel</a:t>
            </a:r>
            <a:r>
              <a:rPr lang="da-DK" sz="1100"/>
              <a:t> of a </a:t>
            </a:r>
            <a:r>
              <a:rPr lang="da-DK" sz="1100" err="1"/>
              <a:t>Relational</a:t>
            </a:r>
            <a:r>
              <a:rPr lang="da-DK" sz="1100"/>
              <a:t> DBMS with Comprehensive Support for </a:t>
            </a:r>
            <a:r>
              <a:rPr lang="da-DK" sz="1100" err="1"/>
              <a:t>Sequenced</a:t>
            </a:r>
            <a:r>
              <a:rPr lang="da-DK" sz="1100"/>
              <a:t> Temporal </a:t>
            </a:r>
            <a:r>
              <a:rPr lang="da-DK" sz="1100" err="1"/>
              <a:t>Queries</a:t>
            </a:r>
            <a:r>
              <a:rPr lang="da-DK" sz="1100"/>
              <a:t>. ACM Trans. Database </a:t>
            </a:r>
            <a:r>
              <a:rPr lang="da-DK" sz="1100" err="1"/>
              <a:t>Syst</a:t>
            </a:r>
            <a:r>
              <a:rPr lang="da-DK" sz="1100"/>
              <a:t>. 41(4): 26:1-26:46 (2016)</a:t>
            </a:r>
          </a:p>
          <a:p>
            <a:pPr lvl="1"/>
            <a:r>
              <a:rPr lang="da-DK"/>
              <a:t>Post-2016: Handling of </a:t>
            </a:r>
            <a:r>
              <a:rPr lang="da-DK" err="1"/>
              <a:t>duplicates</a:t>
            </a:r>
            <a:r>
              <a:rPr lang="da-DK"/>
              <a:t>, etc.</a:t>
            </a:r>
          </a:p>
          <a:p>
            <a:endParaRPr lang="da-DK"/>
          </a:p>
        </p:txBody>
      </p:sp>
    </p:spTree>
    <p:extLst>
      <p:ext uri="{BB962C8B-B14F-4D97-AF65-F5344CB8AC3E}">
        <p14:creationId xmlns:p14="http://schemas.microsoft.com/office/powerpoint/2010/main" val="1105101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227204CC-70BC-FD6F-DC19-35FA091724C7}"/>
              </a:ext>
            </a:extLst>
          </p:cNvPr>
          <p:cNvGrpSpPr/>
          <p:nvPr/>
        </p:nvGrpSpPr>
        <p:grpSpPr>
          <a:xfrm>
            <a:off x="1955800" y="2019013"/>
            <a:ext cx="8197850" cy="2446661"/>
            <a:chOff x="1955800" y="2019013"/>
            <a:chExt cx="8197850" cy="2446661"/>
          </a:xfrm>
        </p:grpSpPr>
        <p:sp>
          <p:nvSpPr>
            <p:cNvPr id="6" name="Rectangle 4">
              <a:extLst>
                <a:ext uri="{FF2B5EF4-FFF2-40B4-BE49-F238E27FC236}">
                  <a16:creationId xmlns:a16="http://schemas.microsoft.com/office/drawing/2014/main" id="{AE5583DC-48E2-21BE-94E5-A68F62335EB1}"/>
                </a:ext>
              </a:extLst>
            </p:cNvPr>
            <p:cNvSpPr>
              <a:spLocks noChangeArrowheads="1"/>
            </p:cNvSpPr>
            <p:nvPr/>
          </p:nvSpPr>
          <p:spPr bwMode="auto">
            <a:xfrm>
              <a:off x="1955800" y="2019013"/>
              <a:ext cx="8197850" cy="2446661"/>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7" name="Text Box 7">
              <a:extLst>
                <a:ext uri="{FF2B5EF4-FFF2-40B4-BE49-F238E27FC236}">
                  <a16:creationId xmlns:a16="http://schemas.microsoft.com/office/drawing/2014/main" id="{59C3A83E-4834-8FF8-A1E1-7385143D4F86}"/>
                </a:ext>
              </a:extLst>
            </p:cNvPr>
            <p:cNvSpPr txBox="1">
              <a:spLocks noChangeArrowheads="1"/>
            </p:cNvSpPr>
            <p:nvPr/>
          </p:nvSpPr>
          <p:spPr bwMode="auto">
            <a:xfrm>
              <a:off x="2019301" y="2063518"/>
              <a:ext cx="8088313"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da-DK" dirty="0">
                  <a:latin typeface="Helvetica" panose="020B0604020202020204" pitchFamily="34" charset="0"/>
                </a:rPr>
                <a:t>I will cover key topics I have worked on by means of examples, I will explain why I worked on those topics and how I have tried to balance continuity and renewal, and I will examine the impact of the research. I hope this will prompt the participants to reflect on their own research streams, past and future.</a:t>
              </a:r>
            </a:p>
          </p:txBody>
        </p:sp>
      </p:grpSp>
    </p:spTree>
    <p:extLst>
      <p:ext uri="{BB962C8B-B14F-4D97-AF65-F5344CB8AC3E}">
        <p14:creationId xmlns:p14="http://schemas.microsoft.com/office/powerpoint/2010/main" val="3178335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Observations</a:t>
            </a:r>
          </a:p>
        </p:txBody>
      </p:sp>
      <p:sp>
        <p:nvSpPr>
          <p:cNvPr id="3" name="Content Placeholder 2"/>
          <p:cNvSpPr>
            <a:spLocks noGrp="1"/>
          </p:cNvSpPr>
          <p:nvPr>
            <p:ph idx="1"/>
          </p:nvPr>
        </p:nvSpPr>
        <p:spPr/>
        <p:txBody>
          <a:bodyPr/>
          <a:lstStyle/>
          <a:p>
            <a:r>
              <a:rPr lang="en-US" dirty="0"/>
              <a:t>Rick Snodgrass</a:t>
            </a:r>
          </a:p>
          <a:p>
            <a:pPr lvl="1"/>
            <a:r>
              <a:rPr lang="en-US" dirty="0"/>
              <a:t>Made an awe-inspiring attempt at bridging the gap between academia and standardization</a:t>
            </a:r>
          </a:p>
          <a:p>
            <a:pPr lvl="1"/>
            <a:r>
              <a:rPr lang="en-US" dirty="0"/>
              <a:t>Organized and led the TSQL2 and SQL/Temporal Initiatives</a:t>
            </a:r>
          </a:p>
          <a:p>
            <a:r>
              <a:rPr lang="en-US" dirty="0"/>
              <a:t>Michael H. Böhlen</a:t>
            </a:r>
          </a:p>
          <a:p>
            <a:pPr lvl="1"/>
            <a:r>
              <a:rPr lang="en-US" dirty="0"/>
              <a:t>Brought an early version of statement modifiers to the table that enables a scalable design</a:t>
            </a:r>
          </a:p>
          <a:p>
            <a:pPr lvl="1"/>
            <a:r>
              <a:rPr lang="en-US" dirty="0"/>
              <a:t>Stuck with it for 30 years, delivering impressive results (with </a:t>
            </a:r>
            <a:r>
              <a:rPr lang="da-DK" dirty="0"/>
              <a:t>Anton Dignös and Johann Gamper</a:t>
            </a:r>
            <a:r>
              <a:rPr lang="en-US" dirty="0"/>
              <a:t>).</a:t>
            </a:r>
          </a:p>
          <a:p>
            <a:endParaRPr lang="en-US" dirty="0"/>
          </a:p>
        </p:txBody>
      </p:sp>
    </p:spTree>
    <p:extLst>
      <p:ext uri="{BB962C8B-B14F-4D97-AF65-F5344CB8AC3E}">
        <p14:creationId xmlns:p14="http://schemas.microsoft.com/office/powerpoint/2010/main" val="38842537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Impact</a:t>
            </a:r>
          </a:p>
        </p:txBody>
      </p:sp>
      <p:sp>
        <p:nvSpPr>
          <p:cNvPr id="3" name="Content Placeholder 2"/>
          <p:cNvSpPr>
            <a:spLocks noGrp="1"/>
          </p:cNvSpPr>
          <p:nvPr>
            <p:ph idx="1"/>
          </p:nvPr>
        </p:nvSpPr>
        <p:spPr/>
        <p:txBody>
          <a:bodyPr/>
          <a:lstStyle/>
          <a:p>
            <a:r>
              <a:rPr lang="en-US" i="1"/>
              <a:t>Concepts</a:t>
            </a:r>
            <a:r>
              <a:rPr lang="en-US"/>
              <a:t> were clarified</a:t>
            </a:r>
          </a:p>
          <a:p>
            <a:r>
              <a:rPr lang="en-US"/>
              <a:t>Some </a:t>
            </a:r>
            <a:r>
              <a:rPr lang="en-US" i="1"/>
              <a:t>terminology</a:t>
            </a:r>
            <a:r>
              <a:rPr lang="en-US"/>
              <a:t> survived industry renaming</a:t>
            </a:r>
          </a:p>
          <a:p>
            <a:r>
              <a:rPr lang="en-US" i="1"/>
              <a:t>Modeling</a:t>
            </a:r>
            <a:r>
              <a:rPr lang="en-US"/>
              <a:t> is being adopted by some institutions (national statistics and archives)</a:t>
            </a:r>
          </a:p>
          <a:p>
            <a:r>
              <a:rPr lang="en-US"/>
              <a:t>The overall </a:t>
            </a:r>
            <a:r>
              <a:rPr lang="en-US" i="1"/>
              <a:t>language design </a:t>
            </a:r>
            <a:r>
              <a:rPr lang="en-US"/>
              <a:t>approach was adopted by Teradata </a:t>
            </a:r>
          </a:p>
          <a:p>
            <a:r>
              <a:rPr lang="en-US"/>
              <a:t>I have great hopes for the temporal PostgreSQL extension</a:t>
            </a:r>
          </a:p>
        </p:txBody>
      </p:sp>
    </p:spTree>
    <p:extLst>
      <p:ext uri="{BB962C8B-B14F-4D97-AF65-F5344CB8AC3E}">
        <p14:creationId xmlns:p14="http://schemas.microsoft.com/office/powerpoint/2010/main" val="28083884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p:cNvSpPr txBox="1"/>
          <p:nvPr/>
        </p:nvSpPr>
        <p:spPr>
          <a:xfrm>
            <a:off x="3332187" y="2643183"/>
            <a:ext cx="5320687" cy="584775"/>
          </a:xfrm>
          <a:prstGeom prst="rect">
            <a:avLst/>
          </a:prstGeom>
          <a:noFill/>
        </p:spPr>
        <p:txBody>
          <a:bodyPr wrap="none" rtlCol="0">
            <a:spAutoFit/>
          </a:bodyPr>
          <a:lstStyle/>
          <a:p>
            <a:pPr algn="ctr"/>
            <a:r>
              <a:rPr lang="en-US" sz="3200" b="1">
                <a:latin typeface="+mj-lt"/>
              </a:rPr>
              <a:t>Moving objects─2000</a:t>
            </a:r>
            <a:r>
              <a:rPr lang="da-DK" sz="3200"/>
              <a:t>-</a:t>
            </a:r>
            <a:r>
              <a:rPr lang="en-US" sz="3200" b="1">
                <a:latin typeface="+mj-lt"/>
              </a:rPr>
              <a:t>now</a:t>
            </a:r>
            <a:endParaRPr lang="en-US" sz="3200" b="1" i="1">
              <a:latin typeface="+mj-lt"/>
            </a:endParaRPr>
          </a:p>
        </p:txBody>
      </p:sp>
    </p:spTree>
    <p:extLst>
      <p:ext uri="{BB962C8B-B14F-4D97-AF65-F5344CB8AC3E}">
        <p14:creationId xmlns:p14="http://schemas.microsoft.com/office/powerpoint/2010/main" val="3516095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err="1"/>
              <a:t>Societal</a:t>
            </a:r>
            <a:r>
              <a:rPr lang="da-DK"/>
              <a:t> Developments</a:t>
            </a:r>
          </a:p>
        </p:txBody>
      </p:sp>
      <p:sp>
        <p:nvSpPr>
          <p:cNvPr id="3" name="Content Placeholder 2"/>
          <p:cNvSpPr>
            <a:spLocks noGrp="1"/>
          </p:cNvSpPr>
          <p:nvPr>
            <p:ph idx="1"/>
          </p:nvPr>
        </p:nvSpPr>
        <p:spPr/>
        <p:txBody>
          <a:bodyPr/>
          <a:lstStyle/>
          <a:p>
            <a:r>
              <a:rPr lang="da-DK"/>
              <a:t>Mobile </a:t>
            </a:r>
            <a:r>
              <a:rPr lang="da-DK" err="1"/>
              <a:t>phones</a:t>
            </a:r>
            <a:r>
              <a:rPr lang="da-DK"/>
              <a:t>, </a:t>
            </a:r>
            <a:r>
              <a:rPr lang="da-DK" err="1"/>
              <a:t>PDAs</a:t>
            </a:r>
            <a:r>
              <a:rPr lang="da-DK"/>
              <a:t>, </a:t>
            </a:r>
            <a:r>
              <a:rPr lang="da-DK" err="1"/>
              <a:t>eventually</a:t>
            </a:r>
            <a:r>
              <a:rPr lang="da-DK"/>
              <a:t> smartphones</a:t>
            </a:r>
          </a:p>
          <a:p>
            <a:pPr lvl="1"/>
            <a:r>
              <a:rPr lang="da-DK" err="1"/>
              <a:t>Ubiquituous</a:t>
            </a:r>
            <a:r>
              <a:rPr lang="da-DK"/>
              <a:t> </a:t>
            </a:r>
            <a:r>
              <a:rPr lang="da-DK" err="1"/>
              <a:t>connectivity</a:t>
            </a:r>
            <a:endParaRPr lang="da-DK"/>
          </a:p>
          <a:p>
            <a:pPr lvl="1"/>
            <a:r>
              <a:rPr lang="da-DK" err="1"/>
              <a:t>Positioning</a:t>
            </a:r>
            <a:endParaRPr lang="da-DK"/>
          </a:p>
          <a:p>
            <a:pPr lvl="1"/>
            <a:endParaRPr lang="da-DK"/>
          </a:p>
          <a:p>
            <a:pPr lvl="1"/>
            <a:endParaRPr lang="da-DK"/>
          </a:p>
        </p:txBody>
      </p:sp>
    </p:spTree>
    <p:extLst>
      <p:ext uri="{BB962C8B-B14F-4D97-AF65-F5344CB8AC3E}">
        <p14:creationId xmlns:p14="http://schemas.microsoft.com/office/powerpoint/2010/main" val="12788669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p:cNvSpPr txBox="1"/>
          <p:nvPr/>
        </p:nvSpPr>
        <p:spPr>
          <a:xfrm>
            <a:off x="4625003" y="2643183"/>
            <a:ext cx="2735044" cy="584775"/>
          </a:xfrm>
          <a:prstGeom prst="rect">
            <a:avLst/>
          </a:prstGeom>
          <a:noFill/>
        </p:spPr>
        <p:txBody>
          <a:bodyPr wrap="none" rtlCol="0">
            <a:spAutoFit/>
          </a:bodyPr>
          <a:lstStyle/>
          <a:p>
            <a:pPr algn="ctr"/>
            <a:r>
              <a:rPr lang="en-US" sz="3200" b="1">
                <a:latin typeface="+mj-lt"/>
              </a:rPr>
              <a:t>The TPR-tree</a:t>
            </a:r>
          </a:p>
        </p:txBody>
      </p:sp>
    </p:spTree>
    <p:extLst>
      <p:ext uri="{BB962C8B-B14F-4D97-AF65-F5344CB8AC3E}">
        <p14:creationId xmlns:p14="http://schemas.microsoft.com/office/powerpoint/2010/main" val="3432692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9266" name="Rectangle 2"/>
          <p:cNvSpPr>
            <a:spLocks noGrp="1" noChangeArrowheads="1"/>
          </p:cNvSpPr>
          <p:nvPr>
            <p:ph type="title"/>
          </p:nvPr>
        </p:nvSpPr>
        <p:spPr/>
        <p:txBody>
          <a:bodyPr/>
          <a:lstStyle/>
          <a:p>
            <a:r>
              <a:rPr lang="en-US"/>
              <a:t>Modeling Continuous Movement</a:t>
            </a:r>
          </a:p>
        </p:txBody>
      </p:sp>
      <p:sp>
        <p:nvSpPr>
          <p:cNvPr id="779267" name="Rectangle 3"/>
          <p:cNvSpPr>
            <a:spLocks noGrp="1" noChangeArrowheads="1"/>
          </p:cNvSpPr>
          <p:nvPr>
            <p:ph type="body" sz="half" idx="1"/>
          </p:nvPr>
        </p:nvSpPr>
        <p:spPr>
          <a:xfrm>
            <a:off x="404285" y="914400"/>
            <a:ext cx="10852575" cy="5410200"/>
          </a:xfrm>
        </p:spPr>
        <p:txBody>
          <a:bodyPr/>
          <a:lstStyle/>
          <a:p>
            <a:r>
              <a:rPr lang="en-US"/>
              <a:t>In conventional databases, data is constant unless explicitly modified.</a:t>
            </a:r>
          </a:p>
          <a:p>
            <a:r>
              <a:rPr lang="en-US"/>
              <a:t>With continuous movement, this is problematic. </a:t>
            </a:r>
          </a:p>
          <a:p>
            <a:pPr lvl="1"/>
            <a:r>
              <a:rPr lang="en-US" sz="1800"/>
              <a:t>Too frequent updates</a:t>
            </a:r>
          </a:p>
          <a:p>
            <a:pPr lvl="1"/>
            <a:r>
              <a:rPr lang="en-US" sz="1800"/>
              <a:t>Outdated, inaccurate data</a:t>
            </a:r>
          </a:p>
          <a:p>
            <a:r>
              <a:rPr lang="en-US"/>
              <a:t>Instead of storing position values, we store positions as functions of time, yielding </a:t>
            </a:r>
            <a:r>
              <a:rPr lang="en-US" i="1"/>
              <a:t>time-parameterized</a:t>
            </a:r>
            <a:r>
              <a:rPr lang="en-US"/>
              <a:t> positions. </a:t>
            </a:r>
          </a:p>
          <a:p>
            <a:pPr lvl="1"/>
            <a:r>
              <a:rPr lang="en-US" sz="1800"/>
              <a:t>We use linear functions to capture the present and future positions.</a:t>
            </a:r>
          </a:p>
          <a:p>
            <a:pPr lvl="1"/>
            <a:endParaRPr lang="en-US" sz="1800"/>
          </a:p>
          <a:p>
            <a:pPr lvl="1"/>
            <a:endParaRPr lang="en-US" sz="1800"/>
          </a:p>
          <a:p>
            <a:pPr lvl="1"/>
            <a:r>
              <a:rPr lang="en-US" sz="1800"/>
              <a:t>Given    , the current and anticipated, future position of a two-dimensional point can be described by four parameters. </a:t>
            </a:r>
          </a:p>
          <a:p>
            <a:pPr marL="457200" lvl="1" indent="0">
              <a:buNone/>
            </a:pPr>
            <a:endParaRPr lang="en-US" sz="1800"/>
          </a:p>
          <a:p>
            <a:pPr lvl="1"/>
            <a:r>
              <a:rPr lang="en-US" sz="1800"/>
              <a:t>Yields fewer updates.</a:t>
            </a:r>
          </a:p>
        </p:txBody>
      </p:sp>
      <p:graphicFrame>
        <p:nvGraphicFramePr>
          <p:cNvPr id="779268" name="Object 4"/>
          <p:cNvGraphicFramePr>
            <a:graphicFrameLocks noChangeAspect="1"/>
          </p:cNvGraphicFramePr>
          <p:nvPr>
            <p:extLst>
              <p:ext uri="{D42A27DB-BD31-4B8C-83A1-F6EECF244321}">
                <p14:modId xmlns:p14="http://schemas.microsoft.com/office/powerpoint/2010/main" val="910817881"/>
              </p:ext>
            </p:extLst>
          </p:nvPr>
        </p:nvGraphicFramePr>
        <p:xfrm>
          <a:off x="3762376" y="3656685"/>
          <a:ext cx="4600575" cy="442912"/>
        </p:xfrm>
        <a:graphic>
          <a:graphicData uri="http://schemas.openxmlformats.org/presentationml/2006/ole">
            <mc:AlternateContent xmlns:mc="http://schemas.openxmlformats.org/markup-compatibility/2006">
              <mc:Choice xmlns:v="urn:schemas-microsoft-com:vml" Requires="v">
                <p:oleObj name="Equation" r:id="rId2" imgW="2374560" imgH="228600" progId="Equation.3">
                  <p:embed/>
                </p:oleObj>
              </mc:Choice>
              <mc:Fallback>
                <p:oleObj name="Equation" r:id="rId2" imgW="2374560" imgH="228600" progId="Equation.3">
                  <p:embed/>
                  <p:pic>
                    <p:nvPicPr>
                      <p:cNvPr id="779268"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62376" y="3656685"/>
                        <a:ext cx="4600575" cy="442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79269" name="Object 5"/>
          <p:cNvGraphicFramePr>
            <a:graphicFrameLocks noChangeAspect="1"/>
          </p:cNvGraphicFramePr>
          <p:nvPr>
            <p:extLst>
              <p:ext uri="{D42A27DB-BD31-4B8C-83A1-F6EECF244321}">
                <p14:modId xmlns:p14="http://schemas.microsoft.com/office/powerpoint/2010/main" val="3018541253"/>
              </p:ext>
            </p:extLst>
          </p:nvPr>
        </p:nvGraphicFramePr>
        <p:xfrm>
          <a:off x="1845880" y="4187950"/>
          <a:ext cx="244475" cy="400050"/>
        </p:xfrm>
        <a:graphic>
          <a:graphicData uri="http://schemas.openxmlformats.org/presentationml/2006/ole">
            <mc:AlternateContent xmlns:mc="http://schemas.openxmlformats.org/markup-compatibility/2006">
              <mc:Choice xmlns:v="urn:schemas-microsoft-com:vml" Requires="v">
                <p:oleObj name="Equation" r:id="rId4" imgW="139680" imgH="228600" progId="Equation.3">
                  <p:embed/>
                </p:oleObj>
              </mc:Choice>
              <mc:Fallback>
                <p:oleObj name="Equation" r:id="rId4" imgW="139680" imgH="228600" progId="Equation.3">
                  <p:embed/>
                  <p:pic>
                    <p:nvPicPr>
                      <p:cNvPr id="779269"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45880" y="4187950"/>
                        <a:ext cx="244475" cy="400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79270" name="Object 6"/>
          <p:cNvGraphicFramePr>
            <a:graphicFrameLocks noChangeAspect="1"/>
          </p:cNvGraphicFramePr>
          <p:nvPr>
            <p:extLst>
              <p:ext uri="{D42A27DB-BD31-4B8C-83A1-F6EECF244321}">
                <p14:modId xmlns:p14="http://schemas.microsoft.com/office/powerpoint/2010/main" val="2973739394"/>
              </p:ext>
            </p:extLst>
          </p:nvPr>
        </p:nvGraphicFramePr>
        <p:xfrm>
          <a:off x="5075239" y="4795110"/>
          <a:ext cx="2039937" cy="471487"/>
        </p:xfrm>
        <a:graphic>
          <a:graphicData uri="http://schemas.openxmlformats.org/presentationml/2006/ole">
            <mc:AlternateContent xmlns:mc="http://schemas.openxmlformats.org/markup-compatibility/2006">
              <mc:Choice xmlns:v="urn:schemas-microsoft-com:vml" Requires="v">
                <p:oleObj name="Equation" r:id="rId6" imgW="1041120" imgH="241200" progId="Equation.3">
                  <p:embed/>
                </p:oleObj>
              </mc:Choice>
              <mc:Fallback>
                <p:oleObj name="Equation" r:id="rId6" imgW="1041120" imgH="241200" progId="Equation.3">
                  <p:embed/>
                  <p:pic>
                    <p:nvPicPr>
                      <p:cNvPr id="77927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75239" y="4795110"/>
                        <a:ext cx="2039937" cy="471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p:cNvSpPr txBox="1"/>
          <p:nvPr/>
        </p:nvSpPr>
        <p:spPr>
          <a:xfrm>
            <a:off x="404285" y="6491381"/>
            <a:ext cx="11687420" cy="276999"/>
          </a:xfrm>
          <a:prstGeom prst="rect">
            <a:avLst/>
          </a:prstGeom>
          <a:noFill/>
        </p:spPr>
        <p:txBody>
          <a:bodyPr wrap="square" rtlCol="0">
            <a:spAutoFit/>
          </a:bodyPr>
          <a:lstStyle/>
          <a:p>
            <a:r>
              <a:rPr lang="en-US" sz="1200">
                <a:latin typeface="+mn-lt"/>
              </a:rPr>
              <a:t>Simonas </a:t>
            </a:r>
            <a:r>
              <a:rPr lang="en-US" sz="1200" err="1">
                <a:latin typeface="+mn-lt"/>
              </a:rPr>
              <a:t>Saltenis</a:t>
            </a:r>
            <a:r>
              <a:rPr lang="en-US" sz="1200">
                <a:latin typeface="+mn-lt"/>
              </a:rPr>
              <a:t>, Christian S. Jensen, Scott T. </a:t>
            </a:r>
            <a:r>
              <a:rPr lang="en-US" sz="1200" err="1">
                <a:latin typeface="+mn-lt"/>
              </a:rPr>
              <a:t>Leutenegger</a:t>
            </a:r>
            <a:r>
              <a:rPr lang="en-US" sz="1200">
                <a:latin typeface="+mn-lt"/>
              </a:rPr>
              <a:t>, Mario A. López: Indexing the Positions of Continuously Moving Objects. SIGMOD Conference 2000: 331-342</a:t>
            </a:r>
          </a:p>
        </p:txBody>
      </p:sp>
    </p:spTree>
    <p:extLst>
      <p:ext uri="{BB962C8B-B14F-4D97-AF65-F5344CB8AC3E}">
        <p14:creationId xmlns:p14="http://schemas.microsoft.com/office/powerpoint/2010/main" val="27279486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2"/>
          <p:cNvGrpSpPr>
            <a:grpSpLocks/>
          </p:cNvGrpSpPr>
          <p:nvPr/>
        </p:nvGrpSpPr>
        <p:grpSpPr bwMode="auto">
          <a:xfrm>
            <a:off x="6340475" y="4079875"/>
            <a:ext cx="2990850" cy="1728788"/>
            <a:chOff x="3034" y="2570"/>
            <a:chExt cx="1884" cy="1089"/>
          </a:xfrm>
        </p:grpSpPr>
        <p:sp>
          <p:nvSpPr>
            <p:cNvPr id="780291" name="Freeform 3" descr="Light upward diagonal"/>
            <p:cNvSpPr>
              <a:spLocks/>
            </p:cNvSpPr>
            <p:nvPr/>
          </p:nvSpPr>
          <p:spPr bwMode="auto">
            <a:xfrm>
              <a:off x="3034" y="2572"/>
              <a:ext cx="1884" cy="1080"/>
            </a:xfrm>
            <a:custGeom>
              <a:avLst/>
              <a:gdLst/>
              <a:ahLst/>
              <a:cxnLst>
                <a:cxn ang="0">
                  <a:pos x="0" y="384"/>
                </a:cxn>
                <a:cxn ang="0">
                  <a:pos x="0" y="0"/>
                </a:cxn>
                <a:cxn ang="0">
                  <a:pos x="1884" y="702"/>
                </a:cxn>
                <a:cxn ang="0">
                  <a:pos x="1884" y="1080"/>
                </a:cxn>
                <a:cxn ang="0">
                  <a:pos x="0" y="384"/>
                </a:cxn>
              </a:cxnLst>
              <a:rect l="0" t="0" r="r" b="b"/>
              <a:pathLst>
                <a:path w="1884" h="1080">
                  <a:moveTo>
                    <a:pt x="0" y="384"/>
                  </a:moveTo>
                  <a:lnTo>
                    <a:pt x="0" y="0"/>
                  </a:lnTo>
                  <a:lnTo>
                    <a:pt x="1884" y="702"/>
                  </a:lnTo>
                  <a:lnTo>
                    <a:pt x="1884" y="1080"/>
                  </a:lnTo>
                  <a:lnTo>
                    <a:pt x="0" y="384"/>
                  </a:lnTo>
                  <a:close/>
                </a:path>
              </a:pathLst>
            </a:custGeom>
            <a:pattFill prst="ltUpDiag">
              <a:fgClr>
                <a:schemeClr val="accent2"/>
              </a:fgClr>
              <a:bgClr>
                <a:srgbClr val="FFFFFF"/>
              </a:bgClr>
            </a:pattFill>
            <a:ln w="9525" cap="flat" cmpd="sng">
              <a:noFill/>
              <a:prstDash val="solid"/>
              <a:round/>
              <a:headEnd/>
              <a:tailEnd/>
            </a:ln>
            <a:effectLst/>
          </p:spPr>
          <p:txBody>
            <a:bodyPr/>
            <a:lstStyle/>
            <a:p>
              <a:endParaRPr lang="en-US"/>
            </a:p>
          </p:txBody>
        </p:sp>
        <p:sp>
          <p:nvSpPr>
            <p:cNvPr id="780292" name="Line 4"/>
            <p:cNvSpPr>
              <a:spLocks noChangeShapeType="1"/>
            </p:cNvSpPr>
            <p:nvPr/>
          </p:nvSpPr>
          <p:spPr bwMode="auto">
            <a:xfrm flipH="1" flipV="1">
              <a:off x="3034" y="2954"/>
              <a:ext cx="1884" cy="705"/>
            </a:xfrm>
            <a:prstGeom prst="line">
              <a:avLst/>
            </a:prstGeom>
            <a:noFill/>
            <a:ln w="28575">
              <a:solidFill>
                <a:schemeClr val="accent2"/>
              </a:solidFill>
              <a:round/>
              <a:headEnd/>
              <a:tailEnd/>
            </a:ln>
            <a:effectLst/>
          </p:spPr>
          <p:txBody>
            <a:bodyPr/>
            <a:lstStyle/>
            <a:p>
              <a:endParaRPr lang="en-US"/>
            </a:p>
          </p:txBody>
        </p:sp>
        <p:sp>
          <p:nvSpPr>
            <p:cNvPr id="780293" name="Line 5"/>
            <p:cNvSpPr>
              <a:spLocks noChangeShapeType="1"/>
            </p:cNvSpPr>
            <p:nvPr/>
          </p:nvSpPr>
          <p:spPr bwMode="auto">
            <a:xfrm flipH="1" flipV="1">
              <a:off x="3034" y="2570"/>
              <a:ext cx="1884" cy="705"/>
            </a:xfrm>
            <a:prstGeom prst="line">
              <a:avLst/>
            </a:prstGeom>
            <a:noFill/>
            <a:ln w="28575">
              <a:solidFill>
                <a:schemeClr val="accent2"/>
              </a:solidFill>
              <a:round/>
              <a:headEnd/>
              <a:tailEnd/>
            </a:ln>
            <a:effectLst/>
          </p:spPr>
          <p:txBody>
            <a:bodyPr/>
            <a:lstStyle/>
            <a:p>
              <a:endParaRPr lang="en-US"/>
            </a:p>
          </p:txBody>
        </p:sp>
      </p:grpSp>
      <p:sp>
        <p:nvSpPr>
          <p:cNvPr id="780294" name="Rectangle 6"/>
          <p:cNvSpPr>
            <a:spLocks noGrp="1" noChangeArrowheads="1"/>
          </p:cNvSpPr>
          <p:nvPr>
            <p:ph type="title"/>
          </p:nvPr>
        </p:nvSpPr>
        <p:spPr/>
        <p:txBody>
          <a:bodyPr/>
          <a:lstStyle/>
          <a:p>
            <a:r>
              <a:rPr lang="en-US"/>
              <a:t>Modeling Continuous Movement</a:t>
            </a:r>
          </a:p>
        </p:txBody>
      </p:sp>
      <p:sp>
        <p:nvSpPr>
          <p:cNvPr id="780295" name="Rectangle 7"/>
          <p:cNvSpPr>
            <a:spLocks noGrp="1" noChangeArrowheads="1"/>
          </p:cNvSpPr>
          <p:nvPr>
            <p:ph type="body" sz="half" idx="1"/>
          </p:nvPr>
        </p:nvSpPr>
        <p:spPr>
          <a:xfrm>
            <a:off x="404285" y="914400"/>
            <a:ext cx="11307945" cy="2586038"/>
          </a:xfrm>
        </p:spPr>
        <p:txBody>
          <a:bodyPr/>
          <a:lstStyle/>
          <a:p>
            <a:r>
              <a:rPr lang="en-US"/>
              <a:t>Three ways to think about </a:t>
            </a:r>
            <a:r>
              <a:rPr lang="en-US" err="1"/>
              <a:t>countinously</a:t>
            </a:r>
            <a:r>
              <a:rPr lang="en-US"/>
              <a:t> moving points in </a:t>
            </a:r>
            <a:r>
              <a:rPr lang="en-US" i="1"/>
              <a:t>d</a:t>
            </a:r>
            <a:r>
              <a:rPr lang="en-US"/>
              <a:t>-dimensional space:</a:t>
            </a:r>
          </a:p>
          <a:p>
            <a:pPr lvl="1"/>
            <a:r>
              <a:rPr lang="en-US"/>
              <a:t>Lines in (</a:t>
            </a:r>
            <a:r>
              <a:rPr lang="en-US" i="1"/>
              <a:t>d+</a:t>
            </a:r>
            <a:r>
              <a:rPr lang="en-US"/>
              <a:t>1)-dimensional space </a:t>
            </a:r>
          </a:p>
          <a:p>
            <a:pPr lvl="2"/>
            <a:r>
              <a:rPr lang="en-US" i="1"/>
              <a:t>d</a:t>
            </a:r>
            <a:r>
              <a:rPr lang="en-US"/>
              <a:t> spatial dimensions and 1 time dimension </a:t>
            </a:r>
          </a:p>
          <a:p>
            <a:pPr lvl="1"/>
            <a:r>
              <a:rPr lang="en-US"/>
              <a:t>Points in 2</a:t>
            </a:r>
            <a:r>
              <a:rPr lang="en-US" i="1"/>
              <a:t>d</a:t>
            </a:r>
            <a:r>
              <a:rPr lang="en-US"/>
              <a:t>-dimensional space </a:t>
            </a:r>
          </a:p>
          <a:p>
            <a:pPr lvl="2"/>
            <a:r>
              <a:rPr lang="en-US" i="1"/>
              <a:t>d</a:t>
            </a:r>
            <a:r>
              <a:rPr lang="en-US"/>
              <a:t> spatial and </a:t>
            </a:r>
            <a:r>
              <a:rPr lang="en-US" i="1"/>
              <a:t>d</a:t>
            </a:r>
            <a:r>
              <a:rPr lang="en-US"/>
              <a:t> velocity dimensions (function parameters:              ) </a:t>
            </a:r>
          </a:p>
          <a:p>
            <a:pPr lvl="1"/>
            <a:r>
              <a:rPr lang="en-US"/>
              <a:t>Time-parameterized points in </a:t>
            </a:r>
            <a:r>
              <a:rPr lang="en-US" i="1"/>
              <a:t>d-</a:t>
            </a:r>
            <a:r>
              <a:rPr lang="en-US"/>
              <a:t>dimensional space</a:t>
            </a:r>
          </a:p>
        </p:txBody>
      </p:sp>
      <p:graphicFrame>
        <p:nvGraphicFramePr>
          <p:cNvPr id="780296" name="Object 8"/>
          <p:cNvGraphicFramePr>
            <a:graphicFrameLocks noChangeAspect="1"/>
          </p:cNvGraphicFramePr>
          <p:nvPr>
            <p:extLst>
              <p:ext uri="{D42A27DB-BD31-4B8C-83A1-F6EECF244321}">
                <p14:modId xmlns:p14="http://schemas.microsoft.com/office/powerpoint/2010/main" val="4150578976"/>
              </p:ext>
            </p:extLst>
          </p:nvPr>
        </p:nvGraphicFramePr>
        <p:xfrm>
          <a:off x="7474146" y="2400054"/>
          <a:ext cx="842963" cy="400050"/>
        </p:xfrm>
        <a:graphic>
          <a:graphicData uri="http://schemas.openxmlformats.org/presentationml/2006/ole">
            <mc:AlternateContent xmlns:mc="http://schemas.openxmlformats.org/markup-compatibility/2006">
              <mc:Choice xmlns:v="urn:schemas-microsoft-com:vml" Requires="v">
                <p:oleObj name="Equation" r:id="rId2" imgW="482400" imgH="228600" progId="Equation.3">
                  <p:embed/>
                </p:oleObj>
              </mc:Choice>
              <mc:Fallback>
                <p:oleObj name="Equation" r:id="rId2" imgW="482400" imgH="228600" progId="Equation.3">
                  <p:embed/>
                  <p:pic>
                    <p:nvPicPr>
                      <p:cNvPr id="780296" name="Object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4146" y="2400054"/>
                        <a:ext cx="842963" cy="400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3" name="Group 9"/>
          <p:cNvGrpSpPr>
            <a:grpSpLocks/>
          </p:cNvGrpSpPr>
          <p:nvPr/>
        </p:nvGrpSpPr>
        <p:grpSpPr bwMode="auto">
          <a:xfrm>
            <a:off x="2554288" y="3513138"/>
            <a:ext cx="2900362" cy="2889250"/>
            <a:chOff x="649" y="2213"/>
            <a:chExt cx="1827" cy="1820"/>
          </a:xfrm>
        </p:grpSpPr>
        <p:sp>
          <p:nvSpPr>
            <p:cNvPr id="780298" name="Text Box 10"/>
            <p:cNvSpPr txBox="1">
              <a:spLocks noChangeArrowheads="1"/>
            </p:cNvSpPr>
            <p:nvPr/>
          </p:nvSpPr>
          <p:spPr bwMode="auto">
            <a:xfrm>
              <a:off x="693" y="2213"/>
              <a:ext cx="201" cy="288"/>
            </a:xfrm>
            <a:prstGeom prst="rect">
              <a:avLst/>
            </a:prstGeom>
            <a:noFill/>
            <a:ln w="9525">
              <a:noFill/>
              <a:miter lim="800000"/>
              <a:headEnd/>
              <a:tailEnd/>
            </a:ln>
            <a:effectLst/>
          </p:spPr>
          <p:txBody>
            <a:bodyPr wrap="none">
              <a:spAutoFit/>
            </a:bodyPr>
            <a:lstStyle/>
            <a:p>
              <a:pPr algn="l"/>
              <a:r>
                <a:rPr lang="da-DK" i="1"/>
                <a:t>x</a:t>
              </a:r>
              <a:endParaRPr lang="en-US" i="1"/>
            </a:p>
          </p:txBody>
        </p:sp>
        <p:grpSp>
          <p:nvGrpSpPr>
            <p:cNvPr id="4" name="Group 11"/>
            <p:cNvGrpSpPr>
              <a:grpSpLocks/>
            </p:cNvGrpSpPr>
            <p:nvPr/>
          </p:nvGrpSpPr>
          <p:grpSpPr bwMode="auto">
            <a:xfrm>
              <a:off x="649" y="2335"/>
              <a:ext cx="1827" cy="1698"/>
              <a:chOff x="649" y="2335"/>
              <a:chExt cx="1827" cy="1698"/>
            </a:xfrm>
          </p:grpSpPr>
          <p:sp>
            <p:nvSpPr>
              <p:cNvPr id="780300" name="Text Box 12"/>
              <p:cNvSpPr txBox="1">
                <a:spLocks noChangeArrowheads="1"/>
              </p:cNvSpPr>
              <p:nvPr/>
            </p:nvSpPr>
            <p:spPr bwMode="auto">
              <a:xfrm>
                <a:off x="2234" y="3736"/>
                <a:ext cx="169" cy="288"/>
              </a:xfrm>
              <a:prstGeom prst="rect">
                <a:avLst/>
              </a:prstGeom>
              <a:noFill/>
              <a:ln w="9525">
                <a:noFill/>
                <a:miter lim="800000"/>
                <a:headEnd/>
                <a:tailEnd/>
              </a:ln>
              <a:effectLst/>
            </p:spPr>
            <p:txBody>
              <a:bodyPr wrap="none">
                <a:spAutoFit/>
              </a:bodyPr>
              <a:lstStyle/>
              <a:p>
                <a:pPr algn="l"/>
                <a:r>
                  <a:rPr lang="da-DK" i="1"/>
                  <a:t>t</a:t>
                </a:r>
                <a:endParaRPr lang="en-US" i="1"/>
              </a:p>
            </p:txBody>
          </p:sp>
          <p:sp>
            <p:nvSpPr>
              <p:cNvPr id="780301" name="Text Box 13"/>
              <p:cNvSpPr txBox="1">
                <a:spLocks noChangeArrowheads="1"/>
              </p:cNvSpPr>
              <p:nvPr/>
            </p:nvSpPr>
            <p:spPr bwMode="auto">
              <a:xfrm>
                <a:off x="1177" y="3802"/>
                <a:ext cx="189" cy="231"/>
              </a:xfrm>
              <a:prstGeom prst="rect">
                <a:avLst/>
              </a:prstGeom>
              <a:noFill/>
              <a:ln w="9525">
                <a:noFill/>
                <a:miter lim="800000"/>
                <a:headEnd/>
                <a:tailEnd/>
              </a:ln>
              <a:effectLst/>
            </p:spPr>
            <p:txBody>
              <a:bodyPr wrap="none">
                <a:spAutoFit/>
              </a:bodyPr>
              <a:lstStyle/>
              <a:p>
                <a:pPr algn="l"/>
                <a:r>
                  <a:rPr lang="da-DK" sz="1800"/>
                  <a:t>2</a:t>
                </a:r>
                <a:endParaRPr lang="en-US" sz="1800"/>
              </a:p>
            </p:txBody>
          </p:sp>
          <p:sp>
            <p:nvSpPr>
              <p:cNvPr id="780302" name="Text Box 14"/>
              <p:cNvSpPr txBox="1">
                <a:spLocks noChangeArrowheads="1"/>
              </p:cNvSpPr>
              <p:nvPr/>
            </p:nvSpPr>
            <p:spPr bwMode="auto">
              <a:xfrm>
                <a:off x="1384" y="3802"/>
                <a:ext cx="188" cy="231"/>
              </a:xfrm>
              <a:prstGeom prst="rect">
                <a:avLst/>
              </a:prstGeom>
              <a:noFill/>
              <a:ln w="9525">
                <a:noFill/>
                <a:miter lim="800000"/>
                <a:headEnd/>
                <a:tailEnd/>
              </a:ln>
              <a:effectLst/>
            </p:spPr>
            <p:txBody>
              <a:bodyPr wrap="none">
                <a:spAutoFit/>
              </a:bodyPr>
              <a:lstStyle/>
              <a:p>
                <a:pPr algn="l"/>
                <a:r>
                  <a:rPr lang="da-DK" sz="1800"/>
                  <a:t>3</a:t>
                </a:r>
                <a:endParaRPr lang="en-US" sz="1800"/>
              </a:p>
            </p:txBody>
          </p:sp>
          <p:sp>
            <p:nvSpPr>
              <p:cNvPr id="780303" name="Text Box 15"/>
              <p:cNvSpPr txBox="1">
                <a:spLocks noChangeArrowheads="1"/>
              </p:cNvSpPr>
              <p:nvPr/>
            </p:nvSpPr>
            <p:spPr bwMode="auto">
              <a:xfrm>
                <a:off x="1594" y="3802"/>
                <a:ext cx="189" cy="231"/>
              </a:xfrm>
              <a:prstGeom prst="rect">
                <a:avLst/>
              </a:prstGeom>
              <a:noFill/>
              <a:ln w="9525">
                <a:noFill/>
                <a:miter lim="800000"/>
                <a:headEnd/>
                <a:tailEnd/>
              </a:ln>
              <a:effectLst/>
            </p:spPr>
            <p:txBody>
              <a:bodyPr wrap="none">
                <a:spAutoFit/>
              </a:bodyPr>
              <a:lstStyle/>
              <a:p>
                <a:pPr algn="l"/>
                <a:r>
                  <a:rPr lang="da-DK" sz="1800"/>
                  <a:t>4</a:t>
                </a:r>
                <a:endParaRPr lang="en-US" sz="1800"/>
              </a:p>
            </p:txBody>
          </p:sp>
          <p:sp>
            <p:nvSpPr>
              <p:cNvPr id="780304" name="Text Box 16"/>
              <p:cNvSpPr txBox="1">
                <a:spLocks noChangeArrowheads="1"/>
              </p:cNvSpPr>
              <p:nvPr/>
            </p:nvSpPr>
            <p:spPr bwMode="auto">
              <a:xfrm>
                <a:off x="1804" y="3802"/>
                <a:ext cx="189" cy="231"/>
              </a:xfrm>
              <a:prstGeom prst="rect">
                <a:avLst/>
              </a:prstGeom>
              <a:noFill/>
              <a:ln w="9525">
                <a:noFill/>
                <a:miter lim="800000"/>
                <a:headEnd/>
                <a:tailEnd/>
              </a:ln>
              <a:effectLst/>
            </p:spPr>
            <p:txBody>
              <a:bodyPr wrap="none">
                <a:spAutoFit/>
              </a:bodyPr>
              <a:lstStyle/>
              <a:p>
                <a:pPr algn="l"/>
                <a:r>
                  <a:rPr lang="da-DK" sz="1800"/>
                  <a:t>5</a:t>
                </a:r>
                <a:endParaRPr lang="en-US" sz="1800"/>
              </a:p>
            </p:txBody>
          </p:sp>
          <p:sp>
            <p:nvSpPr>
              <p:cNvPr id="780305" name="Text Box 17"/>
              <p:cNvSpPr txBox="1">
                <a:spLocks noChangeArrowheads="1"/>
              </p:cNvSpPr>
              <p:nvPr/>
            </p:nvSpPr>
            <p:spPr bwMode="auto">
              <a:xfrm>
                <a:off x="2015" y="3802"/>
                <a:ext cx="188" cy="231"/>
              </a:xfrm>
              <a:prstGeom prst="rect">
                <a:avLst/>
              </a:prstGeom>
              <a:noFill/>
              <a:ln w="9525">
                <a:noFill/>
                <a:miter lim="800000"/>
                <a:headEnd/>
                <a:tailEnd/>
              </a:ln>
              <a:effectLst/>
            </p:spPr>
            <p:txBody>
              <a:bodyPr wrap="none">
                <a:spAutoFit/>
              </a:bodyPr>
              <a:lstStyle/>
              <a:p>
                <a:pPr algn="l"/>
                <a:r>
                  <a:rPr lang="da-DK" sz="1800"/>
                  <a:t>6</a:t>
                </a:r>
                <a:endParaRPr lang="en-US" sz="1800"/>
              </a:p>
            </p:txBody>
          </p:sp>
          <p:sp>
            <p:nvSpPr>
              <p:cNvPr id="780306" name="Line 18"/>
              <p:cNvSpPr>
                <a:spLocks noChangeShapeType="1"/>
              </p:cNvSpPr>
              <p:nvPr/>
            </p:nvSpPr>
            <p:spPr bwMode="auto">
              <a:xfrm flipV="1">
                <a:off x="851" y="2895"/>
                <a:ext cx="1527" cy="688"/>
              </a:xfrm>
              <a:prstGeom prst="line">
                <a:avLst/>
              </a:prstGeom>
              <a:noFill/>
              <a:ln w="38100">
                <a:solidFill>
                  <a:srgbClr val="FF0000"/>
                </a:solidFill>
                <a:round/>
                <a:headEnd/>
                <a:tailEnd/>
              </a:ln>
              <a:effectLst/>
            </p:spPr>
            <p:txBody>
              <a:bodyPr/>
              <a:lstStyle/>
              <a:p>
                <a:endParaRPr lang="en-US"/>
              </a:p>
            </p:txBody>
          </p:sp>
          <p:sp>
            <p:nvSpPr>
              <p:cNvPr id="780307" name="Line 19"/>
              <p:cNvSpPr>
                <a:spLocks noChangeShapeType="1"/>
              </p:cNvSpPr>
              <p:nvPr/>
            </p:nvSpPr>
            <p:spPr bwMode="auto">
              <a:xfrm flipV="1">
                <a:off x="851" y="2335"/>
                <a:ext cx="1164" cy="1056"/>
              </a:xfrm>
              <a:prstGeom prst="line">
                <a:avLst/>
              </a:prstGeom>
              <a:noFill/>
              <a:ln w="38100">
                <a:solidFill>
                  <a:srgbClr val="FF0000"/>
                </a:solidFill>
                <a:round/>
                <a:headEnd/>
                <a:tailEnd/>
              </a:ln>
              <a:effectLst/>
            </p:spPr>
            <p:txBody>
              <a:bodyPr/>
              <a:lstStyle/>
              <a:p>
                <a:endParaRPr lang="en-US"/>
              </a:p>
            </p:txBody>
          </p:sp>
          <p:sp>
            <p:nvSpPr>
              <p:cNvPr id="780308" name="Line 20"/>
              <p:cNvSpPr>
                <a:spLocks noChangeShapeType="1"/>
              </p:cNvSpPr>
              <p:nvPr/>
            </p:nvSpPr>
            <p:spPr bwMode="auto">
              <a:xfrm>
                <a:off x="851" y="2822"/>
                <a:ext cx="1625" cy="761"/>
              </a:xfrm>
              <a:prstGeom prst="line">
                <a:avLst/>
              </a:prstGeom>
              <a:noFill/>
              <a:ln w="38100">
                <a:solidFill>
                  <a:srgbClr val="FF0000"/>
                </a:solidFill>
                <a:round/>
                <a:headEnd/>
                <a:tailEnd/>
              </a:ln>
              <a:effectLst/>
            </p:spPr>
            <p:txBody>
              <a:bodyPr/>
              <a:lstStyle/>
              <a:p>
                <a:endParaRPr lang="en-US"/>
              </a:p>
            </p:txBody>
          </p:sp>
          <p:grpSp>
            <p:nvGrpSpPr>
              <p:cNvPr id="5" name="Group 21"/>
              <p:cNvGrpSpPr>
                <a:grpSpLocks/>
              </p:cNvGrpSpPr>
              <p:nvPr/>
            </p:nvGrpSpPr>
            <p:grpSpPr bwMode="auto">
              <a:xfrm>
                <a:off x="649" y="3275"/>
                <a:ext cx="1729" cy="562"/>
                <a:chOff x="649" y="3275"/>
                <a:chExt cx="1729" cy="562"/>
              </a:xfrm>
            </p:grpSpPr>
            <p:sp>
              <p:nvSpPr>
                <p:cNvPr id="780310" name="Line 22"/>
                <p:cNvSpPr>
                  <a:spLocks noChangeShapeType="1"/>
                </p:cNvSpPr>
                <p:nvPr/>
              </p:nvSpPr>
              <p:spPr bwMode="auto">
                <a:xfrm rot="5400000">
                  <a:off x="851" y="3550"/>
                  <a:ext cx="0" cy="86"/>
                </a:xfrm>
                <a:prstGeom prst="line">
                  <a:avLst/>
                </a:prstGeom>
                <a:noFill/>
                <a:ln w="19050">
                  <a:solidFill>
                    <a:schemeClr val="tx1"/>
                  </a:solidFill>
                  <a:round/>
                  <a:headEnd/>
                  <a:tailEnd/>
                </a:ln>
                <a:effectLst/>
              </p:spPr>
              <p:txBody>
                <a:bodyPr/>
                <a:lstStyle/>
                <a:p>
                  <a:endParaRPr lang="en-US"/>
                </a:p>
              </p:txBody>
            </p:sp>
            <p:sp>
              <p:nvSpPr>
                <p:cNvPr id="780311" name="Line 23"/>
                <p:cNvSpPr>
                  <a:spLocks noChangeShapeType="1"/>
                </p:cNvSpPr>
                <p:nvPr/>
              </p:nvSpPr>
              <p:spPr bwMode="auto">
                <a:xfrm rot="5400000">
                  <a:off x="851" y="3357"/>
                  <a:ext cx="0" cy="86"/>
                </a:xfrm>
                <a:prstGeom prst="line">
                  <a:avLst/>
                </a:prstGeom>
                <a:noFill/>
                <a:ln w="19050">
                  <a:solidFill>
                    <a:schemeClr val="tx1"/>
                  </a:solidFill>
                  <a:round/>
                  <a:headEnd/>
                  <a:tailEnd/>
                </a:ln>
                <a:effectLst/>
              </p:spPr>
              <p:txBody>
                <a:bodyPr/>
                <a:lstStyle/>
                <a:p>
                  <a:endParaRPr lang="en-US"/>
                </a:p>
              </p:txBody>
            </p:sp>
            <p:sp>
              <p:nvSpPr>
                <p:cNvPr id="780312" name="Text Box 24"/>
                <p:cNvSpPr txBox="1">
                  <a:spLocks noChangeArrowheads="1"/>
                </p:cNvSpPr>
                <p:nvPr/>
              </p:nvSpPr>
              <p:spPr bwMode="auto">
                <a:xfrm>
                  <a:off x="649" y="3444"/>
                  <a:ext cx="188" cy="231"/>
                </a:xfrm>
                <a:prstGeom prst="rect">
                  <a:avLst/>
                </a:prstGeom>
                <a:noFill/>
                <a:ln w="9525">
                  <a:noFill/>
                  <a:miter lim="800000"/>
                  <a:headEnd/>
                  <a:tailEnd/>
                </a:ln>
                <a:effectLst/>
              </p:spPr>
              <p:txBody>
                <a:bodyPr wrap="none">
                  <a:spAutoFit/>
                </a:bodyPr>
                <a:lstStyle/>
                <a:p>
                  <a:pPr algn="l"/>
                  <a:r>
                    <a:rPr lang="da-DK" sz="1800"/>
                    <a:t>1</a:t>
                  </a:r>
                  <a:endParaRPr lang="en-US" sz="1800"/>
                </a:p>
              </p:txBody>
            </p:sp>
            <p:sp>
              <p:nvSpPr>
                <p:cNvPr id="780313" name="Line 25"/>
                <p:cNvSpPr>
                  <a:spLocks noChangeShapeType="1"/>
                </p:cNvSpPr>
                <p:nvPr/>
              </p:nvSpPr>
              <p:spPr bwMode="auto">
                <a:xfrm rot="5400000" flipV="1">
                  <a:off x="1615" y="3030"/>
                  <a:ext cx="0" cy="1527"/>
                </a:xfrm>
                <a:prstGeom prst="line">
                  <a:avLst/>
                </a:prstGeom>
                <a:noFill/>
                <a:ln w="28575">
                  <a:solidFill>
                    <a:schemeClr val="tx1"/>
                  </a:solidFill>
                  <a:round/>
                  <a:headEnd/>
                  <a:tailEnd type="triangle" w="sm" len="med"/>
                </a:ln>
                <a:effectLst/>
              </p:spPr>
              <p:txBody>
                <a:bodyPr/>
                <a:lstStyle/>
                <a:p>
                  <a:endParaRPr lang="en-US"/>
                </a:p>
              </p:txBody>
            </p:sp>
            <p:grpSp>
              <p:nvGrpSpPr>
                <p:cNvPr id="6" name="Group 26"/>
                <p:cNvGrpSpPr>
                  <a:grpSpLocks/>
                </p:cNvGrpSpPr>
                <p:nvPr/>
              </p:nvGrpSpPr>
              <p:grpSpPr bwMode="auto">
                <a:xfrm rot="5400000">
                  <a:off x="1547" y="3269"/>
                  <a:ext cx="86" cy="1050"/>
                  <a:chOff x="1617" y="3191"/>
                  <a:chExt cx="86" cy="750"/>
                </a:xfrm>
              </p:grpSpPr>
              <p:sp>
                <p:nvSpPr>
                  <p:cNvPr id="780315" name="Line 27"/>
                  <p:cNvSpPr>
                    <a:spLocks noChangeShapeType="1"/>
                  </p:cNvSpPr>
                  <p:nvPr/>
                </p:nvSpPr>
                <p:spPr bwMode="auto">
                  <a:xfrm rot="5400000">
                    <a:off x="1660" y="3898"/>
                    <a:ext cx="0" cy="86"/>
                  </a:xfrm>
                  <a:prstGeom prst="line">
                    <a:avLst/>
                  </a:prstGeom>
                  <a:noFill/>
                  <a:ln w="19050">
                    <a:solidFill>
                      <a:schemeClr val="tx1"/>
                    </a:solidFill>
                    <a:round/>
                    <a:headEnd/>
                    <a:tailEnd/>
                  </a:ln>
                  <a:effectLst/>
                </p:spPr>
                <p:txBody>
                  <a:bodyPr/>
                  <a:lstStyle/>
                  <a:p>
                    <a:endParaRPr lang="en-US"/>
                  </a:p>
                </p:txBody>
              </p:sp>
              <p:sp>
                <p:nvSpPr>
                  <p:cNvPr id="780316" name="Line 28"/>
                  <p:cNvSpPr>
                    <a:spLocks noChangeShapeType="1"/>
                  </p:cNvSpPr>
                  <p:nvPr/>
                </p:nvSpPr>
                <p:spPr bwMode="auto">
                  <a:xfrm rot="5400000">
                    <a:off x="1660" y="3748"/>
                    <a:ext cx="0" cy="86"/>
                  </a:xfrm>
                  <a:prstGeom prst="line">
                    <a:avLst/>
                  </a:prstGeom>
                  <a:noFill/>
                  <a:ln w="19050">
                    <a:solidFill>
                      <a:schemeClr val="tx1"/>
                    </a:solidFill>
                    <a:round/>
                    <a:headEnd/>
                    <a:tailEnd/>
                  </a:ln>
                  <a:effectLst/>
                </p:spPr>
                <p:txBody>
                  <a:bodyPr/>
                  <a:lstStyle/>
                  <a:p>
                    <a:endParaRPr lang="en-US"/>
                  </a:p>
                </p:txBody>
              </p:sp>
              <p:sp>
                <p:nvSpPr>
                  <p:cNvPr id="780317" name="Line 29"/>
                  <p:cNvSpPr>
                    <a:spLocks noChangeShapeType="1"/>
                  </p:cNvSpPr>
                  <p:nvPr/>
                </p:nvSpPr>
                <p:spPr bwMode="auto">
                  <a:xfrm rot="5400000">
                    <a:off x="1660" y="3598"/>
                    <a:ext cx="0" cy="86"/>
                  </a:xfrm>
                  <a:prstGeom prst="line">
                    <a:avLst/>
                  </a:prstGeom>
                  <a:noFill/>
                  <a:ln w="19050">
                    <a:solidFill>
                      <a:schemeClr val="tx1"/>
                    </a:solidFill>
                    <a:round/>
                    <a:headEnd/>
                    <a:tailEnd/>
                  </a:ln>
                  <a:effectLst/>
                </p:spPr>
                <p:txBody>
                  <a:bodyPr/>
                  <a:lstStyle/>
                  <a:p>
                    <a:endParaRPr lang="en-US"/>
                  </a:p>
                </p:txBody>
              </p:sp>
              <p:sp>
                <p:nvSpPr>
                  <p:cNvPr id="780318" name="Line 30"/>
                  <p:cNvSpPr>
                    <a:spLocks noChangeShapeType="1"/>
                  </p:cNvSpPr>
                  <p:nvPr/>
                </p:nvSpPr>
                <p:spPr bwMode="auto">
                  <a:xfrm rot="5400000">
                    <a:off x="1660" y="3448"/>
                    <a:ext cx="0" cy="86"/>
                  </a:xfrm>
                  <a:prstGeom prst="line">
                    <a:avLst/>
                  </a:prstGeom>
                  <a:noFill/>
                  <a:ln w="19050">
                    <a:solidFill>
                      <a:schemeClr val="tx1"/>
                    </a:solidFill>
                    <a:round/>
                    <a:headEnd/>
                    <a:tailEnd/>
                  </a:ln>
                  <a:effectLst/>
                </p:spPr>
                <p:txBody>
                  <a:bodyPr/>
                  <a:lstStyle/>
                  <a:p>
                    <a:endParaRPr lang="en-US"/>
                  </a:p>
                </p:txBody>
              </p:sp>
              <p:sp>
                <p:nvSpPr>
                  <p:cNvPr id="780319" name="Line 31"/>
                  <p:cNvSpPr>
                    <a:spLocks noChangeShapeType="1"/>
                  </p:cNvSpPr>
                  <p:nvPr/>
                </p:nvSpPr>
                <p:spPr bwMode="auto">
                  <a:xfrm rot="5400000">
                    <a:off x="1660" y="3298"/>
                    <a:ext cx="0" cy="86"/>
                  </a:xfrm>
                  <a:prstGeom prst="line">
                    <a:avLst/>
                  </a:prstGeom>
                  <a:noFill/>
                  <a:ln w="19050">
                    <a:solidFill>
                      <a:schemeClr val="tx1"/>
                    </a:solidFill>
                    <a:round/>
                    <a:headEnd/>
                    <a:tailEnd/>
                  </a:ln>
                  <a:effectLst/>
                </p:spPr>
                <p:txBody>
                  <a:bodyPr/>
                  <a:lstStyle/>
                  <a:p>
                    <a:endParaRPr lang="en-US"/>
                  </a:p>
                </p:txBody>
              </p:sp>
              <p:sp>
                <p:nvSpPr>
                  <p:cNvPr id="780320" name="Line 32"/>
                  <p:cNvSpPr>
                    <a:spLocks noChangeShapeType="1"/>
                  </p:cNvSpPr>
                  <p:nvPr/>
                </p:nvSpPr>
                <p:spPr bwMode="auto">
                  <a:xfrm rot="5400000">
                    <a:off x="1660" y="3148"/>
                    <a:ext cx="0" cy="86"/>
                  </a:xfrm>
                  <a:prstGeom prst="line">
                    <a:avLst/>
                  </a:prstGeom>
                  <a:noFill/>
                  <a:ln w="19050">
                    <a:solidFill>
                      <a:schemeClr val="tx1"/>
                    </a:solidFill>
                    <a:round/>
                    <a:headEnd/>
                    <a:tailEnd/>
                  </a:ln>
                  <a:effectLst/>
                </p:spPr>
                <p:txBody>
                  <a:bodyPr/>
                  <a:lstStyle/>
                  <a:p>
                    <a:endParaRPr lang="en-US"/>
                  </a:p>
                </p:txBody>
              </p:sp>
            </p:grpSp>
            <p:sp>
              <p:nvSpPr>
                <p:cNvPr id="780321" name="Text Box 33"/>
                <p:cNvSpPr txBox="1">
                  <a:spLocks noChangeArrowheads="1"/>
                </p:cNvSpPr>
                <p:nvPr/>
              </p:nvSpPr>
              <p:spPr bwMode="auto">
                <a:xfrm>
                  <a:off x="826" y="3275"/>
                  <a:ext cx="276" cy="250"/>
                </a:xfrm>
                <a:prstGeom prst="rect">
                  <a:avLst/>
                </a:prstGeom>
                <a:noFill/>
                <a:ln w="9525">
                  <a:noFill/>
                  <a:miter lim="800000"/>
                  <a:headEnd/>
                  <a:tailEnd/>
                </a:ln>
                <a:effectLst/>
              </p:spPr>
              <p:txBody>
                <a:bodyPr>
                  <a:spAutoFit/>
                </a:bodyPr>
                <a:lstStyle/>
                <a:p>
                  <a:pPr algn="l"/>
                  <a:r>
                    <a:rPr lang="da-DK" sz="2000" i="1"/>
                    <a:t>o</a:t>
                  </a:r>
                  <a:r>
                    <a:rPr lang="da-DK" sz="1800" i="1" baseline="-25000"/>
                    <a:t>1</a:t>
                  </a:r>
                  <a:endParaRPr lang="en-US" sz="1800" i="1"/>
                </a:p>
              </p:txBody>
            </p:sp>
          </p:grpSp>
          <p:grpSp>
            <p:nvGrpSpPr>
              <p:cNvPr id="7" name="Group 34"/>
              <p:cNvGrpSpPr>
                <a:grpSpLocks/>
              </p:cNvGrpSpPr>
              <p:nvPr/>
            </p:nvGrpSpPr>
            <p:grpSpPr bwMode="auto">
              <a:xfrm>
                <a:off x="649" y="2434"/>
                <a:ext cx="503" cy="1599"/>
                <a:chOff x="649" y="2434"/>
                <a:chExt cx="503" cy="1599"/>
              </a:xfrm>
            </p:grpSpPr>
            <p:sp>
              <p:nvSpPr>
                <p:cNvPr id="780323" name="Line 35"/>
                <p:cNvSpPr>
                  <a:spLocks noChangeShapeType="1"/>
                </p:cNvSpPr>
                <p:nvPr/>
              </p:nvSpPr>
              <p:spPr bwMode="auto">
                <a:xfrm flipV="1">
                  <a:off x="851" y="2434"/>
                  <a:ext cx="0" cy="1363"/>
                </a:xfrm>
                <a:prstGeom prst="line">
                  <a:avLst/>
                </a:prstGeom>
                <a:noFill/>
                <a:ln w="28575">
                  <a:solidFill>
                    <a:schemeClr val="tx1"/>
                  </a:solidFill>
                  <a:round/>
                  <a:headEnd/>
                  <a:tailEnd type="triangle" w="sm" len="med"/>
                </a:ln>
                <a:effectLst/>
              </p:spPr>
              <p:txBody>
                <a:bodyPr/>
                <a:lstStyle/>
                <a:p>
                  <a:endParaRPr lang="en-US"/>
                </a:p>
              </p:txBody>
            </p:sp>
            <p:sp>
              <p:nvSpPr>
                <p:cNvPr id="780324" name="Line 36"/>
                <p:cNvSpPr>
                  <a:spLocks noChangeShapeType="1"/>
                </p:cNvSpPr>
                <p:nvPr/>
              </p:nvSpPr>
              <p:spPr bwMode="auto">
                <a:xfrm rot="5400000">
                  <a:off x="851" y="3165"/>
                  <a:ext cx="0" cy="86"/>
                </a:xfrm>
                <a:prstGeom prst="line">
                  <a:avLst/>
                </a:prstGeom>
                <a:noFill/>
                <a:ln w="19050">
                  <a:solidFill>
                    <a:schemeClr val="tx1"/>
                  </a:solidFill>
                  <a:round/>
                  <a:headEnd/>
                  <a:tailEnd/>
                </a:ln>
                <a:effectLst/>
              </p:spPr>
              <p:txBody>
                <a:bodyPr/>
                <a:lstStyle/>
                <a:p>
                  <a:endParaRPr lang="en-US"/>
                </a:p>
              </p:txBody>
            </p:sp>
            <p:sp>
              <p:nvSpPr>
                <p:cNvPr id="780325" name="Line 37"/>
                <p:cNvSpPr>
                  <a:spLocks noChangeShapeType="1"/>
                </p:cNvSpPr>
                <p:nvPr/>
              </p:nvSpPr>
              <p:spPr bwMode="auto">
                <a:xfrm rot="5400000">
                  <a:off x="851" y="2972"/>
                  <a:ext cx="0" cy="86"/>
                </a:xfrm>
                <a:prstGeom prst="line">
                  <a:avLst/>
                </a:prstGeom>
                <a:noFill/>
                <a:ln w="19050">
                  <a:solidFill>
                    <a:schemeClr val="tx1"/>
                  </a:solidFill>
                  <a:round/>
                  <a:headEnd/>
                  <a:tailEnd/>
                </a:ln>
                <a:effectLst/>
              </p:spPr>
              <p:txBody>
                <a:bodyPr/>
                <a:lstStyle/>
                <a:p>
                  <a:endParaRPr lang="en-US"/>
                </a:p>
              </p:txBody>
            </p:sp>
            <p:sp>
              <p:nvSpPr>
                <p:cNvPr id="780326" name="Line 38"/>
                <p:cNvSpPr>
                  <a:spLocks noChangeShapeType="1"/>
                </p:cNvSpPr>
                <p:nvPr/>
              </p:nvSpPr>
              <p:spPr bwMode="auto">
                <a:xfrm rot="5400000">
                  <a:off x="851" y="2780"/>
                  <a:ext cx="0" cy="86"/>
                </a:xfrm>
                <a:prstGeom prst="line">
                  <a:avLst/>
                </a:prstGeom>
                <a:noFill/>
                <a:ln w="19050">
                  <a:solidFill>
                    <a:schemeClr val="tx1"/>
                  </a:solidFill>
                  <a:round/>
                  <a:headEnd/>
                  <a:tailEnd/>
                </a:ln>
                <a:effectLst/>
              </p:spPr>
              <p:txBody>
                <a:bodyPr/>
                <a:lstStyle/>
                <a:p>
                  <a:endParaRPr lang="en-US"/>
                </a:p>
              </p:txBody>
            </p:sp>
            <p:sp>
              <p:nvSpPr>
                <p:cNvPr id="780327" name="Line 39"/>
                <p:cNvSpPr>
                  <a:spLocks noChangeShapeType="1"/>
                </p:cNvSpPr>
                <p:nvPr/>
              </p:nvSpPr>
              <p:spPr bwMode="auto">
                <a:xfrm rot="5400000">
                  <a:off x="851" y="2587"/>
                  <a:ext cx="0" cy="86"/>
                </a:xfrm>
                <a:prstGeom prst="line">
                  <a:avLst/>
                </a:prstGeom>
                <a:noFill/>
                <a:ln w="19050">
                  <a:solidFill>
                    <a:schemeClr val="tx1"/>
                  </a:solidFill>
                  <a:round/>
                  <a:headEnd/>
                  <a:tailEnd/>
                </a:ln>
                <a:effectLst/>
              </p:spPr>
              <p:txBody>
                <a:bodyPr/>
                <a:lstStyle/>
                <a:p>
                  <a:endParaRPr lang="en-US"/>
                </a:p>
              </p:txBody>
            </p:sp>
            <p:sp>
              <p:nvSpPr>
                <p:cNvPr id="780328" name="Text Box 40"/>
                <p:cNvSpPr txBox="1">
                  <a:spLocks noChangeArrowheads="1"/>
                </p:cNvSpPr>
                <p:nvPr/>
              </p:nvSpPr>
              <p:spPr bwMode="auto">
                <a:xfrm>
                  <a:off x="649" y="3236"/>
                  <a:ext cx="188" cy="231"/>
                </a:xfrm>
                <a:prstGeom prst="rect">
                  <a:avLst/>
                </a:prstGeom>
                <a:noFill/>
                <a:ln w="9525">
                  <a:noFill/>
                  <a:miter lim="800000"/>
                  <a:headEnd/>
                  <a:tailEnd/>
                </a:ln>
                <a:effectLst/>
              </p:spPr>
              <p:txBody>
                <a:bodyPr wrap="none">
                  <a:spAutoFit/>
                </a:bodyPr>
                <a:lstStyle/>
                <a:p>
                  <a:pPr algn="l"/>
                  <a:r>
                    <a:rPr lang="da-DK" sz="1800"/>
                    <a:t>2</a:t>
                  </a:r>
                  <a:endParaRPr lang="en-US" sz="1800"/>
                </a:p>
              </p:txBody>
            </p:sp>
            <p:sp>
              <p:nvSpPr>
                <p:cNvPr id="780329" name="Text Box 41"/>
                <p:cNvSpPr txBox="1">
                  <a:spLocks noChangeArrowheads="1"/>
                </p:cNvSpPr>
                <p:nvPr/>
              </p:nvSpPr>
              <p:spPr bwMode="auto">
                <a:xfrm>
                  <a:off x="649" y="3059"/>
                  <a:ext cx="188" cy="231"/>
                </a:xfrm>
                <a:prstGeom prst="rect">
                  <a:avLst/>
                </a:prstGeom>
                <a:noFill/>
                <a:ln w="9525">
                  <a:noFill/>
                  <a:miter lim="800000"/>
                  <a:headEnd/>
                  <a:tailEnd/>
                </a:ln>
                <a:effectLst/>
              </p:spPr>
              <p:txBody>
                <a:bodyPr wrap="none">
                  <a:spAutoFit/>
                </a:bodyPr>
                <a:lstStyle/>
                <a:p>
                  <a:pPr algn="l"/>
                  <a:r>
                    <a:rPr lang="da-DK" sz="1800"/>
                    <a:t>3</a:t>
                  </a:r>
                  <a:endParaRPr lang="en-US" sz="1800"/>
                </a:p>
              </p:txBody>
            </p:sp>
            <p:sp>
              <p:nvSpPr>
                <p:cNvPr id="780330" name="Text Box 42"/>
                <p:cNvSpPr txBox="1">
                  <a:spLocks noChangeArrowheads="1"/>
                </p:cNvSpPr>
                <p:nvPr/>
              </p:nvSpPr>
              <p:spPr bwMode="auto">
                <a:xfrm>
                  <a:off x="649" y="2866"/>
                  <a:ext cx="188" cy="231"/>
                </a:xfrm>
                <a:prstGeom prst="rect">
                  <a:avLst/>
                </a:prstGeom>
                <a:noFill/>
                <a:ln w="9525">
                  <a:noFill/>
                  <a:miter lim="800000"/>
                  <a:headEnd/>
                  <a:tailEnd/>
                </a:ln>
                <a:effectLst/>
              </p:spPr>
              <p:txBody>
                <a:bodyPr wrap="none">
                  <a:spAutoFit/>
                </a:bodyPr>
                <a:lstStyle/>
                <a:p>
                  <a:pPr algn="l"/>
                  <a:r>
                    <a:rPr lang="da-DK" sz="1800"/>
                    <a:t>4</a:t>
                  </a:r>
                  <a:endParaRPr lang="en-US" sz="1800"/>
                </a:p>
              </p:txBody>
            </p:sp>
            <p:sp>
              <p:nvSpPr>
                <p:cNvPr id="780331" name="Text Box 43"/>
                <p:cNvSpPr txBox="1">
                  <a:spLocks noChangeArrowheads="1"/>
                </p:cNvSpPr>
                <p:nvPr/>
              </p:nvSpPr>
              <p:spPr bwMode="auto">
                <a:xfrm>
                  <a:off x="649" y="2674"/>
                  <a:ext cx="188" cy="231"/>
                </a:xfrm>
                <a:prstGeom prst="rect">
                  <a:avLst/>
                </a:prstGeom>
                <a:noFill/>
                <a:ln w="9525">
                  <a:noFill/>
                  <a:miter lim="800000"/>
                  <a:headEnd/>
                  <a:tailEnd/>
                </a:ln>
                <a:effectLst/>
              </p:spPr>
              <p:txBody>
                <a:bodyPr wrap="none">
                  <a:spAutoFit/>
                </a:bodyPr>
                <a:lstStyle/>
                <a:p>
                  <a:pPr algn="l"/>
                  <a:r>
                    <a:rPr lang="da-DK" sz="1800"/>
                    <a:t>5</a:t>
                  </a:r>
                  <a:endParaRPr lang="en-US" sz="1800"/>
                </a:p>
              </p:txBody>
            </p:sp>
            <p:sp>
              <p:nvSpPr>
                <p:cNvPr id="780332" name="Text Box 44"/>
                <p:cNvSpPr txBox="1">
                  <a:spLocks noChangeArrowheads="1"/>
                </p:cNvSpPr>
                <p:nvPr/>
              </p:nvSpPr>
              <p:spPr bwMode="auto">
                <a:xfrm>
                  <a:off x="649" y="2481"/>
                  <a:ext cx="188" cy="231"/>
                </a:xfrm>
                <a:prstGeom prst="rect">
                  <a:avLst/>
                </a:prstGeom>
                <a:noFill/>
                <a:ln w="9525">
                  <a:noFill/>
                  <a:miter lim="800000"/>
                  <a:headEnd/>
                  <a:tailEnd/>
                </a:ln>
                <a:effectLst/>
              </p:spPr>
              <p:txBody>
                <a:bodyPr wrap="none">
                  <a:spAutoFit/>
                </a:bodyPr>
                <a:lstStyle/>
                <a:p>
                  <a:pPr algn="l"/>
                  <a:r>
                    <a:rPr lang="da-DK" sz="1800"/>
                    <a:t>6</a:t>
                  </a:r>
                  <a:endParaRPr lang="en-US" sz="1800"/>
                </a:p>
              </p:txBody>
            </p:sp>
            <p:sp>
              <p:nvSpPr>
                <p:cNvPr id="780333" name="Text Box 45"/>
                <p:cNvSpPr txBox="1">
                  <a:spLocks noChangeArrowheads="1"/>
                </p:cNvSpPr>
                <p:nvPr/>
              </p:nvSpPr>
              <p:spPr bwMode="auto">
                <a:xfrm>
                  <a:off x="964" y="3802"/>
                  <a:ext cx="188" cy="231"/>
                </a:xfrm>
                <a:prstGeom prst="rect">
                  <a:avLst/>
                </a:prstGeom>
                <a:noFill/>
                <a:ln w="9525">
                  <a:noFill/>
                  <a:miter lim="800000"/>
                  <a:headEnd/>
                  <a:tailEnd/>
                </a:ln>
                <a:effectLst/>
              </p:spPr>
              <p:txBody>
                <a:bodyPr wrap="none">
                  <a:spAutoFit/>
                </a:bodyPr>
                <a:lstStyle/>
                <a:p>
                  <a:pPr algn="l"/>
                  <a:r>
                    <a:rPr lang="da-DK" sz="1800"/>
                    <a:t>1</a:t>
                  </a:r>
                  <a:endParaRPr lang="en-US" sz="1800"/>
                </a:p>
              </p:txBody>
            </p:sp>
            <p:sp>
              <p:nvSpPr>
                <p:cNvPr id="780334" name="Text Box 46"/>
                <p:cNvSpPr txBox="1">
                  <a:spLocks noChangeArrowheads="1"/>
                </p:cNvSpPr>
                <p:nvPr/>
              </p:nvSpPr>
              <p:spPr bwMode="auto">
                <a:xfrm>
                  <a:off x="826" y="3004"/>
                  <a:ext cx="276" cy="250"/>
                </a:xfrm>
                <a:prstGeom prst="rect">
                  <a:avLst/>
                </a:prstGeom>
                <a:noFill/>
                <a:ln w="9525">
                  <a:noFill/>
                  <a:miter lim="800000"/>
                  <a:headEnd/>
                  <a:tailEnd/>
                </a:ln>
                <a:effectLst/>
              </p:spPr>
              <p:txBody>
                <a:bodyPr>
                  <a:spAutoFit/>
                </a:bodyPr>
                <a:lstStyle/>
                <a:p>
                  <a:pPr algn="l"/>
                  <a:r>
                    <a:rPr lang="da-DK" sz="2000" i="1"/>
                    <a:t>o</a:t>
                  </a:r>
                  <a:r>
                    <a:rPr lang="da-DK" sz="1800" i="1" baseline="-25000"/>
                    <a:t>2</a:t>
                  </a:r>
                  <a:endParaRPr lang="en-US" sz="1800" i="1"/>
                </a:p>
              </p:txBody>
            </p:sp>
            <p:sp>
              <p:nvSpPr>
                <p:cNvPr id="780335" name="Text Box 47"/>
                <p:cNvSpPr txBox="1">
                  <a:spLocks noChangeArrowheads="1"/>
                </p:cNvSpPr>
                <p:nvPr/>
              </p:nvSpPr>
              <p:spPr bwMode="auto">
                <a:xfrm>
                  <a:off x="851" y="2630"/>
                  <a:ext cx="276" cy="250"/>
                </a:xfrm>
                <a:prstGeom prst="rect">
                  <a:avLst/>
                </a:prstGeom>
                <a:noFill/>
                <a:ln w="9525">
                  <a:noFill/>
                  <a:miter lim="800000"/>
                  <a:headEnd/>
                  <a:tailEnd/>
                </a:ln>
                <a:effectLst/>
              </p:spPr>
              <p:txBody>
                <a:bodyPr>
                  <a:spAutoFit/>
                </a:bodyPr>
                <a:lstStyle/>
                <a:p>
                  <a:pPr algn="l"/>
                  <a:r>
                    <a:rPr lang="da-DK" sz="2000" i="1"/>
                    <a:t>o</a:t>
                  </a:r>
                  <a:r>
                    <a:rPr lang="da-DK" sz="1800" i="1" baseline="-25000"/>
                    <a:t>3</a:t>
                  </a:r>
                  <a:endParaRPr lang="en-US" sz="1800" i="1"/>
                </a:p>
              </p:txBody>
            </p:sp>
          </p:grpSp>
        </p:grpSp>
      </p:grpSp>
      <p:grpSp>
        <p:nvGrpSpPr>
          <p:cNvPr id="8" name="Group 48"/>
          <p:cNvGrpSpPr>
            <a:grpSpLocks/>
          </p:cNvGrpSpPr>
          <p:nvPr/>
        </p:nvGrpSpPr>
        <p:grpSpPr bwMode="auto">
          <a:xfrm>
            <a:off x="6340476" y="3500438"/>
            <a:ext cx="3317875" cy="2901950"/>
            <a:chOff x="3034" y="2205"/>
            <a:chExt cx="2090" cy="1828"/>
          </a:xfrm>
        </p:grpSpPr>
        <p:sp>
          <p:nvSpPr>
            <p:cNvPr id="780337" name="Text Box 49"/>
            <p:cNvSpPr txBox="1">
              <a:spLocks noChangeArrowheads="1"/>
            </p:cNvSpPr>
            <p:nvPr/>
          </p:nvSpPr>
          <p:spPr bwMode="auto">
            <a:xfrm>
              <a:off x="4923" y="3719"/>
              <a:ext cx="201" cy="288"/>
            </a:xfrm>
            <a:prstGeom prst="rect">
              <a:avLst/>
            </a:prstGeom>
            <a:noFill/>
            <a:ln w="9525">
              <a:noFill/>
              <a:miter lim="800000"/>
              <a:headEnd/>
              <a:tailEnd/>
            </a:ln>
            <a:effectLst/>
          </p:spPr>
          <p:txBody>
            <a:bodyPr wrap="none">
              <a:spAutoFit/>
            </a:bodyPr>
            <a:lstStyle/>
            <a:p>
              <a:pPr algn="l"/>
              <a:r>
                <a:rPr lang="da-DK" i="1"/>
                <a:t>v</a:t>
              </a:r>
              <a:endParaRPr lang="en-US" i="1"/>
            </a:p>
          </p:txBody>
        </p:sp>
        <p:sp>
          <p:nvSpPr>
            <p:cNvPr id="780338" name="Line 50"/>
            <p:cNvSpPr>
              <a:spLocks noChangeShapeType="1"/>
            </p:cNvSpPr>
            <p:nvPr/>
          </p:nvSpPr>
          <p:spPr bwMode="auto">
            <a:xfrm rot="5400000" flipV="1">
              <a:off x="4062" y="2865"/>
              <a:ext cx="2" cy="1865"/>
            </a:xfrm>
            <a:prstGeom prst="line">
              <a:avLst/>
            </a:prstGeom>
            <a:noFill/>
            <a:ln w="28575">
              <a:solidFill>
                <a:schemeClr val="tx1"/>
              </a:solidFill>
              <a:round/>
              <a:headEnd/>
              <a:tailEnd type="triangle" w="sm" len="med"/>
            </a:ln>
            <a:effectLst/>
          </p:spPr>
          <p:txBody>
            <a:bodyPr/>
            <a:lstStyle/>
            <a:p>
              <a:endParaRPr lang="en-US"/>
            </a:p>
          </p:txBody>
        </p:sp>
        <p:sp>
          <p:nvSpPr>
            <p:cNvPr id="780339" name="Line 51"/>
            <p:cNvSpPr>
              <a:spLocks noChangeShapeType="1"/>
            </p:cNvSpPr>
            <p:nvPr/>
          </p:nvSpPr>
          <p:spPr bwMode="auto">
            <a:xfrm>
              <a:off x="3218" y="3756"/>
              <a:ext cx="0" cy="86"/>
            </a:xfrm>
            <a:prstGeom prst="line">
              <a:avLst/>
            </a:prstGeom>
            <a:noFill/>
            <a:ln w="19050">
              <a:solidFill>
                <a:schemeClr val="tx1"/>
              </a:solidFill>
              <a:round/>
              <a:headEnd/>
              <a:tailEnd/>
            </a:ln>
            <a:effectLst/>
          </p:spPr>
          <p:txBody>
            <a:bodyPr/>
            <a:lstStyle/>
            <a:p>
              <a:endParaRPr lang="en-US"/>
            </a:p>
          </p:txBody>
        </p:sp>
        <p:sp>
          <p:nvSpPr>
            <p:cNvPr id="780340" name="Line 52"/>
            <p:cNvSpPr>
              <a:spLocks noChangeShapeType="1"/>
            </p:cNvSpPr>
            <p:nvPr/>
          </p:nvSpPr>
          <p:spPr bwMode="auto">
            <a:xfrm>
              <a:off x="3739" y="3757"/>
              <a:ext cx="0" cy="86"/>
            </a:xfrm>
            <a:prstGeom prst="line">
              <a:avLst/>
            </a:prstGeom>
            <a:noFill/>
            <a:ln w="19050">
              <a:solidFill>
                <a:schemeClr val="tx1"/>
              </a:solidFill>
              <a:round/>
              <a:headEnd/>
              <a:tailEnd/>
            </a:ln>
            <a:effectLst/>
          </p:spPr>
          <p:txBody>
            <a:bodyPr/>
            <a:lstStyle/>
            <a:p>
              <a:endParaRPr lang="en-US"/>
            </a:p>
          </p:txBody>
        </p:sp>
        <p:sp>
          <p:nvSpPr>
            <p:cNvPr id="780341" name="Line 53"/>
            <p:cNvSpPr>
              <a:spLocks noChangeShapeType="1"/>
            </p:cNvSpPr>
            <p:nvPr/>
          </p:nvSpPr>
          <p:spPr bwMode="auto">
            <a:xfrm>
              <a:off x="4260" y="3756"/>
              <a:ext cx="0" cy="86"/>
            </a:xfrm>
            <a:prstGeom prst="line">
              <a:avLst/>
            </a:prstGeom>
            <a:noFill/>
            <a:ln w="19050">
              <a:solidFill>
                <a:schemeClr val="tx1"/>
              </a:solidFill>
              <a:round/>
              <a:headEnd/>
              <a:tailEnd/>
            </a:ln>
            <a:effectLst/>
          </p:spPr>
          <p:txBody>
            <a:bodyPr/>
            <a:lstStyle/>
            <a:p>
              <a:endParaRPr lang="en-US"/>
            </a:p>
          </p:txBody>
        </p:sp>
        <p:sp>
          <p:nvSpPr>
            <p:cNvPr id="780342" name="Text Box 54"/>
            <p:cNvSpPr txBox="1">
              <a:spLocks noChangeArrowheads="1"/>
            </p:cNvSpPr>
            <p:nvPr/>
          </p:nvSpPr>
          <p:spPr bwMode="auto">
            <a:xfrm>
              <a:off x="3644" y="3799"/>
              <a:ext cx="189" cy="233"/>
            </a:xfrm>
            <a:prstGeom prst="rect">
              <a:avLst/>
            </a:prstGeom>
            <a:noFill/>
            <a:ln w="9525">
              <a:noFill/>
              <a:miter lim="800000"/>
              <a:headEnd/>
              <a:tailEnd/>
            </a:ln>
            <a:effectLst/>
          </p:spPr>
          <p:txBody>
            <a:bodyPr wrap="none">
              <a:spAutoFit/>
            </a:bodyPr>
            <a:lstStyle/>
            <a:p>
              <a:pPr algn="l"/>
              <a:r>
                <a:rPr lang="da-DK" sz="1800"/>
                <a:t>0</a:t>
              </a:r>
              <a:endParaRPr lang="en-US" sz="1800"/>
            </a:p>
          </p:txBody>
        </p:sp>
        <p:sp>
          <p:nvSpPr>
            <p:cNvPr id="780343" name="Text Box 55"/>
            <p:cNvSpPr txBox="1">
              <a:spLocks noChangeArrowheads="1"/>
            </p:cNvSpPr>
            <p:nvPr/>
          </p:nvSpPr>
          <p:spPr bwMode="auto">
            <a:xfrm>
              <a:off x="4115" y="3799"/>
              <a:ext cx="298" cy="233"/>
            </a:xfrm>
            <a:prstGeom prst="rect">
              <a:avLst/>
            </a:prstGeom>
            <a:noFill/>
            <a:ln w="9525">
              <a:noFill/>
              <a:miter lim="800000"/>
              <a:headEnd/>
              <a:tailEnd/>
            </a:ln>
            <a:effectLst/>
          </p:spPr>
          <p:txBody>
            <a:bodyPr wrap="none">
              <a:spAutoFit/>
            </a:bodyPr>
            <a:lstStyle/>
            <a:p>
              <a:pPr algn="l"/>
              <a:r>
                <a:rPr lang="da-DK" sz="1800"/>
                <a:t>0.5</a:t>
              </a:r>
              <a:endParaRPr lang="en-US" sz="1800"/>
            </a:p>
          </p:txBody>
        </p:sp>
        <p:sp>
          <p:nvSpPr>
            <p:cNvPr id="780344" name="Text Box 56"/>
            <p:cNvSpPr txBox="1">
              <a:spLocks noChangeArrowheads="1"/>
            </p:cNvSpPr>
            <p:nvPr/>
          </p:nvSpPr>
          <p:spPr bwMode="auto">
            <a:xfrm>
              <a:off x="4684" y="3802"/>
              <a:ext cx="188" cy="231"/>
            </a:xfrm>
            <a:prstGeom prst="rect">
              <a:avLst/>
            </a:prstGeom>
            <a:noFill/>
            <a:ln w="9525">
              <a:noFill/>
              <a:miter lim="800000"/>
              <a:headEnd/>
              <a:tailEnd/>
            </a:ln>
            <a:effectLst/>
          </p:spPr>
          <p:txBody>
            <a:bodyPr wrap="none">
              <a:spAutoFit/>
            </a:bodyPr>
            <a:lstStyle/>
            <a:p>
              <a:pPr algn="l"/>
              <a:r>
                <a:rPr lang="da-DK" sz="1800"/>
                <a:t>1</a:t>
              </a:r>
              <a:endParaRPr lang="en-US" sz="1800"/>
            </a:p>
          </p:txBody>
        </p:sp>
        <p:sp>
          <p:nvSpPr>
            <p:cNvPr id="780345" name="Line 57"/>
            <p:cNvSpPr>
              <a:spLocks noChangeShapeType="1"/>
            </p:cNvSpPr>
            <p:nvPr/>
          </p:nvSpPr>
          <p:spPr bwMode="auto">
            <a:xfrm flipV="1">
              <a:off x="3734" y="2452"/>
              <a:ext cx="0" cy="1362"/>
            </a:xfrm>
            <a:prstGeom prst="line">
              <a:avLst/>
            </a:prstGeom>
            <a:noFill/>
            <a:ln w="28575">
              <a:solidFill>
                <a:schemeClr val="tx1"/>
              </a:solidFill>
              <a:round/>
              <a:headEnd/>
              <a:tailEnd type="triangle" w="sm" len="med"/>
            </a:ln>
            <a:effectLst/>
          </p:spPr>
          <p:txBody>
            <a:bodyPr/>
            <a:lstStyle/>
            <a:p>
              <a:endParaRPr lang="en-US"/>
            </a:p>
          </p:txBody>
        </p:sp>
        <p:sp>
          <p:nvSpPr>
            <p:cNvPr id="780346" name="Line 58"/>
            <p:cNvSpPr>
              <a:spLocks noChangeShapeType="1"/>
            </p:cNvSpPr>
            <p:nvPr/>
          </p:nvSpPr>
          <p:spPr bwMode="auto">
            <a:xfrm rot="5400000">
              <a:off x="3734" y="3567"/>
              <a:ext cx="0" cy="86"/>
            </a:xfrm>
            <a:prstGeom prst="line">
              <a:avLst/>
            </a:prstGeom>
            <a:noFill/>
            <a:ln w="19050">
              <a:solidFill>
                <a:schemeClr val="tx1"/>
              </a:solidFill>
              <a:round/>
              <a:headEnd/>
              <a:tailEnd/>
            </a:ln>
            <a:effectLst/>
          </p:spPr>
          <p:txBody>
            <a:bodyPr/>
            <a:lstStyle/>
            <a:p>
              <a:endParaRPr lang="en-US"/>
            </a:p>
          </p:txBody>
        </p:sp>
        <p:sp>
          <p:nvSpPr>
            <p:cNvPr id="780347" name="Line 59"/>
            <p:cNvSpPr>
              <a:spLocks noChangeShapeType="1"/>
            </p:cNvSpPr>
            <p:nvPr/>
          </p:nvSpPr>
          <p:spPr bwMode="auto">
            <a:xfrm rot="5400000">
              <a:off x="3734" y="3375"/>
              <a:ext cx="0" cy="86"/>
            </a:xfrm>
            <a:prstGeom prst="line">
              <a:avLst/>
            </a:prstGeom>
            <a:noFill/>
            <a:ln w="19050">
              <a:solidFill>
                <a:schemeClr val="tx1"/>
              </a:solidFill>
              <a:round/>
              <a:headEnd/>
              <a:tailEnd/>
            </a:ln>
            <a:effectLst/>
          </p:spPr>
          <p:txBody>
            <a:bodyPr/>
            <a:lstStyle/>
            <a:p>
              <a:endParaRPr lang="en-US"/>
            </a:p>
          </p:txBody>
        </p:sp>
        <p:sp>
          <p:nvSpPr>
            <p:cNvPr id="780348" name="Line 60"/>
            <p:cNvSpPr>
              <a:spLocks noChangeShapeType="1"/>
            </p:cNvSpPr>
            <p:nvPr/>
          </p:nvSpPr>
          <p:spPr bwMode="auto">
            <a:xfrm rot="5400000">
              <a:off x="3734" y="3182"/>
              <a:ext cx="0" cy="86"/>
            </a:xfrm>
            <a:prstGeom prst="line">
              <a:avLst/>
            </a:prstGeom>
            <a:noFill/>
            <a:ln w="19050">
              <a:solidFill>
                <a:schemeClr val="tx1"/>
              </a:solidFill>
              <a:round/>
              <a:headEnd/>
              <a:tailEnd/>
            </a:ln>
            <a:effectLst/>
          </p:spPr>
          <p:txBody>
            <a:bodyPr/>
            <a:lstStyle/>
            <a:p>
              <a:endParaRPr lang="en-US"/>
            </a:p>
          </p:txBody>
        </p:sp>
        <p:sp>
          <p:nvSpPr>
            <p:cNvPr id="780349" name="Line 61"/>
            <p:cNvSpPr>
              <a:spLocks noChangeShapeType="1"/>
            </p:cNvSpPr>
            <p:nvPr/>
          </p:nvSpPr>
          <p:spPr bwMode="auto">
            <a:xfrm rot="5400000">
              <a:off x="3734" y="2990"/>
              <a:ext cx="0" cy="86"/>
            </a:xfrm>
            <a:prstGeom prst="line">
              <a:avLst/>
            </a:prstGeom>
            <a:noFill/>
            <a:ln w="19050">
              <a:solidFill>
                <a:schemeClr val="tx1"/>
              </a:solidFill>
              <a:round/>
              <a:headEnd/>
              <a:tailEnd/>
            </a:ln>
            <a:effectLst/>
          </p:spPr>
          <p:txBody>
            <a:bodyPr/>
            <a:lstStyle/>
            <a:p>
              <a:endParaRPr lang="en-US"/>
            </a:p>
          </p:txBody>
        </p:sp>
        <p:sp>
          <p:nvSpPr>
            <p:cNvPr id="780350" name="Line 62"/>
            <p:cNvSpPr>
              <a:spLocks noChangeShapeType="1"/>
            </p:cNvSpPr>
            <p:nvPr/>
          </p:nvSpPr>
          <p:spPr bwMode="auto">
            <a:xfrm rot="5400000">
              <a:off x="3734" y="2798"/>
              <a:ext cx="0" cy="86"/>
            </a:xfrm>
            <a:prstGeom prst="line">
              <a:avLst/>
            </a:prstGeom>
            <a:noFill/>
            <a:ln w="19050">
              <a:solidFill>
                <a:schemeClr val="tx1"/>
              </a:solidFill>
              <a:round/>
              <a:headEnd/>
              <a:tailEnd/>
            </a:ln>
            <a:effectLst/>
          </p:spPr>
          <p:txBody>
            <a:bodyPr/>
            <a:lstStyle/>
            <a:p>
              <a:endParaRPr lang="en-US"/>
            </a:p>
          </p:txBody>
        </p:sp>
        <p:sp>
          <p:nvSpPr>
            <p:cNvPr id="780351" name="Line 63"/>
            <p:cNvSpPr>
              <a:spLocks noChangeShapeType="1"/>
            </p:cNvSpPr>
            <p:nvPr/>
          </p:nvSpPr>
          <p:spPr bwMode="auto">
            <a:xfrm rot="5400000">
              <a:off x="3734" y="2605"/>
              <a:ext cx="0" cy="86"/>
            </a:xfrm>
            <a:prstGeom prst="line">
              <a:avLst/>
            </a:prstGeom>
            <a:noFill/>
            <a:ln w="19050">
              <a:solidFill>
                <a:schemeClr val="tx1"/>
              </a:solidFill>
              <a:round/>
              <a:headEnd/>
              <a:tailEnd/>
            </a:ln>
            <a:effectLst/>
          </p:spPr>
          <p:txBody>
            <a:bodyPr/>
            <a:lstStyle/>
            <a:p>
              <a:endParaRPr lang="en-US"/>
            </a:p>
          </p:txBody>
        </p:sp>
        <p:sp>
          <p:nvSpPr>
            <p:cNvPr id="780352" name="Text Box 64"/>
            <p:cNvSpPr txBox="1">
              <a:spLocks noChangeArrowheads="1"/>
            </p:cNvSpPr>
            <p:nvPr/>
          </p:nvSpPr>
          <p:spPr bwMode="auto">
            <a:xfrm>
              <a:off x="3532" y="3461"/>
              <a:ext cx="188" cy="231"/>
            </a:xfrm>
            <a:prstGeom prst="rect">
              <a:avLst/>
            </a:prstGeom>
            <a:noFill/>
            <a:ln w="9525">
              <a:noFill/>
              <a:miter lim="800000"/>
              <a:headEnd/>
              <a:tailEnd/>
            </a:ln>
            <a:effectLst/>
          </p:spPr>
          <p:txBody>
            <a:bodyPr wrap="none">
              <a:spAutoFit/>
            </a:bodyPr>
            <a:lstStyle/>
            <a:p>
              <a:pPr algn="l"/>
              <a:r>
                <a:rPr lang="da-DK" sz="1800"/>
                <a:t>1</a:t>
              </a:r>
              <a:endParaRPr lang="en-US" sz="1800"/>
            </a:p>
          </p:txBody>
        </p:sp>
        <p:sp>
          <p:nvSpPr>
            <p:cNvPr id="780353" name="Text Box 65"/>
            <p:cNvSpPr txBox="1">
              <a:spLocks noChangeArrowheads="1"/>
            </p:cNvSpPr>
            <p:nvPr/>
          </p:nvSpPr>
          <p:spPr bwMode="auto">
            <a:xfrm>
              <a:off x="3532" y="3254"/>
              <a:ext cx="189" cy="233"/>
            </a:xfrm>
            <a:prstGeom prst="rect">
              <a:avLst/>
            </a:prstGeom>
            <a:noFill/>
            <a:ln w="9525">
              <a:noFill/>
              <a:miter lim="800000"/>
              <a:headEnd/>
              <a:tailEnd/>
            </a:ln>
            <a:effectLst/>
          </p:spPr>
          <p:txBody>
            <a:bodyPr wrap="none">
              <a:spAutoFit/>
            </a:bodyPr>
            <a:lstStyle/>
            <a:p>
              <a:pPr algn="l"/>
              <a:r>
                <a:rPr lang="da-DK" sz="1800"/>
                <a:t>2</a:t>
              </a:r>
              <a:endParaRPr lang="en-US" sz="1800"/>
            </a:p>
          </p:txBody>
        </p:sp>
        <p:sp>
          <p:nvSpPr>
            <p:cNvPr id="780354" name="Text Box 66"/>
            <p:cNvSpPr txBox="1">
              <a:spLocks noChangeArrowheads="1"/>
            </p:cNvSpPr>
            <p:nvPr/>
          </p:nvSpPr>
          <p:spPr bwMode="auto">
            <a:xfrm>
              <a:off x="3532" y="3077"/>
              <a:ext cx="189" cy="233"/>
            </a:xfrm>
            <a:prstGeom prst="rect">
              <a:avLst/>
            </a:prstGeom>
            <a:noFill/>
            <a:ln w="9525">
              <a:noFill/>
              <a:miter lim="800000"/>
              <a:headEnd/>
              <a:tailEnd/>
            </a:ln>
            <a:effectLst/>
          </p:spPr>
          <p:txBody>
            <a:bodyPr wrap="none">
              <a:spAutoFit/>
            </a:bodyPr>
            <a:lstStyle/>
            <a:p>
              <a:pPr algn="l"/>
              <a:r>
                <a:rPr lang="da-DK" sz="1800"/>
                <a:t>3</a:t>
              </a:r>
              <a:endParaRPr lang="en-US" sz="1800"/>
            </a:p>
          </p:txBody>
        </p:sp>
        <p:sp>
          <p:nvSpPr>
            <p:cNvPr id="780355" name="Text Box 67"/>
            <p:cNvSpPr txBox="1">
              <a:spLocks noChangeArrowheads="1"/>
            </p:cNvSpPr>
            <p:nvPr/>
          </p:nvSpPr>
          <p:spPr bwMode="auto">
            <a:xfrm>
              <a:off x="3532" y="2884"/>
              <a:ext cx="188" cy="231"/>
            </a:xfrm>
            <a:prstGeom prst="rect">
              <a:avLst/>
            </a:prstGeom>
            <a:noFill/>
            <a:ln w="9525">
              <a:noFill/>
              <a:miter lim="800000"/>
              <a:headEnd/>
              <a:tailEnd/>
            </a:ln>
            <a:effectLst/>
          </p:spPr>
          <p:txBody>
            <a:bodyPr wrap="none">
              <a:spAutoFit/>
            </a:bodyPr>
            <a:lstStyle/>
            <a:p>
              <a:pPr algn="l"/>
              <a:r>
                <a:rPr lang="da-DK" sz="1800"/>
                <a:t>4</a:t>
              </a:r>
              <a:endParaRPr lang="en-US" sz="1800"/>
            </a:p>
          </p:txBody>
        </p:sp>
        <p:sp>
          <p:nvSpPr>
            <p:cNvPr id="780356" name="Text Box 68"/>
            <p:cNvSpPr txBox="1">
              <a:spLocks noChangeArrowheads="1"/>
            </p:cNvSpPr>
            <p:nvPr/>
          </p:nvSpPr>
          <p:spPr bwMode="auto">
            <a:xfrm>
              <a:off x="3532" y="2692"/>
              <a:ext cx="188" cy="231"/>
            </a:xfrm>
            <a:prstGeom prst="rect">
              <a:avLst/>
            </a:prstGeom>
            <a:noFill/>
            <a:ln w="9525">
              <a:noFill/>
              <a:miter lim="800000"/>
              <a:headEnd/>
              <a:tailEnd/>
            </a:ln>
            <a:effectLst/>
          </p:spPr>
          <p:txBody>
            <a:bodyPr wrap="none">
              <a:spAutoFit/>
            </a:bodyPr>
            <a:lstStyle/>
            <a:p>
              <a:pPr algn="l"/>
              <a:r>
                <a:rPr lang="da-DK" sz="1800"/>
                <a:t>5</a:t>
              </a:r>
              <a:endParaRPr lang="en-US" sz="1800"/>
            </a:p>
          </p:txBody>
        </p:sp>
        <p:sp>
          <p:nvSpPr>
            <p:cNvPr id="780357" name="Text Box 69"/>
            <p:cNvSpPr txBox="1">
              <a:spLocks noChangeArrowheads="1"/>
            </p:cNvSpPr>
            <p:nvPr/>
          </p:nvSpPr>
          <p:spPr bwMode="auto">
            <a:xfrm>
              <a:off x="3532" y="2499"/>
              <a:ext cx="188" cy="231"/>
            </a:xfrm>
            <a:prstGeom prst="rect">
              <a:avLst/>
            </a:prstGeom>
            <a:noFill/>
            <a:ln w="9525">
              <a:noFill/>
              <a:miter lim="800000"/>
              <a:headEnd/>
              <a:tailEnd/>
            </a:ln>
            <a:effectLst/>
          </p:spPr>
          <p:txBody>
            <a:bodyPr wrap="none">
              <a:spAutoFit/>
            </a:bodyPr>
            <a:lstStyle/>
            <a:p>
              <a:pPr algn="l"/>
              <a:r>
                <a:rPr lang="da-DK" sz="1800"/>
                <a:t>6</a:t>
              </a:r>
              <a:endParaRPr lang="en-US" sz="1800"/>
            </a:p>
          </p:txBody>
        </p:sp>
        <p:sp>
          <p:nvSpPr>
            <p:cNvPr id="780358" name="Text Box 70"/>
            <p:cNvSpPr txBox="1">
              <a:spLocks noChangeArrowheads="1"/>
            </p:cNvSpPr>
            <p:nvPr/>
          </p:nvSpPr>
          <p:spPr bwMode="auto">
            <a:xfrm>
              <a:off x="3360" y="2205"/>
              <a:ext cx="446" cy="288"/>
            </a:xfrm>
            <a:prstGeom prst="rect">
              <a:avLst/>
            </a:prstGeom>
            <a:noFill/>
            <a:ln w="9525">
              <a:noFill/>
              <a:miter lim="800000"/>
              <a:headEnd/>
              <a:tailEnd/>
            </a:ln>
            <a:effectLst/>
          </p:spPr>
          <p:txBody>
            <a:bodyPr wrap="none">
              <a:spAutoFit/>
            </a:bodyPr>
            <a:lstStyle/>
            <a:p>
              <a:pPr algn="l"/>
              <a:r>
                <a:rPr lang="da-DK" i="1"/>
                <a:t>x(t</a:t>
              </a:r>
              <a:r>
                <a:rPr lang="da-DK" i="1" baseline="-25000"/>
                <a:t>0</a:t>
              </a:r>
              <a:r>
                <a:rPr lang="da-DK" i="1"/>
                <a:t>)</a:t>
              </a:r>
              <a:endParaRPr lang="en-US" i="1"/>
            </a:p>
          </p:txBody>
        </p:sp>
        <p:sp>
          <p:nvSpPr>
            <p:cNvPr id="780359" name="Line 71"/>
            <p:cNvSpPr>
              <a:spLocks noChangeShapeType="1"/>
            </p:cNvSpPr>
            <p:nvPr/>
          </p:nvSpPr>
          <p:spPr bwMode="auto">
            <a:xfrm>
              <a:off x="4260" y="3757"/>
              <a:ext cx="0" cy="86"/>
            </a:xfrm>
            <a:prstGeom prst="line">
              <a:avLst/>
            </a:prstGeom>
            <a:noFill/>
            <a:ln w="19050">
              <a:solidFill>
                <a:schemeClr val="tx1"/>
              </a:solidFill>
              <a:round/>
              <a:headEnd/>
              <a:tailEnd/>
            </a:ln>
            <a:effectLst/>
          </p:spPr>
          <p:txBody>
            <a:bodyPr/>
            <a:lstStyle/>
            <a:p>
              <a:endParaRPr lang="en-US"/>
            </a:p>
          </p:txBody>
        </p:sp>
        <p:sp>
          <p:nvSpPr>
            <p:cNvPr id="780360" name="Line 72"/>
            <p:cNvSpPr>
              <a:spLocks noChangeShapeType="1"/>
            </p:cNvSpPr>
            <p:nvPr/>
          </p:nvSpPr>
          <p:spPr bwMode="auto">
            <a:xfrm>
              <a:off x="4781" y="3756"/>
              <a:ext cx="0" cy="86"/>
            </a:xfrm>
            <a:prstGeom prst="line">
              <a:avLst/>
            </a:prstGeom>
            <a:noFill/>
            <a:ln w="19050">
              <a:solidFill>
                <a:schemeClr val="tx1"/>
              </a:solidFill>
              <a:round/>
              <a:headEnd/>
              <a:tailEnd/>
            </a:ln>
            <a:effectLst/>
          </p:spPr>
          <p:txBody>
            <a:bodyPr/>
            <a:lstStyle/>
            <a:p>
              <a:endParaRPr lang="en-US"/>
            </a:p>
          </p:txBody>
        </p:sp>
        <p:sp>
          <p:nvSpPr>
            <p:cNvPr id="780361" name="Text Box 73"/>
            <p:cNvSpPr txBox="1">
              <a:spLocks noChangeArrowheads="1"/>
            </p:cNvSpPr>
            <p:nvPr/>
          </p:nvSpPr>
          <p:spPr bwMode="auto">
            <a:xfrm>
              <a:off x="3034" y="3799"/>
              <a:ext cx="344" cy="231"/>
            </a:xfrm>
            <a:prstGeom prst="rect">
              <a:avLst/>
            </a:prstGeom>
            <a:noFill/>
            <a:ln w="9525">
              <a:noFill/>
              <a:miter lim="800000"/>
              <a:headEnd/>
              <a:tailEnd/>
            </a:ln>
            <a:effectLst/>
          </p:spPr>
          <p:txBody>
            <a:bodyPr wrap="none">
              <a:spAutoFit/>
            </a:bodyPr>
            <a:lstStyle/>
            <a:p>
              <a:pPr algn="l"/>
              <a:r>
                <a:rPr lang="da-DK" sz="1800"/>
                <a:t>-0.5</a:t>
              </a:r>
              <a:endParaRPr lang="en-US" sz="1800"/>
            </a:p>
          </p:txBody>
        </p:sp>
        <p:sp>
          <p:nvSpPr>
            <p:cNvPr id="780362" name="Rectangle 74"/>
            <p:cNvSpPr>
              <a:spLocks noChangeArrowheads="1"/>
            </p:cNvSpPr>
            <p:nvPr/>
          </p:nvSpPr>
          <p:spPr bwMode="auto">
            <a:xfrm>
              <a:off x="4230" y="3583"/>
              <a:ext cx="45" cy="45"/>
            </a:xfrm>
            <a:prstGeom prst="rect">
              <a:avLst/>
            </a:prstGeom>
            <a:solidFill>
              <a:srgbClr val="FF0000"/>
            </a:solidFill>
            <a:ln w="9525">
              <a:solidFill>
                <a:schemeClr val="tx1"/>
              </a:solidFill>
              <a:miter lim="800000"/>
              <a:headEnd/>
              <a:tailEnd/>
            </a:ln>
            <a:effectLst/>
          </p:spPr>
          <p:txBody>
            <a:bodyPr wrap="none" anchor="ctr"/>
            <a:lstStyle/>
            <a:p>
              <a:endParaRPr lang="en-US"/>
            </a:p>
          </p:txBody>
        </p:sp>
        <p:sp>
          <p:nvSpPr>
            <p:cNvPr id="780363" name="Rectangle 75"/>
            <p:cNvSpPr>
              <a:spLocks noChangeArrowheads="1"/>
            </p:cNvSpPr>
            <p:nvPr/>
          </p:nvSpPr>
          <p:spPr bwMode="auto">
            <a:xfrm>
              <a:off x="4758" y="3386"/>
              <a:ext cx="45" cy="45"/>
            </a:xfrm>
            <a:prstGeom prst="rect">
              <a:avLst/>
            </a:prstGeom>
            <a:solidFill>
              <a:srgbClr val="FF0000"/>
            </a:solidFill>
            <a:ln w="9525">
              <a:solidFill>
                <a:schemeClr val="tx1"/>
              </a:solidFill>
              <a:miter lim="800000"/>
              <a:headEnd/>
              <a:tailEnd/>
            </a:ln>
            <a:effectLst/>
          </p:spPr>
          <p:txBody>
            <a:bodyPr wrap="none" anchor="ctr"/>
            <a:lstStyle/>
            <a:p>
              <a:endParaRPr lang="en-US"/>
            </a:p>
          </p:txBody>
        </p:sp>
        <p:sp>
          <p:nvSpPr>
            <p:cNvPr id="780364" name="Rectangle 76"/>
            <p:cNvSpPr>
              <a:spLocks noChangeArrowheads="1"/>
            </p:cNvSpPr>
            <p:nvPr/>
          </p:nvSpPr>
          <p:spPr bwMode="auto">
            <a:xfrm>
              <a:off x="3198" y="2806"/>
              <a:ext cx="45" cy="45"/>
            </a:xfrm>
            <a:prstGeom prst="rect">
              <a:avLst/>
            </a:prstGeom>
            <a:solidFill>
              <a:srgbClr val="FF0000"/>
            </a:solidFill>
            <a:ln w="9525">
              <a:solidFill>
                <a:schemeClr val="tx1"/>
              </a:solidFill>
              <a:miter lim="800000"/>
              <a:headEnd/>
              <a:tailEnd/>
            </a:ln>
            <a:effectLst/>
          </p:spPr>
          <p:txBody>
            <a:bodyPr wrap="none" anchor="ctr"/>
            <a:lstStyle/>
            <a:p>
              <a:endParaRPr lang="en-US"/>
            </a:p>
          </p:txBody>
        </p:sp>
        <p:sp>
          <p:nvSpPr>
            <p:cNvPr id="780365" name="Text Box 77"/>
            <p:cNvSpPr txBox="1">
              <a:spLocks noChangeArrowheads="1"/>
            </p:cNvSpPr>
            <p:nvPr/>
          </p:nvSpPr>
          <p:spPr bwMode="auto">
            <a:xfrm>
              <a:off x="4156" y="3359"/>
              <a:ext cx="276" cy="250"/>
            </a:xfrm>
            <a:prstGeom prst="rect">
              <a:avLst/>
            </a:prstGeom>
            <a:noFill/>
            <a:ln w="9525">
              <a:noFill/>
              <a:miter lim="800000"/>
              <a:headEnd/>
              <a:tailEnd/>
            </a:ln>
            <a:effectLst/>
          </p:spPr>
          <p:txBody>
            <a:bodyPr>
              <a:spAutoFit/>
            </a:bodyPr>
            <a:lstStyle/>
            <a:p>
              <a:pPr algn="l"/>
              <a:r>
                <a:rPr lang="da-DK" sz="2000" i="1"/>
                <a:t>o</a:t>
              </a:r>
              <a:r>
                <a:rPr lang="da-DK" sz="1800" i="1" baseline="-25000"/>
                <a:t>1</a:t>
              </a:r>
              <a:endParaRPr lang="en-US" sz="1800" i="1"/>
            </a:p>
          </p:txBody>
        </p:sp>
        <p:sp>
          <p:nvSpPr>
            <p:cNvPr id="780366" name="Text Box 78"/>
            <p:cNvSpPr txBox="1">
              <a:spLocks noChangeArrowheads="1"/>
            </p:cNvSpPr>
            <p:nvPr/>
          </p:nvSpPr>
          <p:spPr bwMode="auto">
            <a:xfrm>
              <a:off x="4684" y="3150"/>
              <a:ext cx="276" cy="250"/>
            </a:xfrm>
            <a:prstGeom prst="rect">
              <a:avLst/>
            </a:prstGeom>
            <a:noFill/>
            <a:ln w="9525">
              <a:noFill/>
              <a:miter lim="800000"/>
              <a:headEnd/>
              <a:tailEnd/>
            </a:ln>
            <a:effectLst/>
          </p:spPr>
          <p:txBody>
            <a:bodyPr>
              <a:spAutoFit/>
            </a:bodyPr>
            <a:lstStyle/>
            <a:p>
              <a:pPr algn="l"/>
              <a:r>
                <a:rPr lang="da-DK" sz="2000" i="1"/>
                <a:t>o</a:t>
              </a:r>
              <a:r>
                <a:rPr lang="da-DK" sz="1800" i="1" baseline="-25000"/>
                <a:t>2</a:t>
              </a:r>
              <a:endParaRPr lang="en-US" sz="1800" i="1"/>
            </a:p>
          </p:txBody>
        </p:sp>
        <p:sp>
          <p:nvSpPr>
            <p:cNvPr id="780367" name="Text Box 79"/>
            <p:cNvSpPr txBox="1">
              <a:spLocks noChangeArrowheads="1"/>
            </p:cNvSpPr>
            <p:nvPr/>
          </p:nvSpPr>
          <p:spPr bwMode="auto">
            <a:xfrm>
              <a:off x="3130" y="2579"/>
              <a:ext cx="276" cy="250"/>
            </a:xfrm>
            <a:prstGeom prst="rect">
              <a:avLst/>
            </a:prstGeom>
            <a:noFill/>
            <a:ln w="9525">
              <a:noFill/>
              <a:miter lim="800000"/>
              <a:headEnd/>
              <a:tailEnd/>
            </a:ln>
            <a:effectLst/>
          </p:spPr>
          <p:txBody>
            <a:bodyPr>
              <a:spAutoFit/>
            </a:bodyPr>
            <a:lstStyle/>
            <a:p>
              <a:pPr algn="l"/>
              <a:r>
                <a:rPr lang="da-DK" sz="2000" i="1"/>
                <a:t>o</a:t>
              </a:r>
              <a:r>
                <a:rPr lang="da-DK" sz="1800" i="1" baseline="-25000"/>
                <a:t>3</a:t>
              </a:r>
              <a:endParaRPr lang="en-US" sz="1800" i="1"/>
            </a:p>
          </p:txBody>
        </p:sp>
      </p:grpSp>
      <p:grpSp>
        <p:nvGrpSpPr>
          <p:cNvPr id="9" name="Group 80"/>
          <p:cNvGrpSpPr>
            <a:grpSpLocks/>
          </p:cNvGrpSpPr>
          <p:nvPr/>
        </p:nvGrpSpPr>
        <p:grpSpPr bwMode="auto">
          <a:xfrm>
            <a:off x="3486150" y="4486275"/>
            <a:ext cx="109538" cy="611188"/>
            <a:chOff x="1236" y="2826"/>
            <a:chExt cx="69" cy="385"/>
          </a:xfrm>
        </p:grpSpPr>
        <p:sp>
          <p:nvSpPr>
            <p:cNvPr id="780369" name="Line 81"/>
            <p:cNvSpPr>
              <a:spLocks noChangeShapeType="1"/>
            </p:cNvSpPr>
            <p:nvPr/>
          </p:nvSpPr>
          <p:spPr bwMode="auto">
            <a:xfrm flipV="1">
              <a:off x="1271" y="2826"/>
              <a:ext cx="0" cy="384"/>
            </a:xfrm>
            <a:prstGeom prst="line">
              <a:avLst/>
            </a:prstGeom>
            <a:noFill/>
            <a:ln w="28575">
              <a:solidFill>
                <a:schemeClr val="accent2"/>
              </a:solidFill>
              <a:round/>
              <a:headEnd/>
              <a:tailEnd/>
            </a:ln>
            <a:effectLst/>
          </p:spPr>
          <p:txBody>
            <a:bodyPr/>
            <a:lstStyle/>
            <a:p>
              <a:endParaRPr lang="en-US"/>
            </a:p>
          </p:txBody>
        </p:sp>
        <p:sp>
          <p:nvSpPr>
            <p:cNvPr id="780370" name="Line 82"/>
            <p:cNvSpPr>
              <a:spLocks noChangeShapeType="1"/>
            </p:cNvSpPr>
            <p:nvPr/>
          </p:nvSpPr>
          <p:spPr bwMode="auto">
            <a:xfrm flipV="1">
              <a:off x="1236" y="3210"/>
              <a:ext cx="69" cy="1"/>
            </a:xfrm>
            <a:prstGeom prst="line">
              <a:avLst/>
            </a:prstGeom>
            <a:noFill/>
            <a:ln w="28575">
              <a:solidFill>
                <a:schemeClr val="accent2"/>
              </a:solidFill>
              <a:round/>
              <a:headEnd/>
              <a:tailEnd/>
            </a:ln>
            <a:effectLst/>
          </p:spPr>
          <p:txBody>
            <a:bodyPr/>
            <a:lstStyle/>
            <a:p>
              <a:endParaRPr lang="en-US"/>
            </a:p>
          </p:txBody>
        </p:sp>
        <p:sp>
          <p:nvSpPr>
            <p:cNvPr id="780371" name="Line 83"/>
            <p:cNvSpPr>
              <a:spLocks noChangeShapeType="1"/>
            </p:cNvSpPr>
            <p:nvPr/>
          </p:nvSpPr>
          <p:spPr bwMode="auto">
            <a:xfrm>
              <a:off x="1236" y="2829"/>
              <a:ext cx="69" cy="0"/>
            </a:xfrm>
            <a:prstGeom prst="line">
              <a:avLst/>
            </a:prstGeom>
            <a:noFill/>
            <a:ln w="28575">
              <a:solidFill>
                <a:schemeClr val="accent2"/>
              </a:solidFill>
              <a:round/>
              <a:headEnd/>
              <a:tailEnd/>
            </a:ln>
            <a:effectLst/>
          </p:spPr>
          <p:txBody>
            <a:bodyPr/>
            <a:lstStyle/>
            <a:p>
              <a:endParaRPr lang="en-US"/>
            </a:p>
          </p:txBody>
        </p:sp>
      </p:grpSp>
    </p:spTree>
    <p:extLst>
      <p:ext uri="{BB962C8B-B14F-4D97-AF65-F5344CB8AC3E}">
        <p14:creationId xmlns:p14="http://schemas.microsoft.com/office/powerpoint/2010/main" val="772860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ppt_w</p:attrName>
                                        </p:attrNameLst>
                                      </p:cBhvr>
                                      <p:tavLst>
                                        <p:tav tm="0">
                                          <p:val>
                                            <p:fltVal val="0"/>
                                          </p:val>
                                        </p:tav>
                                        <p:tav tm="100000">
                                          <p:val>
                                            <p:strVal val="#ppt_w"/>
                                          </p:val>
                                        </p:tav>
                                      </p:tavLst>
                                    </p:anim>
                                    <p:anim calcmode="lin" valueType="num">
                                      <p:cBhvr>
                                        <p:cTn id="14" dur="5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500" fill="hold"/>
                                        <p:tgtEl>
                                          <p:spTgt spid="9"/>
                                        </p:tgtEl>
                                        <p:attrNameLst>
                                          <p:attrName>ppt_x</p:attrName>
                                        </p:attrNameLst>
                                      </p:cBhvr>
                                      <p:tavLst>
                                        <p:tav tm="0">
                                          <p:val>
                                            <p:strVal val="#ppt_x"/>
                                          </p:val>
                                        </p:tav>
                                        <p:tav tm="100000">
                                          <p:val>
                                            <p:strVal val="#ppt_x"/>
                                          </p:val>
                                        </p:tav>
                                      </p:tavLst>
                                    </p:anim>
                                    <p:anim calcmode="lin" valueType="num">
                                      <p:cBhvr>
                                        <p:cTn id="20" dur="500" fill="hold"/>
                                        <p:tgtEl>
                                          <p:spTgt spid="9"/>
                                        </p:tgtEl>
                                        <p:attrNameLst>
                                          <p:attrName>ppt_y</p:attrName>
                                        </p:attrNameLst>
                                      </p:cBhvr>
                                      <p:tavLst>
                                        <p:tav tm="0">
                                          <p:val>
                                            <p:strVal val="#ppt_y-#ppt_h/2"/>
                                          </p:val>
                                        </p:tav>
                                        <p:tav tm="100000">
                                          <p:val>
                                            <p:strVal val="#ppt_y"/>
                                          </p:val>
                                        </p:tav>
                                      </p:tavLst>
                                    </p:anim>
                                    <p:anim calcmode="lin" valueType="num">
                                      <p:cBhvr>
                                        <p:cTn id="21" dur="500" fill="hold"/>
                                        <p:tgtEl>
                                          <p:spTgt spid="9"/>
                                        </p:tgtEl>
                                        <p:attrNameLst>
                                          <p:attrName>ppt_w</p:attrName>
                                        </p:attrNameLst>
                                      </p:cBhvr>
                                      <p:tavLst>
                                        <p:tav tm="0">
                                          <p:val>
                                            <p:strVal val="#ppt_w"/>
                                          </p:val>
                                        </p:tav>
                                        <p:tav tm="100000">
                                          <p:val>
                                            <p:strVal val="#ppt_w"/>
                                          </p:val>
                                        </p:tav>
                                      </p:tavLst>
                                    </p:anim>
                                    <p:anim calcmode="lin" valueType="num">
                                      <p:cBhvr>
                                        <p:cTn id="22"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17" presetClass="entr" presetSubtype="1"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 calcmode="lin" valueType="num">
                                      <p:cBhvr>
                                        <p:cTn id="27" dur="500" fill="hold"/>
                                        <p:tgtEl>
                                          <p:spTgt spid="2"/>
                                        </p:tgtEl>
                                        <p:attrNameLst>
                                          <p:attrName>ppt_x</p:attrName>
                                        </p:attrNameLst>
                                      </p:cBhvr>
                                      <p:tavLst>
                                        <p:tav tm="0">
                                          <p:val>
                                            <p:strVal val="#ppt_x"/>
                                          </p:val>
                                        </p:tav>
                                        <p:tav tm="100000">
                                          <p:val>
                                            <p:strVal val="#ppt_x"/>
                                          </p:val>
                                        </p:tav>
                                      </p:tavLst>
                                    </p:anim>
                                    <p:anim calcmode="lin" valueType="num">
                                      <p:cBhvr>
                                        <p:cTn id="28" dur="500" fill="hold"/>
                                        <p:tgtEl>
                                          <p:spTgt spid="2"/>
                                        </p:tgtEl>
                                        <p:attrNameLst>
                                          <p:attrName>ppt_y</p:attrName>
                                        </p:attrNameLst>
                                      </p:cBhvr>
                                      <p:tavLst>
                                        <p:tav tm="0">
                                          <p:val>
                                            <p:strVal val="#ppt_y-#ppt_h/2"/>
                                          </p:val>
                                        </p:tav>
                                        <p:tav tm="100000">
                                          <p:val>
                                            <p:strVal val="#ppt_y"/>
                                          </p:val>
                                        </p:tav>
                                      </p:tavLst>
                                    </p:anim>
                                    <p:anim calcmode="lin" valueType="num">
                                      <p:cBhvr>
                                        <p:cTn id="29" dur="500" fill="hold"/>
                                        <p:tgtEl>
                                          <p:spTgt spid="2"/>
                                        </p:tgtEl>
                                        <p:attrNameLst>
                                          <p:attrName>ppt_w</p:attrName>
                                        </p:attrNameLst>
                                      </p:cBhvr>
                                      <p:tavLst>
                                        <p:tav tm="0">
                                          <p:val>
                                            <p:strVal val="#ppt_w"/>
                                          </p:val>
                                        </p:tav>
                                        <p:tav tm="100000">
                                          <p:val>
                                            <p:strVal val="#ppt_w"/>
                                          </p:val>
                                        </p:tav>
                                      </p:tavLst>
                                    </p:anim>
                                    <p:anim calcmode="lin" valueType="num">
                                      <p:cBhvr>
                                        <p:cTn id="30"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2338" name="Rectangle 2"/>
          <p:cNvSpPr>
            <a:spLocks noGrp="1" noChangeArrowheads="1"/>
          </p:cNvSpPr>
          <p:nvPr>
            <p:ph type="title"/>
          </p:nvPr>
        </p:nvSpPr>
        <p:spPr/>
        <p:txBody>
          <a:bodyPr/>
          <a:lstStyle/>
          <a:p>
            <a:r>
              <a:rPr lang="en-US"/>
              <a:t>Time-Parameterized Rectangles</a:t>
            </a:r>
          </a:p>
        </p:txBody>
      </p:sp>
      <p:sp>
        <p:nvSpPr>
          <p:cNvPr id="782339" name="Rectangle 3"/>
          <p:cNvSpPr>
            <a:spLocks noGrp="1" noChangeArrowheads="1"/>
          </p:cNvSpPr>
          <p:nvPr>
            <p:ph type="body" idx="1"/>
          </p:nvPr>
        </p:nvSpPr>
        <p:spPr>
          <a:xfrm>
            <a:off x="404285" y="914401"/>
            <a:ext cx="6558100" cy="5541963"/>
          </a:xfrm>
        </p:spPr>
        <p:txBody>
          <a:bodyPr/>
          <a:lstStyle/>
          <a:p>
            <a:r>
              <a:rPr lang="en-US"/>
              <a:t>Leverages the R-tree.</a:t>
            </a:r>
          </a:p>
          <a:p>
            <a:r>
              <a:rPr lang="en-US"/>
              <a:t>Moving points are bounded with </a:t>
            </a:r>
            <a:r>
              <a:rPr lang="en-US" i="1"/>
              <a:t>conservative</a:t>
            </a:r>
            <a:r>
              <a:rPr lang="en-US"/>
              <a:t> </a:t>
            </a:r>
            <a:r>
              <a:rPr lang="en-US" i="1"/>
              <a:t>time-parameterized</a:t>
            </a:r>
            <a:r>
              <a:rPr lang="en-US"/>
              <a:t> rectangles.</a:t>
            </a:r>
          </a:p>
          <a:p>
            <a:pPr lvl="1"/>
            <a:r>
              <a:rPr lang="en-US"/>
              <a:t>Are bounding from </a:t>
            </a:r>
            <a:r>
              <a:rPr lang="en-US" i="1"/>
              <a:t>now</a:t>
            </a:r>
            <a:r>
              <a:rPr lang="en-US"/>
              <a:t> on.</a:t>
            </a:r>
          </a:p>
          <a:p>
            <a:pPr lvl="1"/>
            <a:r>
              <a:rPr lang="en-US"/>
              <a:t>The R-tree allows overlap.</a:t>
            </a:r>
          </a:p>
          <a:p>
            <a:r>
              <a:rPr lang="en-US"/>
              <a:t>These are ”tightened” during modifications.</a:t>
            </a:r>
          </a:p>
        </p:txBody>
      </p:sp>
      <p:sp>
        <p:nvSpPr>
          <p:cNvPr id="782340" name="Rectangle 4"/>
          <p:cNvSpPr>
            <a:spLocks noChangeArrowheads="1"/>
          </p:cNvSpPr>
          <p:nvPr/>
        </p:nvSpPr>
        <p:spPr bwMode="auto">
          <a:xfrm>
            <a:off x="7676437" y="1299115"/>
            <a:ext cx="3336925" cy="2155825"/>
          </a:xfrm>
          <a:prstGeom prst="rect">
            <a:avLst/>
          </a:prstGeom>
          <a:noFill/>
          <a:ln w="19050">
            <a:solidFill>
              <a:srgbClr val="CC00FF"/>
            </a:solidFill>
            <a:prstDash val="dash"/>
            <a:miter lim="800000"/>
            <a:headEnd/>
            <a:tailEnd/>
          </a:ln>
          <a:effectLst/>
        </p:spPr>
        <p:txBody>
          <a:bodyPr wrap="none" lIns="92075" tIns="46038" rIns="92075" bIns="46038" anchor="ctr"/>
          <a:lstStyle/>
          <a:p>
            <a:endParaRPr lang="en-US"/>
          </a:p>
        </p:txBody>
      </p:sp>
      <p:sp>
        <p:nvSpPr>
          <p:cNvPr id="782341" name="Rectangle 5"/>
          <p:cNvSpPr>
            <a:spLocks noChangeArrowheads="1"/>
          </p:cNvSpPr>
          <p:nvPr/>
        </p:nvSpPr>
        <p:spPr bwMode="auto">
          <a:xfrm>
            <a:off x="8848011" y="2157953"/>
            <a:ext cx="1316038" cy="1239837"/>
          </a:xfrm>
          <a:prstGeom prst="rect">
            <a:avLst/>
          </a:prstGeom>
          <a:noFill/>
          <a:ln w="19050">
            <a:solidFill>
              <a:srgbClr val="0000FF"/>
            </a:solidFill>
            <a:prstDash val="dash"/>
            <a:miter lim="800000"/>
            <a:headEnd/>
            <a:tailEnd/>
          </a:ln>
          <a:effectLst/>
        </p:spPr>
        <p:txBody>
          <a:bodyPr wrap="none" lIns="92075" tIns="46038" rIns="92075" bIns="46038" anchor="ctr"/>
          <a:lstStyle/>
          <a:p>
            <a:endParaRPr lang="en-US"/>
          </a:p>
        </p:txBody>
      </p:sp>
      <p:sp>
        <p:nvSpPr>
          <p:cNvPr id="782342" name="Rectangle 6"/>
          <p:cNvSpPr>
            <a:spLocks noChangeArrowheads="1"/>
          </p:cNvSpPr>
          <p:nvPr/>
        </p:nvSpPr>
        <p:spPr bwMode="auto">
          <a:xfrm>
            <a:off x="7716124" y="1984914"/>
            <a:ext cx="1028700" cy="654050"/>
          </a:xfrm>
          <a:prstGeom prst="rect">
            <a:avLst/>
          </a:prstGeom>
          <a:noFill/>
          <a:ln w="19050">
            <a:solidFill>
              <a:srgbClr val="0000FF"/>
            </a:solidFill>
            <a:prstDash val="dash"/>
            <a:miter lim="800000"/>
            <a:headEnd/>
            <a:tailEnd/>
          </a:ln>
          <a:effectLst/>
        </p:spPr>
        <p:txBody>
          <a:bodyPr wrap="none" lIns="92075" tIns="46038" rIns="92075" bIns="46038" anchor="ctr"/>
          <a:lstStyle/>
          <a:p>
            <a:endParaRPr lang="en-US"/>
          </a:p>
        </p:txBody>
      </p:sp>
      <p:sp>
        <p:nvSpPr>
          <p:cNvPr id="782343" name="Rectangle 7"/>
          <p:cNvSpPr>
            <a:spLocks noChangeArrowheads="1"/>
          </p:cNvSpPr>
          <p:nvPr/>
        </p:nvSpPr>
        <p:spPr bwMode="auto">
          <a:xfrm>
            <a:off x="10278350" y="1348327"/>
            <a:ext cx="693737" cy="1651000"/>
          </a:xfrm>
          <a:prstGeom prst="rect">
            <a:avLst/>
          </a:prstGeom>
          <a:noFill/>
          <a:ln w="19050">
            <a:solidFill>
              <a:srgbClr val="0000FF"/>
            </a:solidFill>
            <a:prstDash val="dash"/>
            <a:miter lim="800000"/>
            <a:headEnd/>
            <a:tailEnd/>
          </a:ln>
          <a:effectLst/>
        </p:spPr>
        <p:txBody>
          <a:bodyPr wrap="none" lIns="92075" tIns="46038" rIns="92075" bIns="46038" anchor="ctr"/>
          <a:lstStyle/>
          <a:p>
            <a:endParaRPr lang="en-US"/>
          </a:p>
        </p:txBody>
      </p:sp>
      <p:grpSp>
        <p:nvGrpSpPr>
          <p:cNvPr id="2" name="Group 8"/>
          <p:cNvGrpSpPr>
            <a:grpSpLocks/>
          </p:cNvGrpSpPr>
          <p:nvPr/>
        </p:nvGrpSpPr>
        <p:grpSpPr bwMode="auto">
          <a:xfrm>
            <a:off x="10708562" y="1375315"/>
            <a:ext cx="227013" cy="112713"/>
            <a:chOff x="3015" y="1935"/>
            <a:chExt cx="147" cy="69"/>
          </a:xfrm>
        </p:grpSpPr>
        <p:sp>
          <p:nvSpPr>
            <p:cNvPr id="782345" name="Line 9"/>
            <p:cNvSpPr>
              <a:spLocks noChangeShapeType="1"/>
            </p:cNvSpPr>
            <p:nvPr/>
          </p:nvSpPr>
          <p:spPr bwMode="auto">
            <a:xfrm>
              <a:off x="3075" y="1935"/>
              <a:ext cx="33" cy="0"/>
            </a:xfrm>
            <a:prstGeom prst="line">
              <a:avLst/>
            </a:prstGeom>
            <a:noFill/>
            <a:ln w="12700" cap="sq">
              <a:solidFill>
                <a:schemeClr val="tx1"/>
              </a:solidFill>
              <a:round/>
              <a:headEnd/>
              <a:tailEnd/>
            </a:ln>
            <a:effectLst/>
          </p:spPr>
          <p:txBody>
            <a:bodyPr/>
            <a:lstStyle/>
            <a:p>
              <a:endParaRPr lang="en-US"/>
            </a:p>
          </p:txBody>
        </p:sp>
        <p:sp>
          <p:nvSpPr>
            <p:cNvPr id="782346" name="Line 10"/>
            <p:cNvSpPr>
              <a:spLocks noChangeShapeType="1"/>
            </p:cNvSpPr>
            <p:nvPr/>
          </p:nvSpPr>
          <p:spPr bwMode="auto">
            <a:xfrm flipH="1">
              <a:off x="3045" y="1935"/>
              <a:ext cx="30" cy="22"/>
            </a:xfrm>
            <a:prstGeom prst="line">
              <a:avLst/>
            </a:prstGeom>
            <a:noFill/>
            <a:ln w="12700" cap="sq">
              <a:solidFill>
                <a:schemeClr val="tx1"/>
              </a:solidFill>
              <a:round/>
              <a:headEnd/>
              <a:tailEnd/>
            </a:ln>
            <a:effectLst/>
          </p:spPr>
          <p:txBody>
            <a:bodyPr/>
            <a:lstStyle/>
            <a:p>
              <a:endParaRPr lang="en-US"/>
            </a:p>
          </p:txBody>
        </p:sp>
        <p:sp>
          <p:nvSpPr>
            <p:cNvPr id="782347" name="Line 11"/>
            <p:cNvSpPr>
              <a:spLocks noChangeShapeType="1"/>
            </p:cNvSpPr>
            <p:nvPr/>
          </p:nvSpPr>
          <p:spPr bwMode="auto">
            <a:xfrm>
              <a:off x="3114" y="1937"/>
              <a:ext cx="18" cy="22"/>
            </a:xfrm>
            <a:prstGeom prst="line">
              <a:avLst/>
            </a:prstGeom>
            <a:noFill/>
            <a:ln w="12700" cap="sq">
              <a:solidFill>
                <a:schemeClr val="tx1"/>
              </a:solidFill>
              <a:round/>
              <a:headEnd/>
              <a:tailEnd/>
            </a:ln>
            <a:effectLst/>
          </p:spPr>
          <p:txBody>
            <a:bodyPr/>
            <a:lstStyle/>
            <a:p>
              <a:endParaRPr lang="en-US"/>
            </a:p>
          </p:txBody>
        </p:sp>
        <p:sp>
          <p:nvSpPr>
            <p:cNvPr id="782348" name="Oval 12"/>
            <p:cNvSpPr>
              <a:spLocks noChangeArrowheads="1"/>
            </p:cNvSpPr>
            <p:nvPr/>
          </p:nvSpPr>
          <p:spPr bwMode="auto">
            <a:xfrm>
              <a:off x="3048" y="1977"/>
              <a:ext cx="27" cy="27"/>
            </a:xfrm>
            <a:prstGeom prst="ellipse">
              <a:avLst/>
            </a:prstGeom>
            <a:solidFill>
              <a:schemeClr val="bg1"/>
            </a:solidFill>
            <a:ln w="12700" cap="sq">
              <a:solidFill>
                <a:schemeClr val="tx1"/>
              </a:solidFill>
              <a:round/>
              <a:headEnd/>
              <a:tailEnd/>
            </a:ln>
            <a:effectLst/>
          </p:spPr>
          <p:txBody>
            <a:bodyPr wrap="none" anchor="ctr"/>
            <a:lstStyle/>
            <a:p>
              <a:endParaRPr lang="en-US"/>
            </a:p>
          </p:txBody>
        </p:sp>
        <p:sp>
          <p:nvSpPr>
            <p:cNvPr id="782349" name="Oval 13"/>
            <p:cNvSpPr>
              <a:spLocks noChangeArrowheads="1"/>
            </p:cNvSpPr>
            <p:nvPr/>
          </p:nvSpPr>
          <p:spPr bwMode="auto">
            <a:xfrm>
              <a:off x="3102" y="1977"/>
              <a:ext cx="27" cy="27"/>
            </a:xfrm>
            <a:prstGeom prst="ellipse">
              <a:avLst/>
            </a:prstGeom>
            <a:solidFill>
              <a:schemeClr val="bg1"/>
            </a:solidFill>
            <a:ln w="12700" cap="sq">
              <a:solidFill>
                <a:schemeClr val="tx1"/>
              </a:solidFill>
              <a:round/>
              <a:headEnd/>
              <a:tailEnd/>
            </a:ln>
            <a:effectLst/>
          </p:spPr>
          <p:txBody>
            <a:bodyPr wrap="none" anchor="ctr"/>
            <a:lstStyle/>
            <a:p>
              <a:endParaRPr lang="en-US"/>
            </a:p>
          </p:txBody>
        </p:sp>
        <p:sp>
          <p:nvSpPr>
            <p:cNvPr id="782350" name="Line 14"/>
            <p:cNvSpPr>
              <a:spLocks noChangeShapeType="1"/>
            </p:cNvSpPr>
            <p:nvPr/>
          </p:nvSpPr>
          <p:spPr bwMode="auto">
            <a:xfrm flipH="1">
              <a:off x="3015" y="1959"/>
              <a:ext cx="27" cy="0"/>
            </a:xfrm>
            <a:prstGeom prst="line">
              <a:avLst/>
            </a:prstGeom>
            <a:noFill/>
            <a:ln w="12700" cap="sq">
              <a:solidFill>
                <a:schemeClr val="tx1"/>
              </a:solidFill>
              <a:round/>
              <a:headEnd/>
              <a:tailEnd/>
            </a:ln>
            <a:effectLst/>
          </p:spPr>
          <p:txBody>
            <a:bodyPr/>
            <a:lstStyle/>
            <a:p>
              <a:endParaRPr lang="en-US"/>
            </a:p>
          </p:txBody>
        </p:sp>
        <p:sp>
          <p:nvSpPr>
            <p:cNvPr id="782351" name="Line 15"/>
            <p:cNvSpPr>
              <a:spLocks noChangeShapeType="1"/>
            </p:cNvSpPr>
            <p:nvPr/>
          </p:nvSpPr>
          <p:spPr bwMode="auto">
            <a:xfrm flipH="1">
              <a:off x="3015" y="1962"/>
              <a:ext cx="0" cy="24"/>
            </a:xfrm>
            <a:prstGeom prst="line">
              <a:avLst/>
            </a:prstGeom>
            <a:noFill/>
            <a:ln w="12700" cap="sq">
              <a:solidFill>
                <a:schemeClr val="tx1"/>
              </a:solidFill>
              <a:round/>
              <a:headEnd/>
              <a:tailEnd/>
            </a:ln>
            <a:effectLst/>
          </p:spPr>
          <p:txBody>
            <a:bodyPr/>
            <a:lstStyle/>
            <a:p>
              <a:endParaRPr lang="en-US"/>
            </a:p>
          </p:txBody>
        </p:sp>
        <p:sp>
          <p:nvSpPr>
            <p:cNvPr id="782352" name="Line 16"/>
            <p:cNvSpPr>
              <a:spLocks noChangeShapeType="1"/>
            </p:cNvSpPr>
            <p:nvPr/>
          </p:nvSpPr>
          <p:spPr bwMode="auto">
            <a:xfrm flipV="1">
              <a:off x="3015" y="1986"/>
              <a:ext cx="33" cy="0"/>
            </a:xfrm>
            <a:prstGeom prst="line">
              <a:avLst/>
            </a:prstGeom>
            <a:noFill/>
            <a:ln w="12700" cap="sq">
              <a:solidFill>
                <a:schemeClr val="tx1"/>
              </a:solidFill>
              <a:round/>
              <a:headEnd/>
              <a:tailEnd/>
            </a:ln>
            <a:effectLst/>
          </p:spPr>
          <p:txBody>
            <a:bodyPr/>
            <a:lstStyle/>
            <a:p>
              <a:endParaRPr lang="en-US"/>
            </a:p>
          </p:txBody>
        </p:sp>
        <p:sp>
          <p:nvSpPr>
            <p:cNvPr id="782353" name="Line 17"/>
            <p:cNvSpPr>
              <a:spLocks noChangeShapeType="1"/>
            </p:cNvSpPr>
            <p:nvPr/>
          </p:nvSpPr>
          <p:spPr bwMode="auto">
            <a:xfrm>
              <a:off x="3135" y="1962"/>
              <a:ext cx="27" cy="3"/>
            </a:xfrm>
            <a:prstGeom prst="line">
              <a:avLst/>
            </a:prstGeom>
            <a:noFill/>
            <a:ln w="12700" cap="sq">
              <a:solidFill>
                <a:schemeClr val="tx1"/>
              </a:solidFill>
              <a:round/>
              <a:headEnd/>
              <a:tailEnd/>
            </a:ln>
            <a:effectLst/>
          </p:spPr>
          <p:txBody>
            <a:bodyPr/>
            <a:lstStyle/>
            <a:p>
              <a:endParaRPr lang="en-US"/>
            </a:p>
          </p:txBody>
        </p:sp>
        <p:sp>
          <p:nvSpPr>
            <p:cNvPr id="782354" name="Line 18"/>
            <p:cNvSpPr>
              <a:spLocks noChangeShapeType="1"/>
            </p:cNvSpPr>
            <p:nvPr/>
          </p:nvSpPr>
          <p:spPr bwMode="auto">
            <a:xfrm flipH="1" flipV="1">
              <a:off x="3162" y="1965"/>
              <a:ext cx="0" cy="24"/>
            </a:xfrm>
            <a:prstGeom prst="line">
              <a:avLst/>
            </a:prstGeom>
            <a:noFill/>
            <a:ln w="12700" cap="sq">
              <a:solidFill>
                <a:schemeClr val="tx1"/>
              </a:solidFill>
              <a:round/>
              <a:headEnd/>
              <a:tailEnd/>
            </a:ln>
            <a:effectLst/>
          </p:spPr>
          <p:txBody>
            <a:bodyPr/>
            <a:lstStyle/>
            <a:p>
              <a:endParaRPr lang="en-US"/>
            </a:p>
          </p:txBody>
        </p:sp>
        <p:sp>
          <p:nvSpPr>
            <p:cNvPr id="782355" name="Line 19"/>
            <p:cNvSpPr>
              <a:spLocks noChangeShapeType="1"/>
            </p:cNvSpPr>
            <p:nvPr/>
          </p:nvSpPr>
          <p:spPr bwMode="auto">
            <a:xfrm flipH="1" flipV="1">
              <a:off x="3132" y="1989"/>
              <a:ext cx="30" cy="0"/>
            </a:xfrm>
            <a:prstGeom prst="line">
              <a:avLst/>
            </a:prstGeom>
            <a:noFill/>
            <a:ln w="12700" cap="sq">
              <a:solidFill>
                <a:schemeClr val="tx1"/>
              </a:solidFill>
              <a:round/>
              <a:headEnd/>
              <a:tailEnd/>
            </a:ln>
            <a:effectLst/>
          </p:spPr>
          <p:txBody>
            <a:bodyPr/>
            <a:lstStyle/>
            <a:p>
              <a:endParaRPr lang="en-US"/>
            </a:p>
          </p:txBody>
        </p:sp>
        <p:sp>
          <p:nvSpPr>
            <p:cNvPr id="782356" name="Line 20"/>
            <p:cNvSpPr>
              <a:spLocks noChangeShapeType="1"/>
            </p:cNvSpPr>
            <p:nvPr/>
          </p:nvSpPr>
          <p:spPr bwMode="auto">
            <a:xfrm>
              <a:off x="3075" y="1989"/>
              <a:ext cx="30" cy="0"/>
            </a:xfrm>
            <a:prstGeom prst="line">
              <a:avLst/>
            </a:prstGeom>
            <a:noFill/>
            <a:ln w="12700" cap="sq">
              <a:solidFill>
                <a:schemeClr val="tx1"/>
              </a:solidFill>
              <a:round/>
              <a:headEnd/>
              <a:tailEnd/>
            </a:ln>
            <a:effectLst/>
          </p:spPr>
          <p:txBody>
            <a:bodyPr/>
            <a:lstStyle/>
            <a:p>
              <a:endParaRPr lang="en-US"/>
            </a:p>
          </p:txBody>
        </p:sp>
        <p:sp>
          <p:nvSpPr>
            <p:cNvPr id="782357" name="Line 21"/>
            <p:cNvSpPr>
              <a:spLocks noChangeShapeType="1"/>
            </p:cNvSpPr>
            <p:nvPr/>
          </p:nvSpPr>
          <p:spPr bwMode="auto">
            <a:xfrm>
              <a:off x="3111" y="1935"/>
              <a:ext cx="0" cy="3"/>
            </a:xfrm>
            <a:prstGeom prst="line">
              <a:avLst/>
            </a:prstGeom>
            <a:noFill/>
            <a:ln w="12700" cap="sq">
              <a:solidFill>
                <a:schemeClr val="tx1"/>
              </a:solidFill>
              <a:round/>
              <a:headEnd/>
              <a:tailEnd/>
            </a:ln>
            <a:effectLst/>
          </p:spPr>
          <p:txBody>
            <a:bodyPr/>
            <a:lstStyle/>
            <a:p>
              <a:endParaRPr lang="en-US"/>
            </a:p>
          </p:txBody>
        </p:sp>
        <p:sp>
          <p:nvSpPr>
            <p:cNvPr id="782358" name="Line 22"/>
            <p:cNvSpPr>
              <a:spLocks noChangeShapeType="1"/>
            </p:cNvSpPr>
            <p:nvPr/>
          </p:nvSpPr>
          <p:spPr bwMode="auto">
            <a:xfrm>
              <a:off x="3102" y="1935"/>
              <a:ext cx="0" cy="27"/>
            </a:xfrm>
            <a:prstGeom prst="line">
              <a:avLst/>
            </a:prstGeom>
            <a:noFill/>
            <a:ln w="12700" cap="sq">
              <a:solidFill>
                <a:schemeClr val="tx1"/>
              </a:solidFill>
              <a:round/>
              <a:headEnd/>
              <a:tailEnd/>
            </a:ln>
            <a:effectLst/>
          </p:spPr>
          <p:txBody>
            <a:bodyPr/>
            <a:lstStyle/>
            <a:p>
              <a:endParaRPr lang="en-US"/>
            </a:p>
          </p:txBody>
        </p:sp>
        <p:sp>
          <p:nvSpPr>
            <p:cNvPr id="782359" name="Line 23"/>
            <p:cNvSpPr>
              <a:spLocks noChangeShapeType="1"/>
            </p:cNvSpPr>
            <p:nvPr/>
          </p:nvSpPr>
          <p:spPr bwMode="auto">
            <a:xfrm flipV="1">
              <a:off x="3108" y="1962"/>
              <a:ext cx="27" cy="0"/>
            </a:xfrm>
            <a:prstGeom prst="line">
              <a:avLst/>
            </a:prstGeom>
            <a:noFill/>
            <a:ln w="12700" cap="sq">
              <a:solidFill>
                <a:schemeClr val="tx1"/>
              </a:solidFill>
              <a:round/>
              <a:headEnd/>
              <a:tailEnd/>
            </a:ln>
            <a:effectLst/>
          </p:spPr>
          <p:txBody>
            <a:bodyPr/>
            <a:lstStyle/>
            <a:p>
              <a:endParaRPr lang="en-US"/>
            </a:p>
          </p:txBody>
        </p:sp>
      </p:grpSp>
      <p:grpSp>
        <p:nvGrpSpPr>
          <p:cNvPr id="3" name="Group 24"/>
          <p:cNvGrpSpPr>
            <a:grpSpLocks/>
          </p:cNvGrpSpPr>
          <p:nvPr/>
        </p:nvGrpSpPr>
        <p:grpSpPr bwMode="auto">
          <a:xfrm>
            <a:off x="10327562" y="1832515"/>
            <a:ext cx="227013" cy="112713"/>
            <a:chOff x="3015" y="1935"/>
            <a:chExt cx="147" cy="69"/>
          </a:xfrm>
        </p:grpSpPr>
        <p:sp>
          <p:nvSpPr>
            <p:cNvPr id="782361" name="Line 25"/>
            <p:cNvSpPr>
              <a:spLocks noChangeShapeType="1"/>
            </p:cNvSpPr>
            <p:nvPr/>
          </p:nvSpPr>
          <p:spPr bwMode="auto">
            <a:xfrm>
              <a:off x="3075" y="1935"/>
              <a:ext cx="33" cy="0"/>
            </a:xfrm>
            <a:prstGeom prst="line">
              <a:avLst/>
            </a:prstGeom>
            <a:noFill/>
            <a:ln w="12700" cap="sq">
              <a:solidFill>
                <a:schemeClr val="tx1"/>
              </a:solidFill>
              <a:round/>
              <a:headEnd/>
              <a:tailEnd/>
            </a:ln>
            <a:effectLst/>
          </p:spPr>
          <p:txBody>
            <a:bodyPr/>
            <a:lstStyle/>
            <a:p>
              <a:endParaRPr lang="en-US"/>
            </a:p>
          </p:txBody>
        </p:sp>
        <p:sp>
          <p:nvSpPr>
            <p:cNvPr id="782362" name="Line 26"/>
            <p:cNvSpPr>
              <a:spLocks noChangeShapeType="1"/>
            </p:cNvSpPr>
            <p:nvPr/>
          </p:nvSpPr>
          <p:spPr bwMode="auto">
            <a:xfrm flipH="1">
              <a:off x="3045" y="1935"/>
              <a:ext cx="30" cy="22"/>
            </a:xfrm>
            <a:prstGeom prst="line">
              <a:avLst/>
            </a:prstGeom>
            <a:noFill/>
            <a:ln w="12700" cap="sq">
              <a:solidFill>
                <a:schemeClr val="tx1"/>
              </a:solidFill>
              <a:round/>
              <a:headEnd/>
              <a:tailEnd/>
            </a:ln>
            <a:effectLst/>
          </p:spPr>
          <p:txBody>
            <a:bodyPr/>
            <a:lstStyle/>
            <a:p>
              <a:endParaRPr lang="en-US"/>
            </a:p>
          </p:txBody>
        </p:sp>
        <p:sp>
          <p:nvSpPr>
            <p:cNvPr id="782363" name="Line 27"/>
            <p:cNvSpPr>
              <a:spLocks noChangeShapeType="1"/>
            </p:cNvSpPr>
            <p:nvPr/>
          </p:nvSpPr>
          <p:spPr bwMode="auto">
            <a:xfrm>
              <a:off x="3114" y="1937"/>
              <a:ext cx="18" cy="22"/>
            </a:xfrm>
            <a:prstGeom prst="line">
              <a:avLst/>
            </a:prstGeom>
            <a:noFill/>
            <a:ln w="12700" cap="sq">
              <a:solidFill>
                <a:schemeClr val="tx1"/>
              </a:solidFill>
              <a:round/>
              <a:headEnd/>
              <a:tailEnd/>
            </a:ln>
            <a:effectLst/>
          </p:spPr>
          <p:txBody>
            <a:bodyPr/>
            <a:lstStyle/>
            <a:p>
              <a:endParaRPr lang="en-US"/>
            </a:p>
          </p:txBody>
        </p:sp>
        <p:sp>
          <p:nvSpPr>
            <p:cNvPr id="782364" name="Oval 28"/>
            <p:cNvSpPr>
              <a:spLocks noChangeArrowheads="1"/>
            </p:cNvSpPr>
            <p:nvPr/>
          </p:nvSpPr>
          <p:spPr bwMode="auto">
            <a:xfrm>
              <a:off x="3048" y="1977"/>
              <a:ext cx="27" cy="27"/>
            </a:xfrm>
            <a:prstGeom prst="ellipse">
              <a:avLst/>
            </a:prstGeom>
            <a:solidFill>
              <a:schemeClr val="bg1"/>
            </a:solidFill>
            <a:ln w="12700" cap="sq">
              <a:solidFill>
                <a:schemeClr val="tx1"/>
              </a:solidFill>
              <a:round/>
              <a:headEnd/>
              <a:tailEnd/>
            </a:ln>
            <a:effectLst/>
          </p:spPr>
          <p:txBody>
            <a:bodyPr wrap="none" anchor="ctr"/>
            <a:lstStyle/>
            <a:p>
              <a:endParaRPr lang="en-US"/>
            </a:p>
          </p:txBody>
        </p:sp>
        <p:sp>
          <p:nvSpPr>
            <p:cNvPr id="782365" name="Oval 29"/>
            <p:cNvSpPr>
              <a:spLocks noChangeArrowheads="1"/>
            </p:cNvSpPr>
            <p:nvPr/>
          </p:nvSpPr>
          <p:spPr bwMode="auto">
            <a:xfrm>
              <a:off x="3102" y="1977"/>
              <a:ext cx="27" cy="27"/>
            </a:xfrm>
            <a:prstGeom prst="ellipse">
              <a:avLst/>
            </a:prstGeom>
            <a:solidFill>
              <a:schemeClr val="bg1"/>
            </a:solidFill>
            <a:ln w="12700" cap="sq">
              <a:solidFill>
                <a:schemeClr val="tx1"/>
              </a:solidFill>
              <a:round/>
              <a:headEnd/>
              <a:tailEnd/>
            </a:ln>
            <a:effectLst/>
          </p:spPr>
          <p:txBody>
            <a:bodyPr wrap="none" anchor="ctr"/>
            <a:lstStyle/>
            <a:p>
              <a:endParaRPr lang="en-US"/>
            </a:p>
          </p:txBody>
        </p:sp>
        <p:sp>
          <p:nvSpPr>
            <p:cNvPr id="782366" name="Line 30"/>
            <p:cNvSpPr>
              <a:spLocks noChangeShapeType="1"/>
            </p:cNvSpPr>
            <p:nvPr/>
          </p:nvSpPr>
          <p:spPr bwMode="auto">
            <a:xfrm flipH="1">
              <a:off x="3015" y="1959"/>
              <a:ext cx="27" cy="0"/>
            </a:xfrm>
            <a:prstGeom prst="line">
              <a:avLst/>
            </a:prstGeom>
            <a:noFill/>
            <a:ln w="12700" cap="sq">
              <a:solidFill>
                <a:schemeClr val="tx1"/>
              </a:solidFill>
              <a:round/>
              <a:headEnd/>
              <a:tailEnd/>
            </a:ln>
            <a:effectLst/>
          </p:spPr>
          <p:txBody>
            <a:bodyPr/>
            <a:lstStyle/>
            <a:p>
              <a:endParaRPr lang="en-US"/>
            </a:p>
          </p:txBody>
        </p:sp>
        <p:sp>
          <p:nvSpPr>
            <p:cNvPr id="782367" name="Line 31"/>
            <p:cNvSpPr>
              <a:spLocks noChangeShapeType="1"/>
            </p:cNvSpPr>
            <p:nvPr/>
          </p:nvSpPr>
          <p:spPr bwMode="auto">
            <a:xfrm flipH="1">
              <a:off x="3015" y="1962"/>
              <a:ext cx="0" cy="24"/>
            </a:xfrm>
            <a:prstGeom prst="line">
              <a:avLst/>
            </a:prstGeom>
            <a:noFill/>
            <a:ln w="12700" cap="sq">
              <a:solidFill>
                <a:schemeClr val="tx1"/>
              </a:solidFill>
              <a:round/>
              <a:headEnd/>
              <a:tailEnd/>
            </a:ln>
            <a:effectLst/>
          </p:spPr>
          <p:txBody>
            <a:bodyPr/>
            <a:lstStyle/>
            <a:p>
              <a:endParaRPr lang="en-US"/>
            </a:p>
          </p:txBody>
        </p:sp>
        <p:sp>
          <p:nvSpPr>
            <p:cNvPr id="782368" name="Line 32"/>
            <p:cNvSpPr>
              <a:spLocks noChangeShapeType="1"/>
            </p:cNvSpPr>
            <p:nvPr/>
          </p:nvSpPr>
          <p:spPr bwMode="auto">
            <a:xfrm flipV="1">
              <a:off x="3015" y="1986"/>
              <a:ext cx="33" cy="0"/>
            </a:xfrm>
            <a:prstGeom prst="line">
              <a:avLst/>
            </a:prstGeom>
            <a:noFill/>
            <a:ln w="12700" cap="sq">
              <a:solidFill>
                <a:schemeClr val="tx1"/>
              </a:solidFill>
              <a:round/>
              <a:headEnd/>
              <a:tailEnd/>
            </a:ln>
            <a:effectLst/>
          </p:spPr>
          <p:txBody>
            <a:bodyPr/>
            <a:lstStyle/>
            <a:p>
              <a:endParaRPr lang="en-US"/>
            </a:p>
          </p:txBody>
        </p:sp>
        <p:sp>
          <p:nvSpPr>
            <p:cNvPr id="782369" name="Line 33"/>
            <p:cNvSpPr>
              <a:spLocks noChangeShapeType="1"/>
            </p:cNvSpPr>
            <p:nvPr/>
          </p:nvSpPr>
          <p:spPr bwMode="auto">
            <a:xfrm>
              <a:off x="3135" y="1962"/>
              <a:ext cx="27" cy="3"/>
            </a:xfrm>
            <a:prstGeom prst="line">
              <a:avLst/>
            </a:prstGeom>
            <a:noFill/>
            <a:ln w="12700" cap="sq">
              <a:solidFill>
                <a:schemeClr val="tx1"/>
              </a:solidFill>
              <a:round/>
              <a:headEnd/>
              <a:tailEnd/>
            </a:ln>
            <a:effectLst/>
          </p:spPr>
          <p:txBody>
            <a:bodyPr/>
            <a:lstStyle/>
            <a:p>
              <a:endParaRPr lang="en-US"/>
            </a:p>
          </p:txBody>
        </p:sp>
        <p:sp>
          <p:nvSpPr>
            <p:cNvPr id="782370" name="Line 34"/>
            <p:cNvSpPr>
              <a:spLocks noChangeShapeType="1"/>
            </p:cNvSpPr>
            <p:nvPr/>
          </p:nvSpPr>
          <p:spPr bwMode="auto">
            <a:xfrm flipH="1" flipV="1">
              <a:off x="3162" y="1965"/>
              <a:ext cx="0" cy="24"/>
            </a:xfrm>
            <a:prstGeom prst="line">
              <a:avLst/>
            </a:prstGeom>
            <a:noFill/>
            <a:ln w="12700" cap="sq">
              <a:solidFill>
                <a:schemeClr val="tx1"/>
              </a:solidFill>
              <a:round/>
              <a:headEnd/>
              <a:tailEnd/>
            </a:ln>
            <a:effectLst/>
          </p:spPr>
          <p:txBody>
            <a:bodyPr/>
            <a:lstStyle/>
            <a:p>
              <a:endParaRPr lang="en-US"/>
            </a:p>
          </p:txBody>
        </p:sp>
        <p:sp>
          <p:nvSpPr>
            <p:cNvPr id="782371" name="Line 35"/>
            <p:cNvSpPr>
              <a:spLocks noChangeShapeType="1"/>
            </p:cNvSpPr>
            <p:nvPr/>
          </p:nvSpPr>
          <p:spPr bwMode="auto">
            <a:xfrm flipH="1" flipV="1">
              <a:off x="3132" y="1989"/>
              <a:ext cx="30" cy="0"/>
            </a:xfrm>
            <a:prstGeom prst="line">
              <a:avLst/>
            </a:prstGeom>
            <a:noFill/>
            <a:ln w="12700" cap="sq">
              <a:solidFill>
                <a:schemeClr val="tx1"/>
              </a:solidFill>
              <a:round/>
              <a:headEnd/>
              <a:tailEnd/>
            </a:ln>
            <a:effectLst/>
          </p:spPr>
          <p:txBody>
            <a:bodyPr/>
            <a:lstStyle/>
            <a:p>
              <a:endParaRPr lang="en-US"/>
            </a:p>
          </p:txBody>
        </p:sp>
        <p:sp>
          <p:nvSpPr>
            <p:cNvPr id="782372" name="Line 36"/>
            <p:cNvSpPr>
              <a:spLocks noChangeShapeType="1"/>
            </p:cNvSpPr>
            <p:nvPr/>
          </p:nvSpPr>
          <p:spPr bwMode="auto">
            <a:xfrm>
              <a:off x="3075" y="1989"/>
              <a:ext cx="30" cy="0"/>
            </a:xfrm>
            <a:prstGeom prst="line">
              <a:avLst/>
            </a:prstGeom>
            <a:noFill/>
            <a:ln w="12700" cap="sq">
              <a:solidFill>
                <a:schemeClr val="tx1"/>
              </a:solidFill>
              <a:round/>
              <a:headEnd/>
              <a:tailEnd/>
            </a:ln>
            <a:effectLst/>
          </p:spPr>
          <p:txBody>
            <a:bodyPr/>
            <a:lstStyle/>
            <a:p>
              <a:endParaRPr lang="en-US"/>
            </a:p>
          </p:txBody>
        </p:sp>
        <p:sp>
          <p:nvSpPr>
            <p:cNvPr id="782373" name="Line 37"/>
            <p:cNvSpPr>
              <a:spLocks noChangeShapeType="1"/>
            </p:cNvSpPr>
            <p:nvPr/>
          </p:nvSpPr>
          <p:spPr bwMode="auto">
            <a:xfrm>
              <a:off x="3111" y="1935"/>
              <a:ext cx="0" cy="3"/>
            </a:xfrm>
            <a:prstGeom prst="line">
              <a:avLst/>
            </a:prstGeom>
            <a:noFill/>
            <a:ln w="12700" cap="sq">
              <a:solidFill>
                <a:schemeClr val="tx1"/>
              </a:solidFill>
              <a:round/>
              <a:headEnd/>
              <a:tailEnd/>
            </a:ln>
            <a:effectLst/>
          </p:spPr>
          <p:txBody>
            <a:bodyPr/>
            <a:lstStyle/>
            <a:p>
              <a:endParaRPr lang="en-US"/>
            </a:p>
          </p:txBody>
        </p:sp>
        <p:sp>
          <p:nvSpPr>
            <p:cNvPr id="782374" name="Line 38"/>
            <p:cNvSpPr>
              <a:spLocks noChangeShapeType="1"/>
            </p:cNvSpPr>
            <p:nvPr/>
          </p:nvSpPr>
          <p:spPr bwMode="auto">
            <a:xfrm>
              <a:off x="3102" y="1935"/>
              <a:ext cx="0" cy="27"/>
            </a:xfrm>
            <a:prstGeom prst="line">
              <a:avLst/>
            </a:prstGeom>
            <a:noFill/>
            <a:ln w="12700" cap="sq">
              <a:solidFill>
                <a:schemeClr val="tx1"/>
              </a:solidFill>
              <a:round/>
              <a:headEnd/>
              <a:tailEnd/>
            </a:ln>
            <a:effectLst/>
          </p:spPr>
          <p:txBody>
            <a:bodyPr/>
            <a:lstStyle/>
            <a:p>
              <a:endParaRPr lang="en-US"/>
            </a:p>
          </p:txBody>
        </p:sp>
        <p:sp>
          <p:nvSpPr>
            <p:cNvPr id="782375" name="Line 39"/>
            <p:cNvSpPr>
              <a:spLocks noChangeShapeType="1"/>
            </p:cNvSpPr>
            <p:nvPr/>
          </p:nvSpPr>
          <p:spPr bwMode="auto">
            <a:xfrm flipV="1">
              <a:off x="3108" y="1962"/>
              <a:ext cx="27" cy="0"/>
            </a:xfrm>
            <a:prstGeom prst="line">
              <a:avLst/>
            </a:prstGeom>
            <a:noFill/>
            <a:ln w="12700" cap="sq">
              <a:solidFill>
                <a:schemeClr val="tx1"/>
              </a:solidFill>
              <a:round/>
              <a:headEnd/>
              <a:tailEnd/>
            </a:ln>
            <a:effectLst/>
          </p:spPr>
          <p:txBody>
            <a:bodyPr/>
            <a:lstStyle/>
            <a:p>
              <a:endParaRPr lang="en-US"/>
            </a:p>
          </p:txBody>
        </p:sp>
      </p:grpSp>
      <p:grpSp>
        <p:nvGrpSpPr>
          <p:cNvPr id="4" name="Group 40"/>
          <p:cNvGrpSpPr>
            <a:grpSpLocks/>
          </p:cNvGrpSpPr>
          <p:nvPr/>
        </p:nvGrpSpPr>
        <p:grpSpPr bwMode="auto">
          <a:xfrm>
            <a:off x="10459324" y="2853277"/>
            <a:ext cx="227012" cy="112712"/>
            <a:chOff x="3015" y="1935"/>
            <a:chExt cx="147" cy="69"/>
          </a:xfrm>
        </p:grpSpPr>
        <p:sp>
          <p:nvSpPr>
            <p:cNvPr id="782377" name="Line 41"/>
            <p:cNvSpPr>
              <a:spLocks noChangeShapeType="1"/>
            </p:cNvSpPr>
            <p:nvPr/>
          </p:nvSpPr>
          <p:spPr bwMode="auto">
            <a:xfrm>
              <a:off x="3075" y="1935"/>
              <a:ext cx="33" cy="0"/>
            </a:xfrm>
            <a:prstGeom prst="line">
              <a:avLst/>
            </a:prstGeom>
            <a:noFill/>
            <a:ln w="12700" cap="sq">
              <a:solidFill>
                <a:schemeClr val="tx1"/>
              </a:solidFill>
              <a:round/>
              <a:headEnd/>
              <a:tailEnd/>
            </a:ln>
            <a:effectLst/>
          </p:spPr>
          <p:txBody>
            <a:bodyPr/>
            <a:lstStyle/>
            <a:p>
              <a:endParaRPr lang="en-US"/>
            </a:p>
          </p:txBody>
        </p:sp>
        <p:sp>
          <p:nvSpPr>
            <p:cNvPr id="782378" name="Line 42"/>
            <p:cNvSpPr>
              <a:spLocks noChangeShapeType="1"/>
            </p:cNvSpPr>
            <p:nvPr/>
          </p:nvSpPr>
          <p:spPr bwMode="auto">
            <a:xfrm flipH="1">
              <a:off x="3045" y="1935"/>
              <a:ext cx="30" cy="22"/>
            </a:xfrm>
            <a:prstGeom prst="line">
              <a:avLst/>
            </a:prstGeom>
            <a:noFill/>
            <a:ln w="12700" cap="sq">
              <a:solidFill>
                <a:schemeClr val="tx1"/>
              </a:solidFill>
              <a:round/>
              <a:headEnd/>
              <a:tailEnd/>
            </a:ln>
            <a:effectLst/>
          </p:spPr>
          <p:txBody>
            <a:bodyPr/>
            <a:lstStyle/>
            <a:p>
              <a:endParaRPr lang="en-US"/>
            </a:p>
          </p:txBody>
        </p:sp>
        <p:sp>
          <p:nvSpPr>
            <p:cNvPr id="782379" name="Line 43"/>
            <p:cNvSpPr>
              <a:spLocks noChangeShapeType="1"/>
            </p:cNvSpPr>
            <p:nvPr/>
          </p:nvSpPr>
          <p:spPr bwMode="auto">
            <a:xfrm>
              <a:off x="3114" y="1937"/>
              <a:ext cx="18" cy="22"/>
            </a:xfrm>
            <a:prstGeom prst="line">
              <a:avLst/>
            </a:prstGeom>
            <a:noFill/>
            <a:ln w="12700" cap="sq">
              <a:solidFill>
                <a:schemeClr val="tx1"/>
              </a:solidFill>
              <a:round/>
              <a:headEnd/>
              <a:tailEnd/>
            </a:ln>
            <a:effectLst/>
          </p:spPr>
          <p:txBody>
            <a:bodyPr/>
            <a:lstStyle/>
            <a:p>
              <a:endParaRPr lang="en-US"/>
            </a:p>
          </p:txBody>
        </p:sp>
        <p:sp>
          <p:nvSpPr>
            <p:cNvPr id="782380" name="Oval 44"/>
            <p:cNvSpPr>
              <a:spLocks noChangeArrowheads="1"/>
            </p:cNvSpPr>
            <p:nvPr/>
          </p:nvSpPr>
          <p:spPr bwMode="auto">
            <a:xfrm>
              <a:off x="3048" y="1977"/>
              <a:ext cx="27" cy="27"/>
            </a:xfrm>
            <a:prstGeom prst="ellipse">
              <a:avLst/>
            </a:prstGeom>
            <a:solidFill>
              <a:schemeClr val="bg1"/>
            </a:solidFill>
            <a:ln w="12700" cap="sq">
              <a:solidFill>
                <a:schemeClr val="tx1"/>
              </a:solidFill>
              <a:round/>
              <a:headEnd/>
              <a:tailEnd/>
            </a:ln>
            <a:effectLst/>
          </p:spPr>
          <p:txBody>
            <a:bodyPr wrap="none" anchor="ctr"/>
            <a:lstStyle/>
            <a:p>
              <a:endParaRPr lang="en-US"/>
            </a:p>
          </p:txBody>
        </p:sp>
        <p:sp>
          <p:nvSpPr>
            <p:cNvPr id="782381" name="Oval 45"/>
            <p:cNvSpPr>
              <a:spLocks noChangeArrowheads="1"/>
            </p:cNvSpPr>
            <p:nvPr/>
          </p:nvSpPr>
          <p:spPr bwMode="auto">
            <a:xfrm>
              <a:off x="3102" y="1977"/>
              <a:ext cx="27" cy="27"/>
            </a:xfrm>
            <a:prstGeom prst="ellipse">
              <a:avLst/>
            </a:prstGeom>
            <a:solidFill>
              <a:schemeClr val="bg1"/>
            </a:solidFill>
            <a:ln w="12700" cap="sq">
              <a:solidFill>
                <a:schemeClr val="tx1"/>
              </a:solidFill>
              <a:round/>
              <a:headEnd/>
              <a:tailEnd/>
            </a:ln>
            <a:effectLst/>
          </p:spPr>
          <p:txBody>
            <a:bodyPr wrap="none" anchor="ctr"/>
            <a:lstStyle/>
            <a:p>
              <a:endParaRPr lang="en-US"/>
            </a:p>
          </p:txBody>
        </p:sp>
        <p:sp>
          <p:nvSpPr>
            <p:cNvPr id="782382" name="Line 46"/>
            <p:cNvSpPr>
              <a:spLocks noChangeShapeType="1"/>
            </p:cNvSpPr>
            <p:nvPr/>
          </p:nvSpPr>
          <p:spPr bwMode="auto">
            <a:xfrm flipH="1">
              <a:off x="3015" y="1959"/>
              <a:ext cx="27" cy="0"/>
            </a:xfrm>
            <a:prstGeom prst="line">
              <a:avLst/>
            </a:prstGeom>
            <a:noFill/>
            <a:ln w="12700" cap="sq">
              <a:solidFill>
                <a:schemeClr val="tx1"/>
              </a:solidFill>
              <a:round/>
              <a:headEnd/>
              <a:tailEnd/>
            </a:ln>
            <a:effectLst/>
          </p:spPr>
          <p:txBody>
            <a:bodyPr/>
            <a:lstStyle/>
            <a:p>
              <a:endParaRPr lang="en-US"/>
            </a:p>
          </p:txBody>
        </p:sp>
        <p:sp>
          <p:nvSpPr>
            <p:cNvPr id="782383" name="Line 47"/>
            <p:cNvSpPr>
              <a:spLocks noChangeShapeType="1"/>
            </p:cNvSpPr>
            <p:nvPr/>
          </p:nvSpPr>
          <p:spPr bwMode="auto">
            <a:xfrm flipH="1">
              <a:off x="3015" y="1962"/>
              <a:ext cx="0" cy="24"/>
            </a:xfrm>
            <a:prstGeom prst="line">
              <a:avLst/>
            </a:prstGeom>
            <a:noFill/>
            <a:ln w="12700" cap="sq">
              <a:solidFill>
                <a:schemeClr val="tx1"/>
              </a:solidFill>
              <a:round/>
              <a:headEnd/>
              <a:tailEnd/>
            </a:ln>
            <a:effectLst/>
          </p:spPr>
          <p:txBody>
            <a:bodyPr/>
            <a:lstStyle/>
            <a:p>
              <a:endParaRPr lang="en-US"/>
            </a:p>
          </p:txBody>
        </p:sp>
        <p:sp>
          <p:nvSpPr>
            <p:cNvPr id="782384" name="Line 48"/>
            <p:cNvSpPr>
              <a:spLocks noChangeShapeType="1"/>
            </p:cNvSpPr>
            <p:nvPr/>
          </p:nvSpPr>
          <p:spPr bwMode="auto">
            <a:xfrm flipV="1">
              <a:off x="3015" y="1986"/>
              <a:ext cx="33" cy="0"/>
            </a:xfrm>
            <a:prstGeom prst="line">
              <a:avLst/>
            </a:prstGeom>
            <a:noFill/>
            <a:ln w="12700" cap="sq">
              <a:solidFill>
                <a:schemeClr val="tx1"/>
              </a:solidFill>
              <a:round/>
              <a:headEnd/>
              <a:tailEnd/>
            </a:ln>
            <a:effectLst/>
          </p:spPr>
          <p:txBody>
            <a:bodyPr/>
            <a:lstStyle/>
            <a:p>
              <a:endParaRPr lang="en-US"/>
            </a:p>
          </p:txBody>
        </p:sp>
        <p:sp>
          <p:nvSpPr>
            <p:cNvPr id="782385" name="Line 49"/>
            <p:cNvSpPr>
              <a:spLocks noChangeShapeType="1"/>
            </p:cNvSpPr>
            <p:nvPr/>
          </p:nvSpPr>
          <p:spPr bwMode="auto">
            <a:xfrm>
              <a:off x="3135" y="1962"/>
              <a:ext cx="27" cy="3"/>
            </a:xfrm>
            <a:prstGeom prst="line">
              <a:avLst/>
            </a:prstGeom>
            <a:noFill/>
            <a:ln w="12700" cap="sq">
              <a:solidFill>
                <a:schemeClr val="tx1"/>
              </a:solidFill>
              <a:round/>
              <a:headEnd/>
              <a:tailEnd/>
            </a:ln>
            <a:effectLst/>
          </p:spPr>
          <p:txBody>
            <a:bodyPr/>
            <a:lstStyle/>
            <a:p>
              <a:endParaRPr lang="en-US"/>
            </a:p>
          </p:txBody>
        </p:sp>
        <p:sp>
          <p:nvSpPr>
            <p:cNvPr id="782386" name="Line 50"/>
            <p:cNvSpPr>
              <a:spLocks noChangeShapeType="1"/>
            </p:cNvSpPr>
            <p:nvPr/>
          </p:nvSpPr>
          <p:spPr bwMode="auto">
            <a:xfrm flipH="1" flipV="1">
              <a:off x="3162" y="1965"/>
              <a:ext cx="0" cy="24"/>
            </a:xfrm>
            <a:prstGeom prst="line">
              <a:avLst/>
            </a:prstGeom>
            <a:noFill/>
            <a:ln w="12700" cap="sq">
              <a:solidFill>
                <a:schemeClr val="tx1"/>
              </a:solidFill>
              <a:round/>
              <a:headEnd/>
              <a:tailEnd/>
            </a:ln>
            <a:effectLst/>
          </p:spPr>
          <p:txBody>
            <a:bodyPr/>
            <a:lstStyle/>
            <a:p>
              <a:endParaRPr lang="en-US"/>
            </a:p>
          </p:txBody>
        </p:sp>
        <p:sp>
          <p:nvSpPr>
            <p:cNvPr id="782387" name="Line 51"/>
            <p:cNvSpPr>
              <a:spLocks noChangeShapeType="1"/>
            </p:cNvSpPr>
            <p:nvPr/>
          </p:nvSpPr>
          <p:spPr bwMode="auto">
            <a:xfrm flipH="1" flipV="1">
              <a:off x="3132" y="1989"/>
              <a:ext cx="30" cy="0"/>
            </a:xfrm>
            <a:prstGeom prst="line">
              <a:avLst/>
            </a:prstGeom>
            <a:noFill/>
            <a:ln w="12700" cap="sq">
              <a:solidFill>
                <a:schemeClr val="tx1"/>
              </a:solidFill>
              <a:round/>
              <a:headEnd/>
              <a:tailEnd/>
            </a:ln>
            <a:effectLst/>
          </p:spPr>
          <p:txBody>
            <a:bodyPr/>
            <a:lstStyle/>
            <a:p>
              <a:endParaRPr lang="en-US"/>
            </a:p>
          </p:txBody>
        </p:sp>
        <p:sp>
          <p:nvSpPr>
            <p:cNvPr id="782388" name="Line 52"/>
            <p:cNvSpPr>
              <a:spLocks noChangeShapeType="1"/>
            </p:cNvSpPr>
            <p:nvPr/>
          </p:nvSpPr>
          <p:spPr bwMode="auto">
            <a:xfrm>
              <a:off x="3075" y="1989"/>
              <a:ext cx="30" cy="0"/>
            </a:xfrm>
            <a:prstGeom prst="line">
              <a:avLst/>
            </a:prstGeom>
            <a:noFill/>
            <a:ln w="12700" cap="sq">
              <a:solidFill>
                <a:schemeClr val="tx1"/>
              </a:solidFill>
              <a:round/>
              <a:headEnd/>
              <a:tailEnd/>
            </a:ln>
            <a:effectLst/>
          </p:spPr>
          <p:txBody>
            <a:bodyPr/>
            <a:lstStyle/>
            <a:p>
              <a:endParaRPr lang="en-US"/>
            </a:p>
          </p:txBody>
        </p:sp>
        <p:sp>
          <p:nvSpPr>
            <p:cNvPr id="782389" name="Line 53"/>
            <p:cNvSpPr>
              <a:spLocks noChangeShapeType="1"/>
            </p:cNvSpPr>
            <p:nvPr/>
          </p:nvSpPr>
          <p:spPr bwMode="auto">
            <a:xfrm>
              <a:off x="3111" y="1935"/>
              <a:ext cx="0" cy="3"/>
            </a:xfrm>
            <a:prstGeom prst="line">
              <a:avLst/>
            </a:prstGeom>
            <a:noFill/>
            <a:ln w="12700" cap="sq">
              <a:solidFill>
                <a:schemeClr val="tx1"/>
              </a:solidFill>
              <a:round/>
              <a:headEnd/>
              <a:tailEnd/>
            </a:ln>
            <a:effectLst/>
          </p:spPr>
          <p:txBody>
            <a:bodyPr/>
            <a:lstStyle/>
            <a:p>
              <a:endParaRPr lang="en-US"/>
            </a:p>
          </p:txBody>
        </p:sp>
        <p:sp>
          <p:nvSpPr>
            <p:cNvPr id="782390" name="Line 54"/>
            <p:cNvSpPr>
              <a:spLocks noChangeShapeType="1"/>
            </p:cNvSpPr>
            <p:nvPr/>
          </p:nvSpPr>
          <p:spPr bwMode="auto">
            <a:xfrm>
              <a:off x="3102" y="1935"/>
              <a:ext cx="0" cy="27"/>
            </a:xfrm>
            <a:prstGeom prst="line">
              <a:avLst/>
            </a:prstGeom>
            <a:noFill/>
            <a:ln w="12700" cap="sq">
              <a:solidFill>
                <a:schemeClr val="tx1"/>
              </a:solidFill>
              <a:round/>
              <a:headEnd/>
              <a:tailEnd/>
            </a:ln>
            <a:effectLst/>
          </p:spPr>
          <p:txBody>
            <a:bodyPr/>
            <a:lstStyle/>
            <a:p>
              <a:endParaRPr lang="en-US"/>
            </a:p>
          </p:txBody>
        </p:sp>
        <p:sp>
          <p:nvSpPr>
            <p:cNvPr id="782391" name="Line 55"/>
            <p:cNvSpPr>
              <a:spLocks noChangeShapeType="1"/>
            </p:cNvSpPr>
            <p:nvPr/>
          </p:nvSpPr>
          <p:spPr bwMode="auto">
            <a:xfrm flipV="1">
              <a:off x="3108" y="1962"/>
              <a:ext cx="27" cy="0"/>
            </a:xfrm>
            <a:prstGeom prst="line">
              <a:avLst/>
            </a:prstGeom>
            <a:noFill/>
            <a:ln w="12700" cap="sq">
              <a:solidFill>
                <a:schemeClr val="tx1"/>
              </a:solidFill>
              <a:round/>
              <a:headEnd/>
              <a:tailEnd/>
            </a:ln>
            <a:effectLst/>
          </p:spPr>
          <p:txBody>
            <a:bodyPr/>
            <a:lstStyle/>
            <a:p>
              <a:endParaRPr lang="en-US"/>
            </a:p>
          </p:txBody>
        </p:sp>
      </p:grpSp>
      <p:grpSp>
        <p:nvGrpSpPr>
          <p:cNvPr id="5" name="Group 56"/>
          <p:cNvGrpSpPr>
            <a:grpSpLocks/>
          </p:cNvGrpSpPr>
          <p:nvPr/>
        </p:nvGrpSpPr>
        <p:grpSpPr bwMode="auto">
          <a:xfrm>
            <a:off x="9883062" y="3269202"/>
            <a:ext cx="227013" cy="112712"/>
            <a:chOff x="3015" y="1935"/>
            <a:chExt cx="147" cy="69"/>
          </a:xfrm>
        </p:grpSpPr>
        <p:sp>
          <p:nvSpPr>
            <p:cNvPr id="782393" name="Line 57"/>
            <p:cNvSpPr>
              <a:spLocks noChangeShapeType="1"/>
            </p:cNvSpPr>
            <p:nvPr/>
          </p:nvSpPr>
          <p:spPr bwMode="auto">
            <a:xfrm>
              <a:off x="3075" y="1935"/>
              <a:ext cx="33" cy="0"/>
            </a:xfrm>
            <a:prstGeom prst="line">
              <a:avLst/>
            </a:prstGeom>
            <a:noFill/>
            <a:ln w="12700" cap="sq">
              <a:solidFill>
                <a:schemeClr val="tx1"/>
              </a:solidFill>
              <a:round/>
              <a:headEnd/>
              <a:tailEnd/>
            </a:ln>
            <a:effectLst/>
          </p:spPr>
          <p:txBody>
            <a:bodyPr/>
            <a:lstStyle/>
            <a:p>
              <a:endParaRPr lang="en-US"/>
            </a:p>
          </p:txBody>
        </p:sp>
        <p:sp>
          <p:nvSpPr>
            <p:cNvPr id="782394" name="Line 58"/>
            <p:cNvSpPr>
              <a:spLocks noChangeShapeType="1"/>
            </p:cNvSpPr>
            <p:nvPr/>
          </p:nvSpPr>
          <p:spPr bwMode="auto">
            <a:xfrm flipH="1">
              <a:off x="3045" y="1935"/>
              <a:ext cx="30" cy="22"/>
            </a:xfrm>
            <a:prstGeom prst="line">
              <a:avLst/>
            </a:prstGeom>
            <a:noFill/>
            <a:ln w="12700" cap="sq">
              <a:solidFill>
                <a:schemeClr val="tx1"/>
              </a:solidFill>
              <a:round/>
              <a:headEnd/>
              <a:tailEnd/>
            </a:ln>
            <a:effectLst/>
          </p:spPr>
          <p:txBody>
            <a:bodyPr/>
            <a:lstStyle/>
            <a:p>
              <a:endParaRPr lang="en-US"/>
            </a:p>
          </p:txBody>
        </p:sp>
        <p:sp>
          <p:nvSpPr>
            <p:cNvPr id="782395" name="Line 59"/>
            <p:cNvSpPr>
              <a:spLocks noChangeShapeType="1"/>
            </p:cNvSpPr>
            <p:nvPr/>
          </p:nvSpPr>
          <p:spPr bwMode="auto">
            <a:xfrm>
              <a:off x="3114" y="1937"/>
              <a:ext cx="18" cy="22"/>
            </a:xfrm>
            <a:prstGeom prst="line">
              <a:avLst/>
            </a:prstGeom>
            <a:noFill/>
            <a:ln w="12700" cap="sq">
              <a:solidFill>
                <a:schemeClr val="tx1"/>
              </a:solidFill>
              <a:round/>
              <a:headEnd/>
              <a:tailEnd/>
            </a:ln>
            <a:effectLst/>
          </p:spPr>
          <p:txBody>
            <a:bodyPr/>
            <a:lstStyle/>
            <a:p>
              <a:endParaRPr lang="en-US"/>
            </a:p>
          </p:txBody>
        </p:sp>
        <p:sp>
          <p:nvSpPr>
            <p:cNvPr id="782396" name="Oval 60"/>
            <p:cNvSpPr>
              <a:spLocks noChangeArrowheads="1"/>
            </p:cNvSpPr>
            <p:nvPr/>
          </p:nvSpPr>
          <p:spPr bwMode="auto">
            <a:xfrm>
              <a:off x="3048" y="1977"/>
              <a:ext cx="27" cy="27"/>
            </a:xfrm>
            <a:prstGeom prst="ellipse">
              <a:avLst/>
            </a:prstGeom>
            <a:solidFill>
              <a:schemeClr val="bg1"/>
            </a:solidFill>
            <a:ln w="12700" cap="sq">
              <a:solidFill>
                <a:schemeClr val="tx1"/>
              </a:solidFill>
              <a:round/>
              <a:headEnd/>
              <a:tailEnd/>
            </a:ln>
            <a:effectLst/>
          </p:spPr>
          <p:txBody>
            <a:bodyPr wrap="none" anchor="ctr"/>
            <a:lstStyle/>
            <a:p>
              <a:endParaRPr lang="en-US"/>
            </a:p>
          </p:txBody>
        </p:sp>
        <p:sp>
          <p:nvSpPr>
            <p:cNvPr id="782397" name="Oval 61"/>
            <p:cNvSpPr>
              <a:spLocks noChangeArrowheads="1"/>
            </p:cNvSpPr>
            <p:nvPr/>
          </p:nvSpPr>
          <p:spPr bwMode="auto">
            <a:xfrm>
              <a:off x="3102" y="1977"/>
              <a:ext cx="27" cy="27"/>
            </a:xfrm>
            <a:prstGeom prst="ellipse">
              <a:avLst/>
            </a:prstGeom>
            <a:solidFill>
              <a:schemeClr val="bg1"/>
            </a:solidFill>
            <a:ln w="12700" cap="sq">
              <a:solidFill>
                <a:schemeClr val="tx1"/>
              </a:solidFill>
              <a:round/>
              <a:headEnd/>
              <a:tailEnd/>
            </a:ln>
            <a:effectLst/>
          </p:spPr>
          <p:txBody>
            <a:bodyPr wrap="none" anchor="ctr"/>
            <a:lstStyle/>
            <a:p>
              <a:endParaRPr lang="en-US"/>
            </a:p>
          </p:txBody>
        </p:sp>
        <p:sp>
          <p:nvSpPr>
            <p:cNvPr id="782398" name="Line 62"/>
            <p:cNvSpPr>
              <a:spLocks noChangeShapeType="1"/>
            </p:cNvSpPr>
            <p:nvPr/>
          </p:nvSpPr>
          <p:spPr bwMode="auto">
            <a:xfrm flipH="1">
              <a:off x="3015" y="1959"/>
              <a:ext cx="27" cy="0"/>
            </a:xfrm>
            <a:prstGeom prst="line">
              <a:avLst/>
            </a:prstGeom>
            <a:noFill/>
            <a:ln w="12700" cap="sq">
              <a:solidFill>
                <a:schemeClr val="tx1"/>
              </a:solidFill>
              <a:round/>
              <a:headEnd/>
              <a:tailEnd/>
            </a:ln>
            <a:effectLst/>
          </p:spPr>
          <p:txBody>
            <a:bodyPr/>
            <a:lstStyle/>
            <a:p>
              <a:endParaRPr lang="en-US"/>
            </a:p>
          </p:txBody>
        </p:sp>
        <p:sp>
          <p:nvSpPr>
            <p:cNvPr id="782399" name="Line 63"/>
            <p:cNvSpPr>
              <a:spLocks noChangeShapeType="1"/>
            </p:cNvSpPr>
            <p:nvPr/>
          </p:nvSpPr>
          <p:spPr bwMode="auto">
            <a:xfrm flipH="1">
              <a:off x="3015" y="1962"/>
              <a:ext cx="0" cy="24"/>
            </a:xfrm>
            <a:prstGeom prst="line">
              <a:avLst/>
            </a:prstGeom>
            <a:noFill/>
            <a:ln w="12700" cap="sq">
              <a:solidFill>
                <a:schemeClr val="tx1"/>
              </a:solidFill>
              <a:round/>
              <a:headEnd/>
              <a:tailEnd/>
            </a:ln>
            <a:effectLst/>
          </p:spPr>
          <p:txBody>
            <a:bodyPr/>
            <a:lstStyle/>
            <a:p>
              <a:endParaRPr lang="en-US"/>
            </a:p>
          </p:txBody>
        </p:sp>
        <p:sp>
          <p:nvSpPr>
            <p:cNvPr id="782400" name="Line 64"/>
            <p:cNvSpPr>
              <a:spLocks noChangeShapeType="1"/>
            </p:cNvSpPr>
            <p:nvPr/>
          </p:nvSpPr>
          <p:spPr bwMode="auto">
            <a:xfrm flipV="1">
              <a:off x="3015" y="1986"/>
              <a:ext cx="33" cy="0"/>
            </a:xfrm>
            <a:prstGeom prst="line">
              <a:avLst/>
            </a:prstGeom>
            <a:noFill/>
            <a:ln w="12700" cap="sq">
              <a:solidFill>
                <a:schemeClr val="tx1"/>
              </a:solidFill>
              <a:round/>
              <a:headEnd/>
              <a:tailEnd/>
            </a:ln>
            <a:effectLst/>
          </p:spPr>
          <p:txBody>
            <a:bodyPr/>
            <a:lstStyle/>
            <a:p>
              <a:endParaRPr lang="en-US"/>
            </a:p>
          </p:txBody>
        </p:sp>
        <p:sp>
          <p:nvSpPr>
            <p:cNvPr id="782401" name="Line 65"/>
            <p:cNvSpPr>
              <a:spLocks noChangeShapeType="1"/>
            </p:cNvSpPr>
            <p:nvPr/>
          </p:nvSpPr>
          <p:spPr bwMode="auto">
            <a:xfrm>
              <a:off x="3135" y="1962"/>
              <a:ext cx="27" cy="3"/>
            </a:xfrm>
            <a:prstGeom prst="line">
              <a:avLst/>
            </a:prstGeom>
            <a:noFill/>
            <a:ln w="12700" cap="sq">
              <a:solidFill>
                <a:schemeClr val="tx1"/>
              </a:solidFill>
              <a:round/>
              <a:headEnd/>
              <a:tailEnd/>
            </a:ln>
            <a:effectLst/>
          </p:spPr>
          <p:txBody>
            <a:bodyPr/>
            <a:lstStyle/>
            <a:p>
              <a:endParaRPr lang="en-US"/>
            </a:p>
          </p:txBody>
        </p:sp>
        <p:sp>
          <p:nvSpPr>
            <p:cNvPr id="782402" name="Line 66"/>
            <p:cNvSpPr>
              <a:spLocks noChangeShapeType="1"/>
            </p:cNvSpPr>
            <p:nvPr/>
          </p:nvSpPr>
          <p:spPr bwMode="auto">
            <a:xfrm flipH="1" flipV="1">
              <a:off x="3162" y="1965"/>
              <a:ext cx="0" cy="24"/>
            </a:xfrm>
            <a:prstGeom prst="line">
              <a:avLst/>
            </a:prstGeom>
            <a:noFill/>
            <a:ln w="12700" cap="sq">
              <a:solidFill>
                <a:schemeClr val="tx1"/>
              </a:solidFill>
              <a:round/>
              <a:headEnd/>
              <a:tailEnd/>
            </a:ln>
            <a:effectLst/>
          </p:spPr>
          <p:txBody>
            <a:bodyPr/>
            <a:lstStyle/>
            <a:p>
              <a:endParaRPr lang="en-US"/>
            </a:p>
          </p:txBody>
        </p:sp>
        <p:sp>
          <p:nvSpPr>
            <p:cNvPr id="782403" name="Line 67"/>
            <p:cNvSpPr>
              <a:spLocks noChangeShapeType="1"/>
            </p:cNvSpPr>
            <p:nvPr/>
          </p:nvSpPr>
          <p:spPr bwMode="auto">
            <a:xfrm flipH="1" flipV="1">
              <a:off x="3132" y="1989"/>
              <a:ext cx="30" cy="0"/>
            </a:xfrm>
            <a:prstGeom prst="line">
              <a:avLst/>
            </a:prstGeom>
            <a:noFill/>
            <a:ln w="12700" cap="sq">
              <a:solidFill>
                <a:schemeClr val="tx1"/>
              </a:solidFill>
              <a:round/>
              <a:headEnd/>
              <a:tailEnd/>
            </a:ln>
            <a:effectLst/>
          </p:spPr>
          <p:txBody>
            <a:bodyPr/>
            <a:lstStyle/>
            <a:p>
              <a:endParaRPr lang="en-US"/>
            </a:p>
          </p:txBody>
        </p:sp>
        <p:sp>
          <p:nvSpPr>
            <p:cNvPr id="782404" name="Line 68"/>
            <p:cNvSpPr>
              <a:spLocks noChangeShapeType="1"/>
            </p:cNvSpPr>
            <p:nvPr/>
          </p:nvSpPr>
          <p:spPr bwMode="auto">
            <a:xfrm>
              <a:off x="3075" y="1989"/>
              <a:ext cx="30" cy="0"/>
            </a:xfrm>
            <a:prstGeom prst="line">
              <a:avLst/>
            </a:prstGeom>
            <a:noFill/>
            <a:ln w="12700" cap="sq">
              <a:solidFill>
                <a:schemeClr val="tx1"/>
              </a:solidFill>
              <a:round/>
              <a:headEnd/>
              <a:tailEnd/>
            </a:ln>
            <a:effectLst/>
          </p:spPr>
          <p:txBody>
            <a:bodyPr/>
            <a:lstStyle/>
            <a:p>
              <a:endParaRPr lang="en-US"/>
            </a:p>
          </p:txBody>
        </p:sp>
        <p:sp>
          <p:nvSpPr>
            <p:cNvPr id="782405" name="Line 69"/>
            <p:cNvSpPr>
              <a:spLocks noChangeShapeType="1"/>
            </p:cNvSpPr>
            <p:nvPr/>
          </p:nvSpPr>
          <p:spPr bwMode="auto">
            <a:xfrm>
              <a:off x="3111" y="1935"/>
              <a:ext cx="0" cy="3"/>
            </a:xfrm>
            <a:prstGeom prst="line">
              <a:avLst/>
            </a:prstGeom>
            <a:noFill/>
            <a:ln w="12700" cap="sq">
              <a:solidFill>
                <a:schemeClr val="tx1"/>
              </a:solidFill>
              <a:round/>
              <a:headEnd/>
              <a:tailEnd/>
            </a:ln>
            <a:effectLst/>
          </p:spPr>
          <p:txBody>
            <a:bodyPr/>
            <a:lstStyle/>
            <a:p>
              <a:endParaRPr lang="en-US"/>
            </a:p>
          </p:txBody>
        </p:sp>
        <p:sp>
          <p:nvSpPr>
            <p:cNvPr id="782406" name="Line 70"/>
            <p:cNvSpPr>
              <a:spLocks noChangeShapeType="1"/>
            </p:cNvSpPr>
            <p:nvPr/>
          </p:nvSpPr>
          <p:spPr bwMode="auto">
            <a:xfrm>
              <a:off x="3102" y="1935"/>
              <a:ext cx="0" cy="27"/>
            </a:xfrm>
            <a:prstGeom prst="line">
              <a:avLst/>
            </a:prstGeom>
            <a:noFill/>
            <a:ln w="12700" cap="sq">
              <a:solidFill>
                <a:schemeClr val="tx1"/>
              </a:solidFill>
              <a:round/>
              <a:headEnd/>
              <a:tailEnd/>
            </a:ln>
            <a:effectLst/>
          </p:spPr>
          <p:txBody>
            <a:bodyPr/>
            <a:lstStyle/>
            <a:p>
              <a:endParaRPr lang="en-US"/>
            </a:p>
          </p:txBody>
        </p:sp>
        <p:sp>
          <p:nvSpPr>
            <p:cNvPr id="782407" name="Line 71"/>
            <p:cNvSpPr>
              <a:spLocks noChangeShapeType="1"/>
            </p:cNvSpPr>
            <p:nvPr/>
          </p:nvSpPr>
          <p:spPr bwMode="auto">
            <a:xfrm flipV="1">
              <a:off x="3108" y="1962"/>
              <a:ext cx="27" cy="0"/>
            </a:xfrm>
            <a:prstGeom prst="line">
              <a:avLst/>
            </a:prstGeom>
            <a:noFill/>
            <a:ln w="12700" cap="sq">
              <a:solidFill>
                <a:schemeClr val="tx1"/>
              </a:solidFill>
              <a:round/>
              <a:headEnd/>
              <a:tailEnd/>
            </a:ln>
            <a:effectLst/>
          </p:spPr>
          <p:txBody>
            <a:bodyPr/>
            <a:lstStyle/>
            <a:p>
              <a:endParaRPr lang="en-US"/>
            </a:p>
          </p:txBody>
        </p:sp>
      </p:grpSp>
      <p:grpSp>
        <p:nvGrpSpPr>
          <p:cNvPr id="6" name="Group 72"/>
          <p:cNvGrpSpPr>
            <a:grpSpLocks/>
          </p:cNvGrpSpPr>
          <p:nvPr/>
        </p:nvGrpSpPr>
        <p:grpSpPr bwMode="auto">
          <a:xfrm>
            <a:off x="9568737" y="2203990"/>
            <a:ext cx="227013" cy="112713"/>
            <a:chOff x="3015" y="1935"/>
            <a:chExt cx="147" cy="69"/>
          </a:xfrm>
        </p:grpSpPr>
        <p:sp>
          <p:nvSpPr>
            <p:cNvPr id="782409" name="Line 73"/>
            <p:cNvSpPr>
              <a:spLocks noChangeShapeType="1"/>
            </p:cNvSpPr>
            <p:nvPr/>
          </p:nvSpPr>
          <p:spPr bwMode="auto">
            <a:xfrm>
              <a:off x="3075" y="1935"/>
              <a:ext cx="33" cy="0"/>
            </a:xfrm>
            <a:prstGeom prst="line">
              <a:avLst/>
            </a:prstGeom>
            <a:noFill/>
            <a:ln w="12700" cap="sq">
              <a:solidFill>
                <a:schemeClr val="tx1"/>
              </a:solidFill>
              <a:round/>
              <a:headEnd/>
              <a:tailEnd/>
            </a:ln>
            <a:effectLst/>
          </p:spPr>
          <p:txBody>
            <a:bodyPr/>
            <a:lstStyle/>
            <a:p>
              <a:endParaRPr lang="en-US"/>
            </a:p>
          </p:txBody>
        </p:sp>
        <p:sp>
          <p:nvSpPr>
            <p:cNvPr id="782410" name="Line 74"/>
            <p:cNvSpPr>
              <a:spLocks noChangeShapeType="1"/>
            </p:cNvSpPr>
            <p:nvPr/>
          </p:nvSpPr>
          <p:spPr bwMode="auto">
            <a:xfrm flipH="1">
              <a:off x="3045" y="1935"/>
              <a:ext cx="30" cy="22"/>
            </a:xfrm>
            <a:prstGeom prst="line">
              <a:avLst/>
            </a:prstGeom>
            <a:noFill/>
            <a:ln w="12700" cap="sq">
              <a:solidFill>
                <a:schemeClr val="tx1"/>
              </a:solidFill>
              <a:round/>
              <a:headEnd/>
              <a:tailEnd/>
            </a:ln>
            <a:effectLst/>
          </p:spPr>
          <p:txBody>
            <a:bodyPr/>
            <a:lstStyle/>
            <a:p>
              <a:endParaRPr lang="en-US"/>
            </a:p>
          </p:txBody>
        </p:sp>
        <p:sp>
          <p:nvSpPr>
            <p:cNvPr id="782411" name="Line 75"/>
            <p:cNvSpPr>
              <a:spLocks noChangeShapeType="1"/>
            </p:cNvSpPr>
            <p:nvPr/>
          </p:nvSpPr>
          <p:spPr bwMode="auto">
            <a:xfrm>
              <a:off x="3114" y="1937"/>
              <a:ext cx="18" cy="22"/>
            </a:xfrm>
            <a:prstGeom prst="line">
              <a:avLst/>
            </a:prstGeom>
            <a:noFill/>
            <a:ln w="12700" cap="sq">
              <a:solidFill>
                <a:schemeClr val="tx1"/>
              </a:solidFill>
              <a:round/>
              <a:headEnd/>
              <a:tailEnd/>
            </a:ln>
            <a:effectLst/>
          </p:spPr>
          <p:txBody>
            <a:bodyPr/>
            <a:lstStyle/>
            <a:p>
              <a:endParaRPr lang="en-US"/>
            </a:p>
          </p:txBody>
        </p:sp>
        <p:sp>
          <p:nvSpPr>
            <p:cNvPr id="782412" name="Oval 76"/>
            <p:cNvSpPr>
              <a:spLocks noChangeArrowheads="1"/>
            </p:cNvSpPr>
            <p:nvPr/>
          </p:nvSpPr>
          <p:spPr bwMode="auto">
            <a:xfrm>
              <a:off x="3048" y="1977"/>
              <a:ext cx="27" cy="27"/>
            </a:xfrm>
            <a:prstGeom prst="ellipse">
              <a:avLst/>
            </a:prstGeom>
            <a:solidFill>
              <a:schemeClr val="bg1"/>
            </a:solidFill>
            <a:ln w="12700" cap="sq">
              <a:solidFill>
                <a:schemeClr val="tx1"/>
              </a:solidFill>
              <a:round/>
              <a:headEnd/>
              <a:tailEnd/>
            </a:ln>
            <a:effectLst/>
          </p:spPr>
          <p:txBody>
            <a:bodyPr wrap="none" anchor="ctr"/>
            <a:lstStyle/>
            <a:p>
              <a:endParaRPr lang="en-US"/>
            </a:p>
          </p:txBody>
        </p:sp>
        <p:sp>
          <p:nvSpPr>
            <p:cNvPr id="782413" name="Oval 77"/>
            <p:cNvSpPr>
              <a:spLocks noChangeArrowheads="1"/>
            </p:cNvSpPr>
            <p:nvPr/>
          </p:nvSpPr>
          <p:spPr bwMode="auto">
            <a:xfrm>
              <a:off x="3102" y="1977"/>
              <a:ext cx="27" cy="27"/>
            </a:xfrm>
            <a:prstGeom prst="ellipse">
              <a:avLst/>
            </a:prstGeom>
            <a:solidFill>
              <a:schemeClr val="bg1"/>
            </a:solidFill>
            <a:ln w="12700" cap="sq">
              <a:solidFill>
                <a:schemeClr val="tx1"/>
              </a:solidFill>
              <a:round/>
              <a:headEnd/>
              <a:tailEnd/>
            </a:ln>
            <a:effectLst/>
          </p:spPr>
          <p:txBody>
            <a:bodyPr wrap="none" anchor="ctr"/>
            <a:lstStyle/>
            <a:p>
              <a:endParaRPr lang="en-US"/>
            </a:p>
          </p:txBody>
        </p:sp>
        <p:sp>
          <p:nvSpPr>
            <p:cNvPr id="782414" name="Line 78"/>
            <p:cNvSpPr>
              <a:spLocks noChangeShapeType="1"/>
            </p:cNvSpPr>
            <p:nvPr/>
          </p:nvSpPr>
          <p:spPr bwMode="auto">
            <a:xfrm flipH="1">
              <a:off x="3015" y="1959"/>
              <a:ext cx="27" cy="0"/>
            </a:xfrm>
            <a:prstGeom prst="line">
              <a:avLst/>
            </a:prstGeom>
            <a:noFill/>
            <a:ln w="12700" cap="sq">
              <a:solidFill>
                <a:schemeClr val="tx1"/>
              </a:solidFill>
              <a:round/>
              <a:headEnd/>
              <a:tailEnd/>
            </a:ln>
            <a:effectLst/>
          </p:spPr>
          <p:txBody>
            <a:bodyPr/>
            <a:lstStyle/>
            <a:p>
              <a:endParaRPr lang="en-US"/>
            </a:p>
          </p:txBody>
        </p:sp>
        <p:sp>
          <p:nvSpPr>
            <p:cNvPr id="782415" name="Line 79"/>
            <p:cNvSpPr>
              <a:spLocks noChangeShapeType="1"/>
            </p:cNvSpPr>
            <p:nvPr/>
          </p:nvSpPr>
          <p:spPr bwMode="auto">
            <a:xfrm flipH="1">
              <a:off x="3015" y="1962"/>
              <a:ext cx="0" cy="24"/>
            </a:xfrm>
            <a:prstGeom prst="line">
              <a:avLst/>
            </a:prstGeom>
            <a:noFill/>
            <a:ln w="12700" cap="sq">
              <a:solidFill>
                <a:schemeClr val="tx1"/>
              </a:solidFill>
              <a:round/>
              <a:headEnd/>
              <a:tailEnd/>
            </a:ln>
            <a:effectLst/>
          </p:spPr>
          <p:txBody>
            <a:bodyPr/>
            <a:lstStyle/>
            <a:p>
              <a:endParaRPr lang="en-US"/>
            </a:p>
          </p:txBody>
        </p:sp>
        <p:sp>
          <p:nvSpPr>
            <p:cNvPr id="782416" name="Line 80"/>
            <p:cNvSpPr>
              <a:spLocks noChangeShapeType="1"/>
            </p:cNvSpPr>
            <p:nvPr/>
          </p:nvSpPr>
          <p:spPr bwMode="auto">
            <a:xfrm flipV="1">
              <a:off x="3015" y="1986"/>
              <a:ext cx="33" cy="0"/>
            </a:xfrm>
            <a:prstGeom prst="line">
              <a:avLst/>
            </a:prstGeom>
            <a:noFill/>
            <a:ln w="12700" cap="sq">
              <a:solidFill>
                <a:schemeClr val="tx1"/>
              </a:solidFill>
              <a:round/>
              <a:headEnd/>
              <a:tailEnd/>
            </a:ln>
            <a:effectLst/>
          </p:spPr>
          <p:txBody>
            <a:bodyPr/>
            <a:lstStyle/>
            <a:p>
              <a:endParaRPr lang="en-US"/>
            </a:p>
          </p:txBody>
        </p:sp>
        <p:sp>
          <p:nvSpPr>
            <p:cNvPr id="782417" name="Line 81"/>
            <p:cNvSpPr>
              <a:spLocks noChangeShapeType="1"/>
            </p:cNvSpPr>
            <p:nvPr/>
          </p:nvSpPr>
          <p:spPr bwMode="auto">
            <a:xfrm>
              <a:off x="3135" y="1962"/>
              <a:ext cx="27" cy="3"/>
            </a:xfrm>
            <a:prstGeom prst="line">
              <a:avLst/>
            </a:prstGeom>
            <a:noFill/>
            <a:ln w="12700" cap="sq">
              <a:solidFill>
                <a:schemeClr val="tx1"/>
              </a:solidFill>
              <a:round/>
              <a:headEnd/>
              <a:tailEnd/>
            </a:ln>
            <a:effectLst/>
          </p:spPr>
          <p:txBody>
            <a:bodyPr/>
            <a:lstStyle/>
            <a:p>
              <a:endParaRPr lang="en-US"/>
            </a:p>
          </p:txBody>
        </p:sp>
        <p:sp>
          <p:nvSpPr>
            <p:cNvPr id="782418" name="Line 82"/>
            <p:cNvSpPr>
              <a:spLocks noChangeShapeType="1"/>
            </p:cNvSpPr>
            <p:nvPr/>
          </p:nvSpPr>
          <p:spPr bwMode="auto">
            <a:xfrm flipH="1" flipV="1">
              <a:off x="3162" y="1965"/>
              <a:ext cx="0" cy="24"/>
            </a:xfrm>
            <a:prstGeom prst="line">
              <a:avLst/>
            </a:prstGeom>
            <a:noFill/>
            <a:ln w="12700" cap="sq">
              <a:solidFill>
                <a:schemeClr val="tx1"/>
              </a:solidFill>
              <a:round/>
              <a:headEnd/>
              <a:tailEnd/>
            </a:ln>
            <a:effectLst/>
          </p:spPr>
          <p:txBody>
            <a:bodyPr/>
            <a:lstStyle/>
            <a:p>
              <a:endParaRPr lang="en-US"/>
            </a:p>
          </p:txBody>
        </p:sp>
        <p:sp>
          <p:nvSpPr>
            <p:cNvPr id="782419" name="Line 83"/>
            <p:cNvSpPr>
              <a:spLocks noChangeShapeType="1"/>
            </p:cNvSpPr>
            <p:nvPr/>
          </p:nvSpPr>
          <p:spPr bwMode="auto">
            <a:xfrm flipH="1" flipV="1">
              <a:off x="3132" y="1989"/>
              <a:ext cx="30" cy="0"/>
            </a:xfrm>
            <a:prstGeom prst="line">
              <a:avLst/>
            </a:prstGeom>
            <a:noFill/>
            <a:ln w="12700" cap="sq">
              <a:solidFill>
                <a:schemeClr val="tx1"/>
              </a:solidFill>
              <a:round/>
              <a:headEnd/>
              <a:tailEnd/>
            </a:ln>
            <a:effectLst/>
          </p:spPr>
          <p:txBody>
            <a:bodyPr/>
            <a:lstStyle/>
            <a:p>
              <a:endParaRPr lang="en-US"/>
            </a:p>
          </p:txBody>
        </p:sp>
        <p:sp>
          <p:nvSpPr>
            <p:cNvPr id="782420" name="Line 84"/>
            <p:cNvSpPr>
              <a:spLocks noChangeShapeType="1"/>
            </p:cNvSpPr>
            <p:nvPr/>
          </p:nvSpPr>
          <p:spPr bwMode="auto">
            <a:xfrm>
              <a:off x="3075" y="1989"/>
              <a:ext cx="30" cy="0"/>
            </a:xfrm>
            <a:prstGeom prst="line">
              <a:avLst/>
            </a:prstGeom>
            <a:noFill/>
            <a:ln w="12700" cap="sq">
              <a:solidFill>
                <a:schemeClr val="tx1"/>
              </a:solidFill>
              <a:round/>
              <a:headEnd/>
              <a:tailEnd/>
            </a:ln>
            <a:effectLst/>
          </p:spPr>
          <p:txBody>
            <a:bodyPr/>
            <a:lstStyle/>
            <a:p>
              <a:endParaRPr lang="en-US"/>
            </a:p>
          </p:txBody>
        </p:sp>
        <p:sp>
          <p:nvSpPr>
            <p:cNvPr id="782421" name="Line 85"/>
            <p:cNvSpPr>
              <a:spLocks noChangeShapeType="1"/>
            </p:cNvSpPr>
            <p:nvPr/>
          </p:nvSpPr>
          <p:spPr bwMode="auto">
            <a:xfrm>
              <a:off x="3111" y="1935"/>
              <a:ext cx="0" cy="3"/>
            </a:xfrm>
            <a:prstGeom prst="line">
              <a:avLst/>
            </a:prstGeom>
            <a:noFill/>
            <a:ln w="12700" cap="sq">
              <a:solidFill>
                <a:schemeClr val="tx1"/>
              </a:solidFill>
              <a:round/>
              <a:headEnd/>
              <a:tailEnd/>
            </a:ln>
            <a:effectLst/>
          </p:spPr>
          <p:txBody>
            <a:bodyPr/>
            <a:lstStyle/>
            <a:p>
              <a:endParaRPr lang="en-US"/>
            </a:p>
          </p:txBody>
        </p:sp>
        <p:sp>
          <p:nvSpPr>
            <p:cNvPr id="782422" name="Line 86"/>
            <p:cNvSpPr>
              <a:spLocks noChangeShapeType="1"/>
            </p:cNvSpPr>
            <p:nvPr/>
          </p:nvSpPr>
          <p:spPr bwMode="auto">
            <a:xfrm>
              <a:off x="3102" y="1935"/>
              <a:ext cx="0" cy="27"/>
            </a:xfrm>
            <a:prstGeom prst="line">
              <a:avLst/>
            </a:prstGeom>
            <a:noFill/>
            <a:ln w="12700" cap="sq">
              <a:solidFill>
                <a:schemeClr val="tx1"/>
              </a:solidFill>
              <a:round/>
              <a:headEnd/>
              <a:tailEnd/>
            </a:ln>
            <a:effectLst/>
          </p:spPr>
          <p:txBody>
            <a:bodyPr/>
            <a:lstStyle/>
            <a:p>
              <a:endParaRPr lang="en-US"/>
            </a:p>
          </p:txBody>
        </p:sp>
        <p:sp>
          <p:nvSpPr>
            <p:cNvPr id="782423" name="Line 87"/>
            <p:cNvSpPr>
              <a:spLocks noChangeShapeType="1"/>
            </p:cNvSpPr>
            <p:nvPr/>
          </p:nvSpPr>
          <p:spPr bwMode="auto">
            <a:xfrm flipV="1">
              <a:off x="3108" y="1962"/>
              <a:ext cx="27" cy="0"/>
            </a:xfrm>
            <a:prstGeom prst="line">
              <a:avLst/>
            </a:prstGeom>
            <a:noFill/>
            <a:ln w="12700" cap="sq">
              <a:solidFill>
                <a:schemeClr val="tx1"/>
              </a:solidFill>
              <a:round/>
              <a:headEnd/>
              <a:tailEnd/>
            </a:ln>
            <a:effectLst/>
          </p:spPr>
          <p:txBody>
            <a:bodyPr/>
            <a:lstStyle/>
            <a:p>
              <a:endParaRPr lang="en-US"/>
            </a:p>
          </p:txBody>
        </p:sp>
      </p:grpSp>
      <p:grpSp>
        <p:nvGrpSpPr>
          <p:cNvPr id="7" name="Group 88"/>
          <p:cNvGrpSpPr>
            <a:grpSpLocks/>
          </p:cNvGrpSpPr>
          <p:nvPr/>
        </p:nvGrpSpPr>
        <p:grpSpPr bwMode="auto">
          <a:xfrm>
            <a:off x="8894049" y="2892965"/>
            <a:ext cx="227012" cy="112713"/>
            <a:chOff x="3015" y="1935"/>
            <a:chExt cx="147" cy="69"/>
          </a:xfrm>
        </p:grpSpPr>
        <p:sp>
          <p:nvSpPr>
            <p:cNvPr id="782425" name="Line 89"/>
            <p:cNvSpPr>
              <a:spLocks noChangeShapeType="1"/>
            </p:cNvSpPr>
            <p:nvPr/>
          </p:nvSpPr>
          <p:spPr bwMode="auto">
            <a:xfrm>
              <a:off x="3075" y="1935"/>
              <a:ext cx="33" cy="0"/>
            </a:xfrm>
            <a:prstGeom prst="line">
              <a:avLst/>
            </a:prstGeom>
            <a:noFill/>
            <a:ln w="12700" cap="sq">
              <a:solidFill>
                <a:schemeClr val="tx1"/>
              </a:solidFill>
              <a:round/>
              <a:headEnd/>
              <a:tailEnd/>
            </a:ln>
            <a:effectLst/>
          </p:spPr>
          <p:txBody>
            <a:bodyPr/>
            <a:lstStyle/>
            <a:p>
              <a:endParaRPr lang="en-US"/>
            </a:p>
          </p:txBody>
        </p:sp>
        <p:sp>
          <p:nvSpPr>
            <p:cNvPr id="782426" name="Line 90"/>
            <p:cNvSpPr>
              <a:spLocks noChangeShapeType="1"/>
            </p:cNvSpPr>
            <p:nvPr/>
          </p:nvSpPr>
          <p:spPr bwMode="auto">
            <a:xfrm flipH="1">
              <a:off x="3045" y="1935"/>
              <a:ext cx="30" cy="22"/>
            </a:xfrm>
            <a:prstGeom prst="line">
              <a:avLst/>
            </a:prstGeom>
            <a:noFill/>
            <a:ln w="12700" cap="sq">
              <a:solidFill>
                <a:schemeClr val="tx1"/>
              </a:solidFill>
              <a:round/>
              <a:headEnd/>
              <a:tailEnd/>
            </a:ln>
            <a:effectLst/>
          </p:spPr>
          <p:txBody>
            <a:bodyPr/>
            <a:lstStyle/>
            <a:p>
              <a:endParaRPr lang="en-US"/>
            </a:p>
          </p:txBody>
        </p:sp>
        <p:sp>
          <p:nvSpPr>
            <p:cNvPr id="782427" name="Line 91"/>
            <p:cNvSpPr>
              <a:spLocks noChangeShapeType="1"/>
            </p:cNvSpPr>
            <p:nvPr/>
          </p:nvSpPr>
          <p:spPr bwMode="auto">
            <a:xfrm>
              <a:off x="3114" y="1937"/>
              <a:ext cx="18" cy="22"/>
            </a:xfrm>
            <a:prstGeom prst="line">
              <a:avLst/>
            </a:prstGeom>
            <a:noFill/>
            <a:ln w="12700" cap="sq">
              <a:solidFill>
                <a:schemeClr val="tx1"/>
              </a:solidFill>
              <a:round/>
              <a:headEnd/>
              <a:tailEnd/>
            </a:ln>
            <a:effectLst/>
          </p:spPr>
          <p:txBody>
            <a:bodyPr/>
            <a:lstStyle/>
            <a:p>
              <a:endParaRPr lang="en-US"/>
            </a:p>
          </p:txBody>
        </p:sp>
        <p:sp>
          <p:nvSpPr>
            <p:cNvPr id="782428" name="Oval 92"/>
            <p:cNvSpPr>
              <a:spLocks noChangeArrowheads="1"/>
            </p:cNvSpPr>
            <p:nvPr/>
          </p:nvSpPr>
          <p:spPr bwMode="auto">
            <a:xfrm>
              <a:off x="3048" y="1977"/>
              <a:ext cx="27" cy="27"/>
            </a:xfrm>
            <a:prstGeom prst="ellipse">
              <a:avLst/>
            </a:prstGeom>
            <a:solidFill>
              <a:schemeClr val="bg1"/>
            </a:solidFill>
            <a:ln w="12700" cap="sq">
              <a:solidFill>
                <a:schemeClr val="tx1"/>
              </a:solidFill>
              <a:round/>
              <a:headEnd/>
              <a:tailEnd/>
            </a:ln>
            <a:effectLst/>
          </p:spPr>
          <p:txBody>
            <a:bodyPr wrap="none" anchor="ctr"/>
            <a:lstStyle/>
            <a:p>
              <a:endParaRPr lang="en-US"/>
            </a:p>
          </p:txBody>
        </p:sp>
        <p:sp>
          <p:nvSpPr>
            <p:cNvPr id="782429" name="Oval 93"/>
            <p:cNvSpPr>
              <a:spLocks noChangeArrowheads="1"/>
            </p:cNvSpPr>
            <p:nvPr/>
          </p:nvSpPr>
          <p:spPr bwMode="auto">
            <a:xfrm>
              <a:off x="3102" y="1977"/>
              <a:ext cx="27" cy="27"/>
            </a:xfrm>
            <a:prstGeom prst="ellipse">
              <a:avLst/>
            </a:prstGeom>
            <a:solidFill>
              <a:schemeClr val="bg1"/>
            </a:solidFill>
            <a:ln w="12700" cap="sq">
              <a:solidFill>
                <a:schemeClr val="tx1"/>
              </a:solidFill>
              <a:round/>
              <a:headEnd/>
              <a:tailEnd/>
            </a:ln>
            <a:effectLst/>
          </p:spPr>
          <p:txBody>
            <a:bodyPr wrap="none" anchor="ctr"/>
            <a:lstStyle/>
            <a:p>
              <a:endParaRPr lang="en-US"/>
            </a:p>
          </p:txBody>
        </p:sp>
        <p:sp>
          <p:nvSpPr>
            <p:cNvPr id="782430" name="Line 94"/>
            <p:cNvSpPr>
              <a:spLocks noChangeShapeType="1"/>
            </p:cNvSpPr>
            <p:nvPr/>
          </p:nvSpPr>
          <p:spPr bwMode="auto">
            <a:xfrm flipH="1">
              <a:off x="3015" y="1959"/>
              <a:ext cx="27" cy="0"/>
            </a:xfrm>
            <a:prstGeom prst="line">
              <a:avLst/>
            </a:prstGeom>
            <a:noFill/>
            <a:ln w="12700" cap="sq">
              <a:solidFill>
                <a:schemeClr val="tx1"/>
              </a:solidFill>
              <a:round/>
              <a:headEnd/>
              <a:tailEnd/>
            </a:ln>
            <a:effectLst/>
          </p:spPr>
          <p:txBody>
            <a:bodyPr/>
            <a:lstStyle/>
            <a:p>
              <a:endParaRPr lang="en-US"/>
            </a:p>
          </p:txBody>
        </p:sp>
        <p:sp>
          <p:nvSpPr>
            <p:cNvPr id="782431" name="Line 95"/>
            <p:cNvSpPr>
              <a:spLocks noChangeShapeType="1"/>
            </p:cNvSpPr>
            <p:nvPr/>
          </p:nvSpPr>
          <p:spPr bwMode="auto">
            <a:xfrm flipH="1">
              <a:off x="3015" y="1962"/>
              <a:ext cx="0" cy="24"/>
            </a:xfrm>
            <a:prstGeom prst="line">
              <a:avLst/>
            </a:prstGeom>
            <a:noFill/>
            <a:ln w="12700" cap="sq">
              <a:solidFill>
                <a:schemeClr val="tx1"/>
              </a:solidFill>
              <a:round/>
              <a:headEnd/>
              <a:tailEnd/>
            </a:ln>
            <a:effectLst/>
          </p:spPr>
          <p:txBody>
            <a:bodyPr/>
            <a:lstStyle/>
            <a:p>
              <a:endParaRPr lang="en-US"/>
            </a:p>
          </p:txBody>
        </p:sp>
        <p:sp>
          <p:nvSpPr>
            <p:cNvPr id="782432" name="Line 96"/>
            <p:cNvSpPr>
              <a:spLocks noChangeShapeType="1"/>
            </p:cNvSpPr>
            <p:nvPr/>
          </p:nvSpPr>
          <p:spPr bwMode="auto">
            <a:xfrm flipV="1">
              <a:off x="3015" y="1986"/>
              <a:ext cx="33" cy="0"/>
            </a:xfrm>
            <a:prstGeom prst="line">
              <a:avLst/>
            </a:prstGeom>
            <a:noFill/>
            <a:ln w="12700" cap="sq">
              <a:solidFill>
                <a:schemeClr val="tx1"/>
              </a:solidFill>
              <a:round/>
              <a:headEnd/>
              <a:tailEnd/>
            </a:ln>
            <a:effectLst/>
          </p:spPr>
          <p:txBody>
            <a:bodyPr/>
            <a:lstStyle/>
            <a:p>
              <a:endParaRPr lang="en-US"/>
            </a:p>
          </p:txBody>
        </p:sp>
        <p:sp>
          <p:nvSpPr>
            <p:cNvPr id="782433" name="Line 97"/>
            <p:cNvSpPr>
              <a:spLocks noChangeShapeType="1"/>
            </p:cNvSpPr>
            <p:nvPr/>
          </p:nvSpPr>
          <p:spPr bwMode="auto">
            <a:xfrm>
              <a:off x="3135" y="1962"/>
              <a:ext cx="27" cy="3"/>
            </a:xfrm>
            <a:prstGeom prst="line">
              <a:avLst/>
            </a:prstGeom>
            <a:noFill/>
            <a:ln w="12700" cap="sq">
              <a:solidFill>
                <a:schemeClr val="tx1"/>
              </a:solidFill>
              <a:round/>
              <a:headEnd/>
              <a:tailEnd/>
            </a:ln>
            <a:effectLst/>
          </p:spPr>
          <p:txBody>
            <a:bodyPr/>
            <a:lstStyle/>
            <a:p>
              <a:endParaRPr lang="en-US"/>
            </a:p>
          </p:txBody>
        </p:sp>
        <p:sp>
          <p:nvSpPr>
            <p:cNvPr id="782434" name="Line 98"/>
            <p:cNvSpPr>
              <a:spLocks noChangeShapeType="1"/>
            </p:cNvSpPr>
            <p:nvPr/>
          </p:nvSpPr>
          <p:spPr bwMode="auto">
            <a:xfrm flipH="1" flipV="1">
              <a:off x="3162" y="1965"/>
              <a:ext cx="0" cy="24"/>
            </a:xfrm>
            <a:prstGeom prst="line">
              <a:avLst/>
            </a:prstGeom>
            <a:noFill/>
            <a:ln w="12700" cap="sq">
              <a:solidFill>
                <a:schemeClr val="tx1"/>
              </a:solidFill>
              <a:round/>
              <a:headEnd/>
              <a:tailEnd/>
            </a:ln>
            <a:effectLst/>
          </p:spPr>
          <p:txBody>
            <a:bodyPr/>
            <a:lstStyle/>
            <a:p>
              <a:endParaRPr lang="en-US"/>
            </a:p>
          </p:txBody>
        </p:sp>
        <p:sp>
          <p:nvSpPr>
            <p:cNvPr id="782435" name="Line 99"/>
            <p:cNvSpPr>
              <a:spLocks noChangeShapeType="1"/>
            </p:cNvSpPr>
            <p:nvPr/>
          </p:nvSpPr>
          <p:spPr bwMode="auto">
            <a:xfrm flipH="1" flipV="1">
              <a:off x="3132" y="1989"/>
              <a:ext cx="30" cy="0"/>
            </a:xfrm>
            <a:prstGeom prst="line">
              <a:avLst/>
            </a:prstGeom>
            <a:noFill/>
            <a:ln w="12700" cap="sq">
              <a:solidFill>
                <a:schemeClr val="tx1"/>
              </a:solidFill>
              <a:round/>
              <a:headEnd/>
              <a:tailEnd/>
            </a:ln>
            <a:effectLst/>
          </p:spPr>
          <p:txBody>
            <a:bodyPr/>
            <a:lstStyle/>
            <a:p>
              <a:endParaRPr lang="en-US"/>
            </a:p>
          </p:txBody>
        </p:sp>
        <p:sp>
          <p:nvSpPr>
            <p:cNvPr id="782436" name="Line 100"/>
            <p:cNvSpPr>
              <a:spLocks noChangeShapeType="1"/>
            </p:cNvSpPr>
            <p:nvPr/>
          </p:nvSpPr>
          <p:spPr bwMode="auto">
            <a:xfrm>
              <a:off x="3075" y="1989"/>
              <a:ext cx="30" cy="0"/>
            </a:xfrm>
            <a:prstGeom prst="line">
              <a:avLst/>
            </a:prstGeom>
            <a:noFill/>
            <a:ln w="12700" cap="sq">
              <a:solidFill>
                <a:schemeClr val="tx1"/>
              </a:solidFill>
              <a:round/>
              <a:headEnd/>
              <a:tailEnd/>
            </a:ln>
            <a:effectLst/>
          </p:spPr>
          <p:txBody>
            <a:bodyPr/>
            <a:lstStyle/>
            <a:p>
              <a:endParaRPr lang="en-US"/>
            </a:p>
          </p:txBody>
        </p:sp>
        <p:sp>
          <p:nvSpPr>
            <p:cNvPr id="782437" name="Line 101"/>
            <p:cNvSpPr>
              <a:spLocks noChangeShapeType="1"/>
            </p:cNvSpPr>
            <p:nvPr/>
          </p:nvSpPr>
          <p:spPr bwMode="auto">
            <a:xfrm>
              <a:off x="3111" y="1935"/>
              <a:ext cx="0" cy="3"/>
            </a:xfrm>
            <a:prstGeom prst="line">
              <a:avLst/>
            </a:prstGeom>
            <a:noFill/>
            <a:ln w="12700" cap="sq">
              <a:solidFill>
                <a:schemeClr val="tx1"/>
              </a:solidFill>
              <a:round/>
              <a:headEnd/>
              <a:tailEnd/>
            </a:ln>
            <a:effectLst/>
          </p:spPr>
          <p:txBody>
            <a:bodyPr/>
            <a:lstStyle/>
            <a:p>
              <a:endParaRPr lang="en-US"/>
            </a:p>
          </p:txBody>
        </p:sp>
        <p:sp>
          <p:nvSpPr>
            <p:cNvPr id="782438" name="Line 102"/>
            <p:cNvSpPr>
              <a:spLocks noChangeShapeType="1"/>
            </p:cNvSpPr>
            <p:nvPr/>
          </p:nvSpPr>
          <p:spPr bwMode="auto">
            <a:xfrm>
              <a:off x="3102" y="1935"/>
              <a:ext cx="0" cy="27"/>
            </a:xfrm>
            <a:prstGeom prst="line">
              <a:avLst/>
            </a:prstGeom>
            <a:noFill/>
            <a:ln w="12700" cap="sq">
              <a:solidFill>
                <a:schemeClr val="tx1"/>
              </a:solidFill>
              <a:round/>
              <a:headEnd/>
              <a:tailEnd/>
            </a:ln>
            <a:effectLst/>
          </p:spPr>
          <p:txBody>
            <a:bodyPr/>
            <a:lstStyle/>
            <a:p>
              <a:endParaRPr lang="en-US"/>
            </a:p>
          </p:txBody>
        </p:sp>
        <p:sp>
          <p:nvSpPr>
            <p:cNvPr id="782439" name="Line 103"/>
            <p:cNvSpPr>
              <a:spLocks noChangeShapeType="1"/>
            </p:cNvSpPr>
            <p:nvPr/>
          </p:nvSpPr>
          <p:spPr bwMode="auto">
            <a:xfrm flipV="1">
              <a:off x="3108" y="1962"/>
              <a:ext cx="27" cy="0"/>
            </a:xfrm>
            <a:prstGeom prst="line">
              <a:avLst/>
            </a:prstGeom>
            <a:noFill/>
            <a:ln w="12700" cap="sq">
              <a:solidFill>
                <a:schemeClr val="tx1"/>
              </a:solidFill>
              <a:round/>
              <a:headEnd/>
              <a:tailEnd/>
            </a:ln>
            <a:effectLst/>
          </p:spPr>
          <p:txBody>
            <a:bodyPr/>
            <a:lstStyle/>
            <a:p>
              <a:endParaRPr lang="en-US"/>
            </a:p>
          </p:txBody>
        </p:sp>
      </p:grpSp>
      <p:grpSp>
        <p:nvGrpSpPr>
          <p:cNvPr id="8" name="Group 104"/>
          <p:cNvGrpSpPr>
            <a:grpSpLocks/>
          </p:cNvGrpSpPr>
          <p:nvPr/>
        </p:nvGrpSpPr>
        <p:grpSpPr bwMode="auto">
          <a:xfrm>
            <a:off x="8473362" y="2497677"/>
            <a:ext cx="227013" cy="112712"/>
            <a:chOff x="3015" y="1935"/>
            <a:chExt cx="147" cy="69"/>
          </a:xfrm>
        </p:grpSpPr>
        <p:sp>
          <p:nvSpPr>
            <p:cNvPr id="782441" name="Line 105"/>
            <p:cNvSpPr>
              <a:spLocks noChangeShapeType="1"/>
            </p:cNvSpPr>
            <p:nvPr/>
          </p:nvSpPr>
          <p:spPr bwMode="auto">
            <a:xfrm>
              <a:off x="3075" y="1935"/>
              <a:ext cx="33" cy="0"/>
            </a:xfrm>
            <a:prstGeom prst="line">
              <a:avLst/>
            </a:prstGeom>
            <a:noFill/>
            <a:ln w="12700" cap="sq">
              <a:solidFill>
                <a:schemeClr val="tx1"/>
              </a:solidFill>
              <a:round/>
              <a:headEnd/>
              <a:tailEnd/>
            </a:ln>
            <a:effectLst/>
          </p:spPr>
          <p:txBody>
            <a:bodyPr/>
            <a:lstStyle/>
            <a:p>
              <a:endParaRPr lang="en-US"/>
            </a:p>
          </p:txBody>
        </p:sp>
        <p:sp>
          <p:nvSpPr>
            <p:cNvPr id="782442" name="Line 106"/>
            <p:cNvSpPr>
              <a:spLocks noChangeShapeType="1"/>
            </p:cNvSpPr>
            <p:nvPr/>
          </p:nvSpPr>
          <p:spPr bwMode="auto">
            <a:xfrm flipH="1">
              <a:off x="3045" y="1935"/>
              <a:ext cx="30" cy="22"/>
            </a:xfrm>
            <a:prstGeom prst="line">
              <a:avLst/>
            </a:prstGeom>
            <a:noFill/>
            <a:ln w="12700" cap="sq">
              <a:solidFill>
                <a:schemeClr val="tx1"/>
              </a:solidFill>
              <a:round/>
              <a:headEnd/>
              <a:tailEnd/>
            </a:ln>
            <a:effectLst/>
          </p:spPr>
          <p:txBody>
            <a:bodyPr/>
            <a:lstStyle/>
            <a:p>
              <a:endParaRPr lang="en-US"/>
            </a:p>
          </p:txBody>
        </p:sp>
        <p:sp>
          <p:nvSpPr>
            <p:cNvPr id="782443" name="Line 107"/>
            <p:cNvSpPr>
              <a:spLocks noChangeShapeType="1"/>
            </p:cNvSpPr>
            <p:nvPr/>
          </p:nvSpPr>
          <p:spPr bwMode="auto">
            <a:xfrm>
              <a:off x="3114" y="1937"/>
              <a:ext cx="18" cy="22"/>
            </a:xfrm>
            <a:prstGeom prst="line">
              <a:avLst/>
            </a:prstGeom>
            <a:noFill/>
            <a:ln w="12700" cap="sq">
              <a:solidFill>
                <a:schemeClr val="tx1"/>
              </a:solidFill>
              <a:round/>
              <a:headEnd/>
              <a:tailEnd/>
            </a:ln>
            <a:effectLst/>
          </p:spPr>
          <p:txBody>
            <a:bodyPr/>
            <a:lstStyle/>
            <a:p>
              <a:endParaRPr lang="en-US"/>
            </a:p>
          </p:txBody>
        </p:sp>
        <p:sp>
          <p:nvSpPr>
            <p:cNvPr id="782444" name="Oval 108"/>
            <p:cNvSpPr>
              <a:spLocks noChangeArrowheads="1"/>
            </p:cNvSpPr>
            <p:nvPr/>
          </p:nvSpPr>
          <p:spPr bwMode="auto">
            <a:xfrm>
              <a:off x="3048" y="1977"/>
              <a:ext cx="27" cy="27"/>
            </a:xfrm>
            <a:prstGeom prst="ellipse">
              <a:avLst/>
            </a:prstGeom>
            <a:solidFill>
              <a:schemeClr val="bg1"/>
            </a:solidFill>
            <a:ln w="12700" cap="sq">
              <a:solidFill>
                <a:schemeClr val="tx1"/>
              </a:solidFill>
              <a:round/>
              <a:headEnd/>
              <a:tailEnd/>
            </a:ln>
            <a:effectLst/>
          </p:spPr>
          <p:txBody>
            <a:bodyPr wrap="none" anchor="ctr"/>
            <a:lstStyle/>
            <a:p>
              <a:endParaRPr lang="en-US"/>
            </a:p>
          </p:txBody>
        </p:sp>
        <p:sp>
          <p:nvSpPr>
            <p:cNvPr id="782445" name="Oval 109"/>
            <p:cNvSpPr>
              <a:spLocks noChangeArrowheads="1"/>
            </p:cNvSpPr>
            <p:nvPr/>
          </p:nvSpPr>
          <p:spPr bwMode="auto">
            <a:xfrm>
              <a:off x="3102" y="1977"/>
              <a:ext cx="27" cy="27"/>
            </a:xfrm>
            <a:prstGeom prst="ellipse">
              <a:avLst/>
            </a:prstGeom>
            <a:solidFill>
              <a:schemeClr val="bg1"/>
            </a:solidFill>
            <a:ln w="12700" cap="sq">
              <a:solidFill>
                <a:schemeClr val="tx1"/>
              </a:solidFill>
              <a:round/>
              <a:headEnd/>
              <a:tailEnd/>
            </a:ln>
            <a:effectLst/>
          </p:spPr>
          <p:txBody>
            <a:bodyPr wrap="none" anchor="ctr"/>
            <a:lstStyle/>
            <a:p>
              <a:endParaRPr lang="en-US"/>
            </a:p>
          </p:txBody>
        </p:sp>
        <p:sp>
          <p:nvSpPr>
            <p:cNvPr id="782446" name="Line 110"/>
            <p:cNvSpPr>
              <a:spLocks noChangeShapeType="1"/>
            </p:cNvSpPr>
            <p:nvPr/>
          </p:nvSpPr>
          <p:spPr bwMode="auto">
            <a:xfrm flipH="1">
              <a:off x="3015" y="1959"/>
              <a:ext cx="27" cy="0"/>
            </a:xfrm>
            <a:prstGeom prst="line">
              <a:avLst/>
            </a:prstGeom>
            <a:noFill/>
            <a:ln w="12700" cap="sq">
              <a:solidFill>
                <a:schemeClr val="tx1"/>
              </a:solidFill>
              <a:round/>
              <a:headEnd/>
              <a:tailEnd/>
            </a:ln>
            <a:effectLst/>
          </p:spPr>
          <p:txBody>
            <a:bodyPr/>
            <a:lstStyle/>
            <a:p>
              <a:endParaRPr lang="en-US"/>
            </a:p>
          </p:txBody>
        </p:sp>
        <p:sp>
          <p:nvSpPr>
            <p:cNvPr id="782447" name="Line 111"/>
            <p:cNvSpPr>
              <a:spLocks noChangeShapeType="1"/>
            </p:cNvSpPr>
            <p:nvPr/>
          </p:nvSpPr>
          <p:spPr bwMode="auto">
            <a:xfrm flipH="1">
              <a:off x="3015" y="1962"/>
              <a:ext cx="0" cy="24"/>
            </a:xfrm>
            <a:prstGeom prst="line">
              <a:avLst/>
            </a:prstGeom>
            <a:noFill/>
            <a:ln w="12700" cap="sq">
              <a:solidFill>
                <a:schemeClr val="tx1"/>
              </a:solidFill>
              <a:round/>
              <a:headEnd/>
              <a:tailEnd/>
            </a:ln>
            <a:effectLst/>
          </p:spPr>
          <p:txBody>
            <a:bodyPr/>
            <a:lstStyle/>
            <a:p>
              <a:endParaRPr lang="en-US"/>
            </a:p>
          </p:txBody>
        </p:sp>
        <p:sp>
          <p:nvSpPr>
            <p:cNvPr id="782448" name="Line 112"/>
            <p:cNvSpPr>
              <a:spLocks noChangeShapeType="1"/>
            </p:cNvSpPr>
            <p:nvPr/>
          </p:nvSpPr>
          <p:spPr bwMode="auto">
            <a:xfrm flipV="1">
              <a:off x="3015" y="1986"/>
              <a:ext cx="33" cy="0"/>
            </a:xfrm>
            <a:prstGeom prst="line">
              <a:avLst/>
            </a:prstGeom>
            <a:noFill/>
            <a:ln w="12700" cap="sq">
              <a:solidFill>
                <a:schemeClr val="tx1"/>
              </a:solidFill>
              <a:round/>
              <a:headEnd/>
              <a:tailEnd/>
            </a:ln>
            <a:effectLst/>
          </p:spPr>
          <p:txBody>
            <a:bodyPr/>
            <a:lstStyle/>
            <a:p>
              <a:endParaRPr lang="en-US"/>
            </a:p>
          </p:txBody>
        </p:sp>
        <p:sp>
          <p:nvSpPr>
            <p:cNvPr id="782449" name="Line 113"/>
            <p:cNvSpPr>
              <a:spLocks noChangeShapeType="1"/>
            </p:cNvSpPr>
            <p:nvPr/>
          </p:nvSpPr>
          <p:spPr bwMode="auto">
            <a:xfrm>
              <a:off x="3135" y="1962"/>
              <a:ext cx="27" cy="3"/>
            </a:xfrm>
            <a:prstGeom prst="line">
              <a:avLst/>
            </a:prstGeom>
            <a:noFill/>
            <a:ln w="12700" cap="sq">
              <a:solidFill>
                <a:schemeClr val="tx1"/>
              </a:solidFill>
              <a:round/>
              <a:headEnd/>
              <a:tailEnd/>
            </a:ln>
            <a:effectLst/>
          </p:spPr>
          <p:txBody>
            <a:bodyPr/>
            <a:lstStyle/>
            <a:p>
              <a:endParaRPr lang="en-US"/>
            </a:p>
          </p:txBody>
        </p:sp>
        <p:sp>
          <p:nvSpPr>
            <p:cNvPr id="782450" name="Line 114"/>
            <p:cNvSpPr>
              <a:spLocks noChangeShapeType="1"/>
            </p:cNvSpPr>
            <p:nvPr/>
          </p:nvSpPr>
          <p:spPr bwMode="auto">
            <a:xfrm flipH="1" flipV="1">
              <a:off x="3162" y="1965"/>
              <a:ext cx="0" cy="24"/>
            </a:xfrm>
            <a:prstGeom prst="line">
              <a:avLst/>
            </a:prstGeom>
            <a:noFill/>
            <a:ln w="12700" cap="sq">
              <a:solidFill>
                <a:schemeClr val="tx1"/>
              </a:solidFill>
              <a:round/>
              <a:headEnd/>
              <a:tailEnd/>
            </a:ln>
            <a:effectLst/>
          </p:spPr>
          <p:txBody>
            <a:bodyPr/>
            <a:lstStyle/>
            <a:p>
              <a:endParaRPr lang="en-US"/>
            </a:p>
          </p:txBody>
        </p:sp>
        <p:sp>
          <p:nvSpPr>
            <p:cNvPr id="782451" name="Line 115"/>
            <p:cNvSpPr>
              <a:spLocks noChangeShapeType="1"/>
            </p:cNvSpPr>
            <p:nvPr/>
          </p:nvSpPr>
          <p:spPr bwMode="auto">
            <a:xfrm flipH="1" flipV="1">
              <a:off x="3132" y="1989"/>
              <a:ext cx="30" cy="0"/>
            </a:xfrm>
            <a:prstGeom prst="line">
              <a:avLst/>
            </a:prstGeom>
            <a:noFill/>
            <a:ln w="12700" cap="sq">
              <a:solidFill>
                <a:schemeClr val="tx1"/>
              </a:solidFill>
              <a:round/>
              <a:headEnd/>
              <a:tailEnd/>
            </a:ln>
            <a:effectLst/>
          </p:spPr>
          <p:txBody>
            <a:bodyPr/>
            <a:lstStyle/>
            <a:p>
              <a:endParaRPr lang="en-US"/>
            </a:p>
          </p:txBody>
        </p:sp>
        <p:sp>
          <p:nvSpPr>
            <p:cNvPr id="782452" name="Line 116"/>
            <p:cNvSpPr>
              <a:spLocks noChangeShapeType="1"/>
            </p:cNvSpPr>
            <p:nvPr/>
          </p:nvSpPr>
          <p:spPr bwMode="auto">
            <a:xfrm>
              <a:off x="3075" y="1989"/>
              <a:ext cx="30" cy="0"/>
            </a:xfrm>
            <a:prstGeom prst="line">
              <a:avLst/>
            </a:prstGeom>
            <a:noFill/>
            <a:ln w="12700" cap="sq">
              <a:solidFill>
                <a:schemeClr val="tx1"/>
              </a:solidFill>
              <a:round/>
              <a:headEnd/>
              <a:tailEnd/>
            </a:ln>
            <a:effectLst/>
          </p:spPr>
          <p:txBody>
            <a:bodyPr/>
            <a:lstStyle/>
            <a:p>
              <a:endParaRPr lang="en-US"/>
            </a:p>
          </p:txBody>
        </p:sp>
        <p:sp>
          <p:nvSpPr>
            <p:cNvPr id="782453" name="Line 117"/>
            <p:cNvSpPr>
              <a:spLocks noChangeShapeType="1"/>
            </p:cNvSpPr>
            <p:nvPr/>
          </p:nvSpPr>
          <p:spPr bwMode="auto">
            <a:xfrm>
              <a:off x="3111" y="1935"/>
              <a:ext cx="0" cy="3"/>
            </a:xfrm>
            <a:prstGeom prst="line">
              <a:avLst/>
            </a:prstGeom>
            <a:noFill/>
            <a:ln w="12700" cap="sq">
              <a:solidFill>
                <a:schemeClr val="tx1"/>
              </a:solidFill>
              <a:round/>
              <a:headEnd/>
              <a:tailEnd/>
            </a:ln>
            <a:effectLst/>
          </p:spPr>
          <p:txBody>
            <a:bodyPr/>
            <a:lstStyle/>
            <a:p>
              <a:endParaRPr lang="en-US"/>
            </a:p>
          </p:txBody>
        </p:sp>
        <p:sp>
          <p:nvSpPr>
            <p:cNvPr id="782454" name="Line 118"/>
            <p:cNvSpPr>
              <a:spLocks noChangeShapeType="1"/>
            </p:cNvSpPr>
            <p:nvPr/>
          </p:nvSpPr>
          <p:spPr bwMode="auto">
            <a:xfrm>
              <a:off x="3102" y="1935"/>
              <a:ext cx="0" cy="27"/>
            </a:xfrm>
            <a:prstGeom prst="line">
              <a:avLst/>
            </a:prstGeom>
            <a:noFill/>
            <a:ln w="12700" cap="sq">
              <a:solidFill>
                <a:schemeClr val="tx1"/>
              </a:solidFill>
              <a:round/>
              <a:headEnd/>
              <a:tailEnd/>
            </a:ln>
            <a:effectLst/>
          </p:spPr>
          <p:txBody>
            <a:bodyPr/>
            <a:lstStyle/>
            <a:p>
              <a:endParaRPr lang="en-US"/>
            </a:p>
          </p:txBody>
        </p:sp>
        <p:sp>
          <p:nvSpPr>
            <p:cNvPr id="782455" name="Line 119"/>
            <p:cNvSpPr>
              <a:spLocks noChangeShapeType="1"/>
            </p:cNvSpPr>
            <p:nvPr/>
          </p:nvSpPr>
          <p:spPr bwMode="auto">
            <a:xfrm flipV="1">
              <a:off x="3108" y="1962"/>
              <a:ext cx="27" cy="0"/>
            </a:xfrm>
            <a:prstGeom prst="line">
              <a:avLst/>
            </a:prstGeom>
            <a:noFill/>
            <a:ln w="12700" cap="sq">
              <a:solidFill>
                <a:schemeClr val="tx1"/>
              </a:solidFill>
              <a:round/>
              <a:headEnd/>
              <a:tailEnd/>
            </a:ln>
            <a:effectLst/>
          </p:spPr>
          <p:txBody>
            <a:bodyPr/>
            <a:lstStyle/>
            <a:p>
              <a:endParaRPr lang="en-US"/>
            </a:p>
          </p:txBody>
        </p:sp>
      </p:grpSp>
      <p:grpSp>
        <p:nvGrpSpPr>
          <p:cNvPr id="9" name="Group 120"/>
          <p:cNvGrpSpPr>
            <a:grpSpLocks/>
          </p:cNvGrpSpPr>
          <p:nvPr/>
        </p:nvGrpSpPr>
        <p:grpSpPr bwMode="auto">
          <a:xfrm>
            <a:off x="7743112" y="2005552"/>
            <a:ext cx="227013" cy="112712"/>
            <a:chOff x="3015" y="1935"/>
            <a:chExt cx="147" cy="69"/>
          </a:xfrm>
        </p:grpSpPr>
        <p:sp>
          <p:nvSpPr>
            <p:cNvPr id="782457" name="Line 121"/>
            <p:cNvSpPr>
              <a:spLocks noChangeShapeType="1"/>
            </p:cNvSpPr>
            <p:nvPr/>
          </p:nvSpPr>
          <p:spPr bwMode="auto">
            <a:xfrm>
              <a:off x="3075" y="1935"/>
              <a:ext cx="33" cy="0"/>
            </a:xfrm>
            <a:prstGeom prst="line">
              <a:avLst/>
            </a:prstGeom>
            <a:noFill/>
            <a:ln w="12700" cap="sq">
              <a:solidFill>
                <a:schemeClr val="tx1"/>
              </a:solidFill>
              <a:round/>
              <a:headEnd/>
              <a:tailEnd/>
            </a:ln>
            <a:effectLst/>
          </p:spPr>
          <p:txBody>
            <a:bodyPr/>
            <a:lstStyle/>
            <a:p>
              <a:endParaRPr lang="en-US"/>
            </a:p>
          </p:txBody>
        </p:sp>
        <p:sp>
          <p:nvSpPr>
            <p:cNvPr id="782458" name="Line 122"/>
            <p:cNvSpPr>
              <a:spLocks noChangeShapeType="1"/>
            </p:cNvSpPr>
            <p:nvPr/>
          </p:nvSpPr>
          <p:spPr bwMode="auto">
            <a:xfrm flipH="1">
              <a:off x="3045" y="1935"/>
              <a:ext cx="30" cy="22"/>
            </a:xfrm>
            <a:prstGeom prst="line">
              <a:avLst/>
            </a:prstGeom>
            <a:noFill/>
            <a:ln w="12700" cap="sq">
              <a:solidFill>
                <a:schemeClr val="tx1"/>
              </a:solidFill>
              <a:round/>
              <a:headEnd/>
              <a:tailEnd/>
            </a:ln>
            <a:effectLst/>
          </p:spPr>
          <p:txBody>
            <a:bodyPr/>
            <a:lstStyle/>
            <a:p>
              <a:endParaRPr lang="en-US"/>
            </a:p>
          </p:txBody>
        </p:sp>
        <p:sp>
          <p:nvSpPr>
            <p:cNvPr id="782459" name="Line 123"/>
            <p:cNvSpPr>
              <a:spLocks noChangeShapeType="1"/>
            </p:cNvSpPr>
            <p:nvPr/>
          </p:nvSpPr>
          <p:spPr bwMode="auto">
            <a:xfrm>
              <a:off x="3114" y="1937"/>
              <a:ext cx="18" cy="22"/>
            </a:xfrm>
            <a:prstGeom prst="line">
              <a:avLst/>
            </a:prstGeom>
            <a:noFill/>
            <a:ln w="12700" cap="sq">
              <a:solidFill>
                <a:schemeClr val="tx1"/>
              </a:solidFill>
              <a:round/>
              <a:headEnd/>
              <a:tailEnd/>
            </a:ln>
            <a:effectLst/>
          </p:spPr>
          <p:txBody>
            <a:bodyPr/>
            <a:lstStyle/>
            <a:p>
              <a:endParaRPr lang="en-US"/>
            </a:p>
          </p:txBody>
        </p:sp>
        <p:sp>
          <p:nvSpPr>
            <p:cNvPr id="782460" name="Oval 124"/>
            <p:cNvSpPr>
              <a:spLocks noChangeArrowheads="1"/>
            </p:cNvSpPr>
            <p:nvPr/>
          </p:nvSpPr>
          <p:spPr bwMode="auto">
            <a:xfrm>
              <a:off x="3048" y="1977"/>
              <a:ext cx="27" cy="27"/>
            </a:xfrm>
            <a:prstGeom prst="ellipse">
              <a:avLst/>
            </a:prstGeom>
            <a:solidFill>
              <a:schemeClr val="bg1"/>
            </a:solidFill>
            <a:ln w="12700" cap="sq">
              <a:solidFill>
                <a:schemeClr val="tx1"/>
              </a:solidFill>
              <a:round/>
              <a:headEnd/>
              <a:tailEnd/>
            </a:ln>
            <a:effectLst/>
          </p:spPr>
          <p:txBody>
            <a:bodyPr wrap="none" anchor="ctr"/>
            <a:lstStyle/>
            <a:p>
              <a:endParaRPr lang="en-US"/>
            </a:p>
          </p:txBody>
        </p:sp>
        <p:sp>
          <p:nvSpPr>
            <p:cNvPr id="782461" name="Oval 125"/>
            <p:cNvSpPr>
              <a:spLocks noChangeArrowheads="1"/>
            </p:cNvSpPr>
            <p:nvPr/>
          </p:nvSpPr>
          <p:spPr bwMode="auto">
            <a:xfrm>
              <a:off x="3102" y="1977"/>
              <a:ext cx="27" cy="27"/>
            </a:xfrm>
            <a:prstGeom prst="ellipse">
              <a:avLst/>
            </a:prstGeom>
            <a:solidFill>
              <a:schemeClr val="bg1"/>
            </a:solidFill>
            <a:ln w="12700" cap="sq">
              <a:solidFill>
                <a:schemeClr val="tx1"/>
              </a:solidFill>
              <a:round/>
              <a:headEnd/>
              <a:tailEnd/>
            </a:ln>
            <a:effectLst/>
          </p:spPr>
          <p:txBody>
            <a:bodyPr wrap="none" anchor="ctr"/>
            <a:lstStyle/>
            <a:p>
              <a:endParaRPr lang="en-US"/>
            </a:p>
          </p:txBody>
        </p:sp>
        <p:sp>
          <p:nvSpPr>
            <p:cNvPr id="782462" name="Line 126"/>
            <p:cNvSpPr>
              <a:spLocks noChangeShapeType="1"/>
            </p:cNvSpPr>
            <p:nvPr/>
          </p:nvSpPr>
          <p:spPr bwMode="auto">
            <a:xfrm flipH="1">
              <a:off x="3015" y="1959"/>
              <a:ext cx="27" cy="0"/>
            </a:xfrm>
            <a:prstGeom prst="line">
              <a:avLst/>
            </a:prstGeom>
            <a:noFill/>
            <a:ln w="12700" cap="sq">
              <a:solidFill>
                <a:schemeClr val="tx1"/>
              </a:solidFill>
              <a:round/>
              <a:headEnd/>
              <a:tailEnd/>
            </a:ln>
            <a:effectLst/>
          </p:spPr>
          <p:txBody>
            <a:bodyPr/>
            <a:lstStyle/>
            <a:p>
              <a:endParaRPr lang="en-US"/>
            </a:p>
          </p:txBody>
        </p:sp>
        <p:sp>
          <p:nvSpPr>
            <p:cNvPr id="782463" name="Line 127"/>
            <p:cNvSpPr>
              <a:spLocks noChangeShapeType="1"/>
            </p:cNvSpPr>
            <p:nvPr/>
          </p:nvSpPr>
          <p:spPr bwMode="auto">
            <a:xfrm flipH="1">
              <a:off x="3015" y="1962"/>
              <a:ext cx="0" cy="24"/>
            </a:xfrm>
            <a:prstGeom prst="line">
              <a:avLst/>
            </a:prstGeom>
            <a:noFill/>
            <a:ln w="12700" cap="sq">
              <a:solidFill>
                <a:schemeClr val="tx1"/>
              </a:solidFill>
              <a:round/>
              <a:headEnd/>
              <a:tailEnd/>
            </a:ln>
            <a:effectLst/>
          </p:spPr>
          <p:txBody>
            <a:bodyPr/>
            <a:lstStyle/>
            <a:p>
              <a:endParaRPr lang="en-US"/>
            </a:p>
          </p:txBody>
        </p:sp>
        <p:sp>
          <p:nvSpPr>
            <p:cNvPr id="782464" name="Line 128"/>
            <p:cNvSpPr>
              <a:spLocks noChangeShapeType="1"/>
            </p:cNvSpPr>
            <p:nvPr/>
          </p:nvSpPr>
          <p:spPr bwMode="auto">
            <a:xfrm flipV="1">
              <a:off x="3015" y="1986"/>
              <a:ext cx="33" cy="0"/>
            </a:xfrm>
            <a:prstGeom prst="line">
              <a:avLst/>
            </a:prstGeom>
            <a:noFill/>
            <a:ln w="12700" cap="sq">
              <a:solidFill>
                <a:schemeClr val="tx1"/>
              </a:solidFill>
              <a:round/>
              <a:headEnd/>
              <a:tailEnd/>
            </a:ln>
            <a:effectLst/>
          </p:spPr>
          <p:txBody>
            <a:bodyPr/>
            <a:lstStyle/>
            <a:p>
              <a:endParaRPr lang="en-US"/>
            </a:p>
          </p:txBody>
        </p:sp>
        <p:sp>
          <p:nvSpPr>
            <p:cNvPr id="782465" name="Line 129"/>
            <p:cNvSpPr>
              <a:spLocks noChangeShapeType="1"/>
            </p:cNvSpPr>
            <p:nvPr/>
          </p:nvSpPr>
          <p:spPr bwMode="auto">
            <a:xfrm>
              <a:off x="3135" y="1962"/>
              <a:ext cx="27" cy="3"/>
            </a:xfrm>
            <a:prstGeom prst="line">
              <a:avLst/>
            </a:prstGeom>
            <a:noFill/>
            <a:ln w="12700" cap="sq">
              <a:solidFill>
                <a:schemeClr val="tx1"/>
              </a:solidFill>
              <a:round/>
              <a:headEnd/>
              <a:tailEnd/>
            </a:ln>
            <a:effectLst/>
          </p:spPr>
          <p:txBody>
            <a:bodyPr/>
            <a:lstStyle/>
            <a:p>
              <a:endParaRPr lang="en-US"/>
            </a:p>
          </p:txBody>
        </p:sp>
        <p:sp>
          <p:nvSpPr>
            <p:cNvPr id="782466" name="Line 130"/>
            <p:cNvSpPr>
              <a:spLocks noChangeShapeType="1"/>
            </p:cNvSpPr>
            <p:nvPr/>
          </p:nvSpPr>
          <p:spPr bwMode="auto">
            <a:xfrm flipH="1" flipV="1">
              <a:off x="3162" y="1965"/>
              <a:ext cx="0" cy="24"/>
            </a:xfrm>
            <a:prstGeom prst="line">
              <a:avLst/>
            </a:prstGeom>
            <a:noFill/>
            <a:ln w="12700" cap="sq">
              <a:solidFill>
                <a:schemeClr val="tx1"/>
              </a:solidFill>
              <a:round/>
              <a:headEnd/>
              <a:tailEnd/>
            </a:ln>
            <a:effectLst/>
          </p:spPr>
          <p:txBody>
            <a:bodyPr/>
            <a:lstStyle/>
            <a:p>
              <a:endParaRPr lang="en-US"/>
            </a:p>
          </p:txBody>
        </p:sp>
        <p:sp>
          <p:nvSpPr>
            <p:cNvPr id="782467" name="Line 131"/>
            <p:cNvSpPr>
              <a:spLocks noChangeShapeType="1"/>
            </p:cNvSpPr>
            <p:nvPr/>
          </p:nvSpPr>
          <p:spPr bwMode="auto">
            <a:xfrm flipH="1" flipV="1">
              <a:off x="3132" y="1989"/>
              <a:ext cx="30" cy="0"/>
            </a:xfrm>
            <a:prstGeom prst="line">
              <a:avLst/>
            </a:prstGeom>
            <a:noFill/>
            <a:ln w="12700" cap="sq">
              <a:solidFill>
                <a:schemeClr val="tx1"/>
              </a:solidFill>
              <a:round/>
              <a:headEnd/>
              <a:tailEnd/>
            </a:ln>
            <a:effectLst/>
          </p:spPr>
          <p:txBody>
            <a:bodyPr/>
            <a:lstStyle/>
            <a:p>
              <a:endParaRPr lang="en-US"/>
            </a:p>
          </p:txBody>
        </p:sp>
        <p:sp>
          <p:nvSpPr>
            <p:cNvPr id="782468" name="Line 132"/>
            <p:cNvSpPr>
              <a:spLocks noChangeShapeType="1"/>
            </p:cNvSpPr>
            <p:nvPr/>
          </p:nvSpPr>
          <p:spPr bwMode="auto">
            <a:xfrm>
              <a:off x="3075" y="1989"/>
              <a:ext cx="30" cy="0"/>
            </a:xfrm>
            <a:prstGeom prst="line">
              <a:avLst/>
            </a:prstGeom>
            <a:noFill/>
            <a:ln w="12700" cap="sq">
              <a:solidFill>
                <a:schemeClr val="tx1"/>
              </a:solidFill>
              <a:round/>
              <a:headEnd/>
              <a:tailEnd/>
            </a:ln>
            <a:effectLst/>
          </p:spPr>
          <p:txBody>
            <a:bodyPr/>
            <a:lstStyle/>
            <a:p>
              <a:endParaRPr lang="en-US"/>
            </a:p>
          </p:txBody>
        </p:sp>
        <p:sp>
          <p:nvSpPr>
            <p:cNvPr id="782469" name="Line 133"/>
            <p:cNvSpPr>
              <a:spLocks noChangeShapeType="1"/>
            </p:cNvSpPr>
            <p:nvPr/>
          </p:nvSpPr>
          <p:spPr bwMode="auto">
            <a:xfrm>
              <a:off x="3111" y="1935"/>
              <a:ext cx="0" cy="3"/>
            </a:xfrm>
            <a:prstGeom prst="line">
              <a:avLst/>
            </a:prstGeom>
            <a:noFill/>
            <a:ln w="12700" cap="sq">
              <a:solidFill>
                <a:schemeClr val="tx1"/>
              </a:solidFill>
              <a:round/>
              <a:headEnd/>
              <a:tailEnd/>
            </a:ln>
            <a:effectLst/>
          </p:spPr>
          <p:txBody>
            <a:bodyPr/>
            <a:lstStyle/>
            <a:p>
              <a:endParaRPr lang="en-US"/>
            </a:p>
          </p:txBody>
        </p:sp>
        <p:sp>
          <p:nvSpPr>
            <p:cNvPr id="782470" name="Line 134"/>
            <p:cNvSpPr>
              <a:spLocks noChangeShapeType="1"/>
            </p:cNvSpPr>
            <p:nvPr/>
          </p:nvSpPr>
          <p:spPr bwMode="auto">
            <a:xfrm>
              <a:off x="3102" y="1935"/>
              <a:ext cx="0" cy="27"/>
            </a:xfrm>
            <a:prstGeom prst="line">
              <a:avLst/>
            </a:prstGeom>
            <a:noFill/>
            <a:ln w="12700" cap="sq">
              <a:solidFill>
                <a:schemeClr val="tx1"/>
              </a:solidFill>
              <a:round/>
              <a:headEnd/>
              <a:tailEnd/>
            </a:ln>
            <a:effectLst/>
          </p:spPr>
          <p:txBody>
            <a:bodyPr/>
            <a:lstStyle/>
            <a:p>
              <a:endParaRPr lang="en-US"/>
            </a:p>
          </p:txBody>
        </p:sp>
        <p:sp>
          <p:nvSpPr>
            <p:cNvPr id="782471" name="Line 135"/>
            <p:cNvSpPr>
              <a:spLocks noChangeShapeType="1"/>
            </p:cNvSpPr>
            <p:nvPr/>
          </p:nvSpPr>
          <p:spPr bwMode="auto">
            <a:xfrm flipV="1">
              <a:off x="3108" y="1962"/>
              <a:ext cx="27" cy="0"/>
            </a:xfrm>
            <a:prstGeom prst="line">
              <a:avLst/>
            </a:prstGeom>
            <a:noFill/>
            <a:ln w="12700" cap="sq">
              <a:solidFill>
                <a:schemeClr val="tx1"/>
              </a:solidFill>
              <a:round/>
              <a:headEnd/>
              <a:tailEnd/>
            </a:ln>
            <a:effectLst/>
          </p:spPr>
          <p:txBody>
            <a:bodyPr/>
            <a:lstStyle/>
            <a:p>
              <a:endParaRPr lang="en-US"/>
            </a:p>
          </p:txBody>
        </p:sp>
      </p:grpSp>
      <p:grpSp>
        <p:nvGrpSpPr>
          <p:cNvPr id="10" name="Group 136"/>
          <p:cNvGrpSpPr>
            <a:grpSpLocks/>
          </p:cNvGrpSpPr>
          <p:nvPr/>
        </p:nvGrpSpPr>
        <p:grpSpPr bwMode="auto">
          <a:xfrm>
            <a:off x="7878050" y="1419765"/>
            <a:ext cx="3341687" cy="1876425"/>
            <a:chOff x="3420" y="1121"/>
            <a:chExt cx="2105" cy="1182"/>
          </a:xfrm>
        </p:grpSpPr>
        <p:sp>
          <p:nvSpPr>
            <p:cNvPr id="782473" name="Line 137"/>
            <p:cNvSpPr>
              <a:spLocks noChangeShapeType="1"/>
            </p:cNvSpPr>
            <p:nvPr/>
          </p:nvSpPr>
          <p:spPr bwMode="auto">
            <a:xfrm flipV="1">
              <a:off x="3420" y="1279"/>
              <a:ext cx="0" cy="236"/>
            </a:xfrm>
            <a:prstGeom prst="line">
              <a:avLst/>
            </a:prstGeom>
            <a:noFill/>
            <a:ln w="19050">
              <a:solidFill>
                <a:schemeClr val="tx1"/>
              </a:solidFill>
              <a:round/>
              <a:headEnd/>
              <a:tailEnd type="triangle" w="med" len="med"/>
            </a:ln>
            <a:effectLst/>
          </p:spPr>
          <p:txBody>
            <a:bodyPr/>
            <a:lstStyle/>
            <a:p>
              <a:endParaRPr lang="en-US"/>
            </a:p>
          </p:txBody>
        </p:sp>
        <p:sp>
          <p:nvSpPr>
            <p:cNvPr id="782474" name="Line 138"/>
            <p:cNvSpPr>
              <a:spLocks noChangeShapeType="1"/>
            </p:cNvSpPr>
            <p:nvPr/>
          </p:nvSpPr>
          <p:spPr bwMode="auto">
            <a:xfrm flipV="1">
              <a:off x="3857" y="1686"/>
              <a:ext cx="0" cy="118"/>
            </a:xfrm>
            <a:prstGeom prst="line">
              <a:avLst/>
            </a:prstGeom>
            <a:noFill/>
            <a:ln w="19050">
              <a:solidFill>
                <a:schemeClr val="tx1"/>
              </a:solidFill>
              <a:round/>
              <a:headEnd/>
              <a:tailEnd type="triangle" w="med" len="med"/>
            </a:ln>
            <a:effectLst/>
          </p:spPr>
          <p:txBody>
            <a:bodyPr/>
            <a:lstStyle/>
            <a:p>
              <a:endParaRPr lang="en-US"/>
            </a:p>
          </p:txBody>
        </p:sp>
        <p:sp>
          <p:nvSpPr>
            <p:cNvPr id="782475" name="Line 139"/>
            <p:cNvSpPr>
              <a:spLocks noChangeShapeType="1"/>
            </p:cNvSpPr>
            <p:nvPr/>
          </p:nvSpPr>
          <p:spPr bwMode="auto">
            <a:xfrm flipV="1">
              <a:off x="4759" y="2067"/>
              <a:ext cx="0" cy="236"/>
            </a:xfrm>
            <a:prstGeom prst="line">
              <a:avLst/>
            </a:prstGeom>
            <a:noFill/>
            <a:ln w="19050">
              <a:solidFill>
                <a:schemeClr val="tx1"/>
              </a:solidFill>
              <a:round/>
              <a:headEnd/>
              <a:tailEnd type="triangle" w="med" len="med"/>
            </a:ln>
            <a:effectLst/>
          </p:spPr>
          <p:txBody>
            <a:bodyPr/>
            <a:lstStyle/>
            <a:p>
              <a:endParaRPr lang="en-US"/>
            </a:p>
          </p:txBody>
        </p:sp>
        <p:sp>
          <p:nvSpPr>
            <p:cNvPr id="782476" name="Line 140"/>
            <p:cNvSpPr>
              <a:spLocks noChangeShapeType="1"/>
            </p:cNvSpPr>
            <p:nvPr/>
          </p:nvSpPr>
          <p:spPr bwMode="auto">
            <a:xfrm flipV="1">
              <a:off x="4203" y="2075"/>
              <a:ext cx="239" cy="0"/>
            </a:xfrm>
            <a:prstGeom prst="line">
              <a:avLst/>
            </a:prstGeom>
            <a:noFill/>
            <a:ln w="19050">
              <a:solidFill>
                <a:schemeClr val="tx1"/>
              </a:solidFill>
              <a:round/>
              <a:headEnd/>
              <a:tailEnd type="triangle" w="med" len="med"/>
            </a:ln>
            <a:effectLst/>
          </p:spPr>
          <p:txBody>
            <a:bodyPr/>
            <a:lstStyle/>
            <a:p>
              <a:endParaRPr lang="en-US"/>
            </a:p>
          </p:txBody>
        </p:sp>
        <p:sp>
          <p:nvSpPr>
            <p:cNvPr id="782477" name="Line 141"/>
            <p:cNvSpPr>
              <a:spLocks noChangeShapeType="1"/>
            </p:cNvSpPr>
            <p:nvPr/>
          </p:nvSpPr>
          <p:spPr bwMode="auto">
            <a:xfrm flipH="1" flipV="1">
              <a:off x="4317" y="1651"/>
              <a:ext cx="168" cy="0"/>
            </a:xfrm>
            <a:prstGeom prst="line">
              <a:avLst/>
            </a:prstGeom>
            <a:noFill/>
            <a:ln w="19050">
              <a:solidFill>
                <a:schemeClr val="tx1"/>
              </a:solidFill>
              <a:round/>
              <a:headEnd/>
              <a:tailEnd type="triangle" w="med" len="med"/>
            </a:ln>
            <a:effectLst/>
          </p:spPr>
          <p:txBody>
            <a:bodyPr/>
            <a:lstStyle/>
            <a:p>
              <a:endParaRPr lang="en-US"/>
            </a:p>
          </p:txBody>
        </p:sp>
        <p:sp>
          <p:nvSpPr>
            <p:cNvPr id="782478" name="Line 142"/>
            <p:cNvSpPr>
              <a:spLocks noChangeShapeType="1"/>
            </p:cNvSpPr>
            <p:nvPr/>
          </p:nvSpPr>
          <p:spPr bwMode="auto">
            <a:xfrm>
              <a:off x="5037" y="1437"/>
              <a:ext cx="0" cy="201"/>
            </a:xfrm>
            <a:prstGeom prst="line">
              <a:avLst/>
            </a:prstGeom>
            <a:noFill/>
            <a:ln w="19050">
              <a:solidFill>
                <a:schemeClr val="tx1"/>
              </a:solidFill>
              <a:round/>
              <a:headEnd/>
              <a:tailEnd type="triangle" w="med" len="med"/>
            </a:ln>
            <a:effectLst/>
          </p:spPr>
          <p:txBody>
            <a:bodyPr/>
            <a:lstStyle/>
            <a:p>
              <a:endParaRPr lang="en-US"/>
            </a:p>
          </p:txBody>
        </p:sp>
        <p:sp>
          <p:nvSpPr>
            <p:cNvPr id="782479" name="Line 143"/>
            <p:cNvSpPr>
              <a:spLocks noChangeShapeType="1"/>
            </p:cNvSpPr>
            <p:nvPr/>
          </p:nvSpPr>
          <p:spPr bwMode="auto">
            <a:xfrm flipV="1">
              <a:off x="5346" y="1121"/>
              <a:ext cx="179" cy="15"/>
            </a:xfrm>
            <a:prstGeom prst="line">
              <a:avLst/>
            </a:prstGeom>
            <a:noFill/>
            <a:ln w="19050">
              <a:solidFill>
                <a:schemeClr val="tx1"/>
              </a:solidFill>
              <a:round/>
              <a:headEnd/>
              <a:tailEnd type="triangle" w="med" len="med"/>
            </a:ln>
            <a:effectLst/>
          </p:spPr>
          <p:txBody>
            <a:bodyPr/>
            <a:lstStyle/>
            <a:p>
              <a:endParaRPr lang="en-US"/>
            </a:p>
          </p:txBody>
        </p:sp>
      </p:grpSp>
      <p:grpSp>
        <p:nvGrpSpPr>
          <p:cNvPr id="11" name="Group 144"/>
          <p:cNvGrpSpPr>
            <a:grpSpLocks/>
          </p:cNvGrpSpPr>
          <p:nvPr/>
        </p:nvGrpSpPr>
        <p:grpSpPr bwMode="auto">
          <a:xfrm>
            <a:off x="7409737" y="924465"/>
            <a:ext cx="3998913" cy="2860675"/>
            <a:chOff x="3125" y="809"/>
            <a:chExt cx="2519" cy="1802"/>
          </a:xfrm>
        </p:grpSpPr>
        <p:sp>
          <p:nvSpPr>
            <p:cNvPr id="782481" name="Line 145"/>
            <p:cNvSpPr>
              <a:spLocks noChangeShapeType="1"/>
            </p:cNvSpPr>
            <p:nvPr/>
          </p:nvSpPr>
          <p:spPr bwMode="auto">
            <a:xfrm flipV="1">
              <a:off x="4431" y="809"/>
              <a:ext cx="0" cy="236"/>
            </a:xfrm>
            <a:prstGeom prst="line">
              <a:avLst/>
            </a:prstGeom>
            <a:noFill/>
            <a:ln w="19050">
              <a:solidFill>
                <a:srgbClr val="CC00FF"/>
              </a:solidFill>
              <a:round/>
              <a:headEnd/>
              <a:tailEnd type="triangle" w="med" len="med"/>
            </a:ln>
            <a:effectLst/>
          </p:spPr>
          <p:txBody>
            <a:bodyPr/>
            <a:lstStyle/>
            <a:p>
              <a:endParaRPr lang="en-US"/>
            </a:p>
          </p:txBody>
        </p:sp>
        <p:sp>
          <p:nvSpPr>
            <p:cNvPr id="782482" name="Line 146"/>
            <p:cNvSpPr>
              <a:spLocks noChangeShapeType="1"/>
            </p:cNvSpPr>
            <p:nvPr/>
          </p:nvSpPr>
          <p:spPr bwMode="auto">
            <a:xfrm>
              <a:off x="4485" y="2410"/>
              <a:ext cx="0" cy="201"/>
            </a:xfrm>
            <a:prstGeom prst="line">
              <a:avLst/>
            </a:prstGeom>
            <a:noFill/>
            <a:ln w="19050">
              <a:solidFill>
                <a:srgbClr val="CC00FF"/>
              </a:solidFill>
              <a:round/>
              <a:headEnd/>
              <a:tailEnd type="triangle" w="med" len="med"/>
            </a:ln>
            <a:effectLst/>
          </p:spPr>
          <p:txBody>
            <a:bodyPr/>
            <a:lstStyle/>
            <a:p>
              <a:endParaRPr lang="en-US"/>
            </a:p>
          </p:txBody>
        </p:sp>
        <p:sp>
          <p:nvSpPr>
            <p:cNvPr id="782483" name="Line 147"/>
            <p:cNvSpPr>
              <a:spLocks noChangeShapeType="1"/>
            </p:cNvSpPr>
            <p:nvPr/>
          </p:nvSpPr>
          <p:spPr bwMode="auto">
            <a:xfrm flipV="1">
              <a:off x="5405" y="1766"/>
              <a:ext cx="239" cy="0"/>
            </a:xfrm>
            <a:prstGeom prst="line">
              <a:avLst/>
            </a:prstGeom>
            <a:noFill/>
            <a:ln w="19050">
              <a:solidFill>
                <a:srgbClr val="CC00FF"/>
              </a:solidFill>
              <a:round/>
              <a:headEnd/>
              <a:tailEnd type="triangle" w="med" len="med"/>
            </a:ln>
            <a:effectLst/>
          </p:spPr>
          <p:txBody>
            <a:bodyPr/>
            <a:lstStyle/>
            <a:p>
              <a:endParaRPr lang="en-US"/>
            </a:p>
          </p:txBody>
        </p:sp>
        <p:sp>
          <p:nvSpPr>
            <p:cNvPr id="782484" name="Line 148"/>
            <p:cNvSpPr>
              <a:spLocks noChangeShapeType="1"/>
            </p:cNvSpPr>
            <p:nvPr/>
          </p:nvSpPr>
          <p:spPr bwMode="auto">
            <a:xfrm flipH="1" flipV="1">
              <a:off x="3125" y="1706"/>
              <a:ext cx="168" cy="0"/>
            </a:xfrm>
            <a:prstGeom prst="line">
              <a:avLst/>
            </a:prstGeom>
            <a:noFill/>
            <a:ln w="19050">
              <a:solidFill>
                <a:srgbClr val="CC00FF"/>
              </a:solidFill>
              <a:round/>
              <a:headEnd/>
              <a:tailEnd type="triangle" w="med" len="med"/>
            </a:ln>
            <a:effectLst/>
          </p:spPr>
          <p:txBody>
            <a:bodyPr/>
            <a:lstStyle/>
            <a:p>
              <a:endParaRPr lang="en-US"/>
            </a:p>
          </p:txBody>
        </p:sp>
      </p:grpSp>
      <p:grpSp>
        <p:nvGrpSpPr>
          <p:cNvPr id="13" name="Group 150"/>
          <p:cNvGrpSpPr>
            <a:grpSpLocks/>
          </p:cNvGrpSpPr>
          <p:nvPr/>
        </p:nvGrpSpPr>
        <p:grpSpPr bwMode="auto">
          <a:xfrm>
            <a:off x="8273338" y="1599152"/>
            <a:ext cx="2995613" cy="1714500"/>
            <a:chOff x="3724" y="1201"/>
            <a:chExt cx="1887" cy="1080"/>
          </a:xfrm>
        </p:grpSpPr>
        <p:sp>
          <p:nvSpPr>
            <p:cNvPr id="782487" name="Line 151"/>
            <p:cNvSpPr>
              <a:spLocks noChangeShapeType="1"/>
            </p:cNvSpPr>
            <p:nvPr/>
          </p:nvSpPr>
          <p:spPr bwMode="auto">
            <a:xfrm flipV="1">
              <a:off x="3729" y="1201"/>
              <a:ext cx="0" cy="236"/>
            </a:xfrm>
            <a:prstGeom prst="line">
              <a:avLst/>
            </a:prstGeom>
            <a:noFill/>
            <a:ln w="19050">
              <a:solidFill>
                <a:srgbClr val="0000FF"/>
              </a:solidFill>
              <a:round/>
              <a:headEnd/>
              <a:tailEnd type="triangle" w="med" len="med"/>
            </a:ln>
            <a:effectLst/>
          </p:spPr>
          <p:txBody>
            <a:bodyPr/>
            <a:lstStyle/>
            <a:p>
              <a:endParaRPr lang="en-US"/>
            </a:p>
          </p:txBody>
        </p:sp>
        <p:sp>
          <p:nvSpPr>
            <p:cNvPr id="782488" name="Line 152"/>
            <p:cNvSpPr>
              <a:spLocks noChangeShapeType="1"/>
            </p:cNvSpPr>
            <p:nvPr/>
          </p:nvSpPr>
          <p:spPr bwMode="auto">
            <a:xfrm flipH="1" flipV="1">
              <a:off x="3926" y="1943"/>
              <a:ext cx="168" cy="0"/>
            </a:xfrm>
            <a:prstGeom prst="line">
              <a:avLst/>
            </a:prstGeom>
            <a:noFill/>
            <a:ln w="19050">
              <a:solidFill>
                <a:srgbClr val="0000FF"/>
              </a:solidFill>
              <a:round/>
              <a:headEnd/>
              <a:tailEnd type="triangle" w="med" len="med"/>
            </a:ln>
            <a:effectLst/>
          </p:spPr>
          <p:txBody>
            <a:bodyPr/>
            <a:lstStyle/>
            <a:p>
              <a:endParaRPr lang="en-US"/>
            </a:p>
          </p:txBody>
        </p:sp>
        <p:sp>
          <p:nvSpPr>
            <p:cNvPr id="782489" name="Line 153"/>
            <p:cNvSpPr>
              <a:spLocks noChangeShapeType="1"/>
            </p:cNvSpPr>
            <p:nvPr/>
          </p:nvSpPr>
          <p:spPr bwMode="auto">
            <a:xfrm flipV="1">
              <a:off x="4914" y="1939"/>
              <a:ext cx="239" cy="0"/>
            </a:xfrm>
            <a:prstGeom prst="line">
              <a:avLst/>
            </a:prstGeom>
            <a:noFill/>
            <a:ln w="19050">
              <a:solidFill>
                <a:srgbClr val="0000FF"/>
              </a:solidFill>
              <a:round/>
              <a:headEnd/>
              <a:tailEnd type="triangle" w="med" len="med"/>
            </a:ln>
            <a:effectLst/>
          </p:spPr>
          <p:txBody>
            <a:bodyPr/>
            <a:lstStyle/>
            <a:p>
              <a:endParaRPr lang="en-US"/>
            </a:p>
          </p:txBody>
        </p:sp>
        <p:sp>
          <p:nvSpPr>
            <p:cNvPr id="782490" name="Line 154"/>
            <p:cNvSpPr>
              <a:spLocks noChangeShapeType="1"/>
            </p:cNvSpPr>
            <p:nvPr/>
          </p:nvSpPr>
          <p:spPr bwMode="auto">
            <a:xfrm flipV="1">
              <a:off x="4521" y="1326"/>
              <a:ext cx="0" cy="236"/>
            </a:xfrm>
            <a:prstGeom prst="line">
              <a:avLst/>
            </a:prstGeom>
            <a:noFill/>
            <a:ln w="19050">
              <a:solidFill>
                <a:srgbClr val="0000FF"/>
              </a:solidFill>
              <a:round/>
              <a:headEnd/>
              <a:tailEnd type="triangle" w="med" len="med"/>
            </a:ln>
            <a:effectLst/>
          </p:spPr>
          <p:txBody>
            <a:bodyPr/>
            <a:lstStyle/>
            <a:p>
              <a:endParaRPr lang="en-US"/>
            </a:p>
          </p:txBody>
        </p:sp>
        <p:sp>
          <p:nvSpPr>
            <p:cNvPr id="782491" name="Line 155"/>
            <p:cNvSpPr>
              <a:spLocks noChangeShapeType="1"/>
            </p:cNvSpPr>
            <p:nvPr/>
          </p:nvSpPr>
          <p:spPr bwMode="auto">
            <a:xfrm flipV="1">
              <a:off x="3724" y="1733"/>
              <a:ext cx="0" cy="118"/>
            </a:xfrm>
            <a:prstGeom prst="line">
              <a:avLst/>
            </a:prstGeom>
            <a:noFill/>
            <a:ln w="19050">
              <a:solidFill>
                <a:srgbClr val="0000FF"/>
              </a:solidFill>
              <a:round/>
              <a:headEnd/>
              <a:tailEnd type="triangle" w="med" len="med"/>
            </a:ln>
            <a:effectLst/>
          </p:spPr>
          <p:txBody>
            <a:bodyPr/>
            <a:lstStyle/>
            <a:p>
              <a:endParaRPr lang="en-US"/>
            </a:p>
          </p:txBody>
        </p:sp>
        <p:sp>
          <p:nvSpPr>
            <p:cNvPr id="782492" name="Line 156"/>
            <p:cNvSpPr>
              <a:spLocks noChangeShapeType="1"/>
            </p:cNvSpPr>
            <p:nvPr/>
          </p:nvSpPr>
          <p:spPr bwMode="auto">
            <a:xfrm flipV="1">
              <a:off x="5432" y="1585"/>
              <a:ext cx="179" cy="15"/>
            </a:xfrm>
            <a:prstGeom prst="line">
              <a:avLst/>
            </a:prstGeom>
            <a:noFill/>
            <a:ln w="19050">
              <a:solidFill>
                <a:srgbClr val="0000FF"/>
              </a:solidFill>
              <a:round/>
              <a:headEnd/>
              <a:tailEnd type="triangle" w="med" len="med"/>
            </a:ln>
            <a:effectLst/>
          </p:spPr>
          <p:txBody>
            <a:bodyPr/>
            <a:lstStyle/>
            <a:p>
              <a:endParaRPr lang="en-US"/>
            </a:p>
          </p:txBody>
        </p:sp>
        <p:sp>
          <p:nvSpPr>
            <p:cNvPr id="782493" name="Line 157"/>
            <p:cNvSpPr>
              <a:spLocks noChangeShapeType="1"/>
            </p:cNvSpPr>
            <p:nvPr/>
          </p:nvSpPr>
          <p:spPr bwMode="auto">
            <a:xfrm>
              <a:off x="5215" y="2080"/>
              <a:ext cx="0" cy="201"/>
            </a:xfrm>
            <a:prstGeom prst="line">
              <a:avLst/>
            </a:prstGeom>
            <a:noFill/>
            <a:ln w="19050">
              <a:solidFill>
                <a:srgbClr val="0000FF"/>
              </a:solidFill>
              <a:round/>
              <a:headEnd/>
              <a:tailEnd type="triangle" w="med" len="med"/>
            </a:ln>
            <a:effectLst/>
          </p:spPr>
          <p:txBody>
            <a:bodyPr/>
            <a:lstStyle/>
            <a:p>
              <a:endParaRPr lang="en-US"/>
            </a:p>
          </p:txBody>
        </p:sp>
      </p:grpSp>
    </p:spTree>
    <p:extLst>
      <p:ext uri="{BB962C8B-B14F-4D97-AF65-F5344CB8AC3E}">
        <p14:creationId xmlns:p14="http://schemas.microsoft.com/office/powerpoint/2010/main" val="1565639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3362" name="Rectangle 2"/>
          <p:cNvSpPr>
            <a:spLocks noGrp="1" noChangeArrowheads="1"/>
          </p:cNvSpPr>
          <p:nvPr>
            <p:ph type="title"/>
          </p:nvPr>
        </p:nvSpPr>
        <p:spPr/>
        <p:txBody>
          <a:bodyPr/>
          <a:lstStyle/>
          <a:p>
            <a:r>
              <a:rPr lang="en-US"/>
              <a:t>Insertion: Grouping Points</a:t>
            </a:r>
          </a:p>
        </p:txBody>
      </p:sp>
      <p:sp>
        <p:nvSpPr>
          <p:cNvPr id="783363" name="Rectangle 3"/>
          <p:cNvSpPr>
            <a:spLocks noGrp="1" noChangeArrowheads="1"/>
          </p:cNvSpPr>
          <p:nvPr>
            <p:ph type="body" idx="1"/>
          </p:nvPr>
        </p:nvSpPr>
        <p:spPr/>
        <p:txBody>
          <a:bodyPr/>
          <a:lstStyle/>
          <a:p>
            <a:r>
              <a:rPr lang="en-US"/>
              <a:t>How to group moving points? </a:t>
            </a:r>
          </a:p>
          <a:p>
            <a:pPr lvl="1"/>
            <a:r>
              <a:rPr lang="en-US"/>
              <a:t>The R-tree’s algorithms minimize characteristics of MBRs such as area, overlap, and margin.</a:t>
            </a:r>
          </a:p>
          <a:p>
            <a:pPr lvl="1"/>
            <a:r>
              <a:rPr lang="en-US"/>
              <a:t>How does that work for moving points?</a:t>
            </a:r>
          </a:p>
        </p:txBody>
      </p:sp>
      <p:sp>
        <p:nvSpPr>
          <p:cNvPr id="783364" name="Rectangle 4"/>
          <p:cNvSpPr>
            <a:spLocks noChangeArrowheads="1"/>
          </p:cNvSpPr>
          <p:nvPr/>
        </p:nvSpPr>
        <p:spPr bwMode="auto">
          <a:xfrm flipH="1" flipV="1">
            <a:off x="2035176" y="2598738"/>
            <a:ext cx="3630613" cy="3560762"/>
          </a:xfrm>
          <a:prstGeom prst="rect">
            <a:avLst/>
          </a:prstGeom>
          <a:noFill/>
          <a:ln w="12700">
            <a:solidFill>
              <a:schemeClr val="tx1"/>
            </a:solidFill>
            <a:miter lim="800000"/>
            <a:headEnd/>
            <a:tailEnd/>
          </a:ln>
          <a:effectLst/>
        </p:spPr>
        <p:txBody>
          <a:bodyPr wrap="none" anchor="ctr"/>
          <a:lstStyle/>
          <a:p>
            <a:endParaRPr lang="en-US"/>
          </a:p>
        </p:txBody>
      </p:sp>
      <p:grpSp>
        <p:nvGrpSpPr>
          <p:cNvPr id="2" name="Group 5"/>
          <p:cNvGrpSpPr>
            <a:grpSpLocks/>
          </p:cNvGrpSpPr>
          <p:nvPr/>
        </p:nvGrpSpPr>
        <p:grpSpPr bwMode="auto">
          <a:xfrm>
            <a:off x="2076450" y="3756026"/>
            <a:ext cx="3257550" cy="2176463"/>
            <a:chOff x="450" y="2234"/>
            <a:chExt cx="2052" cy="1371"/>
          </a:xfrm>
        </p:grpSpPr>
        <p:sp>
          <p:nvSpPr>
            <p:cNvPr id="783366" name="Text Box 6"/>
            <p:cNvSpPr txBox="1">
              <a:spLocks noChangeArrowheads="1"/>
            </p:cNvSpPr>
            <p:nvPr/>
          </p:nvSpPr>
          <p:spPr bwMode="auto">
            <a:xfrm>
              <a:off x="2306" y="2574"/>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7</a:t>
              </a:r>
              <a:endParaRPr lang="en-US" sz="1800">
                <a:latin typeface="Helvetica" pitchFamily="34" charset="0"/>
              </a:endParaRPr>
            </a:p>
          </p:txBody>
        </p:sp>
        <p:sp>
          <p:nvSpPr>
            <p:cNvPr id="783367" name="Text Box 7"/>
            <p:cNvSpPr txBox="1">
              <a:spLocks noChangeArrowheads="1"/>
            </p:cNvSpPr>
            <p:nvPr/>
          </p:nvSpPr>
          <p:spPr bwMode="auto">
            <a:xfrm flipH="1">
              <a:off x="450" y="3266"/>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1</a:t>
              </a:r>
              <a:endParaRPr lang="en-US" sz="1800">
                <a:latin typeface="Helvetica" pitchFamily="34" charset="0"/>
              </a:endParaRPr>
            </a:p>
          </p:txBody>
        </p:sp>
        <p:sp>
          <p:nvSpPr>
            <p:cNvPr id="783368" name="Rectangle 8"/>
            <p:cNvSpPr>
              <a:spLocks noChangeArrowheads="1"/>
            </p:cNvSpPr>
            <p:nvPr/>
          </p:nvSpPr>
          <p:spPr bwMode="auto">
            <a:xfrm>
              <a:off x="2300" y="2684"/>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369" name="Rectangle 9"/>
            <p:cNvSpPr>
              <a:spLocks noChangeArrowheads="1"/>
            </p:cNvSpPr>
            <p:nvPr/>
          </p:nvSpPr>
          <p:spPr bwMode="auto">
            <a:xfrm>
              <a:off x="2040" y="2916"/>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370" name="Rectangle 10"/>
            <p:cNvSpPr>
              <a:spLocks noChangeArrowheads="1"/>
            </p:cNvSpPr>
            <p:nvPr/>
          </p:nvSpPr>
          <p:spPr bwMode="auto">
            <a:xfrm>
              <a:off x="1713" y="2458"/>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371" name="Rectangle 11"/>
            <p:cNvSpPr>
              <a:spLocks noChangeArrowheads="1"/>
            </p:cNvSpPr>
            <p:nvPr/>
          </p:nvSpPr>
          <p:spPr bwMode="auto">
            <a:xfrm>
              <a:off x="1453" y="2690"/>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372" name="Text Box 12"/>
            <p:cNvSpPr txBox="1">
              <a:spLocks noChangeArrowheads="1"/>
            </p:cNvSpPr>
            <p:nvPr/>
          </p:nvSpPr>
          <p:spPr bwMode="auto">
            <a:xfrm>
              <a:off x="2052" y="2787"/>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6</a:t>
              </a:r>
              <a:endParaRPr lang="en-US" sz="1800">
                <a:latin typeface="Helvetica" pitchFamily="34" charset="0"/>
              </a:endParaRPr>
            </a:p>
          </p:txBody>
        </p:sp>
        <p:sp>
          <p:nvSpPr>
            <p:cNvPr id="783373" name="Text Box 13"/>
            <p:cNvSpPr txBox="1">
              <a:spLocks noChangeArrowheads="1"/>
            </p:cNvSpPr>
            <p:nvPr/>
          </p:nvSpPr>
          <p:spPr bwMode="auto">
            <a:xfrm>
              <a:off x="1725" y="2343"/>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5</a:t>
              </a:r>
              <a:endParaRPr lang="en-US" sz="1800">
                <a:latin typeface="Helvetica" pitchFamily="34" charset="0"/>
              </a:endParaRPr>
            </a:p>
          </p:txBody>
        </p:sp>
        <p:sp>
          <p:nvSpPr>
            <p:cNvPr id="783374" name="Text Box 14"/>
            <p:cNvSpPr txBox="1">
              <a:spLocks noChangeArrowheads="1"/>
            </p:cNvSpPr>
            <p:nvPr/>
          </p:nvSpPr>
          <p:spPr bwMode="auto">
            <a:xfrm>
              <a:off x="1471" y="2556"/>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4</a:t>
              </a:r>
              <a:endParaRPr lang="en-US" sz="1800">
                <a:latin typeface="Helvetica" pitchFamily="34" charset="0"/>
              </a:endParaRPr>
            </a:p>
          </p:txBody>
        </p:sp>
        <p:sp>
          <p:nvSpPr>
            <p:cNvPr id="783375" name="Line 15"/>
            <p:cNvSpPr>
              <a:spLocks noChangeShapeType="1"/>
            </p:cNvSpPr>
            <p:nvPr/>
          </p:nvSpPr>
          <p:spPr bwMode="auto">
            <a:xfrm flipV="1">
              <a:off x="2321" y="2455"/>
              <a:ext cx="0" cy="227"/>
            </a:xfrm>
            <a:prstGeom prst="line">
              <a:avLst/>
            </a:prstGeom>
            <a:noFill/>
            <a:ln w="19050">
              <a:solidFill>
                <a:schemeClr val="tx1"/>
              </a:solidFill>
              <a:round/>
              <a:headEnd/>
              <a:tailEnd type="triangle" w="sm" len="med"/>
            </a:ln>
            <a:effectLst/>
          </p:spPr>
          <p:txBody>
            <a:bodyPr/>
            <a:lstStyle/>
            <a:p>
              <a:endParaRPr lang="en-US"/>
            </a:p>
          </p:txBody>
        </p:sp>
        <p:sp>
          <p:nvSpPr>
            <p:cNvPr id="783376" name="Line 16"/>
            <p:cNvSpPr>
              <a:spLocks noChangeShapeType="1"/>
            </p:cNvSpPr>
            <p:nvPr/>
          </p:nvSpPr>
          <p:spPr bwMode="auto">
            <a:xfrm flipV="1">
              <a:off x="1737" y="2234"/>
              <a:ext cx="0" cy="227"/>
            </a:xfrm>
            <a:prstGeom prst="line">
              <a:avLst/>
            </a:prstGeom>
            <a:noFill/>
            <a:ln w="19050">
              <a:solidFill>
                <a:schemeClr val="tx1"/>
              </a:solidFill>
              <a:round/>
              <a:headEnd/>
              <a:tailEnd type="triangle" w="sm" len="med"/>
            </a:ln>
            <a:effectLst/>
          </p:spPr>
          <p:txBody>
            <a:bodyPr/>
            <a:lstStyle/>
            <a:p>
              <a:endParaRPr lang="en-US"/>
            </a:p>
          </p:txBody>
        </p:sp>
        <p:sp>
          <p:nvSpPr>
            <p:cNvPr id="783377" name="Line 17"/>
            <p:cNvSpPr>
              <a:spLocks noChangeShapeType="1"/>
            </p:cNvSpPr>
            <p:nvPr/>
          </p:nvSpPr>
          <p:spPr bwMode="auto">
            <a:xfrm rot="16200000" flipV="1">
              <a:off x="1927" y="2828"/>
              <a:ext cx="0" cy="227"/>
            </a:xfrm>
            <a:prstGeom prst="line">
              <a:avLst/>
            </a:prstGeom>
            <a:noFill/>
            <a:ln w="19050">
              <a:solidFill>
                <a:schemeClr val="tx1"/>
              </a:solidFill>
              <a:round/>
              <a:headEnd/>
              <a:tailEnd type="triangle" w="sm" len="med"/>
            </a:ln>
            <a:effectLst/>
          </p:spPr>
          <p:txBody>
            <a:bodyPr/>
            <a:lstStyle/>
            <a:p>
              <a:endParaRPr lang="en-US"/>
            </a:p>
          </p:txBody>
        </p:sp>
        <p:sp>
          <p:nvSpPr>
            <p:cNvPr id="783378" name="Line 18"/>
            <p:cNvSpPr>
              <a:spLocks noChangeShapeType="1"/>
            </p:cNvSpPr>
            <p:nvPr/>
          </p:nvSpPr>
          <p:spPr bwMode="auto">
            <a:xfrm rot="16200000" flipV="1">
              <a:off x="1340" y="2599"/>
              <a:ext cx="0" cy="227"/>
            </a:xfrm>
            <a:prstGeom prst="line">
              <a:avLst/>
            </a:prstGeom>
            <a:noFill/>
            <a:ln w="19050">
              <a:solidFill>
                <a:schemeClr val="tx1"/>
              </a:solidFill>
              <a:round/>
              <a:headEnd/>
              <a:tailEnd type="triangle" w="sm" len="med"/>
            </a:ln>
            <a:effectLst/>
          </p:spPr>
          <p:txBody>
            <a:bodyPr/>
            <a:lstStyle/>
            <a:p>
              <a:endParaRPr lang="en-US"/>
            </a:p>
          </p:txBody>
        </p:sp>
        <p:sp>
          <p:nvSpPr>
            <p:cNvPr id="783379" name="Rectangle 19"/>
            <p:cNvSpPr>
              <a:spLocks noChangeArrowheads="1"/>
            </p:cNvSpPr>
            <p:nvPr/>
          </p:nvSpPr>
          <p:spPr bwMode="auto">
            <a:xfrm flipH="1">
              <a:off x="840" y="3221"/>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380" name="Text Box 20"/>
            <p:cNvSpPr txBox="1">
              <a:spLocks noChangeArrowheads="1"/>
            </p:cNvSpPr>
            <p:nvPr/>
          </p:nvSpPr>
          <p:spPr bwMode="auto">
            <a:xfrm flipH="1">
              <a:off x="695" y="3033"/>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2</a:t>
              </a:r>
              <a:endParaRPr lang="en-US" sz="1800">
                <a:latin typeface="Helvetica" pitchFamily="34" charset="0"/>
              </a:endParaRPr>
            </a:p>
          </p:txBody>
        </p:sp>
        <p:sp>
          <p:nvSpPr>
            <p:cNvPr id="783381" name="Line 21"/>
            <p:cNvSpPr>
              <a:spLocks noChangeShapeType="1"/>
            </p:cNvSpPr>
            <p:nvPr/>
          </p:nvSpPr>
          <p:spPr bwMode="auto">
            <a:xfrm rot="5400000" flipH="1" flipV="1">
              <a:off x="999" y="3130"/>
              <a:ext cx="0" cy="227"/>
            </a:xfrm>
            <a:prstGeom prst="line">
              <a:avLst/>
            </a:prstGeom>
            <a:noFill/>
            <a:ln w="19050">
              <a:solidFill>
                <a:schemeClr val="tx1"/>
              </a:solidFill>
              <a:round/>
              <a:headEnd/>
              <a:tailEnd type="triangle" w="sm" len="med"/>
            </a:ln>
            <a:effectLst/>
          </p:spPr>
          <p:txBody>
            <a:bodyPr/>
            <a:lstStyle/>
            <a:p>
              <a:endParaRPr lang="en-US"/>
            </a:p>
          </p:txBody>
        </p:sp>
        <p:sp>
          <p:nvSpPr>
            <p:cNvPr id="783382" name="Rectangle 22"/>
            <p:cNvSpPr>
              <a:spLocks noChangeArrowheads="1"/>
            </p:cNvSpPr>
            <p:nvPr/>
          </p:nvSpPr>
          <p:spPr bwMode="auto">
            <a:xfrm flipH="1">
              <a:off x="840" y="3550"/>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383" name="Text Box 23"/>
            <p:cNvSpPr txBox="1">
              <a:spLocks noChangeArrowheads="1"/>
            </p:cNvSpPr>
            <p:nvPr/>
          </p:nvSpPr>
          <p:spPr bwMode="auto">
            <a:xfrm flipH="1">
              <a:off x="707" y="3374"/>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3</a:t>
              </a:r>
              <a:endParaRPr lang="en-US" sz="1800">
                <a:latin typeface="Helvetica" pitchFamily="34" charset="0"/>
              </a:endParaRPr>
            </a:p>
          </p:txBody>
        </p:sp>
        <p:sp>
          <p:nvSpPr>
            <p:cNvPr id="783384" name="Line 24"/>
            <p:cNvSpPr>
              <a:spLocks noChangeShapeType="1"/>
            </p:cNvSpPr>
            <p:nvPr/>
          </p:nvSpPr>
          <p:spPr bwMode="auto">
            <a:xfrm rot="5400000" flipH="1" flipV="1">
              <a:off x="1119" y="3345"/>
              <a:ext cx="0" cy="453"/>
            </a:xfrm>
            <a:prstGeom prst="line">
              <a:avLst/>
            </a:prstGeom>
            <a:noFill/>
            <a:ln w="19050">
              <a:solidFill>
                <a:schemeClr val="tx1"/>
              </a:solidFill>
              <a:round/>
              <a:headEnd/>
              <a:tailEnd type="triangle" w="sm" len="med"/>
            </a:ln>
            <a:effectLst/>
          </p:spPr>
          <p:txBody>
            <a:bodyPr/>
            <a:lstStyle/>
            <a:p>
              <a:endParaRPr lang="en-US"/>
            </a:p>
          </p:txBody>
        </p:sp>
        <p:sp>
          <p:nvSpPr>
            <p:cNvPr id="783385" name="Rectangle 25"/>
            <p:cNvSpPr>
              <a:spLocks noChangeArrowheads="1"/>
            </p:cNvSpPr>
            <p:nvPr/>
          </p:nvSpPr>
          <p:spPr bwMode="auto">
            <a:xfrm flipH="1">
              <a:off x="619" y="3376"/>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386" name="Line 26"/>
            <p:cNvSpPr>
              <a:spLocks noChangeShapeType="1"/>
            </p:cNvSpPr>
            <p:nvPr/>
          </p:nvSpPr>
          <p:spPr bwMode="auto">
            <a:xfrm rot="5400000" flipH="1" flipV="1">
              <a:off x="778" y="3285"/>
              <a:ext cx="0" cy="227"/>
            </a:xfrm>
            <a:prstGeom prst="line">
              <a:avLst/>
            </a:prstGeom>
            <a:noFill/>
            <a:ln w="19050">
              <a:solidFill>
                <a:schemeClr val="tx1"/>
              </a:solidFill>
              <a:round/>
              <a:headEnd/>
              <a:tailEnd type="triangle" w="sm" len="med"/>
            </a:ln>
            <a:effectLst/>
          </p:spPr>
          <p:txBody>
            <a:bodyPr/>
            <a:lstStyle/>
            <a:p>
              <a:endParaRPr lang="en-US"/>
            </a:p>
          </p:txBody>
        </p:sp>
      </p:grpSp>
      <p:sp>
        <p:nvSpPr>
          <p:cNvPr id="783387" name="Rectangle 27"/>
          <p:cNvSpPr>
            <a:spLocks noChangeArrowheads="1"/>
          </p:cNvSpPr>
          <p:nvPr/>
        </p:nvSpPr>
        <p:spPr bwMode="auto">
          <a:xfrm flipH="1" flipV="1">
            <a:off x="6359525" y="2598738"/>
            <a:ext cx="3627438" cy="3560762"/>
          </a:xfrm>
          <a:prstGeom prst="rect">
            <a:avLst/>
          </a:prstGeom>
          <a:noFill/>
          <a:ln w="12700">
            <a:solidFill>
              <a:schemeClr val="tx1"/>
            </a:solidFill>
            <a:miter lim="800000"/>
            <a:headEnd/>
            <a:tailEnd/>
          </a:ln>
          <a:effectLst/>
        </p:spPr>
        <p:txBody>
          <a:bodyPr wrap="none" anchor="ctr"/>
          <a:lstStyle/>
          <a:p>
            <a:endParaRPr lang="en-US"/>
          </a:p>
        </p:txBody>
      </p:sp>
      <p:grpSp>
        <p:nvGrpSpPr>
          <p:cNvPr id="3" name="Group 28"/>
          <p:cNvGrpSpPr>
            <a:grpSpLocks/>
          </p:cNvGrpSpPr>
          <p:nvPr/>
        </p:nvGrpSpPr>
        <p:grpSpPr bwMode="auto">
          <a:xfrm>
            <a:off x="6410325" y="3765550"/>
            <a:ext cx="3257550" cy="2281238"/>
            <a:chOff x="3174" y="2234"/>
            <a:chExt cx="2052" cy="1437"/>
          </a:xfrm>
        </p:grpSpPr>
        <p:grpSp>
          <p:nvGrpSpPr>
            <p:cNvPr id="4" name="Group 29"/>
            <p:cNvGrpSpPr>
              <a:grpSpLocks/>
            </p:cNvGrpSpPr>
            <p:nvPr/>
          </p:nvGrpSpPr>
          <p:grpSpPr bwMode="auto">
            <a:xfrm>
              <a:off x="5024" y="2455"/>
              <a:ext cx="202" cy="350"/>
              <a:chOff x="5024" y="2455"/>
              <a:chExt cx="202" cy="350"/>
            </a:xfrm>
          </p:grpSpPr>
          <p:sp>
            <p:nvSpPr>
              <p:cNvPr id="783390" name="Rectangle 30"/>
              <p:cNvSpPr>
                <a:spLocks noChangeArrowheads="1"/>
              </p:cNvSpPr>
              <p:nvPr/>
            </p:nvSpPr>
            <p:spPr bwMode="auto">
              <a:xfrm>
                <a:off x="5024" y="2684"/>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391" name="Text Box 31"/>
              <p:cNvSpPr txBox="1">
                <a:spLocks noChangeArrowheads="1"/>
              </p:cNvSpPr>
              <p:nvPr/>
            </p:nvSpPr>
            <p:spPr bwMode="auto">
              <a:xfrm>
                <a:off x="5030" y="2574"/>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7</a:t>
                </a:r>
                <a:endParaRPr lang="en-US" sz="1800">
                  <a:latin typeface="Helvetica" pitchFamily="34" charset="0"/>
                </a:endParaRPr>
              </a:p>
            </p:txBody>
          </p:sp>
          <p:sp>
            <p:nvSpPr>
              <p:cNvPr id="783392" name="Line 32"/>
              <p:cNvSpPr>
                <a:spLocks noChangeShapeType="1"/>
              </p:cNvSpPr>
              <p:nvPr/>
            </p:nvSpPr>
            <p:spPr bwMode="auto">
              <a:xfrm flipV="1">
                <a:off x="5045" y="2455"/>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5" name="Group 33"/>
            <p:cNvGrpSpPr>
              <a:grpSpLocks/>
            </p:cNvGrpSpPr>
            <p:nvPr/>
          </p:nvGrpSpPr>
          <p:grpSpPr bwMode="auto">
            <a:xfrm>
              <a:off x="4437" y="2234"/>
              <a:ext cx="208" cy="340"/>
              <a:chOff x="4437" y="2234"/>
              <a:chExt cx="208" cy="340"/>
            </a:xfrm>
          </p:grpSpPr>
          <p:sp>
            <p:nvSpPr>
              <p:cNvPr id="783394" name="Rectangle 34"/>
              <p:cNvSpPr>
                <a:spLocks noChangeArrowheads="1"/>
              </p:cNvSpPr>
              <p:nvPr/>
            </p:nvSpPr>
            <p:spPr bwMode="auto">
              <a:xfrm>
                <a:off x="4437" y="2458"/>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395" name="Text Box 35"/>
              <p:cNvSpPr txBox="1">
                <a:spLocks noChangeArrowheads="1"/>
              </p:cNvSpPr>
              <p:nvPr/>
            </p:nvSpPr>
            <p:spPr bwMode="auto">
              <a:xfrm>
                <a:off x="4449" y="2343"/>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5</a:t>
                </a:r>
                <a:endParaRPr lang="en-US" sz="1800">
                  <a:latin typeface="Helvetica" pitchFamily="34" charset="0"/>
                </a:endParaRPr>
              </a:p>
            </p:txBody>
          </p:sp>
          <p:sp>
            <p:nvSpPr>
              <p:cNvPr id="783396" name="Line 36"/>
              <p:cNvSpPr>
                <a:spLocks noChangeShapeType="1"/>
              </p:cNvSpPr>
              <p:nvPr/>
            </p:nvSpPr>
            <p:spPr bwMode="auto">
              <a:xfrm flipV="1">
                <a:off x="4461" y="2234"/>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6" name="Group 37"/>
            <p:cNvGrpSpPr>
              <a:grpSpLocks/>
            </p:cNvGrpSpPr>
            <p:nvPr/>
          </p:nvGrpSpPr>
          <p:grpSpPr bwMode="auto">
            <a:xfrm>
              <a:off x="4537" y="2805"/>
              <a:ext cx="435" cy="231"/>
              <a:chOff x="4537" y="2805"/>
              <a:chExt cx="435" cy="231"/>
            </a:xfrm>
          </p:grpSpPr>
          <p:sp>
            <p:nvSpPr>
              <p:cNvPr id="783398" name="Rectangle 38"/>
              <p:cNvSpPr>
                <a:spLocks noChangeArrowheads="1"/>
              </p:cNvSpPr>
              <p:nvPr/>
            </p:nvSpPr>
            <p:spPr bwMode="auto">
              <a:xfrm>
                <a:off x="4764" y="2916"/>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399" name="Text Box 39"/>
              <p:cNvSpPr txBox="1">
                <a:spLocks noChangeArrowheads="1"/>
              </p:cNvSpPr>
              <p:nvPr/>
            </p:nvSpPr>
            <p:spPr bwMode="auto">
              <a:xfrm>
                <a:off x="4776" y="2805"/>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6</a:t>
                </a:r>
                <a:endParaRPr lang="en-US" sz="1800">
                  <a:latin typeface="Helvetica" pitchFamily="34" charset="0"/>
                </a:endParaRPr>
              </a:p>
            </p:txBody>
          </p:sp>
          <p:sp>
            <p:nvSpPr>
              <p:cNvPr id="783400" name="Line 40"/>
              <p:cNvSpPr>
                <a:spLocks noChangeShapeType="1"/>
              </p:cNvSpPr>
              <p:nvPr/>
            </p:nvSpPr>
            <p:spPr bwMode="auto">
              <a:xfrm rot="16200000" flipV="1">
                <a:off x="4651" y="2828"/>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7" name="Group 41"/>
            <p:cNvGrpSpPr>
              <a:grpSpLocks/>
            </p:cNvGrpSpPr>
            <p:nvPr/>
          </p:nvGrpSpPr>
          <p:grpSpPr bwMode="auto">
            <a:xfrm>
              <a:off x="3950" y="2580"/>
              <a:ext cx="441" cy="231"/>
              <a:chOff x="3950" y="2580"/>
              <a:chExt cx="441" cy="231"/>
            </a:xfrm>
          </p:grpSpPr>
          <p:sp>
            <p:nvSpPr>
              <p:cNvPr id="783402" name="Rectangle 42"/>
              <p:cNvSpPr>
                <a:spLocks noChangeArrowheads="1"/>
              </p:cNvSpPr>
              <p:nvPr/>
            </p:nvSpPr>
            <p:spPr bwMode="auto">
              <a:xfrm>
                <a:off x="4177" y="2690"/>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03" name="Text Box 43"/>
              <p:cNvSpPr txBox="1">
                <a:spLocks noChangeArrowheads="1"/>
              </p:cNvSpPr>
              <p:nvPr/>
            </p:nvSpPr>
            <p:spPr bwMode="auto">
              <a:xfrm>
                <a:off x="4195" y="2580"/>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4</a:t>
                </a:r>
                <a:endParaRPr lang="en-US" sz="1800">
                  <a:latin typeface="Helvetica" pitchFamily="34" charset="0"/>
                </a:endParaRPr>
              </a:p>
            </p:txBody>
          </p:sp>
          <p:sp>
            <p:nvSpPr>
              <p:cNvPr id="783404" name="Line 44"/>
              <p:cNvSpPr>
                <a:spLocks noChangeShapeType="1"/>
              </p:cNvSpPr>
              <p:nvPr/>
            </p:nvSpPr>
            <p:spPr bwMode="auto">
              <a:xfrm rot="16200000" flipV="1">
                <a:off x="4064" y="2599"/>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8" name="Group 45"/>
            <p:cNvGrpSpPr>
              <a:grpSpLocks/>
            </p:cNvGrpSpPr>
            <p:nvPr/>
          </p:nvGrpSpPr>
          <p:grpSpPr bwMode="auto">
            <a:xfrm>
              <a:off x="3395" y="3111"/>
              <a:ext cx="441" cy="231"/>
              <a:chOff x="3395" y="3111"/>
              <a:chExt cx="441" cy="231"/>
            </a:xfrm>
          </p:grpSpPr>
          <p:sp>
            <p:nvSpPr>
              <p:cNvPr id="783406" name="Rectangle 46"/>
              <p:cNvSpPr>
                <a:spLocks noChangeArrowheads="1"/>
              </p:cNvSpPr>
              <p:nvPr/>
            </p:nvSpPr>
            <p:spPr bwMode="auto">
              <a:xfrm flipH="1">
                <a:off x="3564" y="3221"/>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07" name="Text Box 47"/>
              <p:cNvSpPr txBox="1">
                <a:spLocks noChangeArrowheads="1"/>
              </p:cNvSpPr>
              <p:nvPr/>
            </p:nvSpPr>
            <p:spPr bwMode="auto">
              <a:xfrm flipH="1">
                <a:off x="3395" y="3111"/>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2</a:t>
                </a:r>
                <a:endParaRPr lang="en-US" sz="1800">
                  <a:latin typeface="Helvetica" pitchFamily="34" charset="0"/>
                </a:endParaRPr>
              </a:p>
            </p:txBody>
          </p:sp>
          <p:sp>
            <p:nvSpPr>
              <p:cNvPr id="783408" name="Line 48"/>
              <p:cNvSpPr>
                <a:spLocks noChangeShapeType="1"/>
              </p:cNvSpPr>
              <p:nvPr/>
            </p:nvSpPr>
            <p:spPr bwMode="auto">
              <a:xfrm rot="5400000" flipH="1" flipV="1">
                <a:off x="3723" y="3130"/>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9" name="Group 49"/>
            <p:cNvGrpSpPr>
              <a:grpSpLocks/>
            </p:cNvGrpSpPr>
            <p:nvPr/>
          </p:nvGrpSpPr>
          <p:grpSpPr bwMode="auto">
            <a:xfrm>
              <a:off x="3395" y="3440"/>
              <a:ext cx="674" cy="231"/>
              <a:chOff x="3395" y="3440"/>
              <a:chExt cx="674" cy="231"/>
            </a:xfrm>
          </p:grpSpPr>
          <p:sp>
            <p:nvSpPr>
              <p:cNvPr id="783410" name="Rectangle 50"/>
              <p:cNvSpPr>
                <a:spLocks noChangeArrowheads="1"/>
              </p:cNvSpPr>
              <p:nvPr/>
            </p:nvSpPr>
            <p:spPr bwMode="auto">
              <a:xfrm flipH="1">
                <a:off x="3564" y="3550"/>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11" name="Text Box 51"/>
              <p:cNvSpPr txBox="1">
                <a:spLocks noChangeArrowheads="1"/>
              </p:cNvSpPr>
              <p:nvPr/>
            </p:nvSpPr>
            <p:spPr bwMode="auto">
              <a:xfrm flipH="1">
                <a:off x="3395" y="3440"/>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3</a:t>
                </a:r>
                <a:endParaRPr lang="en-US" sz="1800">
                  <a:latin typeface="Helvetica" pitchFamily="34" charset="0"/>
                </a:endParaRPr>
              </a:p>
            </p:txBody>
          </p:sp>
          <p:sp>
            <p:nvSpPr>
              <p:cNvPr id="783412" name="Line 52"/>
              <p:cNvSpPr>
                <a:spLocks noChangeShapeType="1"/>
              </p:cNvSpPr>
              <p:nvPr/>
            </p:nvSpPr>
            <p:spPr bwMode="auto">
              <a:xfrm rot="5400000" flipH="1" flipV="1">
                <a:off x="3843" y="3345"/>
                <a:ext cx="0" cy="453"/>
              </a:xfrm>
              <a:prstGeom prst="line">
                <a:avLst/>
              </a:prstGeom>
              <a:noFill/>
              <a:ln w="19050">
                <a:solidFill>
                  <a:schemeClr val="tx1"/>
                </a:solidFill>
                <a:round/>
                <a:headEnd/>
                <a:tailEnd type="triangle" w="sm" len="med"/>
              </a:ln>
              <a:effectLst/>
            </p:spPr>
            <p:txBody>
              <a:bodyPr/>
              <a:lstStyle/>
              <a:p>
                <a:endParaRPr lang="en-US"/>
              </a:p>
            </p:txBody>
          </p:sp>
        </p:grpSp>
        <p:grpSp>
          <p:nvGrpSpPr>
            <p:cNvPr id="10" name="Group 53"/>
            <p:cNvGrpSpPr>
              <a:grpSpLocks/>
            </p:cNvGrpSpPr>
            <p:nvPr/>
          </p:nvGrpSpPr>
          <p:grpSpPr bwMode="auto">
            <a:xfrm>
              <a:off x="3174" y="3266"/>
              <a:ext cx="441" cy="231"/>
              <a:chOff x="3174" y="3266"/>
              <a:chExt cx="441" cy="231"/>
            </a:xfrm>
          </p:grpSpPr>
          <p:sp>
            <p:nvSpPr>
              <p:cNvPr id="783414" name="Rectangle 54"/>
              <p:cNvSpPr>
                <a:spLocks noChangeArrowheads="1"/>
              </p:cNvSpPr>
              <p:nvPr/>
            </p:nvSpPr>
            <p:spPr bwMode="auto">
              <a:xfrm flipH="1">
                <a:off x="3343" y="3376"/>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15" name="Text Box 55"/>
              <p:cNvSpPr txBox="1">
                <a:spLocks noChangeArrowheads="1"/>
              </p:cNvSpPr>
              <p:nvPr/>
            </p:nvSpPr>
            <p:spPr bwMode="auto">
              <a:xfrm flipH="1">
                <a:off x="3174" y="3266"/>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1</a:t>
                </a:r>
                <a:endParaRPr lang="en-US" sz="1800">
                  <a:latin typeface="Helvetica" pitchFamily="34" charset="0"/>
                </a:endParaRPr>
              </a:p>
            </p:txBody>
          </p:sp>
          <p:sp>
            <p:nvSpPr>
              <p:cNvPr id="783416" name="Line 56"/>
              <p:cNvSpPr>
                <a:spLocks noChangeShapeType="1"/>
              </p:cNvSpPr>
              <p:nvPr/>
            </p:nvSpPr>
            <p:spPr bwMode="auto">
              <a:xfrm rot="5400000" flipH="1" flipV="1">
                <a:off x="3502" y="3285"/>
                <a:ext cx="0" cy="227"/>
              </a:xfrm>
              <a:prstGeom prst="line">
                <a:avLst/>
              </a:prstGeom>
              <a:noFill/>
              <a:ln w="19050">
                <a:solidFill>
                  <a:schemeClr val="tx1"/>
                </a:solidFill>
                <a:round/>
                <a:headEnd/>
                <a:tailEnd type="triangle" w="sm" len="med"/>
              </a:ln>
              <a:effectLst/>
            </p:spPr>
            <p:txBody>
              <a:bodyPr/>
              <a:lstStyle/>
              <a:p>
                <a:endParaRPr lang="en-US"/>
              </a:p>
            </p:txBody>
          </p:sp>
        </p:grpSp>
      </p:grpSp>
      <p:grpSp>
        <p:nvGrpSpPr>
          <p:cNvPr id="11" name="Group 57"/>
          <p:cNvGrpSpPr>
            <a:grpSpLocks/>
          </p:cNvGrpSpPr>
          <p:nvPr/>
        </p:nvGrpSpPr>
        <p:grpSpPr bwMode="auto">
          <a:xfrm>
            <a:off x="2078038" y="3756026"/>
            <a:ext cx="3255962" cy="2176463"/>
            <a:chOff x="451" y="2234"/>
            <a:chExt cx="2051" cy="1371"/>
          </a:xfrm>
        </p:grpSpPr>
        <p:grpSp>
          <p:nvGrpSpPr>
            <p:cNvPr id="12" name="Group 58"/>
            <p:cNvGrpSpPr>
              <a:grpSpLocks/>
            </p:cNvGrpSpPr>
            <p:nvPr/>
          </p:nvGrpSpPr>
          <p:grpSpPr bwMode="auto">
            <a:xfrm>
              <a:off x="619" y="2234"/>
              <a:ext cx="1726" cy="1371"/>
              <a:chOff x="619" y="2234"/>
              <a:chExt cx="1726" cy="1371"/>
            </a:xfrm>
          </p:grpSpPr>
          <p:sp>
            <p:nvSpPr>
              <p:cNvPr id="783419" name="Rectangle 59"/>
              <p:cNvSpPr>
                <a:spLocks noChangeArrowheads="1"/>
              </p:cNvSpPr>
              <p:nvPr/>
            </p:nvSpPr>
            <p:spPr bwMode="auto">
              <a:xfrm>
                <a:off x="2040" y="2682"/>
                <a:ext cx="305" cy="279"/>
              </a:xfrm>
              <a:prstGeom prst="rect">
                <a:avLst/>
              </a:prstGeom>
              <a:noFill/>
              <a:ln w="28575">
                <a:solidFill>
                  <a:schemeClr val="accent2"/>
                </a:solidFill>
                <a:miter lim="800000"/>
                <a:headEnd/>
                <a:tailEnd/>
              </a:ln>
              <a:effectLst/>
            </p:spPr>
            <p:txBody>
              <a:bodyPr wrap="none" anchor="ctr"/>
              <a:lstStyle/>
              <a:p>
                <a:endParaRPr lang="en-US"/>
              </a:p>
            </p:txBody>
          </p:sp>
          <p:sp>
            <p:nvSpPr>
              <p:cNvPr id="783420" name="Rectangle 60"/>
              <p:cNvSpPr>
                <a:spLocks noChangeArrowheads="1"/>
              </p:cNvSpPr>
              <p:nvPr/>
            </p:nvSpPr>
            <p:spPr bwMode="auto">
              <a:xfrm>
                <a:off x="1453" y="2455"/>
                <a:ext cx="305" cy="279"/>
              </a:xfrm>
              <a:prstGeom prst="rect">
                <a:avLst/>
              </a:prstGeom>
              <a:noFill/>
              <a:ln w="28575">
                <a:solidFill>
                  <a:schemeClr val="accent2"/>
                </a:solidFill>
                <a:miter lim="800000"/>
                <a:headEnd/>
                <a:tailEnd/>
              </a:ln>
              <a:effectLst/>
            </p:spPr>
            <p:txBody>
              <a:bodyPr wrap="none" anchor="ctr"/>
              <a:lstStyle/>
              <a:p>
                <a:endParaRPr lang="en-US"/>
              </a:p>
            </p:txBody>
          </p:sp>
          <p:sp>
            <p:nvSpPr>
              <p:cNvPr id="783421" name="Rectangle 61"/>
              <p:cNvSpPr>
                <a:spLocks noChangeArrowheads="1"/>
              </p:cNvSpPr>
              <p:nvPr/>
            </p:nvSpPr>
            <p:spPr bwMode="auto">
              <a:xfrm>
                <a:off x="619" y="3218"/>
                <a:ext cx="273" cy="377"/>
              </a:xfrm>
              <a:prstGeom prst="rect">
                <a:avLst/>
              </a:prstGeom>
              <a:noFill/>
              <a:ln w="28575">
                <a:solidFill>
                  <a:schemeClr val="accent2"/>
                </a:solidFill>
                <a:miter lim="800000"/>
                <a:headEnd/>
                <a:tailEnd/>
              </a:ln>
              <a:effectLst/>
            </p:spPr>
            <p:txBody>
              <a:bodyPr wrap="none" anchor="ctr"/>
              <a:lstStyle/>
              <a:p>
                <a:endParaRPr lang="en-US"/>
              </a:p>
            </p:txBody>
          </p:sp>
          <p:grpSp>
            <p:nvGrpSpPr>
              <p:cNvPr id="13" name="Group 62"/>
              <p:cNvGrpSpPr>
                <a:grpSpLocks/>
              </p:cNvGrpSpPr>
              <p:nvPr/>
            </p:nvGrpSpPr>
            <p:grpSpPr bwMode="auto">
              <a:xfrm>
                <a:off x="619" y="2234"/>
                <a:ext cx="1726" cy="1371"/>
                <a:chOff x="619" y="2234"/>
                <a:chExt cx="1726" cy="1371"/>
              </a:xfrm>
            </p:grpSpPr>
            <p:sp>
              <p:nvSpPr>
                <p:cNvPr id="783423" name="Rectangle 63"/>
                <p:cNvSpPr>
                  <a:spLocks noChangeArrowheads="1"/>
                </p:cNvSpPr>
                <p:nvPr/>
              </p:nvSpPr>
              <p:spPr bwMode="auto">
                <a:xfrm>
                  <a:off x="2300" y="2684"/>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24" name="Rectangle 64"/>
                <p:cNvSpPr>
                  <a:spLocks noChangeArrowheads="1"/>
                </p:cNvSpPr>
                <p:nvPr/>
              </p:nvSpPr>
              <p:spPr bwMode="auto">
                <a:xfrm>
                  <a:off x="2040" y="2916"/>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25" name="Rectangle 65"/>
                <p:cNvSpPr>
                  <a:spLocks noChangeArrowheads="1"/>
                </p:cNvSpPr>
                <p:nvPr/>
              </p:nvSpPr>
              <p:spPr bwMode="auto">
                <a:xfrm>
                  <a:off x="1713" y="2458"/>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26" name="Rectangle 66"/>
                <p:cNvSpPr>
                  <a:spLocks noChangeArrowheads="1"/>
                </p:cNvSpPr>
                <p:nvPr/>
              </p:nvSpPr>
              <p:spPr bwMode="auto">
                <a:xfrm>
                  <a:off x="1453" y="2690"/>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27" name="Text Box 67"/>
                <p:cNvSpPr txBox="1">
                  <a:spLocks noChangeArrowheads="1"/>
                </p:cNvSpPr>
                <p:nvPr/>
              </p:nvSpPr>
              <p:spPr bwMode="auto">
                <a:xfrm>
                  <a:off x="2052" y="2787"/>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6</a:t>
                  </a:r>
                  <a:endParaRPr lang="en-US" sz="1800">
                    <a:latin typeface="Helvetica" pitchFamily="34" charset="0"/>
                  </a:endParaRPr>
                </a:p>
              </p:txBody>
            </p:sp>
            <p:sp>
              <p:nvSpPr>
                <p:cNvPr id="783428" name="Text Box 68"/>
                <p:cNvSpPr txBox="1">
                  <a:spLocks noChangeArrowheads="1"/>
                </p:cNvSpPr>
                <p:nvPr/>
              </p:nvSpPr>
              <p:spPr bwMode="auto">
                <a:xfrm>
                  <a:off x="1725" y="2343"/>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5</a:t>
                  </a:r>
                  <a:endParaRPr lang="en-US" sz="1800">
                    <a:latin typeface="Helvetica" pitchFamily="34" charset="0"/>
                  </a:endParaRPr>
                </a:p>
              </p:txBody>
            </p:sp>
            <p:sp>
              <p:nvSpPr>
                <p:cNvPr id="783429" name="Text Box 69"/>
                <p:cNvSpPr txBox="1">
                  <a:spLocks noChangeArrowheads="1"/>
                </p:cNvSpPr>
                <p:nvPr/>
              </p:nvSpPr>
              <p:spPr bwMode="auto">
                <a:xfrm>
                  <a:off x="1471" y="2556"/>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4</a:t>
                  </a:r>
                  <a:endParaRPr lang="en-US" sz="1800">
                    <a:latin typeface="Helvetica" pitchFamily="34" charset="0"/>
                  </a:endParaRPr>
                </a:p>
              </p:txBody>
            </p:sp>
            <p:sp>
              <p:nvSpPr>
                <p:cNvPr id="783430" name="Line 70"/>
                <p:cNvSpPr>
                  <a:spLocks noChangeShapeType="1"/>
                </p:cNvSpPr>
                <p:nvPr/>
              </p:nvSpPr>
              <p:spPr bwMode="auto">
                <a:xfrm flipV="1">
                  <a:off x="2321" y="2455"/>
                  <a:ext cx="0" cy="227"/>
                </a:xfrm>
                <a:prstGeom prst="line">
                  <a:avLst/>
                </a:prstGeom>
                <a:noFill/>
                <a:ln w="19050">
                  <a:solidFill>
                    <a:schemeClr val="tx1"/>
                  </a:solidFill>
                  <a:round/>
                  <a:headEnd/>
                  <a:tailEnd type="triangle" w="sm" len="med"/>
                </a:ln>
                <a:effectLst/>
              </p:spPr>
              <p:txBody>
                <a:bodyPr/>
                <a:lstStyle/>
                <a:p>
                  <a:endParaRPr lang="en-US"/>
                </a:p>
              </p:txBody>
            </p:sp>
            <p:sp>
              <p:nvSpPr>
                <p:cNvPr id="783431" name="Line 71"/>
                <p:cNvSpPr>
                  <a:spLocks noChangeShapeType="1"/>
                </p:cNvSpPr>
                <p:nvPr/>
              </p:nvSpPr>
              <p:spPr bwMode="auto">
                <a:xfrm flipV="1">
                  <a:off x="1737" y="2234"/>
                  <a:ext cx="0" cy="227"/>
                </a:xfrm>
                <a:prstGeom prst="line">
                  <a:avLst/>
                </a:prstGeom>
                <a:noFill/>
                <a:ln w="19050">
                  <a:solidFill>
                    <a:schemeClr val="tx1"/>
                  </a:solidFill>
                  <a:round/>
                  <a:headEnd/>
                  <a:tailEnd type="triangle" w="sm" len="med"/>
                </a:ln>
                <a:effectLst/>
              </p:spPr>
              <p:txBody>
                <a:bodyPr/>
                <a:lstStyle/>
                <a:p>
                  <a:endParaRPr lang="en-US"/>
                </a:p>
              </p:txBody>
            </p:sp>
            <p:sp>
              <p:nvSpPr>
                <p:cNvPr id="783432" name="Line 72"/>
                <p:cNvSpPr>
                  <a:spLocks noChangeShapeType="1"/>
                </p:cNvSpPr>
                <p:nvPr/>
              </p:nvSpPr>
              <p:spPr bwMode="auto">
                <a:xfrm rot="16200000" flipV="1">
                  <a:off x="1927" y="2828"/>
                  <a:ext cx="0" cy="227"/>
                </a:xfrm>
                <a:prstGeom prst="line">
                  <a:avLst/>
                </a:prstGeom>
                <a:noFill/>
                <a:ln w="19050">
                  <a:solidFill>
                    <a:schemeClr val="tx1"/>
                  </a:solidFill>
                  <a:round/>
                  <a:headEnd/>
                  <a:tailEnd type="triangle" w="sm" len="med"/>
                </a:ln>
                <a:effectLst/>
              </p:spPr>
              <p:txBody>
                <a:bodyPr/>
                <a:lstStyle/>
                <a:p>
                  <a:endParaRPr lang="en-US"/>
                </a:p>
              </p:txBody>
            </p:sp>
            <p:sp>
              <p:nvSpPr>
                <p:cNvPr id="783433" name="Line 73"/>
                <p:cNvSpPr>
                  <a:spLocks noChangeShapeType="1"/>
                </p:cNvSpPr>
                <p:nvPr/>
              </p:nvSpPr>
              <p:spPr bwMode="auto">
                <a:xfrm rot="16200000" flipV="1">
                  <a:off x="1340" y="2599"/>
                  <a:ext cx="0" cy="227"/>
                </a:xfrm>
                <a:prstGeom prst="line">
                  <a:avLst/>
                </a:prstGeom>
                <a:noFill/>
                <a:ln w="19050">
                  <a:solidFill>
                    <a:schemeClr val="tx1"/>
                  </a:solidFill>
                  <a:round/>
                  <a:headEnd/>
                  <a:tailEnd type="triangle" w="sm" len="med"/>
                </a:ln>
                <a:effectLst/>
              </p:spPr>
              <p:txBody>
                <a:bodyPr/>
                <a:lstStyle/>
                <a:p>
                  <a:endParaRPr lang="en-US"/>
                </a:p>
              </p:txBody>
            </p:sp>
            <p:sp>
              <p:nvSpPr>
                <p:cNvPr id="783434" name="Rectangle 74"/>
                <p:cNvSpPr>
                  <a:spLocks noChangeArrowheads="1"/>
                </p:cNvSpPr>
                <p:nvPr/>
              </p:nvSpPr>
              <p:spPr bwMode="auto">
                <a:xfrm flipH="1">
                  <a:off x="840" y="3221"/>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35" name="Text Box 75"/>
                <p:cNvSpPr txBox="1">
                  <a:spLocks noChangeArrowheads="1"/>
                </p:cNvSpPr>
                <p:nvPr/>
              </p:nvSpPr>
              <p:spPr bwMode="auto">
                <a:xfrm flipH="1">
                  <a:off x="695" y="3033"/>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2</a:t>
                  </a:r>
                  <a:endParaRPr lang="en-US" sz="1800">
                    <a:latin typeface="Helvetica" pitchFamily="34" charset="0"/>
                  </a:endParaRPr>
                </a:p>
              </p:txBody>
            </p:sp>
            <p:sp>
              <p:nvSpPr>
                <p:cNvPr id="783436" name="Line 76"/>
                <p:cNvSpPr>
                  <a:spLocks noChangeShapeType="1"/>
                </p:cNvSpPr>
                <p:nvPr/>
              </p:nvSpPr>
              <p:spPr bwMode="auto">
                <a:xfrm rot="5400000" flipH="1" flipV="1">
                  <a:off x="999" y="3130"/>
                  <a:ext cx="0" cy="227"/>
                </a:xfrm>
                <a:prstGeom prst="line">
                  <a:avLst/>
                </a:prstGeom>
                <a:noFill/>
                <a:ln w="19050">
                  <a:solidFill>
                    <a:schemeClr val="tx1"/>
                  </a:solidFill>
                  <a:round/>
                  <a:headEnd/>
                  <a:tailEnd type="triangle" w="sm" len="med"/>
                </a:ln>
                <a:effectLst/>
              </p:spPr>
              <p:txBody>
                <a:bodyPr/>
                <a:lstStyle/>
                <a:p>
                  <a:endParaRPr lang="en-US"/>
                </a:p>
              </p:txBody>
            </p:sp>
            <p:sp>
              <p:nvSpPr>
                <p:cNvPr id="783437" name="Rectangle 77"/>
                <p:cNvSpPr>
                  <a:spLocks noChangeArrowheads="1"/>
                </p:cNvSpPr>
                <p:nvPr/>
              </p:nvSpPr>
              <p:spPr bwMode="auto">
                <a:xfrm flipH="1">
                  <a:off x="840" y="3550"/>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38" name="Text Box 78"/>
                <p:cNvSpPr txBox="1">
                  <a:spLocks noChangeArrowheads="1"/>
                </p:cNvSpPr>
                <p:nvPr/>
              </p:nvSpPr>
              <p:spPr bwMode="auto">
                <a:xfrm flipH="1">
                  <a:off x="707" y="3374"/>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3</a:t>
                  </a:r>
                  <a:endParaRPr lang="en-US" sz="1800">
                    <a:latin typeface="Helvetica" pitchFamily="34" charset="0"/>
                  </a:endParaRPr>
                </a:p>
              </p:txBody>
            </p:sp>
            <p:sp>
              <p:nvSpPr>
                <p:cNvPr id="783439" name="Line 79"/>
                <p:cNvSpPr>
                  <a:spLocks noChangeShapeType="1"/>
                </p:cNvSpPr>
                <p:nvPr/>
              </p:nvSpPr>
              <p:spPr bwMode="auto">
                <a:xfrm rot="5400000" flipH="1" flipV="1">
                  <a:off x="1119" y="3345"/>
                  <a:ext cx="0" cy="453"/>
                </a:xfrm>
                <a:prstGeom prst="line">
                  <a:avLst/>
                </a:prstGeom>
                <a:noFill/>
                <a:ln w="19050">
                  <a:solidFill>
                    <a:schemeClr val="tx1"/>
                  </a:solidFill>
                  <a:round/>
                  <a:headEnd/>
                  <a:tailEnd type="triangle" w="sm" len="med"/>
                </a:ln>
                <a:effectLst/>
              </p:spPr>
              <p:txBody>
                <a:bodyPr/>
                <a:lstStyle/>
                <a:p>
                  <a:endParaRPr lang="en-US"/>
                </a:p>
              </p:txBody>
            </p:sp>
            <p:sp>
              <p:nvSpPr>
                <p:cNvPr id="783440" name="Rectangle 80"/>
                <p:cNvSpPr>
                  <a:spLocks noChangeArrowheads="1"/>
                </p:cNvSpPr>
                <p:nvPr/>
              </p:nvSpPr>
              <p:spPr bwMode="auto">
                <a:xfrm flipH="1">
                  <a:off x="619" y="3376"/>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41" name="Line 81"/>
                <p:cNvSpPr>
                  <a:spLocks noChangeShapeType="1"/>
                </p:cNvSpPr>
                <p:nvPr/>
              </p:nvSpPr>
              <p:spPr bwMode="auto">
                <a:xfrm rot="5400000" flipH="1" flipV="1">
                  <a:off x="778" y="3285"/>
                  <a:ext cx="0" cy="227"/>
                </a:xfrm>
                <a:prstGeom prst="line">
                  <a:avLst/>
                </a:prstGeom>
                <a:noFill/>
                <a:ln w="19050">
                  <a:solidFill>
                    <a:schemeClr val="tx1"/>
                  </a:solidFill>
                  <a:round/>
                  <a:headEnd/>
                  <a:tailEnd type="triangle" w="sm" len="med"/>
                </a:ln>
                <a:effectLst/>
              </p:spPr>
              <p:txBody>
                <a:bodyPr/>
                <a:lstStyle/>
                <a:p>
                  <a:endParaRPr lang="en-US"/>
                </a:p>
              </p:txBody>
            </p:sp>
          </p:grpSp>
        </p:grpSp>
        <p:sp>
          <p:nvSpPr>
            <p:cNvPr id="783442" name="Text Box 82"/>
            <p:cNvSpPr txBox="1">
              <a:spLocks noChangeArrowheads="1"/>
            </p:cNvSpPr>
            <p:nvPr/>
          </p:nvSpPr>
          <p:spPr bwMode="auto">
            <a:xfrm flipH="1">
              <a:off x="451" y="3266"/>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1</a:t>
              </a:r>
              <a:endParaRPr lang="en-US" sz="1800">
                <a:latin typeface="Helvetica" pitchFamily="34" charset="0"/>
              </a:endParaRPr>
            </a:p>
          </p:txBody>
        </p:sp>
        <p:sp>
          <p:nvSpPr>
            <p:cNvPr id="783443" name="Text Box 83"/>
            <p:cNvSpPr txBox="1">
              <a:spLocks noChangeArrowheads="1"/>
            </p:cNvSpPr>
            <p:nvPr/>
          </p:nvSpPr>
          <p:spPr bwMode="auto">
            <a:xfrm>
              <a:off x="2306" y="2574"/>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7</a:t>
              </a:r>
              <a:endParaRPr lang="en-US" sz="1800">
                <a:latin typeface="Helvetica" pitchFamily="34" charset="0"/>
              </a:endParaRPr>
            </a:p>
          </p:txBody>
        </p:sp>
      </p:grpSp>
      <p:grpSp>
        <p:nvGrpSpPr>
          <p:cNvPr id="14" name="Group 84"/>
          <p:cNvGrpSpPr>
            <a:grpSpLocks/>
          </p:cNvGrpSpPr>
          <p:nvPr/>
        </p:nvGrpSpPr>
        <p:grpSpPr bwMode="auto">
          <a:xfrm>
            <a:off x="2238376" y="2682875"/>
            <a:ext cx="3427413" cy="3259138"/>
            <a:chOff x="546" y="1552"/>
            <a:chExt cx="2159" cy="2053"/>
          </a:xfrm>
        </p:grpSpPr>
        <p:grpSp>
          <p:nvGrpSpPr>
            <p:cNvPr id="15" name="Group 85"/>
            <p:cNvGrpSpPr>
              <a:grpSpLocks/>
            </p:cNvGrpSpPr>
            <p:nvPr/>
          </p:nvGrpSpPr>
          <p:grpSpPr bwMode="auto">
            <a:xfrm>
              <a:off x="2300" y="1775"/>
              <a:ext cx="202" cy="350"/>
              <a:chOff x="2300" y="2455"/>
              <a:chExt cx="202" cy="350"/>
            </a:xfrm>
          </p:grpSpPr>
          <p:sp>
            <p:nvSpPr>
              <p:cNvPr id="783446" name="Text Box 86"/>
              <p:cNvSpPr txBox="1">
                <a:spLocks noChangeArrowheads="1"/>
              </p:cNvSpPr>
              <p:nvPr/>
            </p:nvSpPr>
            <p:spPr bwMode="auto">
              <a:xfrm>
                <a:off x="2306" y="2574"/>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7</a:t>
                </a:r>
                <a:endParaRPr lang="en-US" sz="1800">
                  <a:latin typeface="Helvetica" pitchFamily="34" charset="0"/>
                </a:endParaRPr>
              </a:p>
            </p:txBody>
          </p:sp>
          <p:sp>
            <p:nvSpPr>
              <p:cNvPr id="783447" name="Rectangle 87"/>
              <p:cNvSpPr>
                <a:spLocks noChangeArrowheads="1"/>
              </p:cNvSpPr>
              <p:nvPr/>
            </p:nvSpPr>
            <p:spPr bwMode="auto">
              <a:xfrm>
                <a:off x="2300" y="2684"/>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48" name="Line 88"/>
              <p:cNvSpPr>
                <a:spLocks noChangeShapeType="1"/>
              </p:cNvSpPr>
              <p:nvPr/>
            </p:nvSpPr>
            <p:spPr bwMode="auto">
              <a:xfrm flipV="1">
                <a:off x="2321" y="2455"/>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16" name="Group 89"/>
            <p:cNvGrpSpPr>
              <a:grpSpLocks/>
            </p:cNvGrpSpPr>
            <p:nvPr/>
          </p:nvGrpSpPr>
          <p:grpSpPr bwMode="auto">
            <a:xfrm>
              <a:off x="1713" y="1552"/>
              <a:ext cx="208" cy="340"/>
              <a:chOff x="1713" y="2234"/>
              <a:chExt cx="208" cy="340"/>
            </a:xfrm>
          </p:grpSpPr>
          <p:sp>
            <p:nvSpPr>
              <p:cNvPr id="783450" name="Rectangle 90"/>
              <p:cNvSpPr>
                <a:spLocks noChangeArrowheads="1"/>
              </p:cNvSpPr>
              <p:nvPr/>
            </p:nvSpPr>
            <p:spPr bwMode="auto">
              <a:xfrm>
                <a:off x="1713" y="2458"/>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51" name="Text Box 91"/>
              <p:cNvSpPr txBox="1">
                <a:spLocks noChangeArrowheads="1"/>
              </p:cNvSpPr>
              <p:nvPr/>
            </p:nvSpPr>
            <p:spPr bwMode="auto">
              <a:xfrm>
                <a:off x="1725" y="2343"/>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5</a:t>
                </a:r>
                <a:endParaRPr lang="en-US" sz="1800">
                  <a:latin typeface="Helvetica" pitchFamily="34" charset="0"/>
                </a:endParaRPr>
              </a:p>
            </p:txBody>
          </p:sp>
          <p:sp>
            <p:nvSpPr>
              <p:cNvPr id="783452" name="Line 92"/>
              <p:cNvSpPr>
                <a:spLocks noChangeShapeType="1"/>
              </p:cNvSpPr>
              <p:nvPr/>
            </p:nvSpPr>
            <p:spPr bwMode="auto">
              <a:xfrm flipV="1">
                <a:off x="1737" y="2234"/>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17" name="Group 93"/>
            <p:cNvGrpSpPr>
              <a:grpSpLocks/>
            </p:cNvGrpSpPr>
            <p:nvPr/>
          </p:nvGrpSpPr>
          <p:grpSpPr bwMode="auto">
            <a:xfrm>
              <a:off x="1133" y="2787"/>
              <a:ext cx="435" cy="231"/>
              <a:chOff x="1813" y="2787"/>
              <a:chExt cx="435" cy="231"/>
            </a:xfrm>
          </p:grpSpPr>
          <p:sp>
            <p:nvSpPr>
              <p:cNvPr id="783454" name="Rectangle 94"/>
              <p:cNvSpPr>
                <a:spLocks noChangeArrowheads="1"/>
              </p:cNvSpPr>
              <p:nvPr/>
            </p:nvSpPr>
            <p:spPr bwMode="auto">
              <a:xfrm>
                <a:off x="2040" y="2916"/>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55" name="Text Box 95"/>
              <p:cNvSpPr txBox="1">
                <a:spLocks noChangeArrowheads="1"/>
              </p:cNvSpPr>
              <p:nvPr/>
            </p:nvSpPr>
            <p:spPr bwMode="auto">
              <a:xfrm>
                <a:off x="2052" y="2787"/>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6</a:t>
                </a:r>
                <a:endParaRPr lang="en-US" sz="1800">
                  <a:latin typeface="Helvetica" pitchFamily="34" charset="0"/>
                </a:endParaRPr>
              </a:p>
            </p:txBody>
          </p:sp>
          <p:sp>
            <p:nvSpPr>
              <p:cNvPr id="783456" name="Line 96"/>
              <p:cNvSpPr>
                <a:spLocks noChangeShapeType="1"/>
              </p:cNvSpPr>
              <p:nvPr/>
            </p:nvSpPr>
            <p:spPr bwMode="auto">
              <a:xfrm rot="16200000" flipV="1">
                <a:off x="1927" y="2828"/>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18" name="Group 97"/>
            <p:cNvGrpSpPr>
              <a:grpSpLocks/>
            </p:cNvGrpSpPr>
            <p:nvPr/>
          </p:nvGrpSpPr>
          <p:grpSpPr bwMode="auto">
            <a:xfrm>
              <a:off x="546" y="2556"/>
              <a:ext cx="441" cy="231"/>
              <a:chOff x="1226" y="2556"/>
              <a:chExt cx="441" cy="231"/>
            </a:xfrm>
          </p:grpSpPr>
          <p:sp>
            <p:nvSpPr>
              <p:cNvPr id="783458" name="Rectangle 98"/>
              <p:cNvSpPr>
                <a:spLocks noChangeArrowheads="1"/>
              </p:cNvSpPr>
              <p:nvPr/>
            </p:nvSpPr>
            <p:spPr bwMode="auto">
              <a:xfrm>
                <a:off x="1453" y="2690"/>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59" name="Text Box 99"/>
              <p:cNvSpPr txBox="1">
                <a:spLocks noChangeArrowheads="1"/>
              </p:cNvSpPr>
              <p:nvPr/>
            </p:nvSpPr>
            <p:spPr bwMode="auto">
              <a:xfrm>
                <a:off x="1471" y="2556"/>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4</a:t>
                </a:r>
                <a:endParaRPr lang="en-US" sz="1800">
                  <a:latin typeface="Helvetica" pitchFamily="34" charset="0"/>
                </a:endParaRPr>
              </a:p>
            </p:txBody>
          </p:sp>
          <p:sp>
            <p:nvSpPr>
              <p:cNvPr id="783460" name="Line 100"/>
              <p:cNvSpPr>
                <a:spLocks noChangeShapeType="1"/>
              </p:cNvSpPr>
              <p:nvPr/>
            </p:nvSpPr>
            <p:spPr bwMode="auto">
              <a:xfrm rot="16200000" flipV="1">
                <a:off x="1340" y="2599"/>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19" name="Group 101"/>
            <p:cNvGrpSpPr>
              <a:grpSpLocks/>
            </p:cNvGrpSpPr>
            <p:nvPr/>
          </p:nvGrpSpPr>
          <p:grpSpPr bwMode="auto">
            <a:xfrm>
              <a:off x="1376" y="3033"/>
              <a:ext cx="417" cy="233"/>
              <a:chOff x="695" y="3033"/>
              <a:chExt cx="417" cy="233"/>
            </a:xfrm>
          </p:grpSpPr>
          <p:sp>
            <p:nvSpPr>
              <p:cNvPr id="783462" name="Rectangle 102"/>
              <p:cNvSpPr>
                <a:spLocks noChangeArrowheads="1"/>
              </p:cNvSpPr>
              <p:nvPr/>
            </p:nvSpPr>
            <p:spPr bwMode="auto">
              <a:xfrm flipH="1">
                <a:off x="840" y="3221"/>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63" name="Text Box 103"/>
              <p:cNvSpPr txBox="1">
                <a:spLocks noChangeArrowheads="1"/>
              </p:cNvSpPr>
              <p:nvPr/>
            </p:nvSpPr>
            <p:spPr bwMode="auto">
              <a:xfrm flipH="1">
                <a:off x="695" y="3033"/>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2</a:t>
                </a:r>
                <a:endParaRPr lang="en-US" sz="1800">
                  <a:latin typeface="Helvetica" pitchFamily="34" charset="0"/>
                </a:endParaRPr>
              </a:p>
            </p:txBody>
          </p:sp>
          <p:sp>
            <p:nvSpPr>
              <p:cNvPr id="783464" name="Line 104"/>
              <p:cNvSpPr>
                <a:spLocks noChangeShapeType="1"/>
              </p:cNvSpPr>
              <p:nvPr/>
            </p:nvSpPr>
            <p:spPr bwMode="auto">
              <a:xfrm rot="5400000" flipH="1" flipV="1">
                <a:off x="999" y="3130"/>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20" name="Group 105"/>
            <p:cNvGrpSpPr>
              <a:grpSpLocks/>
            </p:cNvGrpSpPr>
            <p:nvPr/>
          </p:nvGrpSpPr>
          <p:grpSpPr bwMode="auto">
            <a:xfrm>
              <a:off x="2067" y="3374"/>
              <a:ext cx="638" cy="231"/>
              <a:chOff x="707" y="3374"/>
              <a:chExt cx="638" cy="231"/>
            </a:xfrm>
          </p:grpSpPr>
          <p:sp>
            <p:nvSpPr>
              <p:cNvPr id="783466" name="Rectangle 106"/>
              <p:cNvSpPr>
                <a:spLocks noChangeArrowheads="1"/>
              </p:cNvSpPr>
              <p:nvPr/>
            </p:nvSpPr>
            <p:spPr bwMode="auto">
              <a:xfrm flipH="1">
                <a:off x="840" y="3550"/>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67" name="Text Box 107"/>
              <p:cNvSpPr txBox="1">
                <a:spLocks noChangeArrowheads="1"/>
              </p:cNvSpPr>
              <p:nvPr/>
            </p:nvSpPr>
            <p:spPr bwMode="auto">
              <a:xfrm flipH="1">
                <a:off x="707" y="3374"/>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3</a:t>
                </a:r>
                <a:endParaRPr lang="en-US" sz="1800">
                  <a:latin typeface="Helvetica" pitchFamily="34" charset="0"/>
                </a:endParaRPr>
              </a:p>
            </p:txBody>
          </p:sp>
          <p:sp>
            <p:nvSpPr>
              <p:cNvPr id="783468" name="Line 108"/>
              <p:cNvSpPr>
                <a:spLocks noChangeShapeType="1"/>
              </p:cNvSpPr>
              <p:nvPr/>
            </p:nvSpPr>
            <p:spPr bwMode="auto">
              <a:xfrm rot="5400000" flipH="1" flipV="1">
                <a:off x="1119" y="3345"/>
                <a:ext cx="0" cy="453"/>
              </a:xfrm>
              <a:prstGeom prst="line">
                <a:avLst/>
              </a:prstGeom>
              <a:noFill/>
              <a:ln w="19050">
                <a:solidFill>
                  <a:schemeClr val="tx1"/>
                </a:solidFill>
                <a:round/>
                <a:headEnd/>
                <a:tailEnd type="triangle" w="sm" len="med"/>
              </a:ln>
              <a:effectLst/>
            </p:spPr>
            <p:txBody>
              <a:bodyPr/>
              <a:lstStyle/>
              <a:p>
                <a:endParaRPr lang="en-US"/>
              </a:p>
            </p:txBody>
          </p:sp>
        </p:grpSp>
        <p:grpSp>
          <p:nvGrpSpPr>
            <p:cNvPr id="21" name="Group 109"/>
            <p:cNvGrpSpPr>
              <a:grpSpLocks/>
            </p:cNvGrpSpPr>
            <p:nvPr/>
          </p:nvGrpSpPr>
          <p:grpSpPr bwMode="auto">
            <a:xfrm>
              <a:off x="1131" y="3266"/>
              <a:ext cx="441" cy="231"/>
              <a:chOff x="450" y="3266"/>
              <a:chExt cx="441" cy="231"/>
            </a:xfrm>
          </p:grpSpPr>
          <p:sp>
            <p:nvSpPr>
              <p:cNvPr id="783470" name="Text Box 110"/>
              <p:cNvSpPr txBox="1">
                <a:spLocks noChangeArrowheads="1"/>
              </p:cNvSpPr>
              <p:nvPr/>
            </p:nvSpPr>
            <p:spPr bwMode="auto">
              <a:xfrm flipH="1">
                <a:off x="450" y="3266"/>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1</a:t>
                </a:r>
                <a:endParaRPr lang="en-US" sz="1800">
                  <a:latin typeface="Helvetica" pitchFamily="34" charset="0"/>
                </a:endParaRPr>
              </a:p>
            </p:txBody>
          </p:sp>
          <p:sp>
            <p:nvSpPr>
              <p:cNvPr id="783471" name="Rectangle 111"/>
              <p:cNvSpPr>
                <a:spLocks noChangeArrowheads="1"/>
              </p:cNvSpPr>
              <p:nvPr/>
            </p:nvSpPr>
            <p:spPr bwMode="auto">
              <a:xfrm flipH="1">
                <a:off x="619" y="3376"/>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72" name="Line 112"/>
              <p:cNvSpPr>
                <a:spLocks noChangeShapeType="1"/>
              </p:cNvSpPr>
              <p:nvPr/>
            </p:nvSpPr>
            <p:spPr bwMode="auto">
              <a:xfrm rot="5400000" flipH="1" flipV="1">
                <a:off x="778" y="3285"/>
                <a:ext cx="0" cy="227"/>
              </a:xfrm>
              <a:prstGeom prst="line">
                <a:avLst/>
              </a:prstGeom>
              <a:noFill/>
              <a:ln w="19050">
                <a:solidFill>
                  <a:schemeClr val="tx1"/>
                </a:solidFill>
                <a:round/>
                <a:headEnd/>
                <a:tailEnd type="triangle" w="sm" len="med"/>
              </a:ln>
              <a:effectLst/>
            </p:spPr>
            <p:txBody>
              <a:bodyPr/>
              <a:lstStyle/>
              <a:p>
                <a:endParaRPr lang="en-US"/>
              </a:p>
            </p:txBody>
          </p:sp>
        </p:grpSp>
        <p:sp>
          <p:nvSpPr>
            <p:cNvPr id="783473" name="Rectangle 113"/>
            <p:cNvSpPr>
              <a:spLocks noChangeArrowheads="1"/>
            </p:cNvSpPr>
            <p:nvPr/>
          </p:nvSpPr>
          <p:spPr bwMode="auto">
            <a:xfrm>
              <a:off x="1300" y="3221"/>
              <a:ext cx="952" cy="374"/>
            </a:xfrm>
            <a:prstGeom prst="rect">
              <a:avLst/>
            </a:prstGeom>
            <a:noFill/>
            <a:ln w="28575">
              <a:solidFill>
                <a:schemeClr val="accent2"/>
              </a:solidFill>
              <a:miter lim="800000"/>
              <a:headEnd/>
              <a:tailEnd/>
            </a:ln>
            <a:effectLst/>
          </p:spPr>
          <p:txBody>
            <a:bodyPr wrap="none" anchor="ctr"/>
            <a:lstStyle/>
            <a:p>
              <a:endParaRPr lang="en-US"/>
            </a:p>
          </p:txBody>
        </p:sp>
        <p:sp>
          <p:nvSpPr>
            <p:cNvPr id="783474" name="Rectangle 114"/>
            <p:cNvSpPr>
              <a:spLocks noChangeArrowheads="1"/>
            </p:cNvSpPr>
            <p:nvPr/>
          </p:nvSpPr>
          <p:spPr bwMode="auto">
            <a:xfrm>
              <a:off x="1365" y="2004"/>
              <a:ext cx="980" cy="957"/>
            </a:xfrm>
            <a:prstGeom prst="rect">
              <a:avLst/>
            </a:prstGeom>
            <a:noFill/>
            <a:ln w="28575">
              <a:solidFill>
                <a:schemeClr val="accent2"/>
              </a:solidFill>
              <a:miter lim="800000"/>
              <a:headEnd/>
              <a:tailEnd/>
            </a:ln>
            <a:effectLst/>
          </p:spPr>
          <p:txBody>
            <a:bodyPr wrap="none" anchor="ctr"/>
            <a:lstStyle/>
            <a:p>
              <a:endParaRPr lang="en-US"/>
            </a:p>
          </p:txBody>
        </p:sp>
        <p:sp>
          <p:nvSpPr>
            <p:cNvPr id="783475" name="Rectangle 115"/>
            <p:cNvSpPr>
              <a:spLocks noChangeArrowheads="1"/>
            </p:cNvSpPr>
            <p:nvPr/>
          </p:nvSpPr>
          <p:spPr bwMode="auto">
            <a:xfrm>
              <a:off x="773" y="1772"/>
              <a:ext cx="980" cy="957"/>
            </a:xfrm>
            <a:prstGeom prst="rect">
              <a:avLst/>
            </a:prstGeom>
            <a:noFill/>
            <a:ln w="28575">
              <a:solidFill>
                <a:schemeClr val="accent2"/>
              </a:solidFill>
              <a:miter lim="800000"/>
              <a:headEnd/>
              <a:tailEnd/>
            </a:ln>
            <a:effectLst/>
          </p:spPr>
          <p:txBody>
            <a:bodyPr wrap="none" anchor="ctr"/>
            <a:lstStyle/>
            <a:p>
              <a:endParaRPr lang="en-US"/>
            </a:p>
          </p:txBody>
        </p:sp>
      </p:grpSp>
      <p:grpSp>
        <p:nvGrpSpPr>
          <p:cNvPr id="22" name="Group 116"/>
          <p:cNvGrpSpPr>
            <a:grpSpLocks/>
          </p:cNvGrpSpPr>
          <p:nvPr/>
        </p:nvGrpSpPr>
        <p:grpSpPr bwMode="auto">
          <a:xfrm>
            <a:off x="6410325" y="3765550"/>
            <a:ext cx="3257550" cy="2281238"/>
            <a:chOff x="3174" y="2234"/>
            <a:chExt cx="2052" cy="1437"/>
          </a:xfrm>
        </p:grpSpPr>
        <p:grpSp>
          <p:nvGrpSpPr>
            <p:cNvPr id="23" name="Group 117"/>
            <p:cNvGrpSpPr>
              <a:grpSpLocks/>
            </p:cNvGrpSpPr>
            <p:nvPr/>
          </p:nvGrpSpPr>
          <p:grpSpPr bwMode="auto">
            <a:xfrm>
              <a:off x="3174" y="2234"/>
              <a:ext cx="2052" cy="1437"/>
              <a:chOff x="3174" y="2234"/>
              <a:chExt cx="2052" cy="1437"/>
            </a:xfrm>
          </p:grpSpPr>
          <p:grpSp>
            <p:nvGrpSpPr>
              <p:cNvPr id="24" name="Group 118"/>
              <p:cNvGrpSpPr>
                <a:grpSpLocks/>
              </p:cNvGrpSpPr>
              <p:nvPr/>
            </p:nvGrpSpPr>
            <p:grpSpPr bwMode="auto">
              <a:xfrm>
                <a:off x="5024" y="2455"/>
                <a:ext cx="202" cy="350"/>
                <a:chOff x="5024" y="2455"/>
                <a:chExt cx="202" cy="350"/>
              </a:xfrm>
            </p:grpSpPr>
            <p:sp>
              <p:nvSpPr>
                <p:cNvPr id="783479" name="Rectangle 119"/>
                <p:cNvSpPr>
                  <a:spLocks noChangeArrowheads="1"/>
                </p:cNvSpPr>
                <p:nvPr/>
              </p:nvSpPr>
              <p:spPr bwMode="auto">
                <a:xfrm>
                  <a:off x="5024" y="2684"/>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80" name="Text Box 120"/>
                <p:cNvSpPr txBox="1">
                  <a:spLocks noChangeArrowheads="1"/>
                </p:cNvSpPr>
                <p:nvPr/>
              </p:nvSpPr>
              <p:spPr bwMode="auto">
                <a:xfrm>
                  <a:off x="5030" y="2574"/>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7</a:t>
                  </a:r>
                  <a:endParaRPr lang="en-US" sz="1800">
                    <a:latin typeface="Helvetica" pitchFamily="34" charset="0"/>
                  </a:endParaRPr>
                </a:p>
              </p:txBody>
            </p:sp>
            <p:sp>
              <p:nvSpPr>
                <p:cNvPr id="783481" name="Line 121"/>
                <p:cNvSpPr>
                  <a:spLocks noChangeShapeType="1"/>
                </p:cNvSpPr>
                <p:nvPr/>
              </p:nvSpPr>
              <p:spPr bwMode="auto">
                <a:xfrm flipV="1">
                  <a:off x="5045" y="2455"/>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25" name="Group 122"/>
              <p:cNvGrpSpPr>
                <a:grpSpLocks/>
              </p:cNvGrpSpPr>
              <p:nvPr/>
            </p:nvGrpSpPr>
            <p:grpSpPr bwMode="auto">
              <a:xfrm>
                <a:off x="4437" y="2234"/>
                <a:ext cx="208" cy="340"/>
                <a:chOff x="4437" y="2234"/>
                <a:chExt cx="208" cy="340"/>
              </a:xfrm>
            </p:grpSpPr>
            <p:sp>
              <p:nvSpPr>
                <p:cNvPr id="783483" name="Rectangle 123"/>
                <p:cNvSpPr>
                  <a:spLocks noChangeArrowheads="1"/>
                </p:cNvSpPr>
                <p:nvPr/>
              </p:nvSpPr>
              <p:spPr bwMode="auto">
                <a:xfrm>
                  <a:off x="4437" y="2458"/>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84" name="Text Box 124"/>
                <p:cNvSpPr txBox="1">
                  <a:spLocks noChangeArrowheads="1"/>
                </p:cNvSpPr>
                <p:nvPr/>
              </p:nvSpPr>
              <p:spPr bwMode="auto">
                <a:xfrm>
                  <a:off x="4449" y="2343"/>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5</a:t>
                  </a:r>
                  <a:endParaRPr lang="en-US" sz="1800">
                    <a:latin typeface="Helvetica" pitchFamily="34" charset="0"/>
                  </a:endParaRPr>
                </a:p>
              </p:txBody>
            </p:sp>
            <p:sp>
              <p:nvSpPr>
                <p:cNvPr id="783485" name="Line 125"/>
                <p:cNvSpPr>
                  <a:spLocks noChangeShapeType="1"/>
                </p:cNvSpPr>
                <p:nvPr/>
              </p:nvSpPr>
              <p:spPr bwMode="auto">
                <a:xfrm flipV="1">
                  <a:off x="4461" y="2234"/>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26" name="Group 126"/>
              <p:cNvGrpSpPr>
                <a:grpSpLocks/>
              </p:cNvGrpSpPr>
              <p:nvPr/>
            </p:nvGrpSpPr>
            <p:grpSpPr bwMode="auto">
              <a:xfrm>
                <a:off x="4537" y="2805"/>
                <a:ext cx="435" cy="231"/>
                <a:chOff x="4537" y="2805"/>
                <a:chExt cx="435" cy="231"/>
              </a:xfrm>
            </p:grpSpPr>
            <p:sp>
              <p:nvSpPr>
                <p:cNvPr id="783487" name="Rectangle 127"/>
                <p:cNvSpPr>
                  <a:spLocks noChangeArrowheads="1"/>
                </p:cNvSpPr>
                <p:nvPr/>
              </p:nvSpPr>
              <p:spPr bwMode="auto">
                <a:xfrm>
                  <a:off x="4764" y="2916"/>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88" name="Text Box 128"/>
                <p:cNvSpPr txBox="1">
                  <a:spLocks noChangeArrowheads="1"/>
                </p:cNvSpPr>
                <p:nvPr/>
              </p:nvSpPr>
              <p:spPr bwMode="auto">
                <a:xfrm>
                  <a:off x="4776" y="2805"/>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6</a:t>
                  </a:r>
                  <a:endParaRPr lang="en-US" sz="1800">
                    <a:latin typeface="Helvetica" pitchFamily="34" charset="0"/>
                  </a:endParaRPr>
                </a:p>
              </p:txBody>
            </p:sp>
            <p:sp>
              <p:nvSpPr>
                <p:cNvPr id="783489" name="Line 129"/>
                <p:cNvSpPr>
                  <a:spLocks noChangeShapeType="1"/>
                </p:cNvSpPr>
                <p:nvPr/>
              </p:nvSpPr>
              <p:spPr bwMode="auto">
                <a:xfrm rot="16200000" flipV="1">
                  <a:off x="4651" y="2828"/>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27" name="Group 130"/>
              <p:cNvGrpSpPr>
                <a:grpSpLocks/>
              </p:cNvGrpSpPr>
              <p:nvPr/>
            </p:nvGrpSpPr>
            <p:grpSpPr bwMode="auto">
              <a:xfrm>
                <a:off x="3950" y="2580"/>
                <a:ext cx="441" cy="231"/>
                <a:chOff x="3950" y="2580"/>
                <a:chExt cx="441" cy="231"/>
              </a:xfrm>
            </p:grpSpPr>
            <p:sp>
              <p:nvSpPr>
                <p:cNvPr id="783491" name="Rectangle 131"/>
                <p:cNvSpPr>
                  <a:spLocks noChangeArrowheads="1"/>
                </p:cNvSpPr>
                <p:nvPr/>
              </p:nvSpPr>
              <p:spPr bwMode="auto">
                <a:xfrm>
                  <a:off x="4177" y="2690"/>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92" name="Text Box 132"/>
                <p:cNvSpPr txBox="1">
                  <a:spLocks noChangeArrowheads="1"/>
                </p:cNvSpPr>
                <p:nvPr/>
              </p:nvSpPr>
              <p:spPr bwMode="auto">
                <a:xfrm>
                  <a:off x="4195" y="2580"/>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4</a:t>
                  </a:r>
                  <a:endParaRPr lang="en-US" sz="1800">
                    <a:latin typeface="Helvetica" pitchFamily="34" charset="0"/>
                  </a:endParaRPr>
                </a:p>
              </p:txBody>
            </p:sp>
            <p:sp>
              <p:nvSpPr>
                <p:cNvPr id="783493" name="Line 133"/>
                <p:cNvSpPr>
                  <a:spLocks noChangeShapeType="1"/>
                </p:cNvSpPr>
                <p:nvPr/>
              </p:nvSpPr>
              <p:spPr bwMode="auto">
                <a:xfrm rot="16200000" flipV="1">
                  <a:off x="4064" y="2599"/>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28" name="Group 134"/>
              <p:cNvGrpSpPr>
                <a:grpSpLocks/>
              </p:cNvGrpSpPr>
              <p:nvPr/>
            </p:nvGrpSpPr>
            <p:grpSpPr bwMode="auto">
              <a:xfrm>
                <a:off x="3395" y="3111"/>
                <a:ext cx="441" cy="231"/>
                <a:chOff x="3395" y="3111"/>
                <a:chExt cx="441" cy="231"/>
              </a:xfrm>
            </p:grpSpPr>
            <p:sp>
              <p:nvSpPr>
                <p:cNvPr id="783495" name="Rectangle 135"/>
                <p:cNvSpPr>
                  <a:spLocks noChangeArrowheads="1"/>
                </p:cNvSpPr>
                <p:nvPr/>
              </p:nvSpPr>
              <p:spPr bwMode="auto">
                <a:xfrm flipH="1">
                  <a:off x="3564" y="3221"/>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496" name="Text Box 136"/>
                <p:cNvSpPr txBox="1">
                  <a:spLocks noChangeArrowheads="1"/>
                </p:cNvSpPr>
                <p:nvPr/>
              </p:nvSpPr>
              <p:spPr bwMode="auto">
                <a:xfrm flipH="1">
                  <a:off x="3395" y="3111"/>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2</a:t>
                  </a:r>
                  <a:endParaRPr lang="en-US" sz="1800">
                    <a:latin typeface="Helvetica" pitchFamily="34" charset="0"/>
                  </a:endParaRPr>
                </a:p>
              </p:txBody>
            </p:sp>
            <p:sp>
              <p:nvSpPr>
                <p:cNvPr id="783497" name="Line 137"/>
                <p:cNvSpPr>
                  <a:spLocks noChangeShapeType="1"/>
                </p:cNvSpPr>
                <p:nvPr/>
              </p:nvSpPr>
              <p:spPr bwMode="auto">
                <a:xfrm rot="5400000" flipH="1" flipV="1">
                  <a:off x="3723" y="3130"/>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29" name="Group 138"/>
              <p:cNvGrpSpPr>
                <a:grpSpLocks/>
              </p:cNvGrpSpPr>
              <p:nvPr/>
            </p:nvGrpSpPr>
            <p:grpSpPr bwMode="auto">
              <a:xfrm>
                <a:off x="3395" y="3440"/>
                <a:ext cx="674" cy="231"/>
                <a:chOff x="3395" y="3440"/>
                <a:chExt cx="674" cy="231"/>
              </a:xfrm>
            </p:grpSpPr>
            <p:sp>
              <p:nvSpPr>
                <p:cNvPr id="783499" name="Rectangle 139"/>
                <p:cNvSpPr>
                  <a:spLocks noChangeArrowheads="1"/>
                </p:cNvSpPr>
                <p:nvPr/>
              </p:nvSpPr>
              <p:spPr bwMode="auto">
                <a:xfrm flipH="1">
                  <a:off x="3564" y="3550"/>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500" name="Text Box 140"/>
                <p:cNvSpPr txBox="1">
                  <a:spLocks noChangeArrowheads="1"/>
                </p:cNvSpPr>
                <p:nvPr/>
              </p:nvSpPr>
              <p:spPr bwMode="auto">
                <a:xfrm flipH="1">
                  <a:off x="3395" y="3440"/>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3</a:t>
                  </a:r>
                  <a:endParaRPr lang="en-US" sz="1800">
                    <a:latin typeface="Helvetica" pitchFamily="34" charset="0"/>
                  </a:endParaRPr>
                </a:p>
              </p:txBody>
            </p:sp>
            <p:sp>
              <p:nvSpPr>
                <p:cNvPr id="783501" name="Line 141"/>
                <p:cNvSpPr>
                  <a:spLocks noChangeShapeType="1"/>
                </p:cNvSpPr>
                <p:nvPr/>
              </p:nvSpPr>
              <p:spPr bwMode="auto">
                <a:xfrm rot="5400000" flipH="1" flipV="1">
                  <a:off x="3843" y="3345"/>
                  <a:ext cx="0" cy="453"/>
                </a:xfrm>
                <a:prstGeom prst="line">
                  <a:avLst/>
                </a:prstGeom>
                <a:noFill/>
                <a:ln w="19050">
                  <a:solidFill>
                    <a:schemeClr val="tx1"/>
                  </a:solidFill>
                  <a:round/>
                  <a:headEnd/>
                  <a:tailEnd type="triangle" w="sm" len="med"/>
                </a:ln>
                <a:effectLst/>
              </p:spPr>
              <p:txBody>
                <a:bodyPr/>
                <a:lstStyle/>
                <a:p>
                  <a:endParaRPr lang="en-US"/>
                </a:p>
              </p:txBody>
            </p:sp>
          </p:grpSp>
          <p:grpSp>
            <p:nvGrpSpPr>
              <p:cNvPr id="30" name="Group 142"/>
              <p:cNvGrpSpPr>
                <a:grpSpLocks/>
              </p:cNvGrpSpPr>
              <p:nvPr/>
            </p:nvGrpSpPr>
            <p:grpSpPr bwMode="auto">
              <a:xfrm>
                <a:off x="3174" y="3266"/>
                <a:ext cx="441" cy="231"/>
                <a:chOff x="3174" y="3266"/>
                <a:chExt cx="441" cy="231"/>
              </a:xfrm>
            </p:grpSpPr>
            <p:sp>
              <p:nvSpPr>
                <p:cNvPr id="783503" name="Rectangle 143"/>
                <p:cNvSpPr>
                  <a:spLocks noChangeArrowheads="1"/>
                </p:cNvSpPr>
                <p:nvPr/>
              </p:nvSpPr>
              <p:spPr bwMode="auto">
                <a:xfrm flipH="1">
                  <a:off x="3343" y="3376"/>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504" name="Text Box 144"/>
                <p:cNvSpPr txBox="1">
                  <a:spLocks noChangeArrowheads="1"/>
                </p:cNvSpPr>
                <p:nvPr/>
              </p:nvSpPr>
              <p:spPr bwMode="auto">
                <a:xfrm flipH="1">
                  <a:off x="3174" y="3266"/>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1</a:t>
                  </a:r>
                  <a:endParaRPr lang="en-US" sz="1800">
                    <a:latin typeface="Helvetica" pitchFamily="34" charset="0"/>
                  </a:endParaRPr>
                </a:p>
              </p:txBody>
            </p:sp>
            <p:sp>
              <p:nvSpPr>
                <p:cNvPr id="783505" name="Line 145"/>
                <p:cNvSpPr>
                  <a:spLocks noChangeShapeType="1"/>
                </p:cNvSpPr>
                <p:nvPr/>
              </p:nvSpPr>
              <p:spPr bwMode="auto">
                <a:xfrm rot="5400000" flipH="1" flipV="1">
                  <a:off x="3502" y="3285"/>
                  <a:ext cx="0" cy="227"/>
                </a:xfrm>
                <a:prstGeom prst="line">
                  <a:avLst/>
                </a:prstGeom>
                <a:noFill/>
                <a:ln w="19050">
                  <a:solidFill>
                    <a:schemeClr val="tx1"/>
                  </a:solidFill>
                  <a:round/>
                  <a:headEnd/>
                  <a:tailEnd type="triangle" w="sm" len="med"/>
                </a:ln>
                <a:effectLst/>
              </p:spPr>
              <p:txBody>
                <a:bodyPr/>
                <a:lstStyle/>
                <a:p>
                  <a:endParaRPr lang="en-US"/>
                </a:p>
              </p:txBody>
            </p:sp>
          </p:grpSp>
        </p:grpSp>
        <p:grpSp>
          <p:nvGrpSpPr>
            <p:cNvPr id="31" name="Group 146"/>
            <p:cNvGrpSpPr>
              <a:grpSpLocks/>
            </p:cNvGrpSpPr>
            <p:nvPr/>
          </p:nvGrpSpPr>
          <p:grpSpPr bwMode="auto">
            <a:xfrm>
              <a:off x="3343" y="2455"/>
              <a:ext cx="1726" cy="1140"/>
              <a:chOff x="3343" y="2455"/>
              <a:chExt cx="1726" cy="1140"/>
            </a:xfrm>
          </p:grpSpPr>
          <p:sp>
            <p:nvSpPr>
              <p:cNvPr id="783507" name="Rectangle 147"/>
              <p:cNvSpPr>
                <a:spLocks noChangeArrowheads="1"/>
              </p:cNvSpPr>
              <p:nvPr/>
            </p:nvSpPr>
            <p:spPr bwMode="auto">
              <a:xfrm>
                <a:off x="4437" y="2455"/>
                <a:ext cx="632" cy="280"/>
              </a:xfrm>
              <a:prstGeom prst="rect">
                <a:avLst/>
              </a:prstGeom>
              <a:noFill/>
              <a:ln w="28575">
                <a:solidFill>
                  <a:schemeClr val="accent2"/>
                </a:solidFill>
                <a:miter lim="800000"/>
                <a:headEnd/>
                <a:tailEnd/>
              </a:ln>
              <a:effectLst/>
            </p:spPr>
            <p:txBody>
              <a:bodyPr wrap="none" anchor="ctr"/>
              <a:lstStyle/>
              <a:p>
                <a:endParaRPr lang="en-US"/>
              </a:p>
            </p:txBody>
          </p:sp>
          <p:sp>
            <p:nvSpPr>
              <p:cNvPr id="783508" name="Rectangle 148"/>
              <p:cNvSpPr>
                <a:spLocks noChangeArrowheads="1"/>
              </p:cNvSpPr>
              <p:nvPr/>
            </p:nvSpPr>
            <p:spPr bwMode="auto">
              <a:xfrm>
                <a:off x="4177" y="2690"/>
                <a:ext cx="632" cy="280"/>
              </a:xfrm>
              <a:prstGeom prst="rect">
                <a:avLst/>
              </a:prstGeom>
              <a:noFill/>
              <a:ln w="28575">
                <a:solidFill>
                  <a:schemeClr val="accent2"/>
                </a:solidFill>
                <a:miter lim="800000"/>
                <a:headEnd/>
                <a:tailEnd/>
              </a:ln>
              <a:effectLst/>
            </p:spPr>
            <p:txBody>
              <a:bodyPr wrap="none" anchor="ctr"/>
              <a:lstStyle/>
              <a:p>
                <a:endParaRPr lang="en-US"/>
              </a:p>
            </p:txBody>
          </p:sp>
          <p:sp>
            <p:nvSpPr>
              <p:cNvPr id="783509" name="Rectangle 149"/>
              <p:cNvSpPr>
                <a:spLocks noChangeArrowheads="1"/>
              </p:cNvSpPr>
              <p:nvPr/>
            </p:nvSpPr>
            <p:spPr bwMode="auto">
              <a:xfrm>
                <a:off x="3343" y="3215"/>
                <a:ext cx="273" cy="380"/>
              </a:xfrm>
              <a:prstGeom prst="rect">
                <a:avLst/>
              </a:prstGeom>
              <a:noFill/>
              <a:ln w="28575">
                <a:solidFill>
                  <a:schemeClr val="accent2"/>
                </a:solidFill>
                <a:miter lim="800000"/>
                <a:headEnd/>
                <a:tailEnd/>
              </a:ln>
              <a:effectLst/>
            </p:spPr>
            <p:txBody>
              <a:bodyPr wrap="none" anchor="ctr"/>
              <a:lstStyle/>
              <a:p>
                <a:endParaRPr lang="en-US"/>
              </a:p>
            </p:txBody>
          </p:sp>
        </p:grpSp>
      </p:grpSp>
      <p:grpSp>
        <p:nvGrpSpPr>
          <p:cNvPr id="783360" name="Group 150"/>
          <p:cNvGrpSpPr>
            <a:grpSpLocks/>
          </p:cNvGrpSpPr>
          <p:nvPr/>
        </p:nvGrpSpPr>
        <p:grpSpPr bwMode="auto">
          <a:xfrm>
            <a:off x="6559551" y="2693989"/>
            <a:ext cx="3427413" cy="3259137"/>
            <a:chOff x="3268" y="1559"/>
            <a:chExt cx="2159" cy="2053"/>
          </a:xfrm>
        </p:grpSpPr>
        <p:grpSp>
          <p:nvGrpSpPr>
            <p:cNvPr id="783361" name="Group 151"/>
            <p:cNvGrpSpPr>
              <a:grpSpLocks/>
            </p:cNvGrpSpPr>
            <p:nvPr/>
          </p:nvGrpSpPr>
          <p:grpSpPr bwMode="auto">
            <a:xfrm>
              <a:off x="5022" y="1782"/>
              <a:ext cx="202" cy="350"/>
              <a:chOff x="2300" y="2455"/>
              <a:chExt cx="202" cy="350"/>
            </a:xfrm>
          </p:grpSpPr>
          <p:sp>
            <p:nvSpPr>
              <p:cNvPr id="783512" name="Text Box 152"/>
              <p:cNvSpPr txBox="1">
                <a:spLocks noChangeArrowheads="1"/>
              </p:cNvSpPr>
              <p:nvPr/>
            </p:nvSpPr>
            <p:spPr bwMode="auto">
              <a:xfrm>
                <a:off x="2306" y="2574"/>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7</a:t>
                </a:r>
                <a:endParaRPr lang="en-US" sz="1800">
                  <a:latin typeface="Helvetica" pitchFamily="34" charset="0"/>
                </a:endParaRPr>
              </a:p>
            </p:txBody>
          </p:sp>
          <p:sp>
            <p:nvSpPr>
              <p:cNvPr id="783513" name="Rectangle 153"/>
              <p:cNvSpPr>
                <a:spLocks noChangeArrowheads="1"/>
              </p:cNvSpPr>
              <p:nvPr/>
            </p:nvSpPr>
            <p:spPr bwMode="auto">
              <a:xfrm>
                <a:off x="2300" y="2684"/>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514" name="Line 154"/>
              <p:cNvSpPr>
                <a:spLocks noChangeShapeType="1"/>
              </p:cNvSpPr>
              <p:nvPr/>
            </p:nvSpPr>
            <p:spPr bwMode="auto">
              <a:xfrm flipV="1">
                <a:off x="2321" y="2455"/>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783365" name="Group 155"/>
            <p:cNvGrpSpPr>
              <a:grpSpLocks/>
            </p:cNvGrpSpPr>
            <p:nvPr/>
          </p:nvGrpSpPr>
          <p:grpSpPr bwMode="auto">
            <a:xfrm>
              <a:off x="4435" y="1559"/>
              <a:ext cx="208" cy="340"/>
              <a:chOff x="1713" y="2234"/>
              <a:chExt cx="208" cy="340"/>
            </a:xfrm>
          </p:grpSpPr>
          <p:sp>
            <p:nvSpPr>
              <p:cNvPr id="783516" name="Rectangle 156"/>
              <p:cNvSpPr>
                <a:spLocks noChangeArrowheads="1"/>
              </p:cNvSpPr>
              <p:nvPr/>
            </p:nvSpPr>
            <p:spPr bwMode="auto">
              <a:xfrm>
                <a:off x="1713" y="2458"/>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517" name="Text Box 157"/>
              <p:cNvSpPr txBox="1">
                <a:spLocks noChangeArrowheads="1"/>
              </p:cNvSpPr>
              <p:nvPr/>
            </p:nvSpPr>
            <p:spPr bwMode="auto">
              <a:xfrm>
                <a:off x="1725" y="2343"/>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5</a:t>
                </a:r>
                <a:endParaRPr lang="en-US" sz="1800">
                  <a:latin typeface="Helvetica" pitchFamily="34" charset="0"/>
                </a:endParaRPr>
              </a:p>
            </p:txBody>
          </p:sp>
          <p:sp>
            <p:nvSpPr>
              <p:cNvPr id="783518" name="Line 158"/>
              <p:cNvSpPr>
                <a:spLocks noChangeShapeType="1"/>
              </p:cNvSpPr>
              <p:nvPr/>
            </p:nvSpPr>
            <p:spPr bwMode="auto">
              <a:xfrm flipV="1">
                <a:off x="1737" y="2234"/>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783388" name="Group 159"/>
            <p:cNvGrpSpPr>
              <a:grpSpLocks/>
            </p:cNvGrpSpPr>
            <p:nvPr/>
          </p:nvGrpSpPr>
          <p:grpSpPr bwMode="auto">
            <a:xfrm>
              <a:off x="3855" y="2794"/>
              <a:ext cx="435" cy="231"/>
              <a:chOff x="1813" y="2787"/>
              <a:chExt cx="435" cy="231"/>
            </a:xfrm>
          </p:grpSpPr>
          <p:sp>
            <p:nvSpPr>
              <p:cNvPr id="783520" name="Rectangle 160"/>
              <p:cNvSpPr>
                <a:spLocks noChangeArrowheads="1"/>
              </p:cNvSpPr>
              <p:nvPr/>
            </p:nvSpPr>
            <p:spPr bwMode="auto">
              <a:xfrm>
                <a:off x="2040" y="2916"/>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521" name="Text Box 161"/>
              <p:cNvSpPr txBox="1">
                <a:spLocks noChangeArrowheads="1"/>
              </p:cNvSpPr>
              <p:nvPr/>
            </p:nvSpPr>
            <p:spPr bwMode="auto">
              <a:xfrm>
                <a:off x="2052" y="2787"/>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6</a:t>
                </a:r>
                <a:endParaRPr lang="en-US" sz="1800">
                  <a:latin typeface="Helvetica" pitchFamily="34" charset="0"/>
                </a:endParaRPr>
              </a:p>
            </p:txBody>
          </p:sp>
          <p:sp>
            <p:nvSpPr>
              <p:cNvPr id="783522" name="Line 162"/>
              <p:cNvSpPr>
                <a:spLocks noChangeShapeType="1"/>
              </p:cNvSpPr>
              <p:nvPr/>
            </p:nvSpPr>
            <p:spPr bwMode="auto">
              <a:xfrm rot="16200000" flipV="1">
                <a:off x="1927" y="2828"/>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783389" name="Group 163"/>
            <p:cNvGrpSpPr>
              <a:grpSpLocks/>
            </p:cNvGrpSpPr>
            <p:nvPr/>
          </p:nvGrpSpPr>
          <p:grpSpPr bwMode="auto">
            <a:xfrm>
              <a:off x="3268" y="2563"/>
              <a:ext cx="441" cy="231"/>
              <a:chOff x="1226" y="2556"/>
              <a:chExt cx="441" cy="231"/>
            </a:xfrm>
          </p:grpSpPr>
          <p:sp>
            <p:nvSpPr>
              <p:cNvPr id="783524" name="Rectangle 164"/>
              <p:cNvSpPr>
                <a:spLocks noChangeArrowheads="1"/>
              </p:cNvSpPr>
              <p:nvPr/>
            </p:nvSpPr>
            <p:spPr bwMode="auto">
              <a:xfrm>
                <a:off x="1453" y="2690"/>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525" name="Text Box 165"/>
              <p:cNvSpPr txBox="1">
                <a:spLocks noChangeArrowheads="1"/>
              </p:cNvSpPr>
              <p:nvPr/>
            </p:nvSpPr>
            <p:spPr bwMode="auto">
              <a:xfrm>
                <a:off x="1471" y="2556"/>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4</a:t>
                </a:r>
                <a:endParaRPr lang="en-US" sz="1800">
                  <a:latin typeface="Helvetica" pitchFamily="34" charset="0"/>
                </a:endParaRPr>
              </a:p>
            </p:txBody>
          </p:sp>
          <p:sp>
            <p:nvSpPr>
              <p:cNvPr id="783526" name="Line 166"/>
              <p:cNvSpPr>
                <a:spLocks noChangeShapeType="1"/>
              </p:cNvSpPr>
              <p:nvPr/>
            </p:nvSpPr>
            <p:spPr bwMode="auto">
              <a:xfrm rot="16200000" flipV="1">
                <a:off x="1340" y="2599"/>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783393" name="Group 167"/>
            <p:cNvGrpSpPr>
              <a:grpSpLocks/>
            </p:cNvGrpSpPr>
            <p:nvPr/>
          </p:nvGrpSpPr>
          <p:grpSpPr bwMode="auto">
            <a:xfrm>
              <a:off x="4098" y="3040"/>
              <a:ext cx="417" cy="233"/>
              <a:chOff x="695" y="3033"/>
              <a:chExt cx="417" cy="233"/>
            </a:xfrm>
          </p:grpSpPr>
          <p:sp>
            <p:nvSpPr>
              <p:cNvPr id="783528" name="Rectangle 168"/>
              <p:cNvSpPr>
                <a:spLocks noChangeArrowheads="1"/>
              </p:cNvSpPr>
              <p:nvPr/>
            </p:nvSpPr>
            <p:spPr bwMode="auto">
              <a:xfrm flipH="1">
                <a:off x="840" y="3221"/>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529" name="Text Box 169"/>
              <p:cNvSpPr txBox="1">
                <a:spLocks noChangeArrowheads="1"/>
              </p:cNvSpPr>
              <p:nvPr/>
            </p:nvSpPr>
            <p:spPr bwMode="auto">
              <a:xfrm flipH="1">
                <a:off x="695" y="3033"/>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2</a:t>
                </a:r>
                <a:endParaRPr lang="en-US" sz="1800">
                  <a:latin typeface="Helvetica" pitchFamily="34" charset="0"/>
                </a:endParaRPr>
              </a:p>
            </p:txBody>
          </p:sp>
          <p:sp>
            <p:nvSpPr>
              <p:cNvPr id="783530" name="Line 170"/>
              <p:cNvSpPr>
                <a:spLocks noChangeShapeType="1"/>
              </p:cNvSpPr>
              <p:nvPr/>
            </p:nvSpPr>
            <p:spPr bwMode="auto">
              <a:xfrm rot="5400000" flipH="1" flipV="1">
                <a:off x="999" y="3130"/>
                <a:ext cx="0" cy="227"/>
              </a:xfrm>
              <a:prstGeom prst="line">
                <a:avLst/>
              </a:prstGeom>
              <a:noFill/>
              <a:ln w="19050">
                <a:solidFill>
                  <a:schemeClr val="tx1"/>
                </a:solidFill>
                <a:round/>
                <a:headEnd/>
                <a:tailEnd type="triangle" w="sm" len="med"/>
              </a:ln>
              <a:effectLst/>
            </p:spPr>
            <p:txBody>
              <a:bodyPr/>
              <a:lstStyle/>
              <a:p>
                <a:endParaRPr lang="en-US"/>
              </a:p>
            </p:txBody>
          </p:sp>
        </p:grpSp>
        <p:grpSp>
          <p:nvGrpSpPr>
            <p:cNvPr id="783397" name="Group 171"/>
            <p:cNvGrpSpPr>
              <a:grpSpLocks/>
            </p:cNvGrpSpPr>
            <p:nvPr/>
          </p:nvGrpSpPr>
          <p:grpSpPr bwMode="auto">
            <a:xfrm>
              <a:off x="4789" y="3381"/>
              <a:ext cx="638" cy="231"/>
              <a:chOff x="707" y="3374"/>
              <a:chExt cx="638" cy="231"/>
            </a:xfrm>
          </p:grpSpPr>
          <p:sp>
            <p:nvSpPr>
              <p:cNvPr id="783532" name="Rectangle 172"/>
              <p:cNvSpPr>
                <a:spLocks noChangeArrowheads="1"/>
              </p:cNvSpPr>
              <p:nvPr/>
            </p:nvSpPr>
            <p:spPr bwMode="auto">
              <a:xfrm flipH="1">
                <a:off x="840" y="3550"/>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533" name="Text Box 173"/>
              <p:cNvSpPr txBox="1">
                <a:spLocks noChangeArrowheads="1"/>
              </p:cNvSpPr>
              <p:nvPr/>
            </p:nvSpPr>
            <p:spPr bwMode="auto">
              <a:xfrm flipH="1">
                <a:off x="707" y="3374"/>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3</a:t>
                </a:r>
                <a:endParaRPr lang="en-US" sz="1800">
                  <a:latin typeface="Helvetica" pitchFamily="34" charset="0"/>
                </a:endParaRPr>
              </a:p>
            </p:txBody>
          </p:sp>
          <p:sp>
            <p:nvSpPr>
              <p:cNvPr id="783534" name="Line 174"/>
              <p:cNvSpPr>
                <a:spLocks noChangeShapeType="1"/>
              </p:cNvSpPr>
              <p:nvPr/>
            </p:nvSpPr>
            <p:spPr bwMode="auto">
              <a:xfrm rot="5400000" flipH="1" flipV="1">
                <a:off x="1119" y="3345"/>
                <a:ext cx="0" cy="453"/>
              </a:xfrm>
              <a:prstGeom prst="line">
                <a:avLst/>
              </a:prstGeom>
              <a:noFill/>
              <a:ln w="19050">
                <a:solidFill>
                  <a:schemeClr val="tx1"/>
                </a:solidFill>
                <a:round/>
                <a:headEnd/>
                <a:tailEnd type="triangle" w="sm" len="med"/>
              </a:ln>
              <a:effectLst/>
            </p:spPr>
            <p:txBody>
              <a:bodyPr/>
              <a:lstStyle/>
              <a:p>
                <a:endParaRPr lang="en-US"/>
              </a:p>
            </p:txBody>
          </p:sp>
        </p:grpSp>
        <p:grpSp>
          <p:nvGrpSpPr>
            <p:cNvPr id="783401" name="Group 175"/>
            <p:cNvGrpSpPr>
              <a:grpSpLocks/>
            </p:cNvGrpSpPr>
            <p:nvPr/>
          </p:nvGrpSpPr>
          <p:grpSpPr bwMode="auto">
            <a:xfrm>
              <a:off x="3853" y="3273"/>
              <a:ext cx="441" cy="231"/>
              <a:chOff x="450" y="3266"/>
              <a:chExt cx="441" cy="231"/>
            </a:xfrm>
          </p:grpSpPr>
          <p:sp>
            <p:nvSpPr>
              <p:cNvPr id="783536" name="Text Box 176"/>
              <p:cNvSpPr txBox="1">
                <a:spLocks noChangeArrowheads="1"/>
              </p:cNvSpPr>
              <p:nvPr/>
            </p:nvSpPr>
            <p:spPr bwMode="auto">
              <a:xfrm flipH="1">
                <a:off x="450" y="3266"/>
                <a:ext cx="196" cy="231"/>
              </a:xfrm>
              <a:prstGeom prst="rect">
                <a:avLst/>
              </a:prstGeom>
              <a:noFill/>
              <a:ln w="9525">
                <a:noFill/>
                <a:miter lim="800000"/>
                <a:headEnd/>
                <a:tailEnd/>
              </a:ln>
              <a:effectLst/>
            </p:spPr>
            <p:txBody>
              <a:bodyPr wrap="none">
                <a:spAutoFit/>
              </a:bodyPr>
              <a:lstStyle/>
              <a:p>
                <a:pPr algn="l"/>
                <a:r>
                  <a:rPr lang="da-DK" sz="1800">
                    <a:latin typeface="Helvetica" pitchFamily="34" charset="0"/>
                  </a:rPr>
                  <a:t>1</a:t>
                </a:r>
                <a:endParaRPr lang="en-US" sz="1800">
                  <a:latin typeface="Helvetica" pitchFamily="34" charset="0"/>
                </a:endParaRPr>
              </a:p>
            </p:txBody>
          </p:sp>
          <p:sp>
            <p:nvSpPr>
              <p:cNvPr id="783537" name="Rectangle 177"/>
              <p:cNvSpPr>
                <a:spLocks noChangeArrowheads="1"/>
              </p:cNvSpPr>
              <p:nvPr/>
            </p:nvSpPr>
            <p:spPr bwMode="auto">
              <a:xfrm flipH="1">
                <a:off x="619" y="3376"/>
                <a:ext cx="45" cy="4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83538" name="Line 178"/>
              <p:cNvSpPr>
                <a:spLocks noChangeShapeType="1"/>
              </p:cNvSpPr>
              <p:nvPr/>
            </p:nvSpPr>
            <p:spPr bwMode="auto">
              <a:xfrm rot="5400000" flipH="1" flipV="1">
                <a:off x="778" y="3285"/>
                <a:ext cx="0" cy="227"/>
              </a:xfrm>
              <a:prstGeom prst="line">
                <a:avLst/>
              </a:prstGeom>
              <a:noFill/>
              <a:ln w="19050">
                <a:solidFill>
                  <a:schemeClr val="tx1"/>
                </a:solidFill>
                <a:round/>
                <a:headEnd/>
                <a:tailEnd type="triangle" w="sm" len="med"/>
              </a:ln>
              <a:effectLst/>
            </p:spPr>
            <p:txBody>
              <a:bodyPr/>
              <a:lstStyle/>
              <a:p>
                <a:endParaRPr lang="en-US"/>
              </a:p>
            </p:txBody>
          </p:sp>
        </p:grpSp>
        <p:sp>
          <p:nvSpPr>
            <p:cNvPr id="783539" name="Rectangle 179"/>
            <p:cNvSpPr>
              <a:spLocks noChangeArrowheads="1"/>
            </p:cNvSpPr>
            <p:nvPr/>
          </p:nvSpPr>
          <p:spPr bwMode="auto">
            <a:xfrm>
              <a:off x="4022" y="3228"/>
              <a:ext cx="952" cy="374"/>
            </a:xfrm>
            <a:prstGeom prst="rect">
              <a:avLst/>
            </a:prstGeom>
            <a:noFill/>
            <a:ln w="28575">
              <a:solidFill>
                <a:schemeClr val="accent2"/>
              </a:solidFill>
              <a:miter lim="800000"/>
              <a:headEnd/>
              <a:tailEnd/>
            </a:ln>
            <a:effectLst/>
          </p:spPr>
          <p:txBody>
            <a:bodyPr wrap="none" anchor="ctr"/>
            <a:lstStyle/>
            <a:p>
              <a:endParaRPr lang="en-US"/>
            </a:p>
          </p:txBody>
        </p:sp>
        <p:sp>
          <p:nvSpPr>
            <p:cNvPr id="783540" name="Rectangle 180"/>
            <p:cNvSpPr>
              <a:spLocks noChangeArrowheads="1"/>
            </p:cNvSpPr>
            <p:nvPr/>
          </p:nvSpPr>
          <p:spPr bwMode="auto">
            <a:xfrm>
              <a:off x="4435" y="1780"/>
              <a:ext cx="627" cy="276"/>
            </a:xfrm>
            <a:prstGeom prst="rect">
              <a:avLst/>
            </a:prstGeom>
            <a:noFill/>
            <a:ln w="28575">
              <a:solidFill>
                <a:schemeClr val="accent2"/>
              </a:solidFill>
              <a:miter lim="800000"/>
              <a:headEnd/>
              <a:tailEnd/>
            </a:ln>
            <a:effectLst/>
          </p:spPr>
          <p:txBody>
            <a:bodyPr wrap="none" anchor="ctr"/>
            <a:lstStyle/>
            <a:p>
              <a:endParaRPr lang="en-US"/>
            </a:p>
          </p:txBody>
        </p:sp>
        <p:sp>
          <p:nvSpPr>
            <p:cNvPr id="783541" name="Rectangle 181"/>
            <p:cNvSpPr>
              <a:spLocks noChangeArrowheads="1"/>
            </p:cNvSpPr>
            <p:nvPr/>
          </p:nvSpPr>
          <p:spPr bwMode="auto">
            <a:xfrm>
              <a:off x="3495" y="2690"/>
              <a:ext cx="632" cy="280"/>
            </a:xfrm>
            <a:prstGeom prst="rect">
              <a:avLst/>
            </a:prstGeom>
            <a:noFill/>
            <a:ln w="28575">
              <a:solidFill>
                <a:schemeClr val="accent2"/>
              </a:solidFill>
              <a:miter lim="800000"/>
              <a:headEnd/>
              <a:tailEnd/>
            </a:ln>
            <a:effectLst/>
          </p:spPr>
          <p:txBody>
            <a:bodyPr wrap="none" anchor="ctr"/>
            <a:lstStyle/>
            <a:p>
              <a:endParaRPr lang="en-US"/>
            </a:p>
          </p:txBody>
        </p:sp>
      </p:grpSp>
    </p:spTree>
    <p:extLst>
      <p:ext uri="{BB962C8B-B14F-4D97-AF65-F5344CB8AC3E}">
        <p14:creationId xmlns:p14="http://schemas.microsoft.com/office/powerpoint/2010/main" val="981700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11"/>
                                        </p:tgtEl>
                                        <p:attrNameLst>
                                          <p:attrName>style.visibility</p:attrName>
                                        </p:attrNameLst>
                                      </p:cBhvr>
                                      <p:to>
                                        <p:strVal val="visible"/>
                                      </p:to>
                                    </p:set>
                                  </p:childTnLst>
                                  <p:subTnLst>
                                    <p:set>
                                      <p:cBhvr override="childStyle">
                                        <p:cTn dur="1" fill="hold" display="0" masterRel="nextClick" afterEffect="1"/>
                                        <p:tgtEl>
                                          <p:spTgt spid="11"/>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22"/>
                                        </p:tgtEl>
                                        <p:attrNameLst>
                                          <p:attrName>style.visibility</p:attrName>
                                        </p:attrNameLst>
                                      </p:cBhvr>
                                      <p:to>
                                        <p:strVal val="visible"/>
                                      </p:to>
                                    </p:set>
                                  </p:childTnLst>
                                  <p:subTnLst>
                                    <p:set>
                                      <p:cBhvr override="childStyle">
                                        <p:cTn dur="1" fill="hold" display="0" masterRel="nextClick" afterEffect="1"/>
                                        <p:tgtEl>
                                          <p:spTgt spid="22"/>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499"/>
                                          </p:stCondLst>
                                        </p:cTn>
                                        <p:tgtEl>
                                          <p:spTgt spid="7833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Observations and </a:t>
            </a:r>
            <a:r>
              <a:rPr lang="da-DK" err="1"/>
              <a:t>Impact</a:t>
            </a:r>
            <a:endParaRPr lang="da-DK"/>
          </a:p>
        </p:txBody>
      </p:sp>
      <p:sp>
        <p:nvSpPr>
          <p:cNvPr id="3" name="Content Placeholder 2"/>
          <p:cNvSpPr>
            <a:spLocks noGrp="1"/>
          </p:cNvSpPr>
          <p:nvPr>
            <p:ph idx="1"/>
          </p:nvPr>
        </p:nvSpPr>
        <p:spPr/>
        <p:txBody>
          <a:bodyPr/>
          <a:lstStyle/>
          <a:p>
            <a:r>
              <a:rPr lang="da-DK"/>
              <a:t>The TPR-</a:t>
            </a:r>
            <a:r>
              <a:rPr lang="da-DK" err="1"/>
              <a:t>tree</a:t>
            </a:r>
            <a:r>
              <a:rPr lang="da-DK"/>
              <a:t> </a:t>
            </a:r>
            <a:r>
              <a:rPr lang="da-DK" err="1"/>
              <a:t>came</a:t>
            </a:r>
            <a:r>
              <a:rPr lang="da-DK"/>
              <a:t> from the GR-</a:t>
            </a:r>
            <a:r>
              <a:rPr lang="da-DK" err="1"/>
              <a:t>tree</a:t>
            </a:r>
            <a:endParaRPr lang="da-DK"/>
          </a:p>
          <a:p>
            <a:r>
              <a:rPr lang="da-DK"/>
              <a:t>The TPR-</a:t>
            </a:r>
            <a:r>
              <a:rPr lang="da-DK" err="1"/>
              <a:t>tree</a:t>
            </a:r>
            <a:r>
              <a:rPr lang="da-DK"/>
              <a:t> </a:t>
            </a:r>
            <a:r>
              <a:rPr lang="da-DK" err="1"/>
              <a:t>paper</a:t>
            </a:r>
            <a:r>
              <a:rPr lang="da-DK"/>
              <a:t> </a:t>
            </a:r>
            <a:r>
              <a:rPr lang="da-DK" err="1"/>
              <a:t>inspired</a:t>
            </a:r>
            <a:r>
              <a:rPr lang="da-DK"/>
              <a:t> </a:t>
            </a:r>
            <a:r>
              <a:rPr lang="da-DK" err="1"/>
              <a:t>lots</a:t>
            </a:r>
            <a:r>
              <a:rPr lang="da-DK"/>
              <a:t> of </a:t>
            </a:r>
            <a:r>
              <a:rPr lang="da-DK" err="1"/>
              <a:t>work</a:t>
            </a:r>
            <a:r>
              <a:rPr lang="da-DK"/>
              <a:t> on </a:t>
            </a:r>
            <a:r>
              <a:rPr lang="da-DK" err="1"/>
              <a:t>moving</a:t>
            </a:r>
            <a:r>
              <a:rPr lang="da-DK"/>
              <a:t> </a:t>
            </a:r>
            <a:r>
              <a:rPr lang="da-DK" err="1"/>
              <a:t>objects</a:t>
            </a:r>
            <a:endParaRPr lang="da-DK"/>
          </a:p>
          <a:p>
            <a:pPr lvl="1"/>
            <a:r>
              <a:rPr lang="da-DK"/>
              <a:t>Objects modeled </a:t>
            </a:r>
            <a:r>
              <a:rPr lang="da-DK" err="1"/>
              <a:t>using</a:t>
            </a:r>
            <a:r>
              <a:rPr lang="da-DK"/>
              <a:t> (</a:t>
            </a:r>
            <a:r>
              <a:rPr lang="da-DK" err="1"/>
              <a:t>linear</a:t>
            </a:r>
            <a:r>
              <a:rPr lang="da-DK"/>
              <a:t>) </a:t>
            </a:r>
            <a:r>
              <a:rPr lang="da-DK" err="1"/>
              <a:t>functions</a:t>
            </a:r>
            <a:r>
              <a:rPr lang="da-DK"/>
              <a:t> versus </a:t>
            </a:r>
            <a:r>
              <a:rPr lang="da-DK" err="1"/>
              <a:t>constant</a:t>
            </a:r>
            <a:r>
              <a:rPr lang="da-DK"/>
              <a:t> points</a:t>
            </a:r>
          </a:p>
          <a:p>
            <a:pPr lvl="1"/>
            <a:r>
              <a:rPr lang="da-DK"/>
              <a:t>Objects </a:t>
            </a:r>
            <a:r>
              <a:rPr lang="da-DK" err="1"/>
              <a:t>assumed</a:t>
            </a:r>
            <a:r>
              <a:rPr lang="da-DK"/>
              <a:t> to </a:t>
            </a:r>
            <a:r>
              <a:rPr lang="da-DK" err="1"/>
              <a:t>be</a:t>
            </a:r>
            <a:r>
              <a:rPr lang="da-DK"/>
              <a:t> </a:t>
            </a:r>
            <a:r>
              <a:rPr lang="da-DK" err="1"/>
              <a:t>moving</a:t>
            </a:r>
            <a:endParaRPr lang="da-DK"/>
          </a:p>
          <a:p>
            <a:pPr lvl="1"/>
            <a:r>
              <a:rPr lang="da-DK"/>
              <a:t>50+ variations/</a:t>
            </a:r>
            <a:r>
              <a:rPr lang="da-DK" err="1"/>
              <a:t>extensions</a:t>
            </a:r>
            <a:r>
              <a:rPr lang="da-DK"/>
              <a:t> of the TPR-</a:t>
            </a:r>
            <a:r>
              <a:rPr lang="da-DK" err="1"/>
              <a:t>tree</a:t>
            </a:r>
            <a:r>
              <a:rPr lang="da-DK"/>
              <a:t> </a:t>
            </a:r>
            <a:r>
              <a:rPr lang="da-DK" err="1"/>
              <a:t>exist</a:t>
            </a:r>
            <a:endParaRPr lang="da-DK"/>
          </a:p>
        </p:txBody>
      </p:sp>
    </p:spTree>
    <p:extLst>
      <p:ext uri="{BB962C8B-B14F-4D97-AF65-F5344CB8AC3E}">
        <p14:creationId xmlns:p14="http://schemas.microsoft.com/office/powerpoint/2010/main" val="3483891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770" y="38100"/>
            <a:ext cx="7608167" cy="762000"/>
          </a:xfrm>
        </p:spPr>
        <p:txBody>
          <a:bodyPr/>
          <a:lstStyle/>
          <a:p>
            <a:r>
              <a:rPr lang="da-DK"/>
              <a:t>Main Research </a:t>
            </a:r>
            <a:r>
              <a:rPr lang="da-DK" err="1"/>
              <a:t>Themes</a:t>
            </a:r>
            <a:endParaRPr lang="da-DK"/>
          </a:p>
        </p:txBody>
      </p:sp>
      <p:sp>
        <p:nvSpPr>
          <p:cNvPr id="3" name="Content Placeholder 2"/>
          <p:cNvSpPr>
            <a:spLocks noGrp="1"/>
          </p:cNvSpPr>
          <p:nvPr>
            <p:ph idx="1"/>
          </p:nvPr>
        </p:nvSpPr>
        <p:spPr/>
        <p:txBody>
          <a:bodyPr/>
          <a:lstStyle/>
          <a:p>
            <a:r>
              <a:rPr lang="da-DK" dirty="0"/>
              <a:t>1990-2000: temporal databases</a:t>
            </a:r>
          </a:p>
          <a:p>
            <a:pPr lvl="1"/>
            <a:r>
              <a:rPr lang="da-DK" dirty="0" err="1"/>
              <a:t>What</a:t>
            </a:r>
            <a:r>
              <a:rPr lang="da-DK" dirty="0"/>
              <a:t> is temporal data?</a:t>
            </a:r>
          </a:p>
          <a:p>
            <a:pPr lvl="1"/>
            <a:r>
              <a:rPr lang="da-DK" dirty="0" err="1"/>
              <a:t>Topic</a:t>
            </a:r>
            <a:r>
              <a:rPr lang="da-DK" dirty="0"/>
              <a:t> 1: </a:t>
            </a:r>
            <a:r>
              <a:rPr lang="da-DK" dirty="0" err="1"/>
              <a:t>Querying</a:t>
            </a:r>
            <a:endParaRPr lang="da-DK" dirty="0"/>
          </a:p>
          <a:p>
            <a:pPr lvl="1"/>
            <a:r>
              <a:rPr lang="da-DK" dirty="0" err="1"/>
              <a:t>Topic</a:t>
            </a:r>
            <a:r>
              <a:rPr lang="da-DK" dirty="0"/>
              <a:t> 2: </a:t>
            </a:r>
            <a:r>
              <a:rPr lang="da-DK" dirty="0" err="1"/>
              <a:t>Indexing</a:t>
            </a:r>
            <a:endParaRPr lang="da-DK" dirty="0"/>
          </a:p>
          <a:p>
            <a:r>
              <a:rPr lang="da-DK" dirty="0"/>
              <a:t>~2000-now: </a:t>
            </a:r>
            <a:r>
              <a:rPr lang="da-DK" dirty="0" err="1"/>
              <a:t>spatio</a:t>
            </a:r>
            <a:r>
              <a:rPr lang="da-DK" dirty="0"/>
              <a:t>-temporal databases</a:t>
            </a:r>
          </a:p>
          <a:p>
            <a:pPr lvl="1"/>
            <a:r>
              <a:rPr lang="da-DK" dirty="0"/>
              <a:t>~2000-: </a:t>
            </a:r>
            <a:r>
              <a:rPr lang="da-DK" dirty="0" err="1"/>
              <a:t>Wave</a:t>
            </a:r>
            <a:r>
              <a:rPr lang="da-DK" dirty="0"/>
              <a:t> 1: </a:t>
            </a:r>
            <a:r>
              <a:rPr lang="da-DK" dirty="0" err="1"/>
              <a:t>moving</a:t>
            </a:r>
            <a:r>
              <a:rPr lang="da-DK" dirty="0"/>
              <a:t> </a:t>
            </a:r>
            <a:r>
              <a:rPr lang="da-DK" dirty="0" err="1"/>
              <a:t>objects</a:t>
            </a:r>
            <a:endParaRPr lang="da-DK" dirty="0"/>
          </a:p>
          <a:p>
            <a:pPr lvl="1"/>
            <a:r>
              <a:rPr lang="da-DK" dirty="0"/>
              <a:t>~2010-: </a:t>
            </a:r>
            <a:r>
              <a:rPr lang="da-DK" dirty="0" err="1"/>
              <a:t>Wave</a:t>
            </a:r>
            <a:r>
              <a:rPr lang="da-DK" dirty="0"/>
              <a:t> 2: </a:t>
            </a:r>
            <a:r>
              <a:rPr lang="da-DK" dirty="0" err="1"/>
              <a:t>keyword-based</a:t>
            </a:r>
            <a:r>
              <a:rPr lang="da-DK" dirty="0"/>
              <a:t> </a:t>
            </a:r>
            <a:r>
              <a:rPr lang="da-DK" dirty="0" err="1"/>
              <a:t>querying</a:t>
            </a:r>
            <a:r>
              <a:rPr lang="da-DK" dirty="0"/>
              <a:t> of </a:t>
            </a:r>
            <a:r>
              <a:rPr lang="da-DK" dirty="0" err="1"/>
              <a:t>spatio</a:t>
            </a:r>
            <a:r>
              <a:rPr lang="da-DK" dirty="0"/>
              <a:t>-temporal-</a:t>
            </a:r>
            <a:r>
              <a:rPr lang="da-DK" dirty="0" err="1"/>
              <a:t>textual</a:t>
            </a:r>
            <a:r>
              <a:rPr lang="da-DK" dirty="0"/>
              <a:t> data</a:t>
            </a:r>
          </a:p>
          <a:p>
            <a:pPr lvl="1"/>
            <a:r>
              <a:rPr lang="da-DK" dirty="0"/>
              <a:t>~2015-: </a:t>
            </a:r>
            <a:r>
              <a:rPr lang="da-DK" dirty="0" err="1"/>
              <a:t>Wave</a:t>
            </a:r>
            <a:r>
              <a:rPr lang="da-DK" dirty="0"/>
              <a:t> 3: </a:t>
            </a:r>
            <a:r>
              <a:rPr lang="da-DK" dirty="0" err="1"/>
              <a:t>trajectory-based</a:t>
            </a:r>
            <a:r>
              <a:rPr lang="da-DK" dirty="0"/>
              <a:t> services, routing</a:t>
            </a:r>
          </a:p>
          <a:p>
            <a:pPr lvl="1"/>
            <a:r>
              <a:rPr lang="da-DK" dirty="0"/>
              <a:t>~2020-: </a:t>
            </a:r>
            <a:r>
              <a:rPr lang="da-DK" dirty="0" err="1"/>
              <a:t>Wave</a:t>
            </a:r>
            <a:r>
              <a:rPr lang="da-DK" dirty="0"/>
              <a:t> 4: time series </a:t>
            </a:r>
            <a:r>
              <a:rPr lang="da-DK" dirty="0" err="1"/>
              <a:t>analytics</a:t>
            </a:r>
            <a:endParaRPr lang="da-DK" dirty="0"/>
          </a:p>
          <a:p>
            <a:pPr lvl="1"/>
            <a:endParaRPr lang="da-DK" dirty="0"/>
          </a:p>
        </p:txBody>
      </p:sp>
    </p:spTree>
    <p:extLst>
      <p:ext uri="{BB962C8B-B14F-4D97-AF65-F5344CB8AC3E}">
        <p14:creationId xmlns:p14="http://schemas.microsoft.com/office/powerpoint/2010/main" val="3624291030"/>
      </p:ext>
    </p:extLst>
  </p:cSld>
  <p:clrMapOvr>
    <a:masterClrMapping/>
  </p:clrMapOvr>
  <mc:AlternateContent xmlns:mc="http://schemas.openxmlformats.org/markup-compatibility/2006">
    <mc:Choice xmlns:p14="http://schemas.microsoft.com/office/powerpoint/2010/main" Requires="p14">
      <p:transition spd="slow" p14:dur="2000" advTm="48636"/>
    </mc:Choice>
    <mc:Fallback>
      <p:transition spd="slow" advTm="48636"/>
    </mc:Fallback>
  </mc:AlternateContent>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p:cNvSpPr txBox="1"/>
          <p:nvPr/>
        </p:nvSpPr>
        <p:spPr>
          <a:xfrm>
            <a:off x="2080248" y="2643182"/>
            <a:ext cx="7824578" cy="1077218"/>
          </a:xfrm>
          <a:prstGeom prst="rect">
            <a:avLst/>
          </a:prstGeom>
          <a:noFill/>
        </p:spPr>
        <p:txBody>
          <a:bodyPr wrap="none" rtlCol="0">
            <a:spAutoFit/>
          </a:bodyPr>
          <a:lstStyle/>
          <a:p>
            <a:pPr algn="ctr"/>
            <a:r>
              <a:rPr lang="en-US" sz="3200" b="1">
                <a:latin typeface="+mj-lt"/>
              </a:rPr>
              <a:t>Keyword-based querying of</a:t>
            </a:r>
          </a:p>
          <a:p>
            <a:pPr algn="ctr"/>
            <a:r>
              <a:rPr lang="en-US" sz="3200" b="1" err="1">
                <a:latin typeface="+mj-lt"/>
              </a:rPr>
              <a:t>spatio</a:t>
            </a:r>
            <a:r>
              <a:rPr lang="en-US" sz="3200" b="1">
                <a:latin typeface="+mj-lt"/>
              </a:rPr>
              <a:t>-temporal-textual data─2010-now</a:t>
            </a:r>
          </a:p>
        </p:txBody>
      </p:sp>
    </p:spTree>
    <p:extLst>
      <p:ext uri="{BB962C8B-B14F-4D97-AF65-F5344CB8AC3E}">
        <p14:creationId xmlns:p14="http://schemas.microsoft.com/office/powerpoint/2010/main" val="2336536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err="1"/>
              <a:t>Societal</a:t>
            </a:r>
            <a:r>
              <a:rPr lang="da-DK"/>
              <a:t> Developments</a:t>
            </a:r>
          </a:p>
        </p:txBody>
      </p:sp>
      <p:sp>
        <p:nvSpPr>
          <p:cNvPr id="3" name="Content Placeholder 2"/>
          <p:cNvSpPr>
            <a:spLocks noGrp="1"/>
          </p:cNvSpPr>
          <p:nvPr>
            <p:ph idx="1"/>
          </p:nvPr>
        </p:nvSpPr>
        <p:spPr/>
        <p:txBody>
          <a:bodyPr/>
          <a:lstStyle/>
          <a:p>
            <a:r>
              <a:rPr lang="da-DK"/>
              <a:t>Social media</a:t>
            </a:r>
          </a:p>
          <a:p>
            <a:pPr lvl="1"/>
            <a:r>
              <a:rPr lang="da-DK" err="1"/>
              <a:t>Geospatial</a:t>
            </a:r>
            <a:r>
              <a:rPr lang="da-DK"/>
              <a:t> </a:t>
            </a:r>
            <a:r>
              <a:rPr lang="da-DK" err="1"/>
              <a:t>text</a:t>
            </a:r>
            <a:r>
              <a:rPr lang="da-DK"/>
              <a:t> </a:t>
            </a:r>
            <a:r>
              <a:rPr lang="da-DK" err="1"/>
              <a:t>content</a:t>
            </a:r>
            <a:endParaRPr lang="da-DK"/>
          </a:p>
        </p:txBody>
      </p:sp>
    </p:spTree>
    <p:extLst>
      <p:ext uri="{BB962C8B-B14F-4D97-AF65-F5344CB8AC3E}">
        <p14:creationId xmlns:p14="http://schemas.microsoft.com/office/powerpoint/2010/main" val="33412224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8978" name="Rectangle 2"/>
          <p:cNvSpPr>
            <a:spLocks noGrp="1" noChangeArrowheads="1"/>
          </p:cNvSpPr>
          <p:nvPr>
            <p:ph type="title"/>
          </p:nvPr>
        </p:nvSpPr>
        <p:spPr/>
        <p:txBody>
          <a:bodyPr/>
          <a:lstStyle/>
          <a:p>
            <a:r>
              <a:rPr lang="en-US"/>
              <a:t>Spatial Web Querying</a:t>
            </a:r>
          </a:p>
        </p:txBody>
      </p:sp>
      <p:sp>
        <p:nvSpPr>
          <p:cNvPr id="638979" name="Rectangle 3"/>
          <p:cNvSpPr>
            <a:spLocks noGrp="1" noChangeArrowheads="1"/>
          </p:cNvSpPr>
          <p:nvPr>
            <p:ph type="body" idx="1"/>
          </p:nvPr>
        </p:nvSpPr>
        <p:spPr/>
        <p:txBody>
          <a:bodyPr/>
          <a:lstStyle/>
          <a:p>
            <a:r>
              <a:rPr lang="en-US"/>
              <a:t>Total web queries</a:t>
            </a:r>
          </a:p>
          <a:p>
            <a:pPr lvl="1"/>
            <a:r>
              <a:rPr lang="en-US"/>
              <a:t>Google: 2011 daily average: 4.7 billion (uncertain)</a:t>
            </a:r>
          </a:p>
          <a:p>
            <a:r>
              <a:rPr lang="en-US"/>
              <a:t>Queries with local intent</a:t>
            </a:r>
          </a:p>
          <a:p>
            <a:pPr lvl="1"/>
            <a:r>
              <a:rPr lang="en-US"/>
              <a:t>”cheap pizza” vs. ”pizza recipe”</a:t>
            </a:r>
          </a:p>
          <a:p>
            <a:pPr lvl="1"/>
            <a:r>
              <a:rPr lang="en-US"/>
              <a:t>Bing: 50+% of mobile queries</a:t>
            </a:r>
          </a:p>
          <a:p>
            <a:r>
              <a:rPr lang="en-US"/>
              <a:t>7.2 billion smartphone users</a:t>
            </a:r>
          </a:p>
          <a:p>
            <a:pPr lvl="8"/>
            <a:endParaRPr lang="en-US"/>
          </a:p>
          <a:p>
            <a:r>
              <a:rPr lang="en-US"/>
              <a:t>Vision: Improve web querying by exploiting accurate user and content geo-location</a:t>
            </a:r>
          </a:p>
          <a:p>
            <a:pPr lvl="1"/>
            <a:r>
              <a:rPr lang="en-US"/>
              <a:t>Smartphone users issue keyword-based queries</a:t>
            </a:r>
          </a:p>
          <a:p>
            <a:pPr lvl="1"/>
            <a:r>
              <a:rPr lang="en-US"/>
              <a:t>The queries concern web content related to places</a:t>
            </a:r>
          </a:p>
          <a:p>
            <a:pPr lvl="8"/>
            <a:endParaRPr lang="en-US"/>
          </a:p>
          <a:p>
            <a:r>
              <a:rPr lang="en-US"/>
              <a:t>Balance spatial proximity and textual relevance</a:t>
            </a:r>
          </a:p>
          <a:p>
            <a:r>
              <a:rPr lang="en-US"/>
              <a:t>Aggregate queries return sets of objects</a:t>
            </a:r>
          </a:p>
        </p:txBody>
      </p:sp>
    </p:spTree>
    <p:extLst>
      <p:ext uri="{BB962C8B-B14F-4D97-AF65-F5344CB8AC3E}">
        <p14:creationId xmlns:p14="http://schemas.microsoft.com/office/powerpoint/2010/main" val="2013527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38979">
                                            <p:txEl>
                                              <p:pRg st="0" end="0"/>
                                            </p:txEl>
                                          </p:spTgt>
                                        </p:tgtEl>
                                        <p:attrNameLst>
                                          <p:attrName>style.visibility</p:attrName>
                                        </p:attrNameLst>
                                      </p:cBhvr>
                                      <p:to>
                                        <p:strVal val="visible"/>
                                      </p:to>
                                    </p:set>
                                    <p:animEffect transition="in" filter="fade">
                                      <p:cBhvr>
                                        <p:cTn id="7" dur="2000"/>
                                        <p:tgtEl>
                                          <p:spTgt spid="63897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38979">
                                            <p:txEl>
                                              <p:pRg st="1" end="1"/>
                                            </p:txEl>
                                          </p:spTgt>
                                        </p:tgtEl>
                                        <p:attrNameLst>
                                          <p:attrName>style.visibility</p:attrName>
                                        </p:attrNameLst>
                                      </p:cBhvr>
                                      <p:to>
                                        <p:strVal val="visible"/>
                                      </p:to>
                                    </p:set>
                                    <p:animEffect transition="in" filter="fade">
                                      <p:cBhvr>
                                        <p:cTn id="10" dur="2000"/>
                                        <p:tgtEl>
                                          <p:spTgt spid="63897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38979">
                                            <p:txEl>
                                              <p:pRg st="2" end="2"/>
                                            </p:txEl>
                                          </p:spTgt>
                                        </p:tgtEl>
                                        <p:attrNameLst>
                                          <p:attrName>style.visibility</p:attrName>
                                        </p:attrNameLst>
                                      </p:cBhvr>
                                      <p:to>
                                        <p:strVal val="visible"/>
                                      </p:to>
                                    </p:set>
                                    <p:animEffect transition="in" filter="fade">
                                      <p:cBhvr>
                                        <p:cTn id="13" dur="2000"/>
                                        <p:tgtEl>
                                          <p:spTgt spid="638979">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38979">
                                            <p:txEl>
                                              <p:pRg st="3" end="3"/>
                                            </p:txEl>
                                          </p:spTgt>
                                        </p:tgtEl>
                                        <p:attrNameLst>
                                          <p:attrName>style.visibility</p:attrName>
                                        </p:attrNameLst>
                                      </p:cBhvr>
                                      <p:to>
                                        <p:strVal val="visible"/>
                                      </p:to>
                                    </p:set>
                                    <p:animEffect transition="in" filter="fade">
                                      <p:cBhvr>
                                        <p:cTn id="16" dur="2000"/>
                                        <p:tgtEl>
                                          <p:spTgt spid="638979">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38979">
                                            <p:txEl>
                                              <p:pRg st="4" end="4"/>
                                            </p:txEl>
                                          </p:spTgt>
                                        </p:tgtEl>
                                        <p:attrNameLst>
                                          <p:attrName>style.visibility</p:attrName>
                                        </p:attrNameLst>
                                      </p:cBhvr>
                                      <p:to>
                                        <p:strVal val="visible"/>
                                      </p:to>
                                    </p:set>
                                    <p:animEffect transition="in" filter="fade">
                                      <p:cBhvr>
                                        <p:cTn id="19" dur="2000"/>
                                        <p:tgtEl>
                                          <p:spTgt spid="638979">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638979">
                                            <p:txEl>
                                              <p:pRg st="5" end="5"/>
                                            </p:txEl>
                                          </p:spTgt>
                                        </p:tgtEl>
                                        <p:attrNameLst>
                                          <p:attrName>style.visibility</p:attrName>
                                        </p:attrNameLst>
                                      </p:cBhvr>
                                      <p:to>
                                        <p:strVal val="visible"/>
                                      </p:to>
                                    </p:set>
                                    <p:animEffect transition="in" filter="fade">
                                      <p:cBhvr>
                                        <p:cTn id="22" dur="2000"/>
                                        <p:tgtEl>
                                          <p:spTgt spid="638979">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38979">
                                            <p:txEl>
                                              <p:pRg st="7" end="7"/>
                                            </p:txEl>
                                          </p:spTgt>
                                        </p:tgtEl>
                                        <p:attrNameLst>
                                          <p:attrName>style.visibility</p:attrName>
                                        </p:attrNameLst>
                                      </p:cBhvr>
                                      <p:to>
                                        <p:strVal val="visible"/>
                                      </p:to>
                                    </p:set>
                                    <p:animEffect transition="in" filter="fade">
                                      <p:cBhvr>
                                        <p:cTn id="27" dur="2000"/>
                                        <p:tgtEl>
                                          <p:spTgt spid="638979">
                                            <p:txEl>
                                              <p:pRg st="7" end="7"/>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638979">
                                            <p:txEl>
                                              <p:pRg st="8" end="8"/>
                                            </p:txEl>
                                          </p:spTgt>
                                        </p:tgtEl>
                                        <p:attrNameLst>
                                          <p:attrName>style.visibility</p:attrName>
                                        </p:attrNameLst>
                                      </p:cBhvr>
                                      <p:to>
                                        <p:strVal val="visible"/>
                                      </p:to>
                                    </p:set>
                                    <p:animEffect transition="in" filter="fade">
                                      <p:cBhvr>
                                        <p:cTn id="30" dur="2000"/>
                                        <p:tgtEl>
                                          <p:spTgt spid="638979">
                                            <p:txEl>
                                              <p:pRg st="8" end="8"/>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638979">
                                            <p:txEl>
                                              <p:pRg st="9" end="9"/>
                                            </p:txEl>
                                          </p:spTgt>
                                        </p:tgtEl>
                                        <p:attrNameLst>
                                          <p:attrName>style.visibility</p:attrName>
                                        </p:attrNameLst>
                                      </p:cBhvr>
                                      <p:to>
                                        <p:strVal val="visible"/>
                                      </p:to>
                                    </p:set>
                                    <p:animEffect transition="in" filter="fade">
                                      <p:cBhvr>
                                        <p:cTn id="33" dur="2000"/>
                                        <p:tgtEl>
                                          <p:spTgt spid="638979">
                                            <p:txEl>
                                              <p:pRg st="9" end="9"/>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638979">
                                            <p:txEl>
                                              <p:pRg st="11" end="11"/>
                                            </p:txEl>
                                          </p:spTgt>
                                        </p:tgtEl>
                                        <p:attrNameLst>
                                          <p:attrName>style.visibility</p:attrName>
                                        </p:attrNameLst>
                                      </p:cBhvr>
                                      <p:to>
                                        <p:strVal val="visible"/>
                                      </p:to>
                                    </p:set>
                                    <p:animEffect transition="in" filter="fade">
                                      <p:cBhvr>
                                        <p:cTn id="38" dur="2000"/>
                                        <p:tgtEl>
                                          <p:spTgt spid="638979">
                                            <p:txEl>
                                              <p:pRg st="11" end="11"/>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638979">
                                            <p:txEl>
                                              <p:pRg st="12" end="12"/>
                                            </p:txEl>
                                          </p:spTgt>
                                        </p:tgtEl>
                                        <p:attrNameLst>
                                          <p:attrName>style.visibility</p:attrName>
                                        </p:attrNameLst>
                                      </p:cBhvr>
                                      <p:to>
                                        <p:strVal val="visible"/>
                                      </p:to>
                                    </p:set>
                                    <p:animEffect transition="in" filter="fade">
                                      <p:cBhvr>
                                        <p:cTn id="41" dur="2000"/>
                                        <p:tgtEl>
                                          <p:spTgt spid="638979">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8979"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8978" name="Rectangle 2"/>
          <p:cNvSpPr>
            <a:spLocks noGrp="1" noChangeArrowheads="1"/>
          </p:cNvSpPr>
          <p:nvPr>
            <p:ph type="title"/>
          </p:nvPr>
        </p:nvSpPr>
        <p:spPr/>
        <p:txBody>
          <a:bodyPr/>
          <a:lstStyle/>
          <a:p>
            <a:r>
              <a:rPr lang="en-US"/>
              <a:t>Top-</a:t>
            </a:r>
            <a:r>
              <a:rPr lang="en-US" i="1"/>
              <a:t>k</a:t>
            </a:r>
            <a:r>
              <a:rPr lang="en-US"/>
              <a:t> Spatial Keyword Query</a:t>
            </a:r>
          </a:p>
        </p:txBody>
      </p:sp>
      <p:sp>
        <p:nvSpPr>
          <p:cNvPr id="638979" name="Rectangle 3"/>
          <p:cNvSpPr>
            <a:spLocks noGrp="1" noChangeArrowheads="1"/>
          </p:cNvSpPr>
          <p:nvPr>
            <p:ph type="body" idx="1"/>
          </p:nvPr>
        </p:nvSpPr>
        <p:spPr/>
        <p:txBody>
          <a:bodyPr/>
          <a:lstStyle/>
          <a:p>
            <a:r>
              <a:rPr lang="en-US"/>
              <a:t>Objects:                       (location, text description)               </a:t>
            </a:r>
          </a:p>
          <a:p>
            <a:r>
              <a:rPr lang="en-US"/>
              <a:t>Query:                         (location, keywords, # of objects)</a:t>
            </a:r>
          </a:p>
          <a:p>
            <a:endParaRPr lang="en-US"/>
          </a:p>
          <a:p>
            <a:r>
              <a:rPr lang="en-US"/>
              <a:t>Ranking function</a:t>
            </a:r>
          </a:p>
          <a:p>
            <a:pPr lvl="1"/>
            <a:endParaRPr lang="en-US"/>
          </a:p>
          <a:p>
            <a:pPr lvl="1"/>
            <a:endParaRPr lang="en-US"/>
          </a:p>
          <a:p>
            <a:pPr lvl="1"/>
            <a:endParaRPr lang="en-US"/>
          </a:p>
          <a:p>
            <a:pPr lvl="1"/>
            <a:endParaRPr lang="en-US"/>
          </a:p>
          <a:p>
            <a:pPr lvl="1"/>
            <a:r>
              <a:rPr lang="en-US"/>
              <a:t>Distance:</a:t>
            </a:r>
          </a:p>
          <a:p>
            <a:pPr lvl="1"/>
            <a:r>
              <a:rPr lang="en-US"/>
              <a:t>Text relevancy:</a:t>
            </a:r>
          </a:p>
          <a:p>
            <a:pPr lvl="2"/>
            <a:r>
              <a:rPr lang="en-US"/>
              <a:t>Probability of generating the keywords in the query from the language models of the documents</a:t>
            </a:r>
          </a:p>
          <a:p>
            <a:pPr lvl="8"/>
            <a:endParaRPr lang="en-US"/>
          </a:p>
          <a:p>
            <a:r>
              <a:rPr lang="en-US"/>
              <a:t>Generalizes the </a:t>
            </a:r>
            <a:r>
              <a:rPr lang="en-US" err="1"/>
              <a:t>kNN</a:t>
            </a:r>
            <a:r>
              <a:rPr lang="en-US"/>
              <a:t> query and text retrieval</a:t>
            </a:r>
          </a:p>
          <a:p>
            <a:endParaRPr lang="en-US"/>
          </a:p>
        </p:txBody>
      </p:sp>
      <p:graphicFrame>
        <p:nvGraphicFramePr>
          <p:cNvPr id="4" name="Object 7"/>
          <p:cNvGraphicFramePr>
            <a:graphicFrameLocks noChangeAspect="1"/>
          </p:cNvGraphicFramePr>
          <p:nvPr/>
        </p:nvGraphicFramePr>
        <p:xfrm>
          <a:off x="9424455" y="3223604"/>
          <a:ext cx="1149350" cy="357187"/>
        </p:xfrm>
        <a:graphic>
          <a:graphicData uri="http://schemas.openxmlformats.org/presentationml/2006/ole">
            <mc:AlternateContent xmlns:mc="http://schemas.openxmlformats.org/markup-compatibility/2006">
              <mc:Choice xmlns:v="urn:schemas-microsoft-com:vml" Requires="v">
                <p:oleObj name="公式" r:id="rId3" imgW="571320" imgH="177480" progId="Equation.3">
                  <p:embed/>
                </p:oleObj>
              </mc:Choice>
              <mc:Fallback>
                <p:oleObj name="公式" r:id="rId3" imgW="571320" imgH="177480" progId="Equation.3">
                  <p:embed/>
                  <p:pic>
                    <p:nvPicPr>
                      <p:cNvPr id="4"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24455" y="3223604"/>
                        <a:ext cx="1149350" cy="35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10"/>
          <p:cNvGraphicFramePr>
            <a:graphicFrameLocks noChangeAspect="1"/>
          </p:cNvGraphicFramePr>
          <p:nvPr>
            <p:extLst>
              <p:ext uri="{D42A27DB-BD31-4B8C-83A1-F6EECF244321}">
                <p14:modId xmlns:p14="http://schemas.microsoft.com/office/powerpoint/2010/main" val="1014972716"/>
              </p:ext>
            </p:extLst>
          </p:nvPr>
        </p:nvGraphicFramePr>
        <p:xfrm>
          <a:off x="1845880" y="1347843"/>
          <a:ext cx="1563383" cy="512228"/>
        </p:xfrm>
        <a:graphic>
          <a:graphicData uri="http://schemas.openxmlformats.org/presentationml/2006/ole">
            <mc:AlternateContent xmlns:mc="http://schemas.openxmlformats.org/markup-compatibility/2006">
              <mc:Choice xmlns:v="urn:schemas-microsoft-com:vml" Requires="v">
                <p:oleObj name="公式" r:id="rId5" imgW="774360" imgH="253800" progId="Equation.3">
                  <p:embed/>
                </p:oleObj>
              </mc:Choice>
              <mc:Fallback>
                <p:oleObj name="公式" r:id="rId5" imgW="774360" imgH="253800" progId="Equation.3">
                  <p:embed/>
                  <p:pic>
                    <p:nvPicPr>
                      <p:cNvPr id="5"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45880" y="1347843"/>
                        <a:ext cx="1563383" cy="512228"/>
                      </a:xfrm>
                      <a:prstGeom prst="rect">
                        <a:avLst/>
                      </a:prstGeom>
                      <a:noFill/>
                    </p:spPr>
                  </p:pic>
                </p:oleObj>
              </mc:Fallback>
            </mc:AlternateContent>
          </a:graphicData>
        </a:graphic>
      </p:graphicFrame>
      <p:graphicFrame>
        <p:nvGraphicFramePr>
          <p:cNvPr id="6" name="Object 11"/>
          <p:cNvGraphicFramePr>
            <a:graphicFrameLocks noChangeAspect="1"/>
          </p:cNvGraphicFramePr>
          <p:nvPr>
            <p:extLst>
              <p:ext uri="{D42A27DB-BD31-4B8C-83A1-F6EECF244321}">
                <p14:modId xmlns:p14="http://schemas.microsoft.com/office/powerpoint/2010/main" val="3774580187"/>
              </p:ext>
            </p:extLst>
          </p:nvPr>
        </p:nvGraphicFramePr>
        <p:xfrm>
          <a:off x="1997670" y="924466"/>
          <a:ext cx="1366110" cy="525559"/>
        </p:xfrm>
        <a:graphic>
          <a:graphicData uri="http://schemas.openxmlformats.org/presentationml/2006/ole">
            <mc:AlternateContent xmlns:mc="http://schemas.openxmlformats.org/markup-compatibility/2006">
              <mc:Choice xmlns:v="urn:schemas-microsoft-com:vml" Requires="v">
                <p:oleObj name="公式" r:id="rId7" imgW="660240" imgH="253800" progId="Equation.3">
                  <p:embed/>
                </p:oleObj>
              </mc:Choice>
              <mc:Fallback>
                <p:oleObj name="公式" r:id="rId7" imgW="660240" imgH="253800" progId="Equation.3">
                  <p:embed/>
                  <p:pic>
                    <p:nvPicPr>
                      <p:cNvPr id="6" name="Object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97670" y="924466"/>
                        <a:ext cx="1366110" cy="525559"/>
                      </a:xfrm>
                      <a:prstGeom prst="rect">
                        <a:avLst/>
                      </a:prstGeom>
                      <a:noFill/>
                    </p:spPr>
                  </p:pic>
                </p:oleObj>
              </mc:Fallback>
            </mc:AlternateContent>
          </a:graphicData>
        </a:graphic>
      </p:graphicFrame>
      <p:graphicFrame>
        <p:nvGraphicFramePr>
          <p:cNvPr id="7" name="Object 6"/>
          <p:cNvGraphicFramePr>
            <a:graphicFrameLocks noChangeAspect="1"/>
          </p:cNvGraphicFramePr>
          <p:nvPr/>
        </p:nvGraphicFramePr>
        <p:xfrm>
          <a:off x="2301250" y="2969970"/>
          <a:ext cx="6448426" cy="914400"/>
        </p:xfrm>
        <a:graphic>
          <a:graphicData uri="http://schemas.openxmlformats.org/presentationml/2006/ole">
            <mc:AlternateContent xmlns:mc="http://schemas.openxmlformats.org/markup-compatibility/2006">
              <mc:Choice xmlns:v="urn:schemas-microsoft-com:vml" Requires="v">
                <p:oleObj name="Ligning" r:id="rId9" imgW="2958840" imgH="419040" progId="Equation.3">
                  <p:embed/>
                </p:oleObj>
              </mc:Choice>
              <mc:Fallback>
                <p:oleObj name="Ligning" r:id="rId9" imgW="2958840" imgH="419040" progId="Equation.3">
                  <p:embed/>
                  <p:pic>
                    <p:nvPicPr>
                      <p:cNvPr id="7" name="Object 6"/>
                      <p:cNvPicPr>
                        <a:picLocks noChangeAspect="1" noChangeArrowheads="1"/>
                      </p:cNvPicPr>
                      <p:nvPr/>
                    </p:nvPicPr>
                    <p:blipFill>
                      <a:blip r:embed="rId10"/>
                      <a:srcRect/>
                      <a:stretch>
                        <a:fillRect/>
                      </a:stretch>
                    </p:blipFill>
                    <p:spPr bwMode="auto">
                      <a:xfrm>
                        <a:off x="2301250" y="2969970"/>
                        <a:ext cx="6448426"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276148633"/>
              </p:ext>
            </p:extLst>
          </p:nvPr>
        </p:nvGraphicFramePr>
        <p:xfrm>
          <a:off x="2377145" y="4112055"/>
          <a:ext cx="1366110" cy="405042"/>
        </p:xfrm>
        <a:graphic>
          <a:graphicData uri="http://schemas.openxmlformats.org/presentationml/2006/ole">
            <mc:AlternateContent xmlns:mc="http://schemas.openxmlformats.org/markup-compatibility/2006">
              <mc:Choice xmlns:v="urn:schemas-microsoft-com:vml" Requires="v">
                <p:oleObj name="Ligning" r:id="rId11" imgW="685800" imgH="203040" progId="Equation.3">
                  <p:embed/>
                </p:oleObj>
              </mc:Choice>
              <mc:Fallback>
                <p:oleObj name="Ligning" r:id="rId11" imgW="685800" imgH="203040" progId="Equation.3">
                  <p:embed/>
                  <p:pic>
                    <p:nvPicPr>
                      <p:cNvPr id="8" name="Object 7"/>
                      <p:cNvPicPr>
                        <a:picLocks noChangeAspect="1" noChangeArrowheads="1"/>
                      </p:cNvPicPr>
                      <p:nvPr/>
                    </p:nvPicPr>
                    <p:blipFill>
                      <a:blip r:embed="rId12"/>
                      <a:srcRect/>
                      <a:stretch>
                        <a:fillRect/>
                      </a:stretch>
                    </p:blipFill>
                    <p:spPr bwMode="auto">
                      <a:xfrm>
                        <a:off x="2377145" y="4112055"/>
                        <a:ext cx="1366110" cy="405042"/>
                      </a:xfrm>
                      <a:prstGeom prst="rect">
                        <a:avLst/>
                      </a:prstGeom>
                      <a:noFill/>
                      <a:ln>
                        <a:noFill/>
                      </a:ln>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971022610"/>
              </p:ext>
            </p:extLst>
          </p:nvPr>
        </p:nvGraphicFramePr>
        <p:xfrm>
          <a:off x="2984305" y="4427292"/>
          <a:ext cx="1367308" cy="519609"/>
        </p:xfrm>
        <a:graphic>
          <a:graphicData uri="http://schemas.openxmlformats.org/presentationml/2006/ole">
            <mc:AlternateContent xmlns:mc="http://schemas.openxmlformats.org/markup-compatibility/2006">
              <mc:Choice xmlns:v="urn:schemas-microsoft-com:vml" Requires="v">
                <p:oleObj name="Ligning" r:id="rId13" imgW="634680" imgH="241200" progId="Equation.3">
                  <p:embed/>
                </p:oleObj>
              </mc:Choice>
              <mc:Fallback>
                <p:oleObj name="Ligning" r:id="rId13" imgW="634680" imgH="241200" progId="Equation.3">
                  <p:embed/>
                  <p:pic>
                    <p:nvPicPr>
                      <p:cNvPr id="9" name="Object 8"/>
                      <p:cNvPicPr>
                        <a:picLocks noChangeAspect="1" noChangeArrowheads="1"/>
                      </p:cNvPicPr>
                      <p:nvPr/>
                    </p:nvPicPr>
                    <p:blipFill>
                      <a:blip r:embed="rId14"/>
                      <a:srcRect/>
                      <a:stretch>
                        <a:fillRect/>
                      </a:stretch>
                    </p:blipFill>
                    <p:spPr bwMode="auto">
                      <a:xfrm>
                        <a:off x="2984305" y="4427292"/>
                        <a:ext cx="1367308" cy="519609"/>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878857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38979">
                                            <p:txEl>
                                              <p:pRg st="0" end="0"/>
                                            </p:txEl>
                                          </p:spTgt>
                                        </p:tgtEl>
                                        <p:attrNameLst>
                                          <p:attrName>style.visibility</p:attrName>
                                        </p:attrNameLst>
                                      </p:cBhvr>
                                      <p:to>
                                        <p:strVal val="visible"/>
                                      </p:to>
                                    </p:set>
                                    <p:animEffect transition="in" filter="fade">
                                      <p:cBhvr>
                                        <p:cTn id="7" dur="2000"/>
                                        <p:tgtEl>
                                          <p:spTgt spid="63897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38979">
                                            <p:txEl>
                                              <p:pRg st="1" end="1"/>
                                            </p:txEl>
                                          </p:spTgt>
                                        </p:tgtEl>
                                        <p:attrNameLst>
                                          <p:attrName>style.visibility</p:attrName>
                                        </p:attrNameLst>
                                      </p:cBhvr>
                                      <p:to>
                                        <p:strVal val="visible"/>
                                      </p:to>
                                    </p:set>
                                    <p:animEffect transition="in" filter="fade">
                                      <p:cBhvr>
                                        <p:cTn id="10" dur="2000"/>
                                        <p:tgtEl>
                                          <p:spTgt spid="63897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38979">
                                            <p:txEl>
                                              <p:pRg st="3" end="3"/>
                                            </p:txEl>
                                          </p:spTgt>
                                        </p:tgtEl>
                                        <p:attrNameLst>
                                          <p:attrName>style.visibility</p:attrName>
                                        </p:attrNameLst>
                                      </p:cBhvr>
                                      <p:to>
                                        <p:strVal val="visible"/>
                                      </p:to>
                                    </p:set>
                                    <p:animEffect transition="in" filter="fade">
                                      <p:cBhvr>
                                        <p:cTn id="13" dur="2000"/>
                                        <p:tgtEl>
                                          <p:spTgt spid="638979">
                                            <p:txEl>
                                              <p:pRg st="3" end="3"/>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38979">
                                            <p:txEl>
                                              <p:pRg st="8" end="8"/>
                                            </p:txEl>
                                          </p:spTgt>
                                        </p:tgtEl>
                                        <p:attrNameLst>
                                          <p:attrName>style.visibility</p:attrName>
                                        </p:attrNameLst>
                                      </p:cBhvr>
                                      <p:to>
                                        <p:strVal val="visible"/>
                                      </p:to>
                                    </p:set>
                                    <p:animEffect transition="in" filter="fade">
                                      <p:cBhvr>
                                        <p:cTn id="16" dur="2000"/>
                                        <p:tgtEl>
                                          <p:spTgt spid="638979">
                                            <p:txEl>
                                              <p:pRg st="8" end="8"/>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38979">
                                            <p:txEl>
                                              <p:pRg st="9" end="9"/>
                                            </p:txEl>
                                          </p:spTgt>
                                        </p:tgtEl>
                                        <p:attrNameLst>
                                          <p:attrName>style.visibility</p:attrName>
                                        </p:attrNameLst>
                                      </p:cBhvr>
                                      <p:to>
                                        <p:strVal val="visible"/>
                                      </p:to>
                                    </p:set>
                                    <p:animEffect transition="in" filter="fade">
                                      <p:cBhvr>
                                        <p:cTn id="19" dur="2000"/>
                                        <p:tgtEl>
                                          <p:spTgt spid="638979">
                                            <p:txEl>
                                              <p:pRg st="9" end="9"/>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638979">
                                            <p:txEl>
                                              <p:pRg st="10" end="10"/>
                                            </p:txEl>
                                          </p:spTgt>
                                        </p:tgtEl>
                                        <p:attrNameLst>
                                          <p:attrName>style.visibility</p:attrName>
                                        </p:attrNameLst>
                                      </p:cBhvr>
                                      <p:to>
                                        <p:strVal val="visible"/>
                                      </p:to>
                                    </p:set>
                                    <p:animEffect transition="in" filter="fade">
                                      <p:cBhvr>
                                        <p:cTn id="22" dur="2000"/>
                                        <p:tgtEl>
                                          <p:spTgt spid="638979">
                                            <p:txEl>
                                              <p:pRg st="10" end="10"/>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38979">
                                            <p:txEl>
                                              <p:pRg st="12" end="12"/>
                                            </p:txEl>
                                          </p:spTgt>
                                        </p:tgtEl>
                                        <p:attrNameLst>
                                          <p:attrName>style.visibility</p:attrName>
                                        </p:attrNameLst>
                                      </p:cBhvr>
                                      <p:to>
                                        <p:strVal val="visible"/>
                                      </p:to>
                                    </p:set>
                                    <p:animEffect transition="in" filter="fade">
                                      <p:cBhvr>
                                        <p:cTn id="25" dur="2000"/>
                                        <p:tgtEl>
                                          <p:spTgt spid="638979">
                                            <p:txEl>
                                              <p:pRg st="12" end="12"/>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2000"/>
                                        <p:tgtEl>
                                          <p:spTgt spid="6"/>
                                        </p:tgtEl>
                                      </p:cBhvr>
                                    </p:animEffect>
                                  </p:childTnLst>
                                </p:cTn>
                              </p:par>
                              <p:par>
                                <p:cTn id="29" presetID="10" presetClass="entr" presetSubtype="0" fill="hold" nodeType="with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2000"/>
                                        <p:tgtEl>
                                          <p:spTgt spid="5"/>
                                        </p:tgtEl>
                                      </p:cBhvr>
                                    </p:animEffect>
                                  </p:childTnLst>
                                </p:cTn>
                              </p:par>
                              <p:par>
                                <p:cTn id="32" presetID="10" presetClass="entr" presetSubtype="0" fill="hold" nodeType="with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fade">
                                      <p:cBhvr>
                                        <p:cTn id="34" dur="2000"/>
                                        <p:tgtEl>
                                          <p:spTgt spid="4"/>
                                        </p:tgtEl>
                                      </p:cBhvr>
                                    </p:animEffect>
                                  </p:childTnLst>
                                </p:cTn>
                              </p:par>
                              <p:par>
                                <p:cTn id="35" presetID="10" presetClass="entr" presetSubtype="0" fill="hold" nodeType="with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2000"/>
                                        <p:tgtEl>
                                          <p:spTgt spid="8"/>
                                        </p:tgtEl>
                                      </p:cBhvr>
                                    </p:animEffect>
                                  </p:childTnLst>
                                </p:cTn>
                              </p:par>
                              <p:par>
                                <p:cTn id="38" presetID="10" presetClass="entr" presetSubtype="0" fill="hold" nodeType="with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2000"/>
                                        <p:tgtEl>
                                          <p:spTgt spid="9"/>
                                        </p:tgtEl>
                                      </p:cBhvr>
                                    </p:animEffect>
                                  </p:childTnLst>
                                </p:cTn>
                              </p:par>
                              <p:par>
                                <p:cTn id="41" presetID="10" presetClass="entr" presetSubtype="0" fill="hold" nodeType="with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fade">
                                      <p:cBhvr>
                                        <p:cTn id="43"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8979"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Spatial Keyword Query Processing</a:t>
            </a:r>
            <a:endParaRPr lang="da-DK"/>
          </a:p>
        </p:txBody>
      </p:sp>
      <p:sp>
        <p:nvSpPr>
          <p:cNvPr id="3" name="Content Placeholder 2"/>
          <p:cNvSpPr>
            <a:spLocks noGrp="1"/>
          </p:cNvSpPr>
          <p:nvPr>
            <p:ph idx="1"/>
          </p:nvPr>
        </p:nvSpPr>
        <p:spPr/>
        <p:txBody>
          <a:bodyPr/>
          <a:lstStyle/>
          <a:p>
            <a:r>
              <a:rPr lang="en-US"/>
              <a:t>How do we process spatial keyword queries efficiently?</a:t>
            </a:r>
          </a:p>
          <a:p>
            <a:endParaRPr lang="en-US"/>
          </a:p>
          <a:p>
            <a:r>
              <a:rPr lang="en-US"/>
              <a:t>Proposal</a:t>
            </a:r>
          </a:p>
          <a:p>
            <a:pPr lvl="1"/>
            <a:r>
              <a:rPr lang="en-US"/>
              <a:t>Apply indexing to prune both spatially and textually in an integrated fashion</a:t>
            </a:r>
          </a:p>
          <a:p>
            <a:pPr lvl="1"/>
            <a:endParaRPr lang="en-US"/>
          </a:p>
          <a:p>
            <a:r>
              <a:rPr lang="en-US"/>
              <a:t>The IR-tree </a:t>
            </a:r>
            <a:r>
              <a:rPr lang="en-US" sz="1600"/>
              <a:t>[Cong et al. 2009 ; Li et al. 2011; Wu et al. 2012]</a:t>
            </a:r>
            <a:endParaRPr lang="en-US"/>
          </a:p>
          <a:p>
            <a:pPr lvl="1"/>
            <a:r>
              <a:rPr lang="en-US"/>
              <a:t>Combines the R-tree with inverted files</a:t>
            </a:r>
          </a:p>
          <a:p>
            <a:pPr lvl="1"/>
            <a:r>
              <a:rPr lang="en-US"/>
              <a:t>R-tree: good for spatial</a:t>
            </a:r>
          </a:p>
          <a:p>
            <a:pPr lvl="1"/>
            <a:r>
              <a:rPr lang="en-US"/>
              <a:t>Inverted files: good for text</a:t>
            </a:r>
          </a:p>
        </p:txBody>
      </p:sp>
    </p:spTree>
    <p:extLst>
      <p:ext uri="{BB962C8B-B14F-4D97-AF65-F5344CB8AC3E}">
        <p14:creationId xmlns:p14="http://schemas.microsoft.com/office/powerpoint/2010/main" val="1050902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Group 106"/>
          <p:cNvGrpSpPr>
            <a:grpSpLocks/>
          </p:cNvGrpSpPr>
          <p:nvPr/>
        </p:nvGrpSpPr>
        <p:grpSpPr bwMode="auto">
          <a:xfrm>
            <a:off x="3470276" y="2281238"/>
            <a:ext cx="1711325" cy="1047749"/>
            <a:chOff x="1004" y="1437"/>
            <a:chExt cx="1078" cy="660"/>
          </a:xfrm>
        </p:grpSpPr>
        <p:sp>
          <p:nvSpPr>
            <p:cNvPr id="19511" name="Rectangle 10"/>
            <p:cNvSpPr>
              <a:spLocks noChangeArrowheads="1"/>
            </p:cNvSpPr>
            <p:nvPr/>
          </p:nvSpPr>
          <p:spPr bwMode="auto">
            <a:xfrm>
              <a:off x="1032" y="1437"/>
              <a:ext cx="1050" cy="638"/>
            </a:xfrm>
            <a:prstGeom prst="rect">
              <a:avLst/>
            </a:prstGeom>
            <a:noFill/>
            <a:ln w="28575">
              <a:solidFill>
                <a:schemeClr val="accent2"/>
              </a:solidFill>
              <a:prstDash val="dash"/>
              <a:miter lim="800000"/>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9512" name="Text Box 11"/>
            <p:cNvSpPr txBox="1">
              <a:spLocks noChangeArrowheads="1"/>
            </p:cNvSpPr>
            <p:nvPr/>
          </p:nvSpPr>
          <p:spPr bwMode="auto">
            <a:xfrm>
              <a:off x="1004" y="1884"/>
              <a:ext cx="281"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3333CC"/>
                  </a:solidFill>
                  <a:latin typeface="Helvetica" pitchFamily="34" charset="0"/>
                </a:rPr>
                <a:t>R3</a:t>
              </a:r>
              <a:endParaRPr lang="en-US" sz="1600" b="1">
                <a:solidFill>
                  <a:srgbClr val="3333CC"/>
                </a:solidFill>
                <a:latin typeface="Helvetica" pitchFamily="34" charset="0"/>
              </a:endParaRPr>
            </a:p>
          </p:txBody>
        </p:sp>
      </p:grpSp>
      <p:grpSp>
        <p:nvGrpSpPr>
          <p:cNvPr id="3" name="Group 109"/>
          <p:cNvGrpSpPr>
            <a:grpSpLocks/>
          </p:cNvGrpSpPr>
          <p:nvPr/>
        </p:nvGrpSpPr>
        <p:grpSpPr bwMode="auto">
          <a:xfrm>
            <a:off x="7758113" y="2641601"/>
            <a:ext cx="1147762" cy="1355725"/>
            <a:chOff x="4053" y="1664"/>
            <a:chExt cx="723" cy="854"/>
          </a:xfrm>
        </p:grpSpPr>
        <p:sp>
          <p:nvSpPr>
            <p:cNvPr id="19509" name="Rectangle 7"/>
            <p:cNvSpPr>
              <a:spLocks noChangeArrowheads="1"/>
            </p:cNvSpPr>
            <p:nvPr/>
          </p:nvSpPr>
          <p:spPr bwMode="auto">
            <a:xfrm>
              <a:off x="4053" y="1664"/>
              <a:ext cx="723" cy="854"/>
            </a:xfrm>
            <a:prstGeom prst="rect">
              <a:avLst/>
            </a:prstGeom>
            <a:noFill/>
            <a:ln w="28575">
              <a:solidFill>
                <a:schemeClr val="accent2"/>
              </a:solidFill>
              <a:prstDash val="dash"/>
              <a:miter lim="800000"/>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9510" name="Text Box 12"/>
            <p:cNvSpPr txBox="1">
              <a:spLocks noChangeArrowheads="1"/>
            </p:cNvSpPr>
            <p:nvPr/>
          </p:nvSpPr>
          <p:spPr bwMode="auto">
            <a:xfrm>
              <a:off x="4055" y="1666"/>
              <a:ext cx="281"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3333CC"/>
                  </a:solidFill>
                  <a:latin typeface="+mj-lt"/>
                </a:rPr>
                <a:t>R1</a:t>
              </a:r>
              <a:endParaRPr lang="en-US" sz="1600" b="1">
                <a:solidFill>
                  <a:srgbClr val="3333CC"/>
                </a:solidFill>
                <a:latin typeface="+mj-lt"/>
              </a:endParaRPr>
            </a:p>
          </p:txBody>
        </p:sp>
      </p:grpSp>
      <p:grpSp>
        <p:nvGrpSpPr>
          <p:cNvPr id="4" name="Group 58"/>
          <p:cNvGrpSpPr/>
          <p:nvPr/>
        </p:nvGrpSpPr>
        <p:grpSpPr>
          <a:xfrm>
            <a:off x="3418635" y="2232381"/>
            <a:ext cx="1903274" cy="2803587"/>
            <a:chOff x="1894635" y="2232380"/>
            <a:chExt cx="1903274" cy="2803587"/>
          </a:xfrm>
        </p:grpSpPr>
        <p:sp>
          <p:nvSpPr>
            <p:cNvPr id="19513" name="Rectangle 2"/>
            <p:cNvSpPr>
              <a:spLocks noChangeArrowheads="1"/>
            </p:cNvSpPr>
            <p:nvPr/>
          </p:nvSpPr>
          <p:spPr bwMode="auto">
            <a:xfrm>
              <a:off x="1894635" y="2232380"/>
              <a:ext cx="1839166" cy="2787296"/>
            </a:xfrm>
            <a:prstGeom prst="rect">
              <a:avLst/>
            </a:prstGeom>
            <a:noFill/>
            <a:ln w="28575">
              <a:solidFill>
                <a:schemeClr val="tx1"/>
              </a:solidFill>
              <a:prstDash val="dash"/>
              <a:miter lim="800000"/>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593934" name="Text Box 14"/>
            <p:cNvSpPr txBox="1">
              <a:spLocks noChangeArrowheads="1"/>
            </p:cNvSpPr>
            <p:nvPr/>
          </p:nvSpPr>
          <p:spPr bwMode="auto">
            <a:xfrm>
              <a:off x="3351953" y="4697413"/>
              <a:ext cx="445956" cy="338554"/>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latin typeface="+mj-lt"/>
                </a:rPr>
                <a:t>R6</a:t>
              </a:r>
              <a:endParaRPr lang="en-US" sz="1600" b="1">
                <a:latin typeface="+mj-lt"/>
              </a:endParaRPr>
            </a:p>
          </p:txBody>
        </p:sp>
      </p:grpSp>
      <p:grpSp>
        <p:nvGrpSpPr>
          <p:cNvPr id="5" name="Group 107"/>
          <p:cNvGrpSpPr>
            <a:grpSpLocks/>
          </p:cNvGrpSpPr>
          <p:nvPr/>
        </p:nvGrpSpPr>
        <p:grpSpPr bwMode="auto">
          <a:xfrm>
            <a:off x="3763963" y="3732211"/>
            <a:ext cx="901700" cy="1235074"/>
            <a:chOff x="1189" y="2351"/>
            <a:chExt cx="568" cy="778"/>
          </a:xfrm>
        </p:grpSpPr>
        <p:sp>
          <p:nvSpPr>
            <p:cNvPr id="19505" name="Rectangle 4"/>
            <p:cNvSpPr>
              <a:spLocks noChangeArrowheads="1"/>
            </p:cNvSpPr>
            <p:nvPr/>
          </p:nvSpPr>
          <p:spPr bwMode="auto">
            <a:xfrm>
              <a:off x="1208" y="2351"/>
              <a:ext cx="549" cy="748"/>
            </a:xfrm>
            <a:prstGeom prst="rect">
              <a:avLst/>
            </a:prstGeom>
            <a:noFill/>
            <a:ln w="28575">
              <a:solidFill>
                <a:schemeClr val="accent2"/>
              </a:solidFill>
              <a:prstDash val="dash"/>
              <a:miter lim="800000"/>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9506" name="Text Box 15"/>
            <p:cNvSpPr txBox="1">
              <a:spLocks noChangeArrowheads="1"/>
            </p:cNvSpPr>
            <p:nvPr/>
          </p:nvSpPr>
          <p:spPr bwMode="auto">
            <a:xfrm>
              <a:off x="1189" y="2916"/>
              <a:ext cx="281"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3333CC"/>
                  </a:solidFill>
                  <a:latin typeface="+mj-lt"/>
                </a:rPr>
                <a:t>R4</a:t>
              </a:r>
              <a:endParaRPr lang="en-US" sz="1600" b="1">
                <a:solidFill>
                  <a:srgbClr val="3333CC"/>
                </a:solidFill>
                <a:latin typeface="+mj-lt"/>
              </a:endParaRPr>
            </a:p>
          </p:txBody>
        </p:sp>
      </p:grpSp>
      <p:sp>
        <p:nvSpPr>
          <p:cNvPr id="19465" name="Text Box 16"/>
          <p:cNvSpPr txBox="1">
            <a:spLocks noChangeArrowheads="1"/>
          </p:cNvSpPr>
          <p:nvPr/>
        </p:nvSpPr>
        <p:spPr bwMode="auto">
          <a:xfrm>
            <a:off x="7326313" y="2854325"/>
            <a:ext cx="184150" cy="336550"/>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endParaRPr lang="en-US" sz="1600" b="1">
              <a:solidFill>
                <a:srgbClr val="000000"/>
              </a:solidFill>
              <a:latin typeface="Times New Roman" pitchFamily="18" charset="0"/>
            </a:endParaRPr>
          </a:p>
        </p:txBody>
      </p:sp>
      <p:grpSp>
        <p:nvGrpSpPr>
          <p:cNvPr id="6" name="Group 108"/>
          <p:cNvGrpSpPr>
            <a:grpSpLocks/>
          </p:cNvGrpSpPr>
          <p:nvPr/>
        </p:nvGrpSpPr>
        <p:grpSpPr bwMode="auto">
          <a:xfrm>
            <a:off x="5875340" y="3570288"/>
            <a:ext cx="1447801" cy="1270000"/>
            <a:chOff x="2867" y="2249"/>
            <a:chExt cx="912" cy="800"/>
          </a:xfrm>
        </p:grpSpPr>
        <p:sp>
          <p:nvSpPr>
            <p:cNvPr id="19503" name="Rectangle 8"/>
            <p:cNvSpPr>
              <a:spLocks noChangeArrowheads="1"/>
            </p:cNvSpPr>
            <p:nvPr/>
          </p:nvSpPr>
          <p:spPr bwMode="auto">
            <a:xfrm>
              <a:off x="2911" y="2279"/>
              <a:ext cx="868" cy="770"/>
            </a:xfrm>
            <a:prstGeom prst="rect">
              <a:avLst/>
            </a:prstGeom>
            <a:noFill/>
            <a:ln w="28575">
              <a:solidFill>
                <a:schemeClr val="accent2"/>
              </a:solidFill>
              <a:prstDash val="dash"/>
              <a:miter lim="800000"/>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9504" name="Text Box 17"/>
            <p:cNvSpPr txBox="1">
              <a:spLocks noChangeArrowheads="1"/>
            </p:cNvSpPr>
            <p:nvPr/>
          </p:nvSpPr>
          <p:spPr bwMode="auto">
            <a:xfrm>
              <a:off x="2867" y="2249"/>
              <a:ext cx="281"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3333CC"/>
                  </a:solidFill>
                  <a:latin typeface="+mj-lt"/>
                </a:rPr>
                <a:t>R2</a:t>
              </a:r>
              <a:endParaRPr lang="en-US" sz="1600" b="1">
                <a:solidFill>
                  <a:srgbClr val="3333CC"/>
                </a:solidFill>
                <a:latin typeface="+mj-lt"/>
              </a:endParaRPr>
            </a:p>
          </p:txBody>
        </p:sp>
      </p:grpSp>
      <p:grpSp>
        <p:nvGrpSpPr>
          <p:cNvPr id="7" name="Group 104"/>
          <p:cNvGrpSpPr>
            <a:grpSpLocks/>
          </p:cNvGrpSpPr>
          <p:nvPr/>
        </p:nvGrpSpPr>
        <p:grpSpPr bwMode="auto">
          <a:xfrm>
            <a:off x="5867399" y="2533308"/>
            <a:ext cx="3070342" cy="2338730"/>
            <a:chOff x="2529" y="1153"/>
            <a:chExt cx="2262" cy="1916"/>
          </a:xfrm>
        </p:grpSpPr>
        <p:sp>
          <p:nvSpPr>
            <p:cNvPr id="19501" name="Rectangle 6"/>
            <p:cNvSpPr>
              <a:spLocks noChangeArrowheads="1"/>
            </p:cNvSpPr>
            <p:nvPr/>
          </p:nvSpPr>
          <p:spPr bwMode="auto">
            <a:xfrm>
              <a:off x="2529" y="1153"/>
              <a:ext cx="2262" cy="1916"/>
            </a:xfrm>
            <a:prstGeom prst="rect">
              <a:avLst/>
            </a:prstGeom>
            <a:noFill/>
            <a:ln w="28575">
              <a:solidFill>
                <a:schemeClr val="tx1"/>
              </a:solidFill>
              <a:prstDash val="dash"/>
              <a:miter lim="800000"/>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9502" name="Text Box 18"/>
            <p:cNvSpPr txBox="1">
              <a:spLocks noChangeArrowheads="1"/>
            </p:cNvSpPr>
            <p:nvPr/>
          </p:nvSpPr>
          <p:spPr bwMode="auto">
            <a:xfrm>
              <a:off x="2557" y="1184"/>
              <a:ext cx="329" cy="277"/>
            </a:xfrm>
            <a:prstGeom prst="rect">
              <a:avLst/>
            </a:prstGeom>
            <a:noFill/>
            <a:ln w="2857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R5</a:t>
              </a:r>
              <a:endParaRPr lang="en-US" sz="1600" b="1">
                <a:solidFill>
                  <a:srgbClr val="000000"/>
                </a:solidFill>
                <a:latin typeface="+mj-lt"/>
              </a:endParaRPr>
            </a:p>
          </p:txBody>
        </p:sp>
      </p:grpSp>
      <p:sp>
        <p:nvSpPr>
          <p:cNvPr id="19468" name="Text Box 19"/>
          <p:cNvSpPr txBox="1">
            <a:spLocks noChangeArrowheads="1"/>
          </p:cNvSpPr>
          <p:nvPr/>
        </p:nvSpPr>
        <p:spPr bwMode="auto">
          <a:xfrm>
            <a:off x="4797317" y="2946400"/>
            <a:ext cx="423514" cy="338554"/>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n-lt"/>
              </a:rPr>
              <a:t>p5</a:t>
            </a:r>
            <a:endParaRPr lang="en-US" sz="1600" b="1">
              <a:solidFill>
                <a:srgbClr val="000000"/>
              </a:solidFill>
              <a:latin typeface="+mn-lt"/>
            </a:endParaRPr>
          </a:p>
        </p:txBody>
      </p:sp>
      <p:sp>
        <p:nvSpPr>
          <p:cNvPr id="19469" name="Text Box 20"/>
          <p:cNvSpPr txBox="1">
            <a:spLocks noChangeArrowheads="1"/>
          </p:cNvSpPr>
          <p:nvPr/>
        </p:nvSpPr>
        <p:spPr bwMode="auto">
          <a:xfrm>
            <a:off x="3544779" y="2290763"/>
            <a:ext cx="423514" cy="338554"/>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n-lt"/>
              </a:rPr>
              <a:t>p9</a:t>
            </a:r>
            <a:endParaRPr lang="en-US" sz="1600" b="1">
              <a:solidFill>
                <a:srgbClr val="000000"/>
              </a:solidFill>
              <a:latin typeface="+mn-lt"/>
            </a:endParaRPr>
          </a:p>
        </p:txBody>
      </p:sp>
      <p:sp>
        <p:nvSpPr>
          <p:cNvPr id="19472" name="Text Box 28"/>
          <p:cNvSpPr txBox="1">
            <a:spLocks noChangeArrowheads="1"/>
          </p:cNvSpPr>
          <p:nvPr/>
        </p:nvSpPr>
        <p:spPr bwMode="auto">
          <a:xfrm>
            <a:off x="3778142" y="3732213"/>
            <a:ext cx="423514" cy="338554"/>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p6</a:t>
            </a:r>
            <a:endParaRPr lang="en-US" sz="1600" b="1">
              <a:solidFill>
                <a:srgbClr val="000000"/>
              </a:solidFill>
              <a:latin typeface="+mj-lt"/>
            </a:endParaRPr>
          </a:p>
        </p:txBody>
      </p:sp>
      <p:sp>
        <p:nvSpPr>
          <p:cNvPr id="19473" name="Text Box 29"/>
          <p:cNvSpPr txBox="1">
            <a:spLocks noChangeArrowheads="1"/>
          </p:cNvSpPr>
          <p:nvPr/>
        </p:nvSpPr>
        <p:spPr bwMode="auto">
          <a:xfrm>
            <a:off x="4236929" y="4494213"/>
            <a:ext cx="423514" cy="338554"/>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p7</a:t>
            </a:r>
            <a:endParaRPr lang="en-US" sz="1600" b="1">
              <a:solidFill>
                <a:srgbClr val="000000"/>
              </a:solidFill>
              <a:latin typeface="+mj-lt"/>
            </a:endParaRPr>
          </a:p>
        </p:txBody>
      </p:sp>
      <p:sp>
        <p:nvSpPr>
          <p:cNvPr id="19474" name="Oval 27"/>
          <p:cNvSpPr>
            <a:spLocks noChangeArrowheads="1"/>
          </p:cNvSpPr>
          <p:nvPr/>
        </p:nvSpPr>
        <p:spPr bwMode="auto">
          <a:xfrm>
            <a:off x="3536950" y="2325688"/>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9478" name="Oval 82"/>
          <p:cNvSpPr>
            <a:spLocks noChangeArrowheads="1"/>
          </p:cNvSpPr>
          <p:nvPr/>
        </p:nvSpPr>
        <p:spPr bwMode="auto">
          <a:xfrm>
            <a:off x="4510088" y="4816475"/>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9479" name="Oval 83"/>
          <p:cNvSpPr>
            <a:spLocks noChangeArrowheads="1"/>
          </p:cNvSpPr>
          <p:nvPr/>
        </p:nvSpPr>
        <p:spPr bwMode="auto">
          <a:xfrm>
            <a:off x="3814763" y="3754438"/>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9480" name="Oval 84"/>
          <p:cNvSpPr>
            <a:spLocks noChangeArrowheads="1"/>
          </p:cNvSpPr>
          <p:nvPr/>
        </p:nvSpPr>
        <p:spPr bwMode="auto">
          <a:xfrm>
            <a:off x="5060950" y="2917825"/>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grpSp>
        <p:nvGrpSpPr>
          <p:cNvPr id="8" name="Group 101"/>
          <p:cNvGrpSpPr>
            <a:grpSpLocks/>
          </p:cNvGrpSpPr>
          <p:nvPr/>
        </p:nvGrpSpPr>
        <p:grpSpPr bwMode="auto">
          <a:xfrm>
            <a:off x="5962652" y="2660653"/>
            <a:ext cx="2908301" cy="2146301"/>
            <a:chOff x="2922" y="1676"/>
            <a:chExt cx="1832" cy="1352"/>
          </a:xfrm>
        </p:grpSpPr>
        <p:sp>
          <p:nvSpPr>
            <p:cNvPr id="19491" name="Text Box 21"/>
            <p:cNvSpPr txBox="1">
              <a:spLocks noChangeArrowheads="1"/>
            </p:cNvSpPr>
            <p:nvPr/>
          </p:nvSpPr>
          <p:spPr bwMode="auto">
            <a:xfrm>
              <a:off x="3414" y="2312"/>
              <a:ext cx="267"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p3</a:t>
              </a:r>
              <a:endParaRPr lang="en-US" sz="1600" b="1">
                <a:solidFill>
                  <a:srgbClr val="000000"/>
                </a:solidFill>
                <a:latin typeface="+mj-lt"/>
              </a:endParaRPr>
            </a:p>
          </p:txBody>
        </p:sp>
        <p:sp>
          <p:nvSpPr>
            <p:cNvPr id="19495" name="Text Box 31"/>
            <p:cNvSpPr txBox="1">
              <a:spLocks noChangeArrowheads="1"/>
            </p:cNvSpPr>
            <p:nvPr/>
          </p:nvSpPr>
          <p:spPr bwMode="auto">
            <a:xfrm>
              <a:off x="2922" y="2430"/>
              <a:ext cx="323" cy="213"/>
            </a:xfrm>
            <a:prstGeom prst="rect">
              <a:avLst/>
            </a:prstGeom>
            <a:noFill/>
            <a:ln w="9525">
              <a:noFill/>
              <a:miter lim="800000"/>
              <a:headEnd/>
              <a:tailEnd/>
            </a:ln>
          </p:spPr>
          <p:txBody>
            <a:bodyPr wrap="square">
              <a:spAutoFit/>
            </a:bodyPr>
            <a:lstStyle/>
            <a:p>
              <a:pPr algn="ctr" rtl="0" eaLnBrk="0" fontAlgn="base" hangingPunct="0">
                <a:spcBef>
                  <a:spcPct val="0"/>
                </a:spcBef>
                <a:spcAft>
                  <a:spcPct val="0"/>
                </a:spcAft>
              </a:pPr>
              <a:r>
                <a:rPr lang="da-DK" sz="1600" b="1">
                  <a:solidFill>
                    <a:srgbClr val="000000"/>
                  </a:solidFill>
                  <a:latin typeface="+mj-lt"/>
                </a:rPr>
                <a:t>p4</a:t>
              </a:r>
              <a:endParaRPr lang="en-US" sz="1600" b="1">
                <a:solidFill>
                  <a:srgbClr val="000000"/>
                </a:solidFill>
                <a:latin typeface="+mj-lt"/>
              </a:endParaRPr>
            </a:p>
          </p:txBody>
        </p:sp>
        <p:sp>
          <p:nvSpPr>
            <p:cNvPr id="19496" name="Text Box 32"/>
            <p:cNvSpPr txBox="1">
              <a:spLocks noChangeArrowheads="1"/>
            </p:cNvSpPr>
            <p:nvPr/>
          </p:nvSpPr>
          <p:spPr bwMode="auto">
            <a:xfrm>
              <a:off x="3290" y="2815"/>
              <a:ext cx="267"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p8</a:t>
              </a:r>
              <a:endParaRPr lang="en-US" sz="1600" b="1">
                <a:solidFill>
                  <a:srgbClr val="000000"/>
                </a:solidFill>
                <a:latin typeface="+mj-lt"/>
              </a:endParaRPr>
            </a:p>
          </p:txBody>
        </p:sp>
        <p:sp>
          <p:nvSpPr>
            <p:cNvPr id="19497" name="Text Box 33"/>
            <p:cNvSpPr txBox="1">
              <a:spLocks noChangeArrowheads="1"/>
            </p:cNvSpPr>
            <p:nvPr/>
          </p:nvSpPr>
          <p:spPr bwMode="auto">
            <a:xfrm>
              <a:off x="4069" y="2306"/>
              <a:ext cx="267"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p1</a:t>
              </a:r>
              <a:endParaRPr lang="en-US" sz="1600" b="1">
                <a:solidFill>
                  <a:srgbClr val="000000"/>
                </a:solidFill>
                <a:latin typeface="+mj-lt"/>
              </a:endParaRPr>
            </a:p>
          </p:txBody>
        </p:sp>
        <p:sp>
          <p:nvSpPr>
            <p:cNvPr id="19498" name="Text Box 34"/>
            <p:cNvSpPr txBox="1">
              <a:spLocks noChangeArrowheads="1"/>
            </p:cNvSpPr>
            <p:nvPr/>
          </p:nvSpPr>
          <p:spPr bwMode="auto">
            <a:xfrm>
              <a:off x="4487" y="1676"/>
              <a:ext cx="267"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p2</a:t>
              </a:r>
              <a:endParaRPr lang="en-US" sz="1600" b="1">
                <a:solidFill>
                  <a:srgbClr val="000000"/>
                </a:solidFill>
                <a:latin typeface="+mj-lt"/>
              </a:endParaRPr>
            </a:p>
          </p:txBody>
        </p:sp>
      </p:grpSp>
      <p:sp>
        <p:nvSpPr>
          <p:cNvPr id="19485" name="Oval 87"/>
          <p:cNvSpPr>
            <a:spLocks noChangeArrowheads="1"/>
          </p:cNvSpPr>
          <p:nvPr/>
        </p:nvSpPr>
        <p:spPr bwMode="auto">
          <a:xfrm>
            <a:off x="7789863" y="3881438"/>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9486" name="Oval 88"/>
          <p:cNvSpPr>
            <a:spLocks noChangeArrowheads="1"/>
          </p:cNvSpPr>
          <p:nvPr/>
        </p:nvSpPr>
        <p:spPr bwMode="auto">
          <a:xfrm>
            <a:off x="8797925" y="2667000"/>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9487" name="Oval 89"/>
          <p:cNvSpPr>
            <a:spLocks noChangeArrowheads="1"/>
          </p:cNvSpPr>
          <p:nvPr/>
        </p:nvSpPr>
        <p:spPr bwMode="auto">
          <a:xfrm>
            <a:off x="6913563" y="4752975"/>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9488" name="Oval 90"/>
          <p:cNvSpPr>
            <a:spLocks noChangeArrowheads="1"/>
          </p:cNvSpPr>
          <p:nvPr/>
        </p:nvSpPr>
        <p:spPr bwMode="auto">
          <a:xfrm>
            <a:off x="7164388" y="3676650"/>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9490" name="Oval 92"/>
          <p:cNvSpPr>
            <a:spLocks noChangeArrowheads="1"/>
          </p:cNvSpPr>
          <p:nvPr/>
        </p:nvSpPr>
        <p:spPr bwMode="auto">
          <a:xfrm>
            <a:off x="5978525" y="4024313"/>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Tree>
    <p:extLst>
      <p:ext uri="{BB962C8B-B14F-4D97-AF65-F5344CB8AC3E}">
        <p14:creationId xmlns:p14="http://schemas.microsoft.com/office/powerpoint/2010/main" val="145188276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nodeType="withEffect">
                                  <p:stCondLst>
                                    <p:cond delay="100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2000"/>
                                        <p:tgtEl>
                                          <p:spTgt spid="3"/>
                                        </p:tgtEl>
                                      </p:cBhvr>
                                    </p:animEffect>
                                  </p:childTnLst>
                                </p:cTn>
                              </p:par>
                              <p:par>
                                <p:cTn id="11" presetID="10" presetClass="entr" presetSubtype="0" fill="hold" nodeType="withEffect">
                                  <p:stCondLst>
                                    <p:cond delay="200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childTnLst>
                                </p:cTn>
                              </p:par>
                              <p:par>
                                <p:cTn id="14" presetID="10" presetClass="entr" presetSubtype="0" fill="hold" nodeType="withEffect">
                                  <p:stCondLst>
                                    <p:cond delay="250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2000"/>
                                        <p:tgtEl>
                                          <p:spTgt spid="6"/>
                                        </p:tgtEl>
                                      </p:cBhvr>
                                    </p:animEffect>
                                  </p:childTnLst>
                                </p:cTn>
                              </p:par>
                            </p:childTnLst>
                          </p:cTn>
                        </p:par>
                        <p:par>
                          <p:cTn id="17" fill="hold">
                            <p:stCondLst>
                              <p:cond delay="4500"/>
                            </p:stCondLst>
                            <p:childTnLst>
                              <p:par>
                                <p:cTn id="18" presetID="10" presetClass="entr" presetSubtype="0" fill="hold" nodeType="after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2000"/>
                                        <p:tgtEl>
                                          <p:spTgt spid="7"/>
                                        </p:tgtEl>
                                      </p:cBhvr>
                                    </p:animEffect>
                                  </p:childTnLst>
                                </p:cTn>
                              </p:par>
                              <p:par>
                                <p:cTn id="21" presetID="10" presetClass="entr" presetSubtype="0" fill="hold"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Group 187"/>
          <p:cNvGrpSpPr/>
          <p:nvPr/>
        </p:nvGrpSpPr>
        <p:grpSpPr>
          <a:xfrm>
            <a:off x="3943350" y="2160605"/>
            <a:ext cx="4289426" cy="281761"/>
            <a:chOff x="2419350" y="1843088"/>
            <a:chExt cx="4289426" cy="281761"/>
          </a:xfrm>
        </p:grpSpPr>
        <p:sp>
          <p:nvSpPr>
            <p:cNvPr id="20577" name="Text Box 5"/>
            <p:cNvSpPr txBox="1">
              <a:spLocks noChangeArrowheads="1"/>
            </p:cNvSpPr>
            <p:nvPr/>
          </p:nvSpPr>
          <p:spPr bwMode="auto">
            <a:xfrm>
              <a:off x="5664200" y="1847850"/>
              <a:ext cx="495300" cy="276999"/>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p8</a:t>
              </a:r>
              <a:endParaRPr lang="en-US" sz="1400" b="1">
                <a:solidFill>
                  <a:srgbClr val="000000"/>
                </a:solidFill>
                <a:latin typeface="+mj-lt"/>
              </a:endParaRPr>
            </a:p>
          </p:txBody>
        </p:sp>
        <p:sp>
          <p:nvSpPr>
            <p:cNvPr id="20578" name="Text Box 6"/>
            <p:cNvSpPr txBox="1">
              <a:spLocks noChangeArrowheads="1"/>
            </p:cNvSpPr>
            <p:nvPr/>
          </p:nvSpPr>
          <p:spPr bwMode="auto">
            <a:xfrm>
              <a:off x="6215063" y="1847850"/>
              <a:ext cx="493713" cy="276999"/>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p9</a:t>
              </a:r>
              <a:endParaRPr lang="en-US" sz="1400" b="1">
                <a:solidFill>
                  <a:srgbClr val="000000"/>
                </a:solidFill>
                <a:latin typeface="+mj-lt"/>
              </a:endParaRPr>
            </a:p>
          </p:txBody>
        </p:sp>
        <p:sp>
          <p:nvSpPr>
            <p:cNvPr id="20580" name="Text Box 8"/>
            <p:cNvSpPr txBox="1">
              <a:spLocks noChangeArrowheads="1"/>
            </p:cNvSpPr>
            <p:nvPr/>
          </p:nvSpPr>
          <p:spPr bwMode="auto">
            <a:xfrm>
              <a:off x="4275138" y="1843088"/>
              <a:ext cx="401638" cy="276999"/>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p5</a:t>
              </a:r>
              <a:endParaRPr lang="en-US" sz="1400" b="1">
                <a:solidFill>
                  <a:srgbClr val="000000"/>
                </a:solidFill>
                <a:latin typeface="+mj-lt"/>
              </a:endParaRPr>
            </a:p>
          </p:txBody>
        </p:sp>
        <p:sp>
          <p:nvSpPr>
            <p:cNvPr id="20581" name="Text Box 9"/>
            <p:cNvSpPr txBox="1">
              <a:spLocks noChangeArrowheads="1"/>
            </p:cNvSpPr>
            <p:nvPr/>
          </p:nvSpPr>
          <p:spPr bwMode="auto">
            <a:xfrm>
              <a:off x="4743450" y="1843088"/>
              <a:ext cx="401638" cy="276999"/>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p6</a:t>
              </a:r>
              <a:endParaRPr lang="en-US" sz="1400" b="1">
                <a:solidFill>
                  <a:srgbClr val="000000"/>
                </a:solidFill>
                <a:latin typeface="+mj-lt"/>
              </a:endParaRPr>
            </a:p>
          </p:txBody>
        </p:sp>
        <p:sp>
          <p:nvSpPr>
            <p:cNvPr id="20582" name="Text Box 10"/>
            <p:cNvSpPr txBox="1">
              <a:spLocks noChangeArrowheads="1"/>
            </p:cNvSpPr>
            <p:nvPr/>
          </p:nvSpPr>
          <p:spPr bwMode="auto">
            <a:xfrm>
              <a:off x="5205413" y="1843088"/>
              <a:ext cx="401638" cy="276999"/>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p7</a:t>
              </a:r>
              <a:endParaRPr lang="en-US" sz="1400" b="1">
                <a:solidFill>
                  <a:srgbClr val="000000"/>
                </a:solidFill>
                <a:latin typeface="+mj-lt"/>
              </a:endParaRPr>
            </a:p>
          </p:txBody>
        </p:sp>
        <p:sp>
          <p:nvSpPr>
            <p:cNvPr id="20583" name="Text Box 11"/>
            <p:cNvSpPr txBox="1">
              <a:spLocks noChangeArrowheads="1"/>
            </p:cNvSpPr>
            <p:nvPr/>
          </p:nvSpPr>
          <p:spPr bwMode="auto">
            <a:xfrm>
              <a:off x="3352800" y="1847850"/>
              <a:ext cx="401638" cy="276999"/>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p3</a:t>
              </a:r>
              <a:endParaRPr lang="en-US" sz="1400" b="1">
                <a:solidFill>
                  <a:srgbClr val="000000"/>
                </a:solidFill>
                <a:latin typeface="+mj-lt"/>
              </a:endParaRPr>
            </a:p>
          </p:txBody>
        </p:sp>
        <p:sp>
          <p:nvSpPr>
            <p:cNvPr id="20584" name="Text Box 12"/>
            <p:cNvSpPr txBox="1">
              <a:spLocks noChangeArrowheads="1"/>
            </p:cNvSpPr>
            <p:nvPr/>
          </p:nvSpPr>
          <p:spPr bwMode="auto">
            <a:xfrm>
              <a:off x="3811588" y="1847850"/>
              <a:ext cx="401638" cy="276999"/>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p4</a:t>
              </a:r>
              <a:endParaRPr lang="en-US" sz="1400" b="1">
                <a:solidFill>
                  <a:srgbClr val="000000"/>
                </a:solidFill>
                <a:latin typeface="+mj-lt"/>
              </a:endParaRPr>
            </a:p>
          </p:txBody>
        </p:sp>
        <p:sp>
          <p:nvSpPr>
            <p:cNvPr id="20585" name="Text Box 13"/>
            <p:cNvSpPr txBox="1">
              <a:spLocks noChangeArrowheads="1"/>
            </p:cNvSpPr>
            <p:nvPr/>
          </p:nvSpPr>
          <p:spPr bwMode="auto">
            <a:xfrm>
              <a:off x="2419350" y="1844675"/>
              <a:ext cx="401638" cy="276999"/>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p1</a:t>
              </a:r>
              <a:endParaRPr lang="en-US" sz="1400" b="1">
                <a:solidFill>
                  <a:srgbClr val="000000"/>
                </a:solidFill>
                <a:latin typeface="+mj-lt"/>
              </a:endParaRPr>
            </a:p>
          </p:txBody>
        </p:sp>
        <p:sp>
          <p:nvSpPr>
            <p:cNvPr id="20586" name="Text Box 14"/>
            <p:cNvSpPr txBox="1">
              <a:spLocks noChangeArrowheads="1"/>
            </p:cNvSpPr>
            <p:nvPr/>
          </p:nvSpPr>
          <p:spPr bwMode="auto">
            <a:xfrm>
              <a:off x="2878138" y="1847850"/>
              <a:ext cx="404813" cy="276999"/>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p2</a:t>
              </a:r>
              <a:endParaRPr lang="en-US" sz="1400" b="1">
                <a:solidFill>
                  <a:srgbClr val="000000"/>
                </a:solidFill>
                <a:latin typeface="+mj-lt"/>
              </a:endParaRPr>
            </a:p>
          </p:txBody>
        </p:sp>
      </p:grpSp>
      <p:sp>
        <p:nvSpPr>
          <p:cNvPr id="160" name="Text Box 16"/>
          <p:cNvSpPr txBox="1">
            <a:spLocks noChangeArrowheads="1"/>
          </p:cNvSpPr>
          <p:nvPr/>
        </p:nvSpPr>
        <p:spPr bwMode="auto">
          <a:xfrm>
            <a:off x="7326313" y="3692525"/>
            <a:ext cx="184150" cy="336550"/>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endParaRPr lang="en-US" sz="1600" b="1">
              <a:solidFill>
                <a:srgbClr val="000000"/>
              </a:solidFill>
              <a:latin typeface="Times New Roman" pitchFamily="18" charset="0"/>
            </a:endParaRPr>
          </a:p>
        </p:txBody>
      </p:sp>
      <p:grpSp>
        <p:nvGrpSpPr>
          <p:cNvPr id="3" name="Group 190"/>
          <p:cNvGrpSpPr/>
          <p:nvPr/>
        </p:nvGrpSpPr>
        <p:grpSpPr>
          <a:xfrm>
            <a:off x="3470275" y="3119437"/>
            <a:ext cx="5435600" cy="2686048"/>
            <a:chOff x="1946275" y="3119437"/>
            <a:chExt cx="5435600" cy="2686048"/>
          </a:xfrm>
        </p:grpSpPr>
        <p:grpSp>
          <p:nvGrpSpPr>
            <p:cNvPr id="4" name="Group 106"/>
            <p:cNvGrpSpPr>
              <a:grpSpLocks/>
            </p:cNvGrpSpPr>
            <p:nvPr/>
          </p:nvGrpSpPr>
          <p:grpSpPr bwMode="auto">
            <a:xfrm>
              <a:off x="1946275" y="3119437"/>
              <a:ext cx="1711325" cy="1047749"/>
              <a:chOff x="1004" y="1437"/>
              <a:chExt cx="1078" cy="660"/>
            </a:xfrm>
          </p:grpSpPr>
          <p:sp>
            <p:nvSpPr>
              <p:cNvPr id="151" name="Rectangle 10"/>
              <p:cNvSpPr>
                <a:spLocks noChangeArrowheads="1"/>
              </p:cNvSpPr>
              <p:nvPr/>
            </p:nvSpPr>
            <p:spPr bwMode="auto">
              <a:xfrm>
                <a:off x="1032" y="1437"/>
                <a:ext cx="1050" cy="638"/>
              </a:xfrm>
              <a:prstGeom prst="rect">
                <a:avLst/>
              </a:prstGeom>
              <a:noFill/>
              <a:ln w="28575">
                <a:solidFill>
                  <a:schemeClr val="accent2"/>
                </a:solidFill>
                <a:prstDash val="dash"/>
                <a:miter lim="800000"/>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52" name="Text Box 11"/>
              <p:cNvSpPr txBox="1">
                <a:spLocks noChangeArrowheads="1"/>
              </p:cNvSpPr>
              <p:nvPr/>
            </p:nvSpPr>
            <p:spPr bwMode="auto">
              <a:xfrm>
                <a:off x="1004" y="1884"/>
                <a:ext cx="281"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3333CC"/>
                    </a:solidFill>
                    <a:latin typeface="+mj-lt"/>
                  </a:rPr>
                  <a:t>R3</a:t>
                </a:r>
                <a:endParaRPr lang="en-US" sz="1600" b="1">
                  <a:solidFill>
                    <a:srgbClr val="3333CC"/>
                  </a:solidFill>
                  <a:latin typeface="+mj-lt"/>
                </a:endParaRPr>
              </a:p>
            </p:txBody>
          </p:sp>
        </p:grpSp>
        <p:grpSp>
          <p:nvGrpSpPr>
            <p:cNvPr id="5" name="Group 109"/>
            <p:cNvGrpSpPr>
              <a:grpSpLocks/>
            </p:cNvGrpSpPr>
            <p:nvPr/>
          </p:nvGrpSpPr>
          <p:grpSpPr bwMode="auto">
            <a:xfrm>
              <a:off x="6234113" y="3479800"/>
              <a:ext cx="1147762" cy="1355725"/>
              <a:chOff x="4053" y="1664"/>
              <a:chExt cx="723" cy="854"/>
            </a:xfrm>
          </p:grpSpPr>
          <p:sp>
            <p:nvSpPr>
              <p:cNvPr id="154" name="Rectangle 7"/>
              <p:cNvSpPr>
                <a:spLocks noChangeArrowheads="1"/>
              </p:cNvSpPr>
              <p:nvPr/>
            </p:nvSpPr>
            <p:spPr bwMode="auto">
              <a:xfrm>
                <a:off x="4053" y="1664"/>
                <a:ext cx="723" cy="854"/>
              </a:xfrm>
              <a:prstGeom prst="rect">
                <a:avLst/>
              </a:prstGeom>
              <a:noFill/>
              <a:ln w="28575">
                <a:solidFill>
                  <a:schemeClr val="accent2"/>
                </a:solidFill>
                <a:prstDash val="dash"/>
                <a:miter lim="800000"/>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55" name="Text Box 12"/>
              <p:cNvSpPr txBox="1">
                <a:spLocks noChangeArrowheads="1"/>
              </p:cNvSpPr>
              <p:nvPr/>
            </p:nvSpPr>
            <p:spPr bwMode="auto">
              <a:xfrm>
                <a:off x="4055" y="1666"/>
                <a:ext cx="281"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3333CC"/>
                    </a:solidFill>
                    <a:latin typeface="+mj-lt"/>
                  </a:rPr>
                  <a:t>R1</a:t>
                </a:r>
                <a:endParaRPr lang="en-US" sz="1600" b="1">
                  <a:solidFill>
                    <a:srgbClr val="3333CC"/>
                  </a:solidFill>
                  <a:latin typeface="+mj-lt"/>
                </a:endParaRPr>
              </a:p>
            </p:txBody>
          </p:sp>
        </p:grpSp>
        <p:grpSp>
          <p:nvGrpSpPr>
            <p:cNvPr id="6" name="Group 107"/>
            <p:cNvGrpSpPr>
              <a:grpSpLocks/>
            </p:cNvGrpSpPr>
            <p:nvPr/>
          </p:nvGrpSpPr>
          <p:grpSpPr bwMode="auto">
            <a:xfrm>
              <a:off x="2239963" y="4570411"/>
              <a:ext cx="901700" cy="1235074"/>
              <a:chOff x="1189" y="2351"/>
              <a:chExt cx="568" cy="778"/>
            </a:xfrm>
          </p:grpSpPr>
          <p:sp>
            <p:nvSpPr>
              <p:cNvPr id="158" name="Rectangle 4"/>
              <p:cNvSpPr>
                <a:spLocks noChangeArrowheads="1"/>
              </p:cNvSpPr>
              <p:nvPr/>
            </p:nvSpPr>
            <p:spPr bwMode="auto">
              <a:xfrm>
                <a:off x="1208" y="2351"/>
                <a:ext cx="549" cy="748"/>
              </a:xfrm>
              <a:prstGeom prst="rect">
                <a:avLst/>
              </a:prstGeom>
              <a:noFill/>
              <a:ln w="28575">
                <a:solidFill>
                  <a:schemeClr val="accent2"/>
                </a:solidFill>
                <a:prstDash val="dash"/>
                <a:miter lim="800000"/>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59" name="Text Box 15"/>
              <p:cNvSpPr txBox="1">
                <a:spLocks noChangeArrowheads="1"/>
              </p:cNvSpPr>
              <p:nvPr/>
            </p:nvSpPr>
            <p:spPr bwMode="auto">
              <a:xfrm>
                <a:off x="1189" y="2916"/>
                <a:ext cx="281"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3333CC"/>
                    </a:solidFill>
                    <a:latin typeface="+mn-lt"/>
                  </a:rPr>
                  <a:t>R4</a:t>
                </a:r>
                <a:endParaRPr lang="en-US" sz="1600" b="1">
                  <a:solidFill>
                    <a:srgbClr val="3333CC"/>
                  </a:solidFill>
                  <a:latin typeface="+mn-lt"/>
                </a:endParaRPr>
              </a:p>
            </p:txBody>
          </p:sp>
        </p:grpSp>
        <p:grpSp>
          <p:nvGrpSpPr>
            <p:cNvPr id="7" name="Group 108"/>
            <p:cNvGrpSpPr>
              <a:grpSpLocks/>
            </p:cNvGrpSpPr>
            <p:nvPr/>
          </p:nvGrpSpPr>
          <p:grpSpPr bwMode="auto">
            <a:xfrm>
              <a:off x="4351339" y="4408488"/>
              <a:ext cx="1447801" cy="1270000"/>
              <a:chOff x="2867" y="2249"/>
              <a:chExt cx="912" cy="800"/>
            </a:xfrm>
          </p:grpSpPr>
          <p:sp>
            <p:nvSpPr>
              <p:cNvPr id="162" name="Rectangle 8"/>
              <p:cNvSpPr>
                <a:spLocks noChangeArrowheads="1"/>
              </p:cNvSpPr>
              <p:nvPr/>
            </p:nvSpPr>
            <p:spPr bwMode="auto">
              <a:xfrm>
                <a:off x="2911" y="2279"/>
                <a:ext cx="868" cy="770"/>
              </a:xfrm>
              <a:prstGeom prst="rect">
                <a:avLst/>
              </a:prstGeom>
              <a:noFill/>
              <a:ln w="28575">
                <a:solidFill>
                  <a:schemeClr val="accent2"/>
                </a:solidFill>
                <a:prstDash val="dash"/>
                <a:miter lim="800000"/>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63" name="Text Box 17"/>
              <p:cNvSpPr txBox="1">
                <a:spLocks noChangeArrowheads="1"/>
              </p:cNvSpPr>
              <p:nvPr/>
            </p:nvSpPr>
            <p:spPr bwMode="auto">
              <a:xfrm>
                <a:off x="2867" y="2249"/>
                <a:ext cx="281"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3333CC"/>
                    </a:solidFill>
                    <a:latin typeface="+mj-lt"/>
                  </a:rPr>
                  <a:t>R2</a:t>
                </a:r>
                <a:endParaRPr lang="en-US" sz="1600" b="1">
                  <a:solidFill>
                    <a:srgbClr val="3333CC"/>
                  </a:solidFill>
                  <a:latin typeface="+mj-lt"/>
                </a:endParaRPr>
              </a:p>
            </p:txBody>
          </p:sp>
        </p:grpSp>
      </p:grpSp>
      <p:sp>
        <p:nvSpPr>
          <p:cNvPr id="167" name="Text Box 19"/>
          <p:cNvSpPr txBox="1">
            <a:spLocks noChangeArrowheads="1"/>
          </p:cNvSpPr>
          <p:nvPr/>
        </p:nvSpPr>
        <p:spPr bwMode="auto">
          <a:xfrm>
            <a:off x="4797317" y="3784600"/>
            <a:ext cx="423514" cy="338554"/>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p5</a:t>
            </a:r>
            <a:endParaRPr lang="en-US" sz="1600" b="1">
              <a:solidFill>
                <a:srgbClr val="000000"/>
              </a:solidFill>
              <a:latin typeface="+mj-lt"/>
            </a:endParaRPr>
          </a:p>
        </p:txBody>
      </p:sp>
      <p:sp>
        <p:nvSpPr>
          <p:cNvPr id="168" name="Text Box 20"/>
          <p:cNvSpPr txBox="1">
            <a:spLocks noChangeArrowheads="1"/>
          </p:cNvSpPr>
          <p:nvPr/>
        </p:nvSpPr>
        <p:spPr bwMode="auto">
          <a:xfrm>
            <a:off x="3544779" y="3128963"/>
            <a:ext cx="423514" cy="338554"/>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p9</a:t>
            </a:r>
            <a:endParaRPr lang="en-US" sz="1600" b="1">
              <a:solidFill>
                <a:srgbClr val="000000"/>
              </a:solidFill>
              <a:latin typeface="+mj-lt"/>
            </a:endParaRPr>
          </a:p>
        </p:txBody>
      </p:sp>
      <p:sp>
        <p:nvSpPr>
          <p:cNvPr id="169" name="Text Box 28"/>
          <p:cNvSpPr txBox="1">
            <a:spLocks noChangeArrowheads="1"/>
          </p:cNvSpPr>
          <p:nvPr/>
        </p:nvSpPr>
        <p:spPr bwMode="auto">
          <a:xfrm>
            <a:off x="3778142" y="4570413"/>
            <a:ext cx="423514" cy="338554"/>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p6</a:t>
            </a:r>
            <a:endParaRPr lang="en-US" sz="1600" b="1">
              <a:solidFill>
                <a:srgbClr val="000000"/>
              </a:solidFill>
              <a:latin typeface="+mj-lt"/>
            </a:endParaRPr>
          </a:p>
        </p:txBody>
      </p:sp>
      <p:sp>
        <p:nvSpPr>
          <p:cNvPr id="170" name="Text Box 29"/>
          <p:cNvSpPr txBox="1">
            <a:spLocks noChangeArrowheads="1"/>
          </p:cNvSpPr>
          <p:nvPr/>
        </p:nvSpPr>
        <p:spPr bwMode="auto">
          <a:xfrm>
            <a:off x="4236929" y="5332413"/>
            <a:ext cx="423514" cy="338554"/>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p7</a:t>
            </a:r>
            <a:endParaRPr lang="en-US" sz="1600" b="1">
              <a:solidFill>
                <a:srgbClr val="000000"/>
              </a:solidFill>
              <a:latin typeface="+mj-lt"/>
            </a:endParaRPr>
          </a:p>
        </p:txBody>
      </p:sp>
      <p:sp>
        <p:nvSpPr>
          <p:cNvPr id="171" name="Oval 27"/>
          <p:cNvSpPr>
            <a:spLocks noChangeArrowheads="1"/>
          </p:cNvSpPr>
          <p:nvPr/>
        </p:nvSpPr>
        <p:spPr bwMode="auto">
          <a:xfrm>
            <a:off x="3536950" y="3163888"/>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72" name="Oval 82"/>
          <p:cNvSpPr>
            <a:spLocks noChangeArrowheads="1"/>
          </p:cNvSpPr>
          <p:nvPr/>
        </p:nvSpPr>
        <p:spPr bwMode="auto">
          <a:xfrm>
            <a:off x="4510088" y="5654675"/>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73" name="Oval 83"/>
          <p:cNvSpPr>
            <a:spLocks noChangeArrowheads="1"/>
          </p:cNvSpPr>
          <p:nvPr/>
        </p:nvSpPr>
        <p:spPr bwMode="auto">
          <a:xfrm>
            <a:off x="3814763" y="4592638"/>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74" name="Oval 84"/>
          <p:cNvSpPr>
            <a:spLocks noChangeArrowheads="1"/>
          </p:cNvSpPr>
          <p:nvPr/>
        </p:nvSpPr>
        <p:spPr bwMode="auto">
          <a:xfrm>
            <a:off x="5060950" y="3756025"/>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grpSp>
        <p:nvGrpSpPr>
          <p:cNvPr id="8" name="Group 101"/>
          <p:cNvGrpSpPr>
            <a:grpSpLocks/>
          </p:cNvGrpSpPr>
          <p:nvPr/>
        </p:nvGrpSpPr>
        <p:grpSpPr bwMode="auto">
          <a:xfrm>
            <a:off x="5962652" y="3498853"/>
            <a:ext cx="2908301" cy="2146301"/>
            <a:chOff x="2922" y="1676"/>
            <a:chExt cx="1832" cy="1352"/>
          </a:xfrm>
        </p:grpSpPr>
        <p:sp>
          <p:nvSpPr>
            <p:cNvPr id="176" name="Text Box 21"/>
            <p:cNvSpPr txBox="1">
              <a:spLocks noChangeArrowheads="1"/>
            </p:cNvSpPr>
            <p:nvPr/>
          </p:nvSpPr>
          <p:spPr bwMode="auto">
            <a:xfrm>
              <a:off x="3414" y="2312"/>
              <a:ext cx="267"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p3</a:t>
              </a:r>
              <a:endParaRPr lang="en-US" sz="1600" b="1">
                <a:solidFill>
                  <a:srgbClr val="000000"/>
                </a:solidFill>
                <a:latin typeface="+mj-lt"/>
              </a:endParaRPr>
            </a:p>
          </p:txBody>
        </p:sp>
        <p:sp>
          <p:nvSpPr>
            <p:cNvPr id="177" name="Text Box 31"/>
            <p:cNvSpPr txBox="1">
              <a:spLocks noChangeArrowheads="1"/>
            </p:cNvSpPr>
            <p:nvPr/>
          </p:nvSpPr>
          <p:spPr bwMode="auto">
            <a:xfrm>
              <a:off x="2922" y="2430"/>
              <a:ext cx="318" cy="213"/>
            </a:xfrm>
            <a:prstGeom prst="rect">
              <a:avLst/>
            </a:prstGeom>
            <a:noFill/>
            <a:ln w="9525">
              <a:noFill/>
              <a:miter lim="800000"/>
              <a:headEnd/>
              <a:tailEnd/>
            </a:ln>
          </p:spPr>
          <p:txBody>
            <a:bodyPr wrap="square">
              <a:spAutoFit/>
            </a:bodyPr>
            <a:lstStyle/>
            <a:p>
              <a:pPr algn="ctr" rtl="0" eaLnBrk="0" fontAlgn="base" hangingPunct="0">
                <a:spcBef>
                  <a:spcPct val="0"/>
                </a:spcBef>
                <a:spcAft>
                  <a:spcPct val="0"/>
                </a:spcAft>
              </a:pPr>
              <a:r>
                <a:rPr lang="da-DK" sz="1600" b="1">
                  <a:solidFill>
                    <a:srgbClr val="000000"/>
                  </a:solidFill>
                  <a:latin typeface="+mj-lt"/>
                </a:rPr>
                <a:t> p4</a:t>
              </a:r>
              <a:endParaRPr lang="en-US" sz="1600" b="1">
                <a:solidFill>
                  <a:srgbClr val="000000"/>
                </a:solidFill>
                <a:latin typeface="+mj-lt"/>
              </a:endParaRPr>
            </a:p>
          </p:txBody>
        </p:sp>
        <p:sp>
          <p:nvSpPr>
            <p:cNvPr id="178" name="Text Box 32"/>
            <p:cNvSpPr txBox="1">
              <a:spLocks noChangeArrowheads="1"/>
            </p:cNvSpPr>
            <p:nvPr/>
          </p:nvSpPr>
          <p:spPr bwMode="auto">
            <a:xfrm>
              <a:off x="3290" y="2815"/>
              <a:ext cx="267"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p8</a:t>
              </a:r>
              <a:endParaRPr lang="en-US" sz="1600" b="1">
                <a:solidFill>
                  <a:srgbClr val="000000"/>
                </a:solidFill>
                <a:latin typeface="+mj-lt"/>
              </a:endParaRPr>
            </a:p>
          </p:txBody>
        </p:sp>
        <p:sp>
          <p:nvSpPr>
            <p:cNvPr id="179" name="Text Box 33"/>
            <p:cNvSpPr txBox="1">
              <a:spLocks noChangeArrowheads="1"/>
            </p:cNvSpPr>
            <p:nvPr/>
          </p:nvSpPr>
          <p:spPr bwMode="auto">
            <a:xfrm>
              <a:off x="4069" y="2306"/>
              <a:ext cx="267"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p1</a:t>
              </a:r>
              <a:endParaRPr lang="en-US" sz="1600" b="1">
                <a:solidFill>
                  <a:srgbClr val="000000"/>
                </a:solidFill>
                <a:latin typeface="+mj-lt"/>
              </a:endParaRPr>
            </a:p>
          </p:txBody>
        </p:sp>
        <p:sp>
          <p:nvSpPr>
            <p:cNvPr id="180" name="Text Box 34"/>
            <p:cNvSpPr txBox="1">
              <a:spLocks noChangeArrowheads="1"/>
            </p:cNvSpPr>
            <p:nvPr/>
          </p:nvSpPr>
          <p:spPr bwMode="auto">
            <a:xfrm>
              <a:off x="4487" y="1676"/>
              <a:ext cx="267"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p2</a:t>
              </a:r>
              <a:endParaRPr lang="en-US" sz="1600" b="1">
                <a:solidFill>
                  <a:srgbClr val="000000"/>
                </a:solidFill>
                <a:latin typeface="+mj-lt"/>
              </a:endParaRPr>
            </a:p>
          </p:txBody>
        </p:sp>
      </p:grpSp>
      <p:sp>
        <p:nvSpPr>
          <p:cNvPr id="181" name="Oval 87"/>
          <p:cNvSpPr>
            <a:spLocks noChangeArrowheads="1"/>
          </p:cNvSpPr>
          <p:nvPr/>
        </p:nvSpPr>
        <p:spPr bwMode="auto">
          <a:xfrm>
            <a:off x="7789863" y="4719638"/>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82" name="Oval 88"/>
          <p:cNvSpPr>
            <a:spLocks noChangeArrowheads="1"/>
          </p:cNvSpPr>
          <p:nvPr/>
        </p:nvSpPr>
        <p:spPr bwMode="auto">
          <a:xfrm>
            <a:off x="8797925" y="3505200"/>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83" name="Oval 89"/>
          <p:cNvSpPr>
            <a:spLocks noChangeArrowheads="1"/>
          </p:cNvSpPr>
          <p:nvPr/>
        </p:nvSpPr>
        <p:spPr bwMode="auto">
          <a:xfrm>
            <a:off x="6913563" y="5591175"/>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84" name="Oval 90"/>
          <p:cNvSpPr>
            <a:spLocks noChangeArrowheads="1"/>
          </p:cNvSpPr>
          <p:nvPr/>
        </p:nvSpPr>
        <p:spPr bwMode="auto">
          <a:xfrm>
            <a:off x="7164388" y="4514850"/>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85" name="Oval 92"/>
          <p:cNvSpPr>
            <a:spLocks noChangeArrowheads="1"/>
          </p:cNvSpPr>
          <p:nvPr/>
        </p:nvSpPr>
        <p:spPr bwMode="auto">
          <a:xfrm>
            <a:off x="5978525" y="4862513"/>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grpSp>
        <p:nvGrpSpPr>
          <p:cNvPr id="9" name="Group 189"/>
          <p:cNvGrpSpPr/>
          <p:nvPr/>
        </p:nvGrpSpPr>
        <p:grpSpPr>
          <a:xfrm>
            <a:off x="3665538" y="1431925"/>
            <a:ext cx="4822826" cy="1007250"/>
            <a:chOff x="2141538" y="927100"/>
            <a:chExt cx="4822826" cy="1007250"/>
          </a:xfrm>
        </p:grpSpPr>
        <p:sp>
          <p:nvSpPr>
            <p:cNvPr id="187" name="Text Box 9"/>
            <p:cNvSpPr txBox="1">
              <a:spLocks noChangeArrowheads="1"/>
            </p:cNvSpPr>
            <p:nvPr/>
          </p:nvSpPr>
          <p:spPr bwMode="auto">
            <a:xfrm>
              <a:off x="6162675" y="1652588"/>
              <a:ext cx="401638" cy="276999"/>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p6</a:t>
              </a:r>
              <a:endParaRPr lang="en-US" sz="1400" b="1">
                <a:solidFill>
                  <a:srgbClr val="000000"/>
                </a:solidFill>
                <a:latin typeface="+mj-lt"/>
              </a:endParaRPr>
            </a:p>
          </p:txBody>
        </p:sp>
        <p:grpSp>
          <p:nvGrpSpPr>
            <p:cNvPr id="10" name="Group 193"/>
            <p:cNvGrpSpPr>
              <a:grpSpLocks/>
            </p:cNvGrpSpPr>
            <p:nvPr/>
          </p:nvGrpSpPr>
          <p:grpSpPr bwMode="auto">
            <a:xfrm>
              <a:off x="2141538" y="927100"/>
              <a:ext cx="4822826" cy="1006475"/>
              <a:chOff x="239" y="698"/>
              <a:chExt cx="3038" cy="634"/>
            </a:xfrm>
          </p:grpSpPr>
          <p:grpSp>
            <p:nvGrpSpPr>
              <p:cNvPr id="11" name="Group 155"/>
              <p:cNvGrpSpPr>
                <a:grpSpLocks/>
              </p:cNvGrpSpPr>
              <p:nvPr/>
            </p:nvGrpSpPr>
            <p:grpSpPr bwMode="auto">
              <a:xfrm>
                <a:off x="239" y="1155"/>
                <a:ext cx="3038" cy="177"/>
                <a:chOff x="247" y="1169"/>
                <a:chExt cx="3038" cy="177"/>
              </a:xfrm>
            </p:grpSpPr>
            <p:sp>
              <p:nvSpPr>
                <p:cNvPr id="20534" name="Text Box 162"/>
                <p:cNvSpPr txBox="1">
                  <a:spLocks noChangeArrowheads="1"/>
                </p:cNvSpPr>
                <p:nvPr/>
              </p:nvSpPr>
              <p:spPr bwMode="auto">
                <a:xfrm>
                  <a:off x="2223" y="1172"/>
                  <a:ext cx="312" cy="174"/>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p9</a:t>
                  </a:r>
                  <a:endParaRPr lang="en-US" sz="1200" b="1">
                    <a:solidFill>
                      <a:srgbClr val="000000"/>
                    </a:solidFill>
                    <a:latin typeface="+mj-lt"/>
                  </a:endParaRPr>
                </a:p>
              </p:txBody>
            </p:sp>
            <p:grpSp>
              <p:nvGrpSpPr>
                <p:cNvPr id="12" name="Group 164"/>
                <p:cNvGrpSpPr>
                  <a:grpSpLocks/>
                </p:cNvGrpSpPr>
                <p:nvPr/>
              </p:nvGrpSpPr>
              <p:grpSpPr bwMode="auto">
                <a:xfrm>
                  <a:off x="1966" y="1169"/>
                  <a:ext cx="1319" cy="174"/>
                  <a:chOff x="1729" y="435"/>
                  <a:chExt cx="1798" cy="174"/>
                </a:xfrm>
              </p:grpSpPr>
              <p:sp>
                <p:nvSpPr>
                  <p:cNvPr id="20532" name="Text Box 167"/>
                  <p:cNvSpPr txBox="1">
                    <a:spLocks noChangeArrowheads="1"/>
                  </p:cNvSpPr>
                  <p:nvPr/>
                </p:nvSpPr>
                <p:spPr bwMode="auto">
                  <a:xfrm>
                    <a:off x="3182" y="435"/>
                    <a:ext cx="345" cy="174"/>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p7</a:t>
                    </a:r>
                    <a:endParaRPr lang="en-US" sz="1400" b="1">
                      <a:solidFill>
                        <a:srgbClr val="000000"/>
                      </a:solidFill>
                      <a:latin typeface="+mj-lt"/>
                    </a:endParaRPr>
                  </a:p>
                </p:txBody>
              </p:sp>
              <p:sp>
                <p:nvSpPr>
                  <p:cNvPr id="20530" name="Text Box 165"/>
                  <p:cNvSpPr txBox="1">
                    <a:spLocks noChangeArrowheads="1"/>
                  </p:cNvSpPr>
                  <p:nvPr/>
                </p:nvSpPr>
                <p:spPr bwMode="auto">
                  <a:xfrm>
                    <a:off x="1729" y="435"/>
                    <a:ext cx="346" cy="174"/>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p5</a:t>
                    </a:r>
                    <a:endParaRPr lang="en-US" sz="1400" b="1">
                      <a:solidFill>
                        <a:srgbClr val="000000"/>
                      </a:solidFill>
                      <a:latin typeface="+mj-lt"/>
                    </a:endParaRPr>
                  </a:p>
                </p:txBody>
              </p:sp>
            </p:grpSp>
            <p:grpSp>
              <p:nvGrpSpPr>
                <p:cNvPr id="13" name="Group 168"/>
                <p:cNvGrpSpPr>
                  <a:grpSpLocks/>
                </p:cNvGrpSpPr>
                <p:nvPr/>
              </p:nvGrpSpPr>
              <p:grpSpPr bwMode="auto">
                <a:xfrm>
                  <a:off x="1056" y="1172"/>
                  <a:ext cx="506" cy="174"/>
                  <a:chOff x="1593" y="435"/>
                  <a:chExt cx="691" cy="174"/>
                </a:xfrm>
              </p:grpSpPr>
              <p:sp>
                <p:nvSpPr>
                  <p:cNvPr id="20527" name="Text Box 169"/>
                  <p:cNvSpPr txBox="1">
                    <a:spLocks noChangeArrowheads="1"/>
                  </p:cNvSpPr>
                  <p:nvPr/>
                </p:nvSpPr>
                <p:spPr bwMode="auto">
                  <a:xfrm>
                    <a:off x="1593" y="435"/>
                    <a:ext cx="346" cy="174"/>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p3</a:t>
                    </a:r>
                    <a:endParaRPr lang="en-US" sz="1400" b="1">
                      <a:solidFill>
                        <a:srgbClr val="000000"/>
                      </a:solidFill>
                      <a:latin typeface="+mj-lt"/>
                    </a:endParaRPr>
                  </a:p>
                </p:txBody>
              </p:sp>
              <p:sp>
                <p:nvSpPr>
                  <p:cNvPr id="20528" name="Text Box 170"/>
                  <p:cNvSpPr txBox="1">
                    <a:spLocks noChangeArrowheads="1"/>
                  </p:cNvSpPr>
                  <p:nvPr/>
                </p:nvSpPr>
                <p:spPr bwMode="auto">
                  <a:xfrm>
                    <a:off x="1938" y="435"/>
                    <a:ext cx="346" cy="174"/>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p4</a:t>
                    </a:r>
                    <a:endParaRPr lang="en-US" sz="1400" b="1">
                      <a:solidFill>
                        <a:srgbClr val="000000"/>
                      </a:solidFill>
                      <a:latin typeface="+mj-lt"/>
                    </a:endParaRPr>
                  </a:p>
                </p:txBody>
              </p:sp>
            </p:grpSp>
            <p:grpSp>
              <p:nvGrpSpPr>
                <p:cNvPr id="14" name="Group 172"/>
                <p:cNvGrpSpPr>
                  <a:grpSpLocks/>
                </p:cNvGrpSpPr>
                <p:nvPr/>
              </p:nvGrpSpPr>
              <p:grpSpPr bwMode="auto">
                <a:xfrm>
                  <a:off x="247" y="1172"/>
                  <a:ext cx="507" cy="174"/>
                  <a:chOff x="1593" y="435"/>
                  <a:chExt cx="692" cy="174"/>
                </a:xfrm>
              </p:grpSpPr>
              <p:sp>
                <p:nvSpPr>
                  <p:cNvPr id="20525" name="Text Box 174"/>
                  <p:cNvSpPr txBox="1">
                    <a:spLocks noChangeArrowheads="1"/>
                  </p:cNvSpPr>
                  <p:nvPr/>
                </p:nvSpPr>
                <p:spPr bwMode="auto">
                  <a:xfrm>
                    <a:off x="1937" y="435"/>
                    <a:ext cx="348" cy="174"/>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p2</a:t>
                    </a:r>
                    <a:endParaRPr lang="en-US" sz="1400" b="1">
                      <a:solidFill>
                        <a:srgbClr val="000000"/>
                      </a:solidFill>
                      <a:latin typeface="+mj-lt"/>
                    </a:endParaRPr>
                  </a:p>
                </p:txBody>
              </p:sp>
              <p:sp>
                <p:nvSpPr>
                  <p:cNvPr id="20524" name="Text Box 173"/>
                  <p:cNvSpPr txBox="1">
                    <a:spLocks noChangeArrowheads="1"/>
                  </p:cNvSpPr>
                  <p:nvPr/>
                </p:nvSpPr>
                <p:spPr bwMode="auto">
                  <a:xfrm>
                    <a:off x="1593" y="435"/>
                    <a:ext cx="345" cy="174"/>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p1</a:t>
                    </a:r>
                    <a:endParaRPr lang="en-US" sz="1400" b="1">
                      <a:solidFill>
                        <a:srgbClr val="000000"/>
                      </a:solidFill>
                      <a:latin typeface="+mj-lt"/>
                    </a:endParaRPr>
                  </a:p>
                </p:txBody>
              </p:sp>
            </p:grpSp>
          </p:grpSp>
          <p:grpSp>
            <p:nvGrpSpPr>
              <p:cNvPr id="15" name="Group 180"/>
              <p:cNvGrpSpPr>
                <a:grpSpLocks/>
              </p:cNvGrpSpPr>
              <p:nvPr/>
            </p:nvGrpSpPr>
            <p:grpSpPr bwMode="auto">
              <a:xfrm>
                <a:off x="463" y="698"/>
                <a:ext cx="2703" cy="453"/>
                <a:chOff x="652" y="3984"/>
                <a:chExt cx="2703" cy="453"/>
              </a:xfrm>
            </p:grpSpPr>
            <p:sp>
              <p:nvSpPr>
                <p:cNvPr id="20503" name="Text Box 181"/>
                <p:cNvSpPr txBox="1">
                  <a:spLocks noChangeArrowheads="1"/>
                </p:cNvSpPr>
                <p:nvPr/>
              </p:nvSpPr>
              <p:spPr bwMode="auto">
                <a:xfrm>
                  <a:off x="652" y="3984"/>
                  <a:ext cx="312" cy="194"/>
                </a:xfrm>
                <a:prstGeom prst="rect">
                  <a:avLst/>
                </a:prstGeom>
                <a:noFill/>
                <a:ln w="28575">
                  <a:solidFill>
                    <a:schemeClr val="accent2"/>
                  </a:solidFill>
                  <a:miter lim="800000"/>
                  <a:headEnd/>
                  <a:tailEnd/>
                </a:ln>
              </p:spPr>
              <p:txBody>
                <a:bodyPr>
                  <a:spAutoFit/>
                </a:bodyPr>
                <a:lstStyle/>
                <a:p>
                  <a:pPr algn="ctr" rtl="0" eaLnBrk="0" fontAlgn="base" hangingPunct="0">
                    <a:spcBef>
                      <a:spcPct val="0"/>
                    </a:spcBef>
                    <a:spcAft>
                      <a:spcPct val="0"/>
                    </a:spcAft>
                  </a:pPr>
                  <a:r>
                    <a:rPr lang="da-DK" sz="1400" b="1">
                      <a:solidFill>
                        <a:srgbClr val="000000"/>
                      </a:solidFill>
                      <a:latin typeface="Helvetica" pitchFamily="34" charset="0"/>
                    </a:rPr>
                    <a:t>R1</a:t>
                  </a:r>
                  <a:endParaRPr lang="en-US" sz="1400" b="1">
                    <a:solidFill>
                      <a:srgbClr val="000000"/>
                    </a:solidFill>
                    <a:latin typeface="Helvetica" pitchFamily="34" charset="0"/>
                  </a:endParaRPr>
                </a:p>
              </p:txBody>
            </p:sp>
            <p:sp>
              <p:nvSpPr>
                <p:cNvPr id="20504" name="Text Box 182"/>
                <p:cNvSpPr txBox="1">
                  <a:spLocks noChangeArrowheads="1"/>
                </p:cNvSpPr>
                <p:nvPr/>
              </p:nvSpPr>
              <p:spPr bwMode="auto">
                <a:xfrm>
                  <a:off x="1467" y="3984"/>
                  <a:ext cx="311" cy="194"/>
                </a:xfrm>
                <a:prstGeom prst="rect">
                  <a:avLst/>
                </a:prstGeom>
                <a:noFill/>
                <a:ln w="28575">
                  <a:solidFill>
                    <a:schemeClr val="accent2"/>
                  </a:solidFill>
                  <a:miter lim="800000"/>
                  <a:headEnd/>
                  <a:tailEnd/>
                </a:ln>
              </p:spPr>
              <p:txBody>
                <a:bodyPr>
                  <a:spAutoFit/>
                </a:bodyPr>
                <a:lstStyle/>
                <a:p>
                  <a:pPr algn="ctr" rtl="0" eaLnBrk="0" fontAlgn="base" hangingPunct="0">
                    <a:spcBef>
                      <a:spcPct val="0"/>
                    </a:spcBef>
                    <a:spcAft>
                      <a:spcPct val="0"/>
                    </a:spcAft>
                  </a:pPr>
                  <a:r>
                    <a:rPr lang="da-DK" sz="1400" b="1">
                      <a:solidFill>
                        <a:srgbClr val="000000"/>
                      </a:solidFill>
                      <a:latin typeface="Helvetica" pitchFamily="34" charset="0"/>
                    </a:rPr>
                    <a:t>R2</a:t>
                  </a:r>
                  <a:endParaRPr lang="en-US" sz="1400" b="1">
                    <a:solidFill>
                      <a:srgbClr val="000000"/>
                    </a:solidFill>
                    <a:latin typeface="Helvetica" pitchFamily="34" charset="0"/>
                  </a:endParaRPr>
                </a:p>
              </p:txBody>
            </p:sp>
            <p:sp>
              <p:nvSpPr>
                <p:cNvPr id="20505" name="Text Box 183"/>
                <p:cNvSpPr txBox="1">
                  <a:spLocks noChangeArrowheads="1"/>
                </p:cNvSpPr>
                <p:nvPr/>
              </p:nvSpPr>
              <p:spPr bwMode="auto">
                <a:xfrm>
                  <a:off x="2254" y="3984"/>
                  <a:ext cx="312" cy="194"/>
                </a:xfrm>
                <a:prstGeom prst="rect">
                  <a:avLst/>
                </a:prstGeom>
                <a:noFill/>
                <a:ln w="28575">
                  <a:solidFill>
                    <a:schemeClr val="accent2"/>
                  </a:solidFill>
                  <a:miter lim="800000"/>
                  <a:headEnd/>
                  <a:tailEnd/>
                </a:ln>
              </p:spPr>
              <p:txBody>
                <a:bodyPr>
                  <a:spAutoFit/>
                </a:bodyPr>
                <a:lstStyle/>
                <a:p>
                  <a:pPr algn="ctr" rtl="0" eaLnBrk="0" fontAlgn="base" hangingPunct="0">
                    <a:spcBef>
                      <a:spcPct val="0"/>
                    </a:spcBef>
                    <a:spcAft>
                      <a:spcPct val="0"/>
                    </a:spcAft>
                  </a:pPr>
                  <a:r>
                    <a:rPr lang="da-DK" sz="1400" b="1">
                      <a:solidFill>
                        <a:srgbClr val="000000"/>
                      </a:solidFill>
                      <a:latin typeface="Helvetica" pitchFamily="34" charset="0"/>
                    </a:rPr>
                    <a:t>R3</a:t>
                  </a:r>
                  <a:endParaRPr lang="en-US" sz="1400" b="1">
                    <a:solidFill>
                      <a:srgbClr val="000000"/>
                    </a:solidFill>
                    <a:latin typeface="Helvetica" pitchFamily="34" charset="0"/>
                  </a:endParaRPr>
                </a:p>
              </p:txBody>
            </p:sp>
            <p:cxnSp>
              <p:nvCxnSpPr>
                <p:cNvPr id="20506" name="AutoShape 184"/>
                <p:cNvCxnSpPr>
                  <a:cxnSpLocks noChangeShapeType="1"/>
                  <a:stCxn id="20503" idx="2"/>
                </p:cNvCxnSpPr>
                <p:nvPr/>
              </p:nvCxnSpPr>
              <p:spPr bwMode="auto">
                <a:xfrm rot="5400000">
                  <a:off x="677" y="4306"/>
                  <a:ext cx="259" cy="2"/>
                </a:xfrm>
                <a:prstGeom prst="straightConnector1">
                  <a:avLst/>
                </a:prstGeom>
                <a:noFill/>
                <a:ln w="28575">
                  <a:solidFill>
                    <a:schemeClr val="tx1"/>
                  </a:solidFill>
                  <a:round/>
                  <a:headEnd/>
                  <a:tailEnd type="arrow" w="med" len="med"/>
                </a:ln>
              </p:spPr>
            </p:cxnSp>
            <p:cxnSp>
              <p:nvCxnSpPr>
                <p:cNvPr id="20507" name="AutoShape 185"/>
                <p:cNvCxnSpPr>
                  <a:cxnSpLocks noChangeShapeType="1"/>
                  <a:stCxn id="20504" idx="2"/>
                </p:cNvCxnSpPr>
                <p:nvPr/>
              </p:nvCxnSpPr>
              <p:spPr bwMode="auto">
                <a:xfrm rot="5400000">
                  <a:off x="1489" y="4304"/>
                  <a:ext cx="259" cy="8"/>
                </a:xfrm>
                <a:prstGeom prst="straightConnector1">
                  <a:avLst/>
                </a:prstGeom>
                <a:noFill/>
                <a:ln w="28575">
                  <a:solidFill>
                    <a:schemeClr val="tx1"/>
                  </a:solidFill>
                  <a:round/>
                  <a:headEnd/>
                  <a:tailEnd type="arrow" w="med" len="med"/>
                </a:ln>
              </p:spPr>
            </p:cxnSp>
            <p:cxnSp>
              <p:nvCxnSpPr>
                <p:cNvPr id="20508" name="AutoShape 186"/>
                <p:cNvCxnSpPr>
                  <a:cxnSpLocks noChangeShapeType="1"/>
                  <a:stCxn id="20505" idx="2"/>
                </p:cNvCxnSpPr>
                <p:nvPr/>
              </p:nvCxnSpPr>
              <p:spPr bwMode="auto">
                <a:xfrm rot="16200000" flipH="1">
                  <a:off x="2283" y="4305"/>
                  <a:ext cx="256" cy="2"/>
                </a:xfrm>
                <a:prstGeom prst="straightConnector1">
                  <a:avLst/>
                </a:prstGeom>
                <a:noFill/>
                <a:ln w="28575">
                  <a:solidFill>
                    <a:schemeClr val="tx1"/>
                  </a:solidFill>
                  <a:round/>
                  <a:headEnd/>
                  <a:tailEnd type="arrow" w="med" len="med"/>
                </a:ln>
              </p:spPr>
            </p:cxnSp>
            <p:sp>
              <p:nvSpPr>
                <p:cNvPr id="20509" name="Text Box 187"/>
                <p:cNvSpPr txBox="1">
                  <a:spLocks noChangeArrowheads="1"/>
                </p:cNvSpPr>
                <p:nvPr/>
              </p:nvSpPr>
              <p:spPr bwMode="auto">
                <a:xfrm>
                  <a:off x="3043" y="3984"/>
                  <a:ext cx="312" cy="194"/>
                </a:xfrm>
                <a:prstGeom prst="rect">
                  <a:avLst/>
                </a:prstGeom>
                <a:noFill/>
                <a:ln w="28575">
                  <a:solidFill>
                    <a:schemeClr val="accent2"/>
                  </a:solidFill>
                  <a:miter lim="800000"/>
                  <a:headEnd/>
                  <a:tailEnd/>
                </a:ln>
              </p:spPr>
              <p:txBody>
                <a:bodyPr>
                  <a:spAutoFit/>
                </a:bodyPr>
                <a:lstStyle/>
                <a:p>
                  <a:pPr algn="ctr" rtl="0" eaLnBrk="0" fontAlgn="base" hangingPunct="0">
                    <a:spcBef>
                      <a:spcPct val="0"/>
                    </a:spcBef>
                    <a:spcAft>
                      <a:spcPct val="0"/>
                    </a:spcAft>
                  </a:pPr>
                  <a:r>
                    <a:rPr lang="da-DK" sz="1400" b="1">
                      <a:solidFill>
                        <a:srgbClr val="000000"/>
                      </a:solidFill>
                      <a:latin typeface="+mj-lt"/>
                    </a:rPr>
                    <a:t>R4</a:t>
                  </a:r>
                  <a:endParaRPr lang="en-US" sz="1400" b="1">
                    <a:solidFill>
                      <a:srgbClr val="000000"/>
                    </a:solidFill>
                    <a:latin typeface="+mj-lt"/>
                  </a:endParaRPr>
                </a:p>
              </p:txBody>
            </p:sp>
            <p:cxnSp>
              <p:nvCxnSpPr>
                <p:cNvPr id="20512" name="AutoShape 190"/>
                <p:cNvCxnSpPr>
                  <a:cxnSpLocks noChangeShapeType="1"/>
                  <a:stCxn id="20509" idx="2"/>
                </p:cNvCxnSpPr>
                <p:nvPr/>
              </p:nvCxnSpPr>
              <p:spPr bwMode="auto">
                <a:xfrm rot="16200000" flipH="1">
                  <a:off x="3070" y="4307"/>
                  <a:ext cx="259" cy="1"/>
                </a:xfrm>
                <a:prstGeom prst="straightConnector1">
                  <a:avLst/>
                </a:prstGeom>
                <a:noFill/>
                <a:ln w="28575">
                  <a:solidFill>
                    <a:schemeClr val="tx1"/>
                  </a:solidFill>
                  <a:round/>
                  <a:headEnd/>
                  <a:tailEnd type="arrow" w="med" len="med"/>
                </a:ln>
              </p:spPr>
            </p:cxnSp>
          </p:grpSp>
        </p:grpSp>
        <p:sp>
          <p:nvSpPr>
            <p:cNvPr id="186" name="Text Box 161"/>
            <p:cNvSpPr txBox="1">
              <a:spLocks noChangeArrowheads="1"/>
            </p:cNvSpPr>
            <p:nvPr/>
          </p:nvSpPr>
          <p:spPr bwMode="auto">
            <a:xfrm>
              <a:off x="4232276" y="1657351"/>
              <a:ext cx="494823" cy="276999"/>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p8</a:t>
              </a:r>
              <a:endParaRPr lang="en-US" sz="1400" b="1">
                <a:solidFill>
                  <a:srgbClr val="000000"/>
                </a:solidFill>
                <a:latin typeface="+mj-lt"/>
              </a:endParaRPr>
            </a:p>
          </p:txBody>
        </p:sp>
      </p:grpSp>
    </p:spTree>
    <p:extLst>
      <p:ext uri="{BB962C8B-B14F-4D97-AF65-F5344CB8AC3E}">
        <p14:creationId xmlns:p14="http://schemas.microsoft.com/office/powerpoint/2010/main" val="320212704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2000"/>
                                        <p:tgtEl>
                                          <p:spTgt spid="9"/>
                                        </p:tgtEl>
                                      </p:cBhvr>
                                    </p:animEffect>
                                  </p:childTnLst>
                                </p:cTn>
                              </p:par>
                              <p:par>
                                <p:cTn id="11" presetID="10" presetClass="exit" presetSubtype="0" fill="hold" nodeType="withEffect">
                                  <p:stCondLst>
                                    <p:cond delay="0"/>
                                  </p:stCondLst>
                                  <p:childTnLst>
                                    <p:animEffect transition="out" filter="fade">
                                      <p:cBhvr>
                                        <p:cTn id="12" dur="2000"/>
                                        <p:tgtEl>
                                          <p:spTgt spid="2"/>
                                        </p:tgtEl>
                                      </p:cBhvr>
                                    </p:animEffect>
                                    <p:set>
                                      <p:cBhvr>
                                        <p:cTn id="13"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0" name="Text Box 16"/>
          <p:cNvSpPr txBox="1">
            <a:spLocks noChangeArrowheads="1"/>
          </p:cNvSpPr>
          <p:nvPr/>
        </p:nvSpPr>
        <p:spPr bwMode="auto">
          <a:xfrm>
            <a:off x="7326313" y="3692525"/>
            <a:ext cx="184150" cy="336550"/>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endParaRPr lang="en-US" sz="1600" b="1">
              <a:solidFill>
                <a:srgbClr val="000000"/>
              </a:solidFill>
              <a:latin typeface="Times New Roman" pitchFamily="18" charset="0"/>
            </a:endParaRPr>
          </a:p>
        </p:txBody>
      </p:sp>
      <p:grpSp>
        <p:nvGrpSpPr>
          <p:cNvPr id="2" name="Group 190"/>
          <p:cNvGrpSpPr/>
          <p:nvPr/>
        </p:nvGrpSpPr>
        <p:grpSpPr>
          <a:xfrm>
            <a:off x="3470275" y="3119437"/>
            <a:ext cx="5435600" cy="2686048"/>
            <a:chOff x="1946275" y="3119437"/>
            <a:chExt cx="5435600" cy="2686048"/>
          </a:xfrm>
        </p:grpSpPr>
        <p:grpSp>
          <p:nvGrpSpPr>
            <p:cNvPr id="3" name="Group 106"/>
            <p:cNvGrpSpPr>
              <a:grpSpLocks/>
            </p:cNvGrpSpPr>
            <p:nvPr/>
          </p:nvGrpSpPr>
          <p:grpSpPr bwMode="auto">
            <a:xfrm>
              <a:off x="1946275" y="3119437"/>
              <a:ext cx="1711325" cy="1047749"/>
              <a:chOff x="1004" y="1437"/>
              <a:chExt cx="1078" cy="660"/>
            </a:xfrm>
          </p:grpSpPr>
          <p:sp>
            <p:nvSpPr>
              <p:cNvPr id="151" name="Rectangle 10"/>
              <p:cNvSpPr>
                <a:spLocks noChangeArrowheads="1"/>
              </p:cNvSpPr>
              <p:nvPr/>
            </p:nvSpPr>
            <p:spPr bwMode="auto">
              <a:xfrm>
                <a:off x="1032" y="1437"/>
                <a:ext cx="1050" cy="638"/>
              </a:xfrm>
              <a:prstGeom prst="rect">
                <a:avLst/>
              </a:prstGeom>
              <a:noFill/>
              <a:ln w="28575">
                <a:solidFill>
                  <a:schemeClr val="accent2"/>
                </a:solidFill>
                <a:prstDash val="dash"/>
                <a:miter lim="800000"/>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52" name="Text Box 11"/>
              <p:cNvSpPr txBox="1">
                <a:spLocks noChangeArrowheads="1"/>
              </p:cNvSpPr>
              <p:nvPr/>
            </p:nvSpPr>
            <p:spPr bwMode="auto">
              <a:xfrm>
                <a:off x="1004" y="1884"/>
                <a:ext cx="281"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3333CC"/>
                    </a:solidFill>
                    <a:latin typeface="+mj-lt"/>
                  </a:rPr>
                  <a:t>R3</a:t>
                </a:r>
                <a:endParaRPr lang="en-US" sz="1600" b="1">
                  <a:solidFill>
                    <a:srgbClr val="3333CC"/>
                  </a:solidFill>
                  <a:latin typeface="+mj-lt"/>
                </a:endParaRPr>
              </a:p>
            </p:txBody>
          </p:sp>
        </p:grpSp>
        <p:grpSp>
          <p:nvGrpSpPr>
            <p:cNvPr id="4" name="Group 109"/>
            <p:cNvGrpSpPr>
              <a:grpSpLocks/>
            </p:cNvGrpSpPr>
            <p:nvPr/>
          </p:nvGrpSpPr>
          <p:grpSpPr bwMode="auto">
            <a:xfrm>
              <a:off x="6234113" y="3479800"/>
              <a:ext cx="1147762" cy="1355725"/>
              <a:chOff x="4053" y="1664"/>
              <a:chExt cx="723" cy="854"/>
            </a:xfrm>
          </p:grpSpPr>
          <p:sp>
            <p:nvSpPr>
              <p:cNvPr id="154" name="Rectangle 7"/>
              <p:cNvSpPr>
                <a:spLocks noChangeArrowheads="1"/>
              </p:cNvSpPr>
              <p:nvPr/>
            </p:nvSpPr>
            <p:spPr bwMode="auto">
              <a:xfrm>
                <a:off x="4053" y="1664"/>
                <a:ext cx="723" cy="854"/>
              </a:xfrm>
              <a:prstGeom prst="rect">
                <a:avLst/>
              </a:prstGeom>
              <a:noFill/>
              <a:ln w="28575">
                <a:solidFill>
                  <a:schemeClr val="accent2"/>
                </a:solidFill>
                <a:prstDash val="dash"/>
                <a:miter lim="800000"/>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55" name="Text Box 12"/>
              <p:cNvSpPr txBox="1">
                <a:spLocks noChangeArrowheads="1"/>
              </p:cNvSpPr>
              <p:nvPr/>
            </p:nvSpPr>
            <p:spPr bwMode="auto">
              <a:xfrm>
                <a:off x="4055" y="1666"/>
                <a:ext cx="281"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3333CC"/>
                    </a:solidFill>
                    <a:latin typeface="+mj-lt"/>
                  </a:rPr>
                  <a:t>R1</a:t>
                </a:r>
                <a:endParaRPr lang="en-US" sz="1600" b="1">
                  <a:solidFill>
                    <a:srgbClr val="3333CC"/>
                  </a:solidFill>
                  <a:latin typeface="+mj-lt"/>
                </a:endParaRPr>
              </a:p>
            </p:txBody>
          </p:sp>
        </p:grpSp>
        <p:grpSp>
          <p:nvGrpSpPr>
            <p:cNvPr id="5" name="Group 107"/>
            <p:cNvGrpSpPr>
              <a:grpSpLocks/>
            </p:cNvGrpSpPr>
            <p:nvPr/>
          </p:nvGrpSpPr>
          <p:grpSpPr bwMode="auto">
            <a:xfrm>
              <a:off x="2239963" y="4570411"/>
              <a:ext cx="901700" cy="1235074"/>
              <a:chOff x="1189" y="2351"/>
              <a:chExt cx="568" cy="778"/>
            </a:xfrm>
          </p:grpSpPr>
          <p:sp>
            <p:nvSpPr>
              <p:cNvPr id="158" name="Rectangle 4"/>
              <p:cNvSpPr>
                <a:spLocks noChangeArrowheads="1"/>
              </p:cNvSpPr>
              <p:nvPr/>
            </p:nvSpPr>
            <p:spPr bwMode="auto">
              <a:xfrm>
                <a:off x="1208" y="2351"/>
                <a:ext cx="549" cy="748"/>
              </a:xfrm>
              <a:prstGeom prst="rect">
                <a:avLst/>
              </a:prstGeom>
              <a:noFill/>
              <a:ln w="28575">
                <a:solidFill>
                  <a:schemeClr val="accent2"/>
                </a:solidFill>
                <a:prstDash val="dash"/>
                <a:miter lim="800000"/>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59" name="Text Box 15"/>
              <p:cNvSpPr txBox="1">
                <a:spLocks noChangeArrowheads="1"/>
              </p:cNvSpPr>
              <p:nvPr/>
            </p:nvSpPr>
            <p:spPr bwMode="auto">
              <a:xfrm>
                <a:off x="1189" y="2916"/>
                <a:ext cx="281"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3333CC"/>
                    </a:solidFill>
                    <a:latin typeface="+mj-lt"/>
                  </a:rPr>
                  <a:t>R4</a:t>
                </a:r>
                <a:endParaRPr lang="en-US" sz="1600" b="1">
                  <a:solidFill>
                    <a:srgbClr val="3333CC"/>
                  </a:solidFill>
                  <a:latin typeface="+mj-lt"/>
                </a:endParaRPr>
              </a:p>
            </p:txBody>
          </p:sp>
        </p:grpSp>
        <p:grpSp>
          <p:nvGrpSpPr>
            <p:cNvPr id="6" name="Group 108"/>
            <p:cNvGrpSpPr>
              <a:grpSpLocks/>
            </p:cNvGrpSpPr>
            <p:nvPr/>
          </p:nvGrpSpPr>
          <p:grpSpPr bwMode="auto">
            <a:xfrm>
              <a:off x="4351339" y="4408488"/>
              <a:ext cx="1447801" cy="1270000"/>
              <a:chOff x="2867" y="2249"/>
              <a:chExt cx="912" cy="800"/>
            </a:xfrm>
          </p:grpSpPr>
          <p:sp>
            <p:nvSpPr>
              <p:cNvPr id="162" name="Rectangle 8"/>
              <p:cNvSpPr>
                <a:spLocks noChangeArrowheads="1"/>
              </p:cNvSpPr>
              <p:nvPr/>
            </p:nvSpPr>
            <p:spPr bwMode="auto">
              <a:xfrm>
                <a:off x="2911" y="2279"/>
                <a:ext cx="868" cy="770"/>
              </a:xfrm>
              <a:prstGeom prst="rect">
                <a:avLst/>
              </a:prstGeom>
              <a:noFill/>
              <a:ln w="28575">
                <a:solidFill>
                  <a:schemeClr val="accent2"/>
                </a:solidFill>
                <a:prstDash val="dash"/>
                <a:miter lim="800000"/>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63" name="Text Box 17"/>
              <p:cNvSpPr txBox="1">
                <a:spLocks noChangeArrowheads="1"/>
              </p:cNvSpPr>
              <p:nvPr/>
            </p:nvSpPr>
            <p:spPr bwMode="auto">
              <a:xfrm>
                <a:off x="2867" y="2249"/>
                <a:ext cx="281"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3333CC"/>
                    </a:solidFill>
                    <a:latin typeface="+mj-lt"/>
                  </a:rPr>
                  <a:t>R2</a:t>
                </a:r>
                <a:endParaRPr lang="en-US" sz="1600" b="1">
                  <a:solidFill>
                    <a:srgbClr val="3333CC"/>
                  </a:solidFill>
                  <a:latin typeface="+mj-lt"/>
                </a:endParaRPr>
              </a:p>
            </p:txBody>
          </p:sp>
        </p:grpSp>
      </p:grpSp>
      <p:sp>
        <p:nvSpPr>
          <p:cNvPr id="167" name="Text Box 19"/>
          <p:cNvSpPr txBox="1">
            <a:spLocks noChangeArrowheads="1"/>
          </p:cNvSpPr>
          <p:nvPr/>
        </p:nvSpPr>
        <p:spPr bwMode="auto">
          <a:xfrm>
            <a:off x="4797317" y="3784600"/>
            <a:ext cx="423514" cy="338554"/>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p5</a:t>
            </a:r>
            <a:endParaRPr lang="en-US" sz="1600" b="1">
              <a:solidFill>
                <a:srgbClr val="000000"/>
              </a:solidFill>
              <a:latin typeface="+mj-lt"/>
            </a:endParaRPr>
          </a:p>
        </p:txBody>
      </p:sp>
      <p:sp>
        <p:nvSpPr>
          <p:cNvPr id="168" name="Text Box 20"/>
          <p:cNvSpPr txBox="1">
            <a:spLocks noChangeArrowheads="1"/>
          </p:cNvSpPr>
          <p:nvPr/>
        </p:nvSpPr>
        <p:spPr bwMode="auto">
          <a:xfrm>
            <a:off x="3544779" y="3128963"/>
            <a:ext cx="423514" cy="338554"/>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p9</a:t>
            </a:r>
            <a:endParaRPr lang="en-US" sz="1600" b="1">
              <a:solidFill>
                <a:srgbClr val="000000"/>
              </a:solidFill>
              <a:latin typeface="+mj-lt"/>
            </a:endParaRPr>
          </a:p>
        </p:txBody>
      </p:sp>
      <p:sp>
        <p:nvSpPr>
          <p:cNvPr id="169" name="Text Box 28"/>
          <p:cNvSpPr txBox="1">
            <a:spLocks noChangeArrowheads="1"/>
          </p:cNvSpPr>
          <p:nvPr/>
        </p:nvSpPr>
        <p:spPr bwMode="auto">
          <a:xfrm>
            <a:off x="3778142" y="4570413"/>
            <a:ext cx="423514" cy="338554"/>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p6</a:t>
            </a:r>
            <a:endParaRPr lang="en-US" sz="1600" b="1">
              <a:solidFill>
                <a:srgbClr val="000000"/>
              </a:solidFill>
              <a:latin typeface="+mj-lt"/>
            </a:endParaRPr>
          </a:p>
        </p:txBody>
      </p:sp>
      <p:sp>
        <p:nvSpPr>
          <p:cNvPr id="170" name="Text Box 29"/>
          <p:cNvSpPr txBox="1">
            <a:spLocks noChangeArrowheads="1"/>
          </p:cNvSpPr>
          <p:nvPr/>
        </p:nvSpPr>
        <p:spPr bwMode="auto">
          <a:xfrm>
            <a:off x="4236929" y="5332413"/>
            <a:ext cx="423514" cy="338554"/>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p7</a:t>
            </a:r>
            <a:endParaRPr lang="en-US" sz="1600" b="1">
              <a:solidFill>
                <a:srgbClr val="000000"/>
              </a:solidFill>
              <a:latin typeface="+mj-lt"/>
            </a:endParaRPr>
          </a:p>
        </p:txBody>
      </p:sp>
      <p:sp>
        <p:nvSpPr>
          <p:cNvPr id="171" name="Oval 27"/>
          <p:cNvSpPr>
            <a:spLocks noChangeArrowheads="1"/>
          </p:cNvSpPr>
          <p:nvPr/>
        </p:nvSpPr>
        <p:spPr bwMode="auto">
          <a:xfrm>
            <a:off x="3536950" y="3163888"/>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72" name="Oval 82"/>
          <p:cNvSpPr>
            <a:spLocks noChangeArrowheads="1"/>
          </p:cNvSpPr>
          <p:nvPr/>
        </p:nvSpPr>
        <p:spPr bwMode="auto">
          <a:xfrm>
            <a:off x="4510088" y="5654675"/>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73" name="Oval 83"/>
          <p:cNvSpPr>
            <a:spLocks noChangeArrowheads="1"/>
          </p:cNvSpPr>
          <p:nvPr/>
        </p:nvSpPr>
        <p:spPr bwMode="auto">
          <a:xfrm>
            <a:off x="3814763" y="4592638"/>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74" name="Oval 84"/>
          <p:cNvSpPr>
            <a:spLocks noChangeArrowheads="1"/>
          </p:cNvSpPr>
          <p:nvPr/>
        </p:nvSpPr>
        <p:spPr bwMode="auto">
          <a:xfrm>
            <a:off x="5060950" y="3756025"/>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grpSp>
        <p:nvGrpSpPr>
          <p:cNvPr id="7" name="Group 101"/>
          <p:cNvGrpSpPr>
            <a:grpSpLocks/>
          </p:cNvGrpSpPr>
          <p:nvPr/>
        </p:nvGrpSpPr>
        <p:grpSpPr bwMode="auto">
          <a:xfrm>
            <a:off x="5962652" y="3498853"/>
            <a:ext cx="2908301" cy="2146301"/>
            <a:chOff x="2922" y="1676"/>
            <a:chExt cx="1832" cy="1352"/>
          </a:xfrm>
        </p:grpSpPr>
        <p:sp>
          <p:nvSpPr>
            <p:cNvPr id="176" name="Text Box 21"/>
            <p:cNvSpPr txBox="1">
              <a:spLocks noChangeArrowheads="1"/>
            </p:cNvSpPr>
            <p:nvPr/>
          </p:nvSpPr>
          <p:spPr bwMode="auto">
            <a:xfrm>
              <a:off x="3414" y="2312"/>
              <a:ext cx="267"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p3</a:t>
              </a:r>
              <a:endParaRPr lang="en-US" sz="1600" b="1">
                <a:solidFill>
                  <a:srgbClr val="000000"/>
                </a:solidFill>
                <a:latin typeface="+mj-lt"/>
              </a:endParaRPr>
            </a:p>
          </p:txBody>
        </p:sp>
        <p:sp>
          <p:nvSpPr>
            <p:cNvPr id="177" name="Text Box 31"/>
            <p:cNvSpPr txBox="1">
              <a:spLocks noChangeArrowheads="1"/>
            </p:cNvSpPr>
            <p:nvPr/>
          </p:nvSpPr>
          <p:spPr bwMode="auto">
            <a:xfrm>
              <a:off x="2922" y="2430"/>
              <a:ext cx="327" cy="213"/>
            </a:xfrm>
            <a:prstGeom prst="rect">
              <a:avLst/>
            </a:prstGeom>
            <a:noFill/>
            <a:ln w="9525">
              <a:noFill/>
              <a:miter lim="800000"/>
              <a:headEnd/>
              <a:tailEnd/>
            </a:ln>
          </p:spPr>
          <p:txBody>
            <a:bodyPr wrap="square">
              <a:spAutoFit/>
            </a:bodyPr>
            <a:lstStyle/>
            <a:p>
              <a:pPr algn="ctr" rtl="0" eaLnBrk="0" fontAlgn="base" hangingPunct="0">
                <a:spcBef>
                  <a:spcPct val="0"/>
                </a:spcBef>
                <a:spcAft>
                  <a:spcPct val="0"/>
                </a:spcAft>
              </a:pPr>
              <a:r>
                <a:rPr lang="da-DK" sz="1600" b="1">
                  <a:solidFill>
                    <a:srgbClr val="000000"/>
                  </a:solidFill>
                  <a:latin typeface="+mj-lt"/>
                </a:rPr>
                <a:t>p4</a:t>
              </a:r>
              <a:endParaRPr lang="en-US" sz="1600" b="1">
                <a:solidFill>
                  <a:srgbClr val="000000"/>
                </a:solidFill>
                <a:latin typeface="+mj-lt"/>
              </a:endParaRPr>
            </a:p>
          </p:txBody>
        </p:sp>
        <p:sp>
          <p:nvSpPr>
            <p:cNvPr id="178" name="Text Box 32"/>
            <p:cNvSpPr txBox="1">
              <a:spLocks noChangeArrowheads="1"/>
            </p:cNvSpPr>
            <p:nvPr/>
          </p:nvSpPr>
          <p:spPr bwMode="auto">
            <a:xfrm>
              <a:off x="3290" y="2815"/>
              <a:ext cx="267"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p8</a:t>
              </a:r>
              <a:endParaRPr lang="en-US" sz="1600" b="1">
                <a:solidFill>
                  <a:srgbClr val="000000"/>
                </a:solidFill>
                <a:latin typeface="+mj-lt"/>
              </a:endParaRPr>
            </a:p>
          </p:txBody>
        </p:sp>
        <p:sp>
          <p:nvSpPr>
            <p:cNvPr id="179" name="Text Box 33"/>
            <p:cNvSpPr txBox="1">
              <a:spLocks noChangeArrowheads="1"/>
            </p:cNvSpPr>
            <p:nvPr/>
          </p:nvSpPr>
          <p:spPr bwMode="auto">
            <a:xfrm>
              <a:off x="4069" y="2306"/>
              <a:ext cx="267"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p1</a:t>
              </a:r>
              <a:endParaRPr lang="en-US" sz="1600" b="1">
                <a:solidFill>
                  <a:srgbClr val="000000"/>
                </a:solidFill>
                <a:latin typeface="+mj-lt"/>
              </a:endParaRPr>
            </a:p>
          </p:txBody>
        </p:sp>
        <p:sp>
          <p:nvSpPr>
            <p:cNvPr id="180" name="Text Box 34"/>
            <p:cNvSpPr txBox="1">
              <a:spLocks noChangeArrowheads="1"/>
            </p:cNvSpPr>
            <p:nvPr/>
          </p:nvSpPr>
          <p:spPr bwMode="auto">
            <a:xfrm>
              <a:off x="4487" y="1676"/>
              <a:ext cx="267" cy="213"/>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p2</a:t>
              </a:r>
              <a:endParaRPr lang="en-US" sz="1600" b="1">
                <a:solidFill>
                  <a:srgbClr val="000000"/>
                </a:solidFill>
                <a:latin typeface="+mj-lt"/>
              </a:endParaRPr>
            </a:p>
          </p:txBody>
        </p:sp>
      </p:grpSp>
      <p:sp>
        <p:nvSpPr>
          <p:cNvPr id="181" name="Oval 87"/>
          <p:cNvSpPr>
            <a:spLocks noChangeArrowheads="1"/>
          </p:cNvSpPr>
          <p:nvPr/>
        </p:nvSpPr>
        <p:spPr bwMode="auto">
          <a:xfrm>
            <a:off x="7789863" y="4719638"/>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82" name="Oval 88"/>
          <p:cNvSpPr>
            <a:spLocks noChangeArrowheads="1"/>
          </p:cNvSpPr>
          <p:nvPr/>
        </p:nvSpPr>
        <p:spPr bwMode="auto">
          <a:xfrm>
            <a:off x="8797925" y="3505200"/>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83" name="Oval 89"/>
          <p:cNvSpPr>
            <a:spLocks noChangeArrowheads="1"/>
          </p:cNvSpPr>
          <p:nvPr/>
        </p:nvSpPr>
        <p:spPr bwMode="auto">
          <a:xfrm>
            <a:off x="6913563" y="5591175"/>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84" name="Oval 90"/>
          <p:cNvSpPr>
            <a:spLocks noChangeArrowheads="1"/>
          </p:cNvSpPr>
          <p:nvPr/>
        </p:nvSpPr>
        <p:spPr bwMode="auto">
          <a:xfrm>
            <a:off x="7164388" y="4514850"/>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185" name="Oval 92"/>
          <p:cNvSpPr>
            <a:spLocks noChangeArrowheads="1"/>
          </p:cNvSpPr>
          <p:nvPr/>
        </p:nvSpPr>
        <p:spPr bwMode="auto">
          <a:xfrm>
            <a:off x="5978525" y="4862513"/>
            <a:ext cx="88900" cy="88900"/>
          </a:xfrm>
          <a:prstGeom prst="ellipse">
            <a:avLst/>
          </a:prstGeom>
          <a:solidFill>
            <a:schemeClr val="tx1"/>
          </a:solidFill>
          <a:ln w="28575">
            <a:noFill/>
            <a:round/>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grpSp>
        <p:nvGrpSpPr>
          <p:cNvPr id="8" name="Group 155"/>
          <p:cNvGrpSpPr>
            <a:grpSpLocks/>
          </p:cNvGrpSpPr>
          <p:nvPr/>
        </p:nvGrpSpPr>
        <p:grpSpPr bwMode="auto">
          <a:xfrm>
            <a:off x="3665538" y="2157413"/>
            <a:ext cx="4822826" cy="280988"/>
            <a:chOff x="247" y="1169"/>
            <a:chExt cx="3038" cy="177"/>
          </a:xfrm>
        </p:grpSpPr>
        <p:sp>
          <p:nvSpPr>
            <p:cNvPr id="20534" name="Text Box 162"/>
            <p:cNvSpPr txBox="1">
              <a:spLocks noChangeArrowheads="1"/>
            </p:cNvSpPr>
            <p:nvPr/>
          </p:nvSpPr>
          <p:spPr bwMode="auto">
            <a:xfrm>
              <a:off x="2223" y="1172"/>
              <a:ext cx="312" cy="174"/>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p9</a:t>
              </a:r>
              <a:endParaRPr lang="en-US" sz="1400" b="1">
                <a:solidFill>
                  <a:srgbClr val="000000"/>
                </a:solidFill>
                <a:latin typeface="+mj-lt"/>
              </a:endParaRPr>
            </a:p>
          </p:txBody>
        </p:sp>
        <p:grpSp>
          <p:nvGrpSpPr>
            <p:cNvPr id="9" name="Group 164"/>
            <p:cNvGrpSpPr>
              <a:grpSpLocks/>
            </p:cNvGrpSpPr>
            <p:nvPr/>
          </p:nvGrpSpPr>
          <p:grpSpPr bwMode="auto">
            <a:xfrm>
              <a:off x="1966" y="1169"/>
              <a:ext cx="1319" cy="174"/>
              <a:chOff x="1729" y="435"/>
              <a:chExt cx="1798" cy="174"/>
            </a:xfrm>
          </p:grpSpPr>
          <p:sp>
            <p:nvSpPr>
              <p:cNvPr id="20530" name="Text Box 165"/>
              <p:cNvSpPr txBox="1">
                <a:spLocks noChangeArrowheads="1"/>
              </p:cNvSpPr>
              <p:nvPr/>
            </p:nvSpPr>
            <p:spPr bwMode="auto">
              <a:xfrm>
                <a:off x="1729" y="435"/>
                <a:ext cx="346" cy="174"/>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p5</a:t>
                </a:r>
                <a:endParaRPr lang="en-US" sz="1400" b="1">
                  <a:solidFill>
                    <a:srgbClr val="000000"/>
                  </a:solidFill>
                  <a:latin typeface="+mj-lt"/>
                </a:endParaRPr>
              </a:p>
            </p:txBody>
          </p:sp>
          <p:sp>
            <p:nvSpPr>
              <p:cNvPr id="20532" name="Text Box 167"/>
              <p:cNvSpPr txBox="1">
                <a:spLocks noChangeArrowheads="1"/>
              </p:cNvSpPr>
              <p:nvPr/>
            </p:nvSpPr>
            <p:spPr bwMode="auto">
              <a:xfrm>
                <a:off x="3182" y="435"/>
                <a:ext cx="345" cy="174"/>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p7</a:t>
                </a:r>
                <a:endParaRPr lang="en-US" sz="1400" b="1">
                  <a:solidFill>
                    <a:srgbClr val="000000"/>
                  </a:solidFill>
                  <a:latin typeface="+mj-lt"/>
                </a:endParaRPr>
              </a:p>
            </p:txBody>
          </p:sp>
        </p:grpSp>
        <p:grpSp>
          <p:nvGrpSpPr>
            <p:cNvPr id="10" name="Group 168"/>
            <p:cNvGrpSpPr>
              <a:grpSpLocks/>
            </p:cNvGrpSpPr>
            <p:nvPr/>
          </p:nvGrpSpPr>
          <p:grpSpPr bwMode="auto">
            <a:xfrm>
              <a:off x="1056" y="1172"/>
              <a:ext cx="506" cy="174"/>
              <a:chOff x="1593" y="435"/>
              <a:chExt cx="691" cy="174"/>
            </a:xfrm>
          </p:grpSpPr>
          <p:sp>
            <p:nvSpPr>
              <p:cNvPr id="20527" name="Text Box 169"/>
              <p:cNvSpPr txBox="1">
                <a:spLocks noChangeArrowheads="1"/>
              </p:cNvSpPr>
              <p:nvPr/>
            </p:nvSpPr>
            <p:spPr bwMode="auto">
              <a:xfrm>
                <a:off x="1593" y="435"/>
                <a:ext cx="346" cy="174"/>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p3</a:t>
                </a:r>
                <a:endParaRPr lang="en-US" sz="1400" b="1">
                  <a:solidFill>
                    <a:srgbClr val="000000"/>
                  </a:solidFill>
                  <a:latin typeface="+mj-lt"/>
                </a:endParaRPr>
              </a:p>
            </p:txBody>
          </p:sp>
          <p:sp>
            <p:nvSpPr>
              <p:cNvPr id="20528" name="Text Box 170"/>
              <p:cNvSpPr txBox="1">
                <a:spLocks noChangeArrowheads="1"/>
              </p:cNvSpPr>
              <p:nvPr/>
            </p:nvSpPr>
            <p:spPr bwMode="auto">
              <a:xfrm>
                <a:off x="1938" y="435"/>
                <a:ext cx="346" cy="174"/>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p4</a:t>
                </a:r>
                <a:endParaRPr lang="en-US" sz="1400" b="1">
                  <a:solidFill>
                    <a:srgbClr val="000000"/>
                  </a:solidFill>
                  <a:latin typeface="+mj-lt"/>
                </a:endParaRPr>
              </a:p>
            </p:txBody>
          </p:sp>
        </p:grpSp>
        <p:grpSp>
          <p:nvGrpSpPr>
            <p:cNvPr id="11" name="Group 172"/>
            <p:cNvGrpSpPr>
              <a:grpSpLocks/>
            </p:cNvGrpSpPr>
            <p:nvPr/>
          </p:nvGrpSpPr>
          <p:grpSpPr bwMode="auto">
            <a:xfrm>
              <a:off x="247" y="1172"/>
              <a:ext cx="507" cy="174"/>
              <a:chOff x="1593" y="435"/>
              <a:chExt cx="692" cy="174"/>
            </a:xfrm>
          </p:grpSpPr>
          <p:sp>
            <p:nvSpPr>
              <p:cNvPr id="20524" name="Text Box 173"/>
              <p:cNvSpPr txBox="1">
                <a:spLocks noChangeArrowheads="1"/>
              </p:cNvSpPr>
              <p:nvPr/>
            </p:nvSpPr>
            <p:spPr bwMode="auto">
              <a:xfrm>
                <a:off x="1593" y="435"/>
                <a:ext cx="345" cy="174"/>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p1</a:t>
                </a:r>
                <a:endParaRPr lang="en-US" sz="1400" b="1">
                  <a:solidFill>
                    <a:srgbClr val="000000"/>
                  </a:solidFill>
                  <a:latin typeface="+mj-lt"/>
                </a:endParaRPr>
              </a:p>
            </p:txBody>
          </p:sp>
          <p:sp>
            <p:nvSpPr>
              <p:cNvPr id="20525" name="Text Box 174"/>
              <p:cNvSpPr txBox="1">
                <a:spLocks noChangeArrowheads="1"/>
              </p:cNvSpPr>
              <p:nvPr/>
            </p:nvSpPr>
            <p:spPr bwMode="auto">
              <a:xfrm>
                <a:off x="1937" y="435"/>
                <a:ext cx="348" cy="174"/>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p2</a:t>
                </a:r>
                <a:endParaRPr lang="en-US" sz="1400" b="1">
                  <a:solidFill>
                    <a:srgbClr val="000000"/>
                  </a:solidFill>
                  <a:latin typeface="+mj-lt"/>
                </a:endParaRPr>
              </a:p>
            </p:txBody>
          </p:sp>
        </p:grpSp>
      </p:grpSp>
      <p:grpSp>
        <p:nvGrpSpPr>
          <p:cNvPr id="12" name="Group 180"/>
          <p:cNvGrpSpPr>
            <a:grpSpLocks/>
          </p:cNvGrpSpPr>
          <p:nvPr/>
        </p:nvGrpSpPr>
        <p:grpSpPr bwMode="auto">
          <a:xfrm>
            <a:off x="4021139" y="1431925"/>
            <a:ext cx="4291013" cy="719138"/>
            <a:chOff x="652" y="3984"/>
            <a:chExt cx="2703" cy="453"/>
          </a:xfrm>
        </p:grpSpPr>
        <p:sp>
          <p:nvSpPr>
            <p:cNvPr id="20503" name="Text Box 181"/>
            <p:cNvSpPr txBox="1">
              <a:spLocks noChangeArrowheads="1"/>
            </p:cNvSpPr>
            <p:nvPr/>
          </p:nvSpPr>
          <p:spPr bwMode="auto">
            <a:xfrm>
              <a:off x="652" y="3984"/>
              <a:ext cx="312" cy="194"/>
            </a:xfrm>
            <a:prstGeom prst="rect">
              <a:avLst/>
            </a:prstGeom>
            <a:noFill/>
            <a:ln w="28575">
              <a:solidFill>
                <a:schemeClr val="accent2"/>
              </a:solidFill>
              <a:miter lim="800000"/>
              <a:headEnd/>
              <a:tailEnd/>
            </a:ln>
          </p:spPr>
          <p:txBody>
            <a:bodyPr>
              <a:spAutoFit/>
            </a:bodyPr>
            <a:lstStyle/>
            <a:p>
              <a:pPr algn="ctr" rtl="0" eaLnBrk="0" fontAlgn="base" hangingPunct="0">
                <a:spcBef>
                  <a:spcPct val="0"/>
                </a:spcBef>
                <a:spcAft>
                  <a:spcPct val="0"/>
                </a:spcAft>
              </a:pPr>
              <a:r>
                <a:rPr lang="da-DK" sz="1400" b="1">
                  <a:solidFill>
                    <a:srgbClr val="000000"/>
                  </a:solidFill>
                  <a:latin typeface="Helvetica" pitchFamily="34" charset="0"/>
                </a:rPr>
                <a:t>R1</a:t>
              </a:r>
              <a:endParaRPr lang="en-US" sz="1400" b="1">
                <a:solidFill>
                  <a:srgbClr val="000000"/>
                </a:solidFill>
                <a:latin typeface="Helvetica" pitchFamily="34" charset="0"/>
              </a:endParaRPr>
            </a:p>
          </p:txBody>
        </p:sp>
        <p:sp>
          <p:nvSpPr>
            <p:cNvPr id="20504" name="Text Box 182"/>
            <p:cNvSpPr txBox="1">
              <a:spLocks noChangeArrowheads="1"/>
            </p:cNvSpPr>
            <p:nvPr/>
          </p:nvSpPr>
          <p:spPr bwMode="auto">
            <a:xfrm>
              <a:off x="1467" y="3984"/>
              <a:ext cx="311" cy="194"/>
            </a:xfrm>
            <a:prstGeom prst="rect">
              <a:avLst/>
            </a:prstGeom>
            <a:noFill/>
            <a:ln w="28575">
              <a:solidFill>
                <a:schemeClr val="accent2"/>
              </a:solidFill>
              <a:miter lim="800000"/>
              <a:headEnd/>
              <a:tailEnd/>
            </a:ln>
          </p:spPr>
          <p:txBody>
            <a:bodyPr>
              <a:spAutoFit/>
            </a:bodyPr>
            <a:lstStyle/>
            <a:p>
              <a:pPr algn="ctr" rtl="0" eaLnBrk="0" fontAlgn="base" hangingPunct="0">
                <a:spcBef>
                  <a:spcPct val="0"/>
                </a:spcBef>
                <a:spcAft>
                  <a:spcPct val="0"/>
                </a:spcAft>
              </a:pPr>
              <a:r>
                <a:rPr lang="da-DK" sz="1400" b="1">
                  <a:solidFill>
                    <a:srgbClr val="000000"/>
                  </a:solidFill>
                  <a:latin typeface="Helvetica" pitchFamily="34" charset="0"/>
                </a:rPr>
                <a:t>R2</a:t>
              </a:r>
              <a:endParaRPr lang="en-US" sz="1400" b="1">
                <a:solidFill>
                  <a:srgbClr val="000000"/>
                </a:solidFill>
                <a:latin typeface="Helvetica" pitchFamily="34" charset="0"/>
              </a:endParaRPr>
            </a:p>
          </p:txBody>
        </p:sp>
        <p:sp>
          <p:nvSpPr>
            <p:cNvPr id="20505" name="Text Box 183"/>
            <p:cNvSpPr txBox="1">
              <a:spLocks noChangeArrowheads="1"/>
            </p:cNvSpPr>
            <p:nvPr/>
          </p:nvSpPr>
          <p:spPr bwMode="auto">
            <a:xfrm>
              <a:off x="2254" y="3984"/>
              <a:ext cx="312" cy="194"/>
            </a:xfrm>
            <a:prstGeom prst="rect">
              <a:avLst/>
            </a:prstGeom>
            <a:noFill/>
            <a:ln w="28575">
              <a:solidFill>
                <a:schemeClr val="accent2"/>
              </a:solidFill>
              <a:miter lim="800000"/>
              <a:headEnd/>
              <a:tailEnd/>
            </a:ln>
          </p:spPr>
          <p:txBody>
            <a:bodyPr>
              <a:spAutoFit/>
            </a:bodyPr>
            <a:lstStyle/>
            <a:p>
              <a:pPr algn="ctr" rtl="0" eaLnBrk="0" fontAlgn="base" hangingPunct="0">
                <a:spcBef>
                  <a:spcPct val="0"/>
                </a:spcBef>
                <a:spcAft>
                  <a:spcPct val="0"/>
                </a:spcAft>
              </a:pPr>
              <a:r>
                <a:rPr lang="da-DK" sz="1400" b="1">
                  <a:solidFill>
                    <a:srgbClr val="000000"/>
                  </a:solidFill>
                  <a:latin typeface="Helvetica" pitchFamily="34" charset="0"/>
                </a:rPr>
                <a:t>R3</a:t>
              </a:r>
              <a:endParaRPr lang="en-US" sz="1400" b="1">
                <a:solidFill>
                  <a:srgbClr val="000000"/>
                </a:solidFill>
                <a:latin typeface="Helvetica" pitchFamily="34" charset="0"/>
              </a:endParaRPr>
            </a:p>
          </p:txBody>
        </p:sp>
        <p:cxnSp>
          <p:nvCxnSpPr>
            <p:cNvPr id="20506" name="AutoShape 184"/>
            <p:cNvCxnSpPr>
              <a:cxnSpLocks noChangeShapeType="1"/>
              <a:stCxn id="20503" idx="2"/>
            </p:cNvCxnSpPr>
            <p:nvPr/>
          </p:nvCxnSpPr>
          <p:spPr bwMode="auto">
            <a:xfrm rot="5400000">
              <a:off x="677" y="4306"/>
              <a:ext cx="259" cy="2"/>
            </a:xfrm>
            <a:prstGeom prst="straightConnector1">
              <a:avLst/>
            </a:prstGeom>
            <a:noFill/>
            <a:ln w="28575">
              <a:solidFill>
                <a:schemeClr val="tx1"/>
              </a:solidFill>
              <a:round/>
              <a:headEnd/>
              <a:tailEnd type="arrow" w="med" len="med"/>
            </a:ln>
          </p:spPr>
        </p:cxnSp>
        <p:cxnSp>
          <p:nvCxnSpPr>
            <p:cNvPr id="20507" name="AutoShape 185"/>
            <p:cNvCxnSpPr>
              <a:cxnSpLocks noChangeShapeType="1"/>
              <a:stCxn id="20504" idx="2"/>
            </p:cNvCxnSpPr>
            <p:nvPr/>
          </p:nvCxnSpPr>
          <p:spPr bwMode="auto">
            <a:xfrm rot="5400000">
              <a:off x="1489" y="4304"/>
              <a:ext cx="259" cy="8"/>
            </a:xfrm>
            <a:prstGeom prst="straightConnector1">
              <a:avLst/>
            </a:prstGeom>
            <a:noFill/>
            <a:ln w="28575">
              <a:solidFill>
                <a:schemeClr val="tx1"/>
              </a:solidFill>
              <a:round/>
              <a:headEnd/>
              <a:tailEnd type="arrow" w="med" len="med"/>
            </a:ln>
          </p:spPr>
        </p:cxnSp>
        <p:cxnSp>
          <p:nvCxnSpPr>
            <p:cNvPr id="20508" name="AutoShape 186"/>
            <p:cNvCxnSpPr>
              <a:cxnSpLocks noChangeShapeType="1"/>
              <a:stCxn id="20505" idx="2"/>
            </p:cNvCxnSpPr>
            <p:nvPr/>
          </p:nvCxnSpPr>
          <p:spPr bwMode="auto">
            <a:xfrm rot="16200000" flipH="1">
              <a:off x="2283" y="4305"/>
              <a:ext cx="256" cy="2"/>
            </a:xfrm>
            <a:prstGeom prst="straightConnector1">
              <a:avLst/>
            </a:prstGeom>
            <a:noFill/>
            <a:ln w="28575">
              <a:solidFill>
                <a:schemeClr val="tx1"/>
              </a:solidFill>
              <a:round/>
              <a:headEnd/>
              <a:tailEnd type="arrow" w="med" len="med"/>
            </a:ln>
          </p:spPr>
        </p:cxnSp>
        <p:sp>
          <p:nvSpPr>
            <p:cNvPr id="20509" name="Text Box 187"/>
            <p:cNvSpPr txBox="1">
              <a:spLocks noChangeArrowheads="1"/>
            </p:cNvSpPr>
            <p:nvPr/>
          </p:nvSpPr>
          <p:spPr bwMode="auto">
            <a:xfrm>
              <a:off x="3043" y="3984"/>
              <a:ext cx="312" cy="194"/>
            </a:xfrm>
            <a:prstGeom prst="rect">
              <a:avLst/>
            </a:prstGeom>
            <a:noFill/>
            <a:ln w="28575">
              <a:solidFill>
                <a:schemeClr val="accent2"/>
              </a:solidFill>
              <a:miter lim="800000"/>
              <a:headEnd/>
              <a:tailEnd/>
            </a:ln>
          </p:spPr>
          <p:txBody>
            <a:bodyPr>
              <a:spAutoFit/>
            </a:bodyPr>
            <a:lstStyle/>
            <a:p>
              <a:pPr algn="ctr" rtl="0" eaLnBrk="0" fontAlgn="base" hangingPunct="0">
                <a:spcBef>
                  <a:spcPct val="0"/>
                </a:spcBef>
                <a:spcAft>
                  <a:spcPct val="0"/>
                </a:spcAft>
              </a:pPr>
              <a:r>
                <a:rPr lang="da-DK" sz="1400" b="1">
                  <a:solidFill>
                    <a:srgbClr val="000000"/>
                  </a:solidFill>
                  <a:latin typeface="+mj-lt"/>
                </a:rPr>
                <a:t>R4</a:t>
              </a:r>
              <a:endParaRPr lang="en-US" sz="1400" b="1">
                <a:solidFill>
                  <a:srgbClr val="000000"/>
                </a:solidFill>
                <a:latin typeface="+mj-lt"/>
              </a:endParaRPr>
            </a:p>
          </p:txBody>
        </p:sp>
        <p:cxnSp>
          <p:nvCxnSpPr>
            <p:cNvPr id="20512" name="AutoShape 190"/>
            <p:cNvCxnSpPr>
              <a:cxnSpLocks noChangeShapeType="1"/>
              <a:stCxn id="20509" idx="2"/>
            </p:cNvCxnSpPr>
            <p:nvPr/>
          </p:nvCxnSpPr>
          <p:spPr bwMode="auto">
            <a:xfrm rot="16200000" flipH="1">
              <a:off x="3070" y="4307"/>
              <a:ext cx="259" cy="1"/>
            </a:xfrm>
            <a:prstGeom prst="straightConnector1">
              <a:avLst/>
            </a:prstGeom>
            <a:noFill/>
            <a:ln w="28575">
              <a:solidFill>
                <a:schemeClr val="tx1"/>
              </a:solidFill>
              <a:round/>
              <a:headEnd/>
              <a:tailEnd type="arrow" w="med" len="med"/>
            </a:ln>
          </p:spPr>
        </p:cxnSp>
      </p:grpSp>
      <p:sp>
        <p:nvSpPr>
          <p:cNvPr id="186" name="Text Box 161"/>
          <p:cNvSpPr txBox="1">
            <a:spLocks noChangeArrowheads="1"/>
          </p:cNvSpPr>
          <p:nvPr/>
        </p:nvSpPr>
        <p:spPr bwMode="auto">
          <a:xfrm>
            <a:off x="5756277" y="2162177"/>
            <a:ext cx="494823" cy="276999"/>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p8</a:t>
            </a:r>
            <a:endParaRPr lang="en-US" sz="1400" b="1">
              <a:solidFill>
                <a:srgbClr val="000000"/>
              </a:solidFill>
              <a:latin typeface="+mj-lt"/>
            </a:endParaRPr>
          </a:p>
        </p:txBody>
      </p:sp>
      <p:sp>
        <p:nvSpPr>
          <p:cNvPr id="187" name="Text Box 9"/>
          <p:cNvSpPr txBox="1">
            <a:spLocks noChangeArrowheads="1"/>
          </p:cNvSpPr>
          <p:nvPr/>
        </p:nvSpPr>
        <p:spPr bwMode="auto">
          <a:xfrm>
            <a:off x="7686675" y="2157414"/>
            <a:ext cx="401638" cy="276999"/>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200" b="1">
                <a:solidFill>
                  <a:srgbClr val="000000"/>
                </a:solidFill>
                <a:latin typeface="+mj-lt"/>
              </a:rPr>
              <a:t>p6</a:t>
            </a:r>
            <a:endParaRPr lang="en-US" sz="1400" b="1">
              <a:solidFill>
                <a:srgbClr val="000000"/>
              </a:solidFill>
              <a:latin typeface="+mj-lt"/>
            </a:endParaRPr>
          </a:p>
        </p:txBody>
      </p:sp>
      <p:grpSp>
        <p:nvGrpSpPr>
          <p:cNvPr id="13" name="Group 102"/>
          <p:cNvGrpSpPr/>
          <p:nvPr/>
        </p:nvGrpSpPr>
        <p:grpSpPr>
          <a:xfrm>
            <a:off x="3437685" y="3080106"/>
            <a:ext cx="5519106" cy="2803587"/>
            <a:chOff x="1913685" y="3080105"/>
            <a:chExt cx="5519106" cy="2803587"/>
          </a:xfrm>
        </p:grpSpPr>
        <p:grpSp>
          <p:nvGrpSpPr>
            <p:cNvPr id="14" name="Group 69"/>
            <p:cNvGrpSpPr/>
            <p:nvPr/>
          </p:nvGrpSpPr>
          <p:grpSpPr>
            <a:xfrm>
              <a:off x="1913685" y="3080105"/>
              <a:ext cx="1903274" cy="2803587"/>
              <a:chOff x="1894635" y="2232380"/>
              <a:chExt cx="1903274" cy="2803587"/>
            </a:xfrm>
          </p:grpSpPr>
          <p:sp>
            <p:nvSpPr>
              <p:cNvPr id="71" name="Rectangle 2"/>
              <p:cNvSpPr>
                <a:spLocks noChangeArrowheads="1"/>
              </p:cNvSpPr>
              <p:nvPr/>
            </p:nvSpPr>
            <p:spPr bwMode="auto">
              <a:xfrm>
                <a:off x="1894635" y="2232380"/>
                <a:ext cx="1839166" cy="2787296"/>
              </a:xfrm>
              <a:prstGeom prst="rect">
                <a:avLst/>
              </a:prstGeom>
              <a:noFill/>
              <a:ln w="28575">
                <a:solidFill>
                  <a:schemeClr val="tx1"/>
                </a:solidFill>
                <a:prstDash val="dash"/>
                <a:miter lim="800000"/>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72" name="Text Box 14"/>
              <p:cNvSpPr txBox="1">
                <a:spLocks noChangeArrowheads="1"/>
              </p:cNvSpPr>
              <p:nvPr/>
            </p:nvSpPr>
            <p:spPr bwMode="auto">
              <a:xfrm>
                <a:off x="3351953" y="4697413"/>
                <a:ext cx="445956" cy="338554"/>
              </a:xfrm>
              <a:prstGeom prst="rect">
                <a:avLst/>
              </a:prstGeom>
              <a:noFill/>
              <a:ln w="9525">
                <a:noFill/>
                <a:miter lim="800000"/>
                <a:headEnd/>
                <a:tailEnd/>
              </a:ln>
            </p:spPr>
            <p:txBody>
              <a:bodyPr wrap="none">
                <a:spAutoFit/>
              </a:bodyPr>
              <a:lstStyle/>
              <a:p>
                <a:pPr algn="ctr" rtl="0" eaLnBrk="0" fontAlgn="base" hangingPunct="0">
                  <a:spcBef>
                    <a:spcPct val="0"/>
                  </a:spcBef>
                  <a:spcAft>
                    <a:spcPct val="0"/>
                  </a:spcAft>
                </a:pPr>
                <a:r>
                  <a:rPr lang="da-DK" sz="1600" b="1">
                    <a:latin typeface="+mj-lt"/>
                  </a:rPr>
                  <a:t>R6</a:t>
                </a:r>
                <a:endParaRPr lang="en-US" sz="1600" b="1">
                  <a:latin typeface="+mj-lt"/>
                </a:endParaRPr>
              </a:p>
            </p:txBody>
          </p:sp>
        </p:grpSp>
        <p:grpSp>
          <p:nvGrpSpPr>
            <p:cNvPr id="15" name="Group 104"/>
            <p:cNvGrpSpPr>
              <a:grpSpLocks/>
            </p:cNvGrpSpPr>
            <p:nvPr/>
          </p:nvGrpSpPr>
          <p:grpSpPr bwMode="auto">
            <a:xfrm>
              <a:off x="4362449" y="3381033"/>
              <a:ext cx="3070342" cy="2338730"/>
              <a:chOff x="2529" y="1153"/>
              <a:chExt cx="2262" cy="1916"/>
            </a:xfrm>
          </p:grpSpPr>
          <p:sp>
            <p:nvSpPr>
              <p:cNvPr id="74" name="Rectangle 6"/>
              <p:cNvSpPr>
                <a:spLocks noChangeArrowheads="1"/>
              </p:cNvSpPr>
              <p:nvPr/>
            </p:nvSpPr>
            <p:spPr bwMode="auto">
              <a:xfrm>
                <a:off x="2529" y="1153"/>
                <a:ext cx="2262" cy="1916"/>
              </a:xfrm>
              <a:prstGeom prst="rect">
                <a:avLst/>
              </a:prstGeom>
              <a:noFill/>
              <a:ln w="28575">
                <a:solidFill>
                  <a:schemeClr val="tx1"/>
                </a:solidFill>
                <a:prstDash val="dash"/>
                <a:miter lim="800000"/>
                <a:headEnd/>
                <a:tailEnd/>
              </a:ln>
            </p:spPr>
            <p:txBody>
              <a:bodyPr wrap="none" anchor="ctr"/>
              <a:lstStyle/>
              <a:p>
                <a:pPr algn="ctr" rtl="0" eaLnBrk="0" fontAlgn="base" hangingPunct="0">
                  <a:spcBef>
                    <a:spcPct val="0"/>
                  </a:spcBef>
                  <a:spcAft>
                    <a:spcPct val="0"/>
                  </a:spcAft>
                </a:pPr>
                <a:endParaRPr lang="en-US">
                  <a:solidFill>
                    <a:srgbClr val="000000"/>
                  </a:solidFill>
                  <a:latin typeface="Times New Roman" pitchFamily="18" charset="0"/>
                </a:endParaRPr>
              </a:p>
            </p:txBody>
          </p:sp>
          <p:sp>
            <p:nvSpPr>
              <p:cNvPr id="75" name="Text Box 18"/>
              <p:cNvSpPr txBox="1">
                <a:spLocks noChangeArrowheads="1"/>
              </p:cNvSpPr>
              <p:nvPr/>
            </p:nvSpPr>
            <p:spPr bwMode="auto">
              <a:xfrm>
                <a:off x="2557" y="1184"/>
                <a:ext cx="329" cy="277"/>
              </a:xfrm>
              <a:prstGeom prst="rect">
                <a:avLst/>
              </a:prstGeom>
              <a:noFill/>
              <a:ln w="28575">
                <a:noFill/>
                <a:miter lim="800000"/>
                <a:headEnd/>
                <a:tailEnd/>
              </a:ln>
            </p:spPr>
            <p:txBody>
              <a:bodyPr wrap="none">
                <a:spAutoFit/>
              </a:bodyPr>
              <a:lstStyle/>
              <a:p>
                <a:pPr algn="ctr" rtl="0" eaLnBrk="0" fontAlgn="base" hangingPunct="0">
                  <a:spcBef>
                    <a:spcPct val="0"/>
                  </a:spcBef>
                  <a:spcAft>
                    <a:spcPct val="0"/>
                  </a:spcAft>
                </a:pPr>
                <a:r>
                  <a:rPr lang="da-DK" sz="1600" b="1">
                    <a:solidFill>
                      <a:srgbClr val="000000"/>
                    </a:solidFill>
                    <a:latin typeface="+mj-lt"/>
                  </a:rPr>
                  <a:t>R5</a:t>
                </a:r>
                <a:endParaRPr lang="en-US" sz="1600" b="1">
                  <a:solidFill>
                    <a:srgbClr val="000000"/>
                  </a:solidFill>
                  <a:latin typeface="+mj-lt"/>
                </a:endParaRPr>
              </a:p>
            </p:txBody>
          </p:sp>
        </p:grpSp>
      </p:grpSp>
      <p:grpSp>
        <p:nvGrpSpPr>
          <p:cNvPr id="16" name="Group 112"/>
          <p:cNvGrpSpPr/>
          <p:nvPr/>
        </p:nvGrpSpPr>
        <p:grpSpPr>
          <a:xfrm>
            <a:off x="4268022" y="1431926"/>
            <a:ext cx="3809178" cy="730252"/>
            <a:chOff x="2744022" y="1431926"/>
            <a:chExt cx="3809178" cy="730252"/>
          </a:xfrm>
        </p:grpSpPr>
        <p:sp>
          <p:nvSpPr>
            <p:cNvPr id="77" name="Text Box 136"/>
            <p:cNvSpPr txBox="1">
              <a:spLocks noChangeArrowheads="1"/>
            </p:cNvSpPr>
            <p:nvPr/>
          </p:nvSpPr>
          <p:spPr bwMode="auto">
            <a:xfrm>
              <a:off x="3375025" y="1431926"/>
              <a:ext cx="493712" cy="307975"/>
            </a:xfrm>
            <a:prstGeom prst="rect">
              <a:avLst/>
            </a:prstGeom>
            <a:noFill/>
            <a:ln w="28575">
              <a:solidFill>
                <a:schemeClr val="accent2"/>
              </a:solidFill>
              <a:miter lim="800000"/>
              <a:headEnd/>
              <a:tailEnd/>
            </a:ln>
          </p:spPr>
          <p:txBody>
            <a:bodyPr>
              <a:spAutoFit/>
            </a:bodyPr>
            <a:lstStyle/>
            <a:p>
              <a:r>
                <a:rPr lang="da-DK" sz="1400" b="1">
                  <a:latin typeface="Helvetica" pitchFamily="34" charset="0"/>
                </a:rPr>
                <a:t>R2</a:t>
              </a:r>
              <a:endParaRPr lang="en-US" sz="1400" b="1">
                <a:latin typeface="Helvetica" pitchFamily="34" charset="0"/>
              </a:endParaRPr>
            </a:p>
          </p:txBody>
        </p:sp>
        <p:sp>
          <p:nvSpPr>
            <p:cNvPr id="79" name="Text Box 144"/>
            <p:cNvSpPr txBox="1">
              <a:spLocks noChangeArrowheads="1"/>
            </p:cNvSpPr>
            <p:nvPr/>
          </p:nvSpPr>
          <p:spPr bwMode="auto">
            <a:xfrm>
              <a:off x="5942013" y="1431926"/>
              <a:ext cx="493712" cy="307975"/>
            </a:xfrm>
            <a:prstGeom prst="rect">
              <a:avLst/>
            </a:prstGeom>
            <a:noFill/>
            <a:ln w="28575">
              <a:solidFill>
                <a:schemeClr val="accent2"/>
              </a:solidFill>
              <a:miter lim="800000"/>
              <a:headEnd/>
              <a:tailEnd/>
            </a:ln>
          </p:spPr>
          <p:txBody>
            <a:bodyPr>
              <a:spAutoFit/>
            </a:bodyPr>
            <a:lstStyle/>
            <a:p>
              <a:r>
                <a:rPr lang="da-DK" sz="1400" b="1">
                  <a:latin typeface="+mj-lt"/>
                </a:rPr>
                <a:t>R4</a:t>
              </a:r>
              <a:endParaRPr lang="en-US" sz="1400" b="1">
                <a:latin typeface="+mj-lt"/>
              </a:endParaRPr>
            </a:p>
          </p:txBody>
        </p:sp>
        <p:sp>
          <p:nvSpPr>
            <p:cNvPr id="82" name="Text Box 135"/>
            <p:cNvSpPr txBox="1">
              <a:spLocks noChangeArrowheads="1"/>
            </p:cNvSpPr>
            <p:nvPr/>
          </p:nvSpPr>
          <p:spPr bwMode="auto">
            <a:xfrm>
              <a:off x="2881313" y="1431926"/>
              <a:ext cx="495300" cy="307975"/>
            </a:xfrm>
            <a:prstGeom prst="rect">
              <a:avLst/>
            </a:prstGeom>
            <a:noFill/>
            <a:ln w="28575">
              <a:solidFill>
                <a:schemeClr val="accent2"/>
              </a:solidFill>
              <a:miter lim="800000"/>
              <a:headEnd/>
              <a:tailEnd/>
            </a:ln>
          </p:spPr>
          <p:txBody>
            <a:bodyPr>
              <a:spAutoFit/>
            </a:bodyPr>
            <a:lstStyle/>
            <a:p>
              <a:r>
                <a:rPr lang="da-DK" sz="1400" b="1">
                  <a:latin typeface="Helvetica" pitchFamily="34" charset="0"/>
                </a:rPr>
                <a:t>R1</a:t>
              </a:r>
              <a:endParaRPr lang="en-US" sz="1400" b="1">
                <a:latin typeface="Helvetica" pitchFamily="34" charset="0"/>
              </a:endParaRPr>
            </a:p>
          </p:txBody>
        </p:sp>
        <p:cxnSp>
          <p:nvCxnSpPr>
            <p:cNvPr id="84" name="AutoShape 138"/>
            <p:cNvCxnSpPr>
              <a:cxnSpLocks noChangeShapeType="1"/>
              <a:stCxn id="82" idx="2"/>
              <a:endCxn id="20525" idx="0"/>
            </p:cNvCxnSpPr>
            <p:nvPr/>
          </p:nvCxnSpPr>
          <p:spPr bwMode="auto">
            <a:xfrm flipH="1">
              <a:off x="2744022" y="1739901"/>
              <a:ext cx="384941" cy="422275"/>
            </a:xfrm>
            <a:prstGeom prst="straightConnector1">
              <a:avLst/>
            </a:prstGeom>
            <a:noFill/>
            <a:ln w="28575">
              <a:solidFill>
                <a:schemeClr val="tx1"/>
              </a:solidFill>
              <a:round/>
              <a:headEnd/>
              <a:tailEnd type="arrow" w="med" len="med"/>
            </a:ln>
          </p:spPr>
        </p:cxnSp>
        <p:cxnSp>
          <p:nvCxnSpPr>
            <p:cNvPr id="85" name="AutoShape 140"/>
            <p:cNvCxnSpPr>
              <a:cxnSpLocks noChangeShapeType="1"/>
              <a:endCxn id="20528" idx="0"/>
            </p:cNvCxnSpPr>
            <p:nvPr/>
          </p:nvCxnSpPr>
          <p:spPr bwMode="auto">
            <a:xfrm>
              <a:off x="3706812" y="1751014"/>
              <a:ext cx="321180" cy="411162"/>
            </a:xfrm>
            <a:prstGeom prst="straightConnector1">
              <a:avLst/>
            </a:prstGeom>
            <a:noFill/>
            <a:ln w="28575">
              <a:solidFill>
                <a:schemeClr val="tx1"/>
              </a:solidFill>
              <a:round/>
              <a:headEnd/>
              <a:tailEnd type="arrow" w="med" len="med"/>
            </a:ln>
          </p:spPr>
        </p:cxnSp>
        <p:sp>
          <p:nvSpPr>
            <p:cNvPr id="86" name="Text Box 143"/>
            <p:cNvSpPr txBox="1">
              <a:spLocks noChangeArrowheads="1"/>
            </p:cNvSpPr>
            <p:nvPr/>
          </p:nvSpPr>
          <p:spPr bwMode="auto">
            <a:xfrm>
              <a:off x="5448300" y="1431926"/>
              <a:ext cx="495300" cy="307975"/>
            </a:xfrm>
            <a:prstGeom prst="rect">
              <a:avLst/>
            </a:prstGeom>
            <a:noFill/>
            <a:ln w="28575">
              <a:solidFill>
                <a:schemeClr val="accent2"/>
              </a:solidFill>
              <a:miter lim="800000"/>
              <a:headEnd/>
              <a:tailEnd/>
            </a:ln>
          </p:spPr>
          <p:txBody>
            <a:bodyPr>
              <a:spAutoFit/>
            </a:bodyPr>
            <a:lstStyle/>
            <a:p>
              <a:r>
                <a:rPr lang="da-DK" sz="1400" b="1">
                  <a:latin typeface="+mj-lt"/>
                </a:rPr>
                <a:t>R3</a:t>
              </a:r>
              <a:endParaRPr lang="en-US" sz="1400" b="1">
                <a:latin typeface="+mj-lt"/>
              </a:endParaRPr>
            </a:p>
          </p:txBody>
        </p:sp>
        <p:cxnSp>
          <p:nvCxnSpPr>
            <p:cNvPr id="88" name="AutoShape 146"/>
            <p:cNvCxnSpPr>
              <a:cxnSpLocks noChangeShapeType="1"/>
              <a:stCxn id="86" idx="2"/>
            </p:cNvCxnSpPr>
            <p:nvPr/>
          </p:nvCxnSpPr>
          <p:spPr bwMode="auto">
            <a:xfrm rot="5400000">
              <a:off x="5270500" y="1736727"/>
              <a:ext cx="422277" cy="428625"/>
            </a:xfrm>
            <a:prstGeom prst="straightConnector1">
              <a:avLst/>
            </a:prstGeom>
            <a:noFill/>
            <a:ln w="28575">
              <a:solidFill>
                <a:schemeClr val="tx1"/>
              </a:solidFill>
              <a:round/>
              <a:headEnd/>
              <a:tailEnd type="arrow" w="med" len="med"/>
            </a:ln>
          </p:spPr>
        </p:cxnSp>
        <p:cxnSp>
          <p:nvCxnSpPr>
            <p:cNvPr id="89" name="AutoShape 148"/>
            <p:cNvCxnSpPr>
              <a:cxnSpLocks noChangeShapeType="1"/>
            </p:cNvCxnSpPr>
            <p:nvPr/>
          </p:nvCxnSpPr>
          <p:spPr bwMode="auto">
            <a:xfrm rot="16200000" flipH="1">
              <a:off x="6190457" y="1789907"/>
              <a:ext cx="401636" cy="323850"/>
            </a:xfrm>
            <a:prstGeom prst="straightConnector1">
              <a:avLst/>
            </a:prstGeom>
            <a:noFill/>
            <a:ln w="28575">
              <a:solidFill>
                <a:schemeClr val="tx1"/>
              </a:solidFill>
              <a:round/>
              <a:headEnd/>
              <a:tailEnd type="arrow" w="med" len="med"/>
            </a:ln>
          </p:spPr>
        </p:cxnSp>
      </p:grpSp>
      <p:grpSp>
        <p:nvGrpSpPr>
          <p:cNvPr id="17" name="Group 113"/>
          <p:cNvGrpSpPr/>
          <p:nvPr/>
        </p:nvGrpSpPr>
        <p:grpSpPr>
          <a:xfrm>
            <a:off x="4664075" y="711200"/>
            <a:ext cx="3055938" cy="735806"/>
            <a:chOff x="3140075" y="711200"/>
            <a:chExt cx="3055938" cy="735806"/>
          </a:xfrm>
        </p:grpSpPr>
        <p:sp>
          <p:nvSpPr>
            <p:cNvPr id="90" name="Text Box 229"/>
            <p:cNvSpPr txBox="1">
              <a:spLocks noChangeArrowheads="1"/>
            </p:cNvSpPr>
            <p:nvPr/>
          </p:nvSpPr>
          <p:spPr bwMode="auto">
            <a:xfrm>
              <a:off x="3140075" y="711200"/>
              <a:ext cx="495300" cy="307975"/>
            </a:xfrm>
            <a:prstGeom prst="rect">
              <a:avLst/>
            </a:prstGeom>
            <a:noFill/>
            <a:ln w="28575">
              <a:solidFill>
                <a:schemeClr val="tx1"/>
              </a:solidFill>
              <a:miter lim="800000"/>
              <a:headEnd/>
              <a:tailEnd/>
            </a:ln>
          </p:spPr>
          <p:txBody>
            <a:bodyPr>
              <a:spAutoFit/>
            </a:bodyPr>
            <a:lstStyle/>
            <a:p>
              <a:r>
                <a:rPr lang="da-DK" sz="1400" b="1">
                  <a:latin typeface="+mj-lt"/>
                </a:rPr>
                <a:t>R5</a:t>
              </a:r>
              <a:endParaRPr lang="en-US" sz="1400" b="1">
                <a:latin typeface="+mj-lt"/>
              </a:endParaRPr>
            </a:p>
          </p:txBody>
        </p:sp>
        <p:sp>
          <p:nvSpPr>
            <p:cNvPr id="91" name="Text Box 230"/>
            <p:cNvSpPr txBox="1">
              <a:spLocks noChangeArrowheads="1"/>
            </p:cNvSpPr>
            <p:nvPr/>
          </p:nvSpPr>
          <p:spPr bwMode="auto">
            <a:xfrm>
              <a:off x="5700713" y="711200"/>
              <a:ext cx="495300" cy="307975"/>
            </a:xfrm>
            <a:prstGeom prst="rect">
              <a:avLst/>
            </a:prstGeom>
            <a:noFill/>
            <a:ln w="28575">
              <a:solidFill>
                <a:schemeClr val="tx1"/>
              </a:solidFill>
              <a:miter lim="800000"/>
              <a:headEnd/>
              <a:tailEnd/>
            </a:ln>
          </p:spPr>
          <p:txBody>
            <a:bodyPr>
              <a:spAutoFit/>
            </a:bodyPr>
            <a:lstStyle/>
            <a:p>
              <a:r>
                <a:rPr lang="da-DK" sz="1400" b="1">
                  <a:latin typeface="+mj-lt"/>
                </a:rPr>
                <a:t>R6</a:t>
              </a:r>
              <a:endParaRPr lang="en-US" sz="1400" b="1">
                <a:latin typeface="+mj-lt"/>
              </a:endParaRPr>
            </a:p>
          </p:txBody>
        </p:sp>
        <p:cxnSp>
          <p:nvCxnSpPr>
            <p:cNvPr id="92" name="AutoShape 232"/>
            <p:cNvCxnSpPr>
              <a:cxnSpLocks noChangeShapeType="1"/>
              <a:stCxn id="90" idx="2"/>
            </p:cNvCxnSpPr>
            <p:nvPr/>
          </p:nvCxnSpPr>
          <p:spPr bwMode="auto">
            <a:xfrm rot="16200000" flipH="1">
              <a:off x="3194050" y="1212851"/>
              <a:ext cx="390525" cy="3175"/>
            </a:xfrm>
            <a:prstGeom prst="straightConnector1">
              <a:avLst/>
            </a:prstGeom>
            <a:noFill/>
            <a:ln w="28575">
              <a:solidFill>
                <a:schemeClr val="tx1"/>
              </a:solidFill>
              <a:round/>
              <a:headEnd/>
              <a:tailEnd type="arrow" w="med" len="med"/>
            </a:ln>
          </p:spPr>
        </p:cxnSp>
        <p:cxnSp>
          <p:nvCxnSpPr>
            <p:cNvPr id="93" name="AutoShape 233"/>
            <p:cNvCxnSpPr>
              <a:cxnSpLocks noChangeShapeType="1"/>
              <a:stCxn id="91" idx="2"/>
            </p:cNvCxnSpPr>
            <p:nvPr/>
          </p:nvCxnSpPr>
          <p:spPr bwMode="auto">
            <a:xfrm rot="5400000">
              <a:off x="5730875" y="1230313"/>
              <a:ext cx="428625" cy="4762"/>
            </a:xfrm>
            <a:prstGeom prst="straightConnector1">
              <a:avLst/>
            </a:prstGeom>
            <a:noFill/>
            <a:ln w="28575">
              <a:solidFill>
                <a:schemeClr val="tx1"/>
              </a:solidFill>
              <a:round/>
              <a:headEnd/>
              <a:tailEnd type="arrow" w="med" len="med"/>
            </a:ln>
          </p:spPr>
        </p:cxnSp>
      </p:grpSp>
      <p:grpSp>
        <p:nvGrpSpPr>
          <p:cNvPr id="18" name="Group 123"/>
          <p:cNvGrpSpPr>
            <a:grpSpLocks/>
          </p:cNvGrpSpPr>
          <p:nvPr/>
        </p:nvGrpSpPr>
        <p:grpSpPr bwMode="auto">
          <a:xfrm>
            <a:off x="4886325" y="698500"/>
            <a:ext cx="2581276" cy="720726"/>
            <a:chOff x="1806" y="260"/>
            <a:chExt cx="1626" cy="454"/>
          </a:xfrm>
        </p:grpSpPr>
        <p:grpSp>
          <p:nvGrpSpPr>
            <p:cNvPr id="19" name="Group 117"/>
            <p:cNvGrpSpPr>
              <a:grpSpLocks/>
            </p:cNvGrpSpPr>
            <p:nvPr/>
          </p:nvGrpSpPr>
          <p:grpSpPr bwMode="auto">
            <a:xfrm>
              <a:off x="2344" y="260"/>
              <a:ext cx="623" cy="194"/>
              <a:chOff x="1593" y="435"/>
              <a:chExt cx="691" cy="194"/>
            </a:xfrm>
          </p:grpSpPr>
          <p:sp>
            <p:nvSpPr>
              <p:cNvPr id="108" name="Text Box 118"/>
              <p:cNvSpPr txBox="1">
                <a:spLocks noChangeArrowheads="1"/>
              </p:cNvSpPr>
              <p:nvPr/>
            </p:nvSpPr>
            <p:spPr bwMode="auto">
              <a:xfrm>
                <a:off x="1593" y="435"/>
                <a:ext cx="346" cy="194"/>
              </a:xfrm>
              <a:prstGeom prst="rect">
                <a:avLst/>
              </a:prstGeom>
              <a:noFill/>
              <a:ln w="28575">
                <a:solidFill>
                  <a:schemeClr val="tx1"/>
                </a:solidFill>
                <a:miter lim="800000"/>
                <a:headEnd/>
                <a:tailEnd/>
              </a:ln>
            </p:spPr>
            <p:txBody>
              <a:bodyPr>
                <a:spAutoFit/>
              </a:bodyPr>
              <a:lstStyle/>
              <a:p>
                <a:r>
                  <a:rPr lang="da-DK" sz="1400" b="1">
                    <a:latin typeface="+mj-lt"/>
                  </a:rPr>
                  <a:t>R5</a:t>
                </a:r>
                <a:endParaRPr lang="en-US" sz="1400" b="1">
                  <a:latin typeface="+mj-lt"/>
                </a:endParaRPr>
              </a:p>
            </p:txBody>
          </p:sp>
          <p:sp>
            <p:nvSpPr>
              <p:cNvPr id="109" name="Text Box 119"/>
              <p:cNvSpPr txBox="1">
                <a:spLocks noChangeArrowheads="1"/>
              </p:cNvSpPr>
              <p:nvPr/>
            </p:nvSpPr>
            <p:spPr bwMode="auto">
              <a:xfrm>
                <a:off x="1938" y="435"/>
                <a:ext cx="346" cy="194"/>
              </a:xfrm>
              <a:prstGeom prst="rect">
                <a:avLst/>
              </a:prstGeom>
              <a:noFill/>
              <a:ln w="28575">
                <a:solidFill>
                  <a:schemeClr val="tx1"/>
                </a:solidFill>
                <a:miter lim="800000"/>
                <a:headEnd/>
                <a:tailEnd/>
              </a:ln>
            </p:spPr>
            <p:txBody>
              <a:bodyPr>
                <a:spAutoFit/>
              </a:bodyPr>
              <a:lstStyle/>
              <a:p>
                <a:r>
                  <a:rPr lang="da-DK" sz="1400" b="1">
                    <a:latin typeface="+mj-lt"/>
                  </a:rPr>
                  <a:t>R6</a:t>
                </a:r>
                <a:endParaRPr lang="en-US" sz="1400" b="1">
                  <a:latin typeface="+mj-lt"/>
                </a:endParaRPr>
              </a:p>
            </p:txBody>
          </p:sp>
        </p:grpSp>
        <p:cxnSp>
          <p:nvCxnSpPr>
            <p:cNvPr id="106" name="AutoShape 121"/>
            <p:cNvCxnSpPr>
              <a:cxnSpLocks noChangeShapeType="1"/>
              <a:stCxn id="108" idx="2"/>
            </p:cNvCxnSpPr>
            <p:nvPr/>
          </p:nvCxnSpPr>
          <p:spPr bwMode="auto">
            <a:xfrm rot="5400000">
              <a:off x="2023" y="237"/>
              <a:ext cx="260" cy="694"/>
            </a:xfrm>
            <a:prstGeom prst="straightConnector1">
              <a:avLst/>
            </a:prstGeom>
            <a:noFill/>
            <a:ln w="28575">
              <a:solidFill>
                <a:schemeClr val="tx1"/>
              </a:solidFill>
              <a:round/>
              <a:headEnd/>
              <a:tailEnd type="arrow" w="med" len="med"/>
            </a:ln>
          </p:spPr>
        </p:cxnSp>
        <p:cxnSp>
          <p:nvCxnSpPr>
            <p:cNvPr id="107" name="AutoShape 122"/>
            <p:cNvCxnSpPr>
              <a:cxnSpLocks noChangeShapeType="1"/>
              <a:stCxn id="109" idx="2"/>
            </p:cNvCxnSpPr>
            <p:nvPr/>
          </p:nvCxnSpPr>
          <p:spPr bwMode="auto">
            <a:xfrm rot="16200000" flipH="1">
              <a:off x="2995" y="271"/>
              <a:ext cx="254" cy="621"/>
            </a:xfrm>
            <a:prstGeom prst="straightConnector1">
              <a:avLst/>
            </a:prstGeom>
            <a:noFill/>
            <a:ln w="28575">
              <a:solidFill>
                <a:schemeClr val="tx1"/>
              </a:solidFill>
              <a:round/>
              <a:headEnd/>
              <a:tailEnd type="arrow" w="med" len="med"/>
            </a:ln>
          </p:spPr>
        </p:cxnSp>
      </p:grpSp>
    </p:spTree>
    <p:extLst>
      <p:ext uri="{BB962C8B-B14F-4D97-AF65-F5344CB8AC3E}">
        <p14:creationId xmlns:p14="http://schemas.microsoft.com/office/powerpoint/2010/main" val="305247362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par>
                                <p:cTn id="8" presetID="10" presetClass="entr" presetSubtype="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2000"/>
                                        <p:tgtEl>
                                          <p:spTgt spid="16"/>
                                        </p:tgtEl>
                                      </p:cBhvr>
                                    </p:animEffect>
                                  </p:childTnLst>
                                </p:cTn>
                              </p:par>
                              <p:par>
                                <p:cTn id="11" presetID="10" presetClass="entr" presetSubtype="0"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2000"/>
                                        <p:tgtEl>
                                          <p:spTgt spid="17"/>
                                        </p:tgtEl>
                                      </p:cBhvr>
                                    </p:animEffect>
                                  </p:childTnLst>
                                </p:cTn>
                              </p:par>
                              <p:par>
                                <p:cTn id="14" presetID="10" presetClass="exit" presetSubtype="0" fill="hold" nodeType="withEffect">
                                  <p:stCondLst>
                                    <p:cond delay="500"/>
                                  </p:stCondLst>
                                  <p:childTnLst>
                                    <p:animEffect transition="out" filter="fade">
                                      <p:cBhvr>
                                        <p:cTn id="15" dur="2000"/>
                                        <p:tgtEl>
                                          <p:spTgt spid="12"/>
                                        </p:tgtEl>
                                      </p:cBhvr>
                                    </p:animEffect>
                                    <p:set>
                                      <p:cBhvr>
                                        <p:cTn id="16" dur="1" fill="hold">
                                          <p:stCondLst>
                                            <p:cond delay="1999"/>
                                          </p:stCondLst>
                                        </p:cTn>
                                        <p:tgtEl>
                                          <p:spTgt spid="12"/>
                                        </p:tgtEl>
                                        <p:attrNameLst>
                                          <p:attrName>style.visibility</p:attrName>
                                        </p:attrNameLst>
                                      </p:cBhvr>
                                      <p:to>
                                        <p:strVal val="hidden"/>
                                      </p:to>
                                    </p:set>
                                  </p:childTnLst>
                                </p:cTn>
                              </p:par>
                            </p:childTnLst>
                          </p:cTn>
                        </p:par>
                        <p:par>
                          <p:cTn id="17" fill="hold">
                            <p:stCondLst>
                              <p:cond delay="2500"/>
                            </p:stCondLst>
                            <p:childTnLst>
                              <p:par>
                                <p:cTn id="18" presetID="10" presetClass="entr" presetSubtype="0" fill="hold" nodeType="after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2000"/>
                                        <p:tgtEl>
                                          <p:spTgt spid="18"/>
                                        </p:tgtEl>
                                      </p:cBhvr>
                                    </p:animEffect>
                                  </p:childTnLst>
                                </p:cTn>
                              </p:par>
                              <p:par>
                                <p:cTn id="21" presetID="10" presetClass="exit" presetSubtype="0" fill="hold" nodeType="withEffect">
                                  <p:stCondLst>
                                    <p:cond delay="0"/>
                                  </p:stCondLst>
                                  <p:childTnLst>
                                    <p:animEffect transition="out" filter="fade">
                                      <p:cBhvr>
                                        <p:cTn id="22" dur="2000"/>
                                        <p:tgtEl>
                                          <p:spTgt spid="17"/>
                                        </p:tgtEl>
                                      </p:cBhvr>
                                    </p:animEffect>
                                    <p:set>
                                      <p:cBhvr>
                                        <p:cTn id="23" dur="1" fill="hold">
                                          <p:stCondLst>
                                            <p:cond delay="1999"/>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Group 86"/>
          <p:cNvGrpSpPr/>
          <p:nvPr/>
        </p:nvGrpSpPr>
        <p:grpSpPr>
          <a:xfrm>
            <a:off x="4430913" y="2703381"/>
            <a:ext cx="2747963" cy="1771651"/>
            <a:chOff x="4216401" y="698500"/>
            <a:chExt cx="2747963" cy="1771651"/>
          </a:xfrm>
        </p:grpSpPr>
        <p:grpSp>
          <p:nvGrpSpPr>
            <p:cNvPr id="3" name="Group 155"/>
            <p:cNvGrpSpPr>
              <a:grpSpLocks/>
            </p:cNvGrpSpPr>
            <p:nvPr/>
          </p:nvGrpSpPr>
          <p:grpSpPr bwMode="auto">
            <a:xfrm>
              <a:off x="4870451" y="2157413"/>
              <a:ext cx="2093913" cy="312738"/>
              <a:chOff x="1966" y="1169"/>
              <a:chExt cx="1319" cy="197"/>
            </a:xfrm>
          </p:grpSpPr>
          <p:sp>
            <p:nvSpPr>
              <p:cNvPr id="20534" name="Text Box 162"/>
              <p:cNvSpPr txBox="1">
                <a:spLocks noChangeArrowheads="1"/>
              </p:cNvSpPr>
              <p:nvPr/>
            </p:nvSpPr>
            <p:spPr bwMode="auto">
              <a:xfrm>
                <a:off x="2223" y="1172"/>
                <a:ext cx="312" cy="194"/>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400" b="1">
                    <a:solidFill>
                      <a:srgbClr val="000000"/>
                    </a:solidFill>
                    <a:latin typeface="+mj-lt"/>
                  </a:rPr>
                  <a:t>p9</a:t>
                </a:r>
                <a:endParaRPr lang="en-US" sz="1400" b="1">
                  <a:solidFill>
                    <a:srgbClr val="000000"/>
                  </a:solidFill>
                  <a:latin typeface="+mj-lt"/>
                </a:endParaRPr>
              </a:p>
            </p:txBody>
          </p:sp>
          <p:grpSp>
            <p:nvGrpSpPr>
              <p:cNvPr id="4" name="Group 164"/>
              <p:cNvGrpSpPr>
                <a:grpSpLocks/>
              </p:cNvGrpSpPr>
              <p:nvPr/>
            </p:nvGrpSpPr>
            <p:grpSpPr bwMode="auto">
              <a:xfrm>
                <a:off x="1966" y="1169"/>
                <a:ext cx="1319" cy="194"/>
                <a:chOff x="1729" y="435"/>
                <a:chExt cx="1798" cy="194"/>
              </a:xfrm>
            </p:grpSpPr>
            <p:sp>
              <p:nvSpPr>
                <p:cNvPr id="20530" name="Text Box 165"/>
                <p:cNvSpPr txBox="1">
                  <a:spLocks noChangeArrowheads="1"/>
                </p:cNvSpPr>
                <p:nvPr/>
              </p:nvSpPr>
              <p:spPr bwMode="auto">
                <a:xfrm>
                  <a:off x="1729" y="435"/>
                  <a:ext cx="346" cy="194"/>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400" b="1">
                      <a:solidFill>
                        <a:srgbClr val="000000"/>
                      </a:solidFill>
                      <a:latin typeface="+mj-lt"/>
                    </a:rPr>
                    <a:t>p5</a:t>
                  </a:r>
                  <a:endParaRPr lang="en-US" sz="1400" b="1">
                    <a:solidFill>
                      <a:srgbClr val="000000"/>
                    </a:solidFill>
                    <a:latin typeface="+mj-lt"/>
                  </a:endParaRPr>
                </a:p>
              </p:txBody>
            </p:sp>
            <p:sp>
              <p:nvSpPr>
                <p:cNvPr id="20532" name="Text Box 167"/>
                <p:cNvSpPr txBox="1">
                  <a:spLocks noChangeArrowheads="1"/>
                </p:cNvSpPr>
                <p:nvPr/>
              </p:nvSpPr>
              <p:spPr bwMode="auto">
                <a:xfrm>
                  <a:off x="3182" y="435"/>
                  <a:ext cx="345" cy="194"/>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400" b="1">
                      <a:solidFill>
                        <a:srgbClr val="000000"/>
                      </a:solidFill>
                      <a:latin typeface="+mj-lt"/>
                    </a:rPr>
                    <a:t>p7</a:t>
                  </a:r>
                  <a:endParaRPr lang="en-US" sz="1400" b="1">
                    <a:solidFill>
                      <a:srgbClr val="000000"/>
                    </a:solidFill>
                    <a:latin typeface="+mj-lt"/>
                  </a:endParaRPr>
                </a:p>
              </p:txBody>
            </p:sp>
          </p:grpSp>
        </p:grpSp>
        <p:sp>
          <p:nvSpPr>
            <p:cNvPr id="187" name="Text Box 9"/>
            <p:cNvSpPr txBox="1">
              <a:spLocks noChangeArrowheads="1"/>
            </p:cNvSpPr>
            <p:nvPr/>
          </p:nvSpPr>
          <p:spPr bwMode="auto">
            <a:xfrm>
              <a:off x="6162675" y="2157413"/>
              <a:ext cx="401638" cy="307777"/>
            </a:xfrm>
            <a:prstGeom prst="rect">
              <a:avLst/>
            </a:prstGeom>
            <a:noFill/>
            <a:ln w="28575">
              <a:solidFill>
                <a:srgbClr val="33CC33"/>
              </a:solidFill>
              <a:miter lim="800000"/>
              <a:headEnd/>
              <a:tailEnd/>
            </a:ln>
          </p:spPr>
          <p:txBody>
            <a:bodyPr>
              <a:spAutoFit/>
            </a:bodyPr>
            <a:lstStyle/>
            <a:p>
              <a:pPr algn="ctr" rtl="0" eaLnBrk="0" fontAlgn="base" hangingPunct="0">
                <a:spcBef>
                  <a:spcPct val="0"/>
                </a:spcBef>
                <a:spcAft>
                  <a:spcPct val="0"/>
                </a:spcAft>
              </a:pPr>
              <a:r>
                <a:rPr lang="da-DK" sz="1400" b="1">
                  <a:solidFill>
                    <a:srgbClr val="000000"/>
                  </a:solidFill>
                  <a:latin typeface="+mj-lt"/>
                </a:rPr>
                <a:t>p6</a:t>
              </a:r>
              <a:endParaRPr lang="en-US" sz="1400" b="1">
                <a:solidFill>
                  <a:srgbClr val="000000"/>
                </a:solidFill>
                <a:latin typeface="+mj-lt"/>
              </a:endParaRPr>
            </a:p>
          </p:txBody>
        </p:sp>
        <p:grpSp>
          <p:nvGrpSpPr>
            <p:cNvPr id="5" name="Group 112"/>
            <p:cNvGrpSpPr/>
            <p:nvPr/>
          </p:nvGrpSpPr>
          <p:grpSpPr>
            <a:xfrm>
              <a:off x="5267326" y="1431926"/>
              <a:ext cx="1285874" cy="730252"/>
              <a:chOff x="5267326" y="1431926"/>
              <a:chExt cx="1285874" cy="730252"/>
            </a:xfrm>
          </p:grpSpPr>
          <p:sp>
            <p:nvSpPr>
              <p:cNvPr id="79" name="Text Box 144"/>
              <p:cNvSpPr txBox="1">
                <a:spLocks noChangeArrowheads="1"/>
              </p:cNvSpPr>
              <p:nvPr/>
            </p:nvSpPr>
            <p:spPr bwMode="auto">
              <a:xfrm>
                <a:off x="5942013" y="1431926"/>
                <a:ext cx="493712" cy="307975"/>
              </a:xfrm>
              <a:prstGeom prst="rect">
                <a:avLst/>
              </a:prstGeom>
              <a:noFill/>
              <a:ln w="28575">
                <a:solidFill>
                  <a:schemeClr val="accent2"/>
                </a:solidFill>
                <a:miter lim="800000"/>
                <a:headEnd/>
                <a:tailEnd/>
              </a:ln>
            </p:spPr>
            <p:txBody>
              <a:bodyPr>
                <a:spAutoFit/>
              </a:bodyPr>
              <a:lstStyle/>
              <a:p>
                <a:r>
                  <a:rPr lang="da-DK" sz="1400" b="1">
                    <a:latin typeface="+mj-lt"/>
                  </a:rPr>
                  <a:t>R4</a:t>
                </a:r>
                <a:endParaRPr lang="en-US" sz="1400" b="1">
                  <a:latin typeface="+mj-lt"/>
                </a:endParaRPr>
              </a:p>
            </p:txBody>
          </p:sp>
          <p:sp>
            <p:nvSpPr>
              <p:cNvPr id="86" name="Text Box 143"/>
              <p:cNvSpPr txBox="1">
                <a:spLocks noChangeArrowheads="1"/>
              </p:cNvSpPr>
              <p:nvPr/>
            </p:nvSpPr>
            <p:spPr bwMode="auto">
              <a:xfrm>
                <a:off x="5448300" y="1431926"/>
                <a:ext cx="495300" cy="307975"/>
              </a:xfrm>
              <a:prstGeom prst="rect">
                <a:avLst/>
              </a:prstGeom>
              <a:noFill/>
              <a:ln w="28575">
                <a:solidFill>
                  <a:schemeClr val="accent2"/>
                </a:solidFill>
                <a:miter lim="800000"/>
                <a:headEnd/>
                <a:tailEnd/>
              </a:ln>
            </p:spPr>
            <p:txBody>
              <a:bodyPr>
                <a:spAutoFit/>
              </a:bodyPr>
              <a:lstStyle/>
              <a:p>
                <a:r>
                  <a:rPr lang="da-DK" sz="1400" b="1">
                    <a:latin typeface="+mj-lt"/>
                  </a:rPr>
                  <a:t>R3</a:t>
                </a:r>
                <a:endParaRPr lang="en-US" sz="1400" b="1">
                  <a:latin typeface="+mj-lt"/>
                </a:endParaRPr>
              </a:p>
            </p:txBody>
          </p:sp>
          <p:cxnSp>
            <p:nvCxnSpPr>
              <p:cNvPr id="88" name="AutoShape 146"/>
              <p:cNvCxnSpPr>
                <a:cxnSpLocks noChangeShapeType="1"/>
                <a:stCxn id="86" idx="2"/>
              </p:cNvCxnSpPr>
              <p:nvPr/>
            </p:nvCxnSpPr>
            <p:spPr bwMode="auto">
              <a:xfrm rot="5400000">
                <a:off x="5270500" y="1736727"/>
                <a:ext cx="422277" cy="428625"/>
              </a:xfrm>
              <a:prstGeom prst="straightConnector1">
                <a:avLst/>
              </a:prstGeom>
              <a:noFill/>
              <a:ln w="28575">
                <a:solidFill>
                  <a:schemeClr val="tx1"/>
                </a:solidFill>
                <a:round/>
                <a:headEnd/>
                <a:tailEnd type="arrow" w="med" len="med"/>
              </a:ln>
            </p:spPr>
          </p:cxnSp>
          <p:cxnSp>
            <p:nvCxnSpPr>
              <p:cNvPr id="89" name="AutoShape 148"/>
              <p:cNvCxnSpPr>
                <a:cxnSpLocks noChangeShapeType="1"/>
              </p:cNvCxnSpPr>
              <p:nvPr/>
            </p:nvCxnSpPr>
            <p:spPr bwMode="auto">
              <a:xfrm rot="16200000" flipH="1">
                <a:off x="6190457" y="1789907"/>
                <a:ext cx="401636" cy="323850"/>
              </a:xfrm>
              <a:prstGeom prst="straightConnector1">
                <a:avLst/>
              </a:prstGeom>
              <a:noFill/>
              <a:ln w="28575">
                <a:solidFill>
                  <a:schemeClr val="tx1"/>
                </a:solidFill>
                <a:round/>
                <a:headEnd/>
                <a:tailEnd type="arrow" w="med" len="med"/>
              </a:ln>
            </p:spPr>
          </p:cxnSp>
        </p:grpSp>
        <p:grpSp>
          <p:nvGrpSpPr>
            <p:cNvPr id="6" name="Group 123"/>
            <p:cNvGrpSpPr>
              <a:grpSpLocks/>
            </p:cNvGrpSpPr>
            <p:nvPr/>
          </p:nvGrpSpPr>
          <p:grpSpPr bwMode="auto">
            <a:xfrm>
              <a:off x="4216401" y="698500"/>
              <a:ext cx="1727201" cy="712788"/>
              <a:chOff x="2344" y="260"/>
              <a:chExt cx="1088" cy="449"/>
            </a:xfrm>
          </p:grpSpPr>
          <p:grpSp>
            <p:nvGrpSpPr>
              <p:cNvPr id="7" name="Group 117"/>
              <p:cNvGrpSpPr>
                <a:grpSpLocks/>
              </p:cNvGrpSpPr>
              <p:nvPr/>
            </p:nvGrpSpPr>
            <p:grpSpPr bwMode="auto">
              <a:xfrm>
                <a:off x="2344" y="260"/>
                <a:ext cx="623" cy="194"/>
                <a:chOff x="1593" y="435"/>
                <a:chExt cx="691" cy="194"/>
              </a:xfrm>
            </p:grpSpPr>
            <p:sp>
              <p:nvSpPr>
                <p:cNvPr id="108" name="Text Box 118"/>
                <p:cNvSpPr txBox="1">
                  <a:spLocks noChangeArrowheads="1"/>
                </p:cNvSpPr>
                <p:nvPr/>
              </p:nvSpPr>
              <p:spPr bwMode="auto">
                <a:xfrm>
                  <a:off x="1593" y="435"/>
                  <a:ext cx="346" cy="194"/>
                </a:xfrm>
                <a:prstGeom prst="rect">
                  <a:avLst/>
                </a:prstGeom>
                <a:noFill/>
                <a:ln w="28575">
                  <a:solidFill>
                    <a:schemeClr val="tx1"/>
                  </a:solidFill>
                  <a:miter lim="800000"/>
                  <a:headEnd/>
                  <a:tailEnd/>
                </a:ln>
              </p:spPr>
              <p:txBody>
                <a:bodyPr>
                  <a:spAutoFit/>
                </a:bodyPr>
                <a:lstStyle/>
                <a:p>
                  <a:r>
                    <a:rPr lang="da-DK" sz="1400" b="1">
                      <a:latin typeface="+mj-lt"/>
                    </a:rPr>
                    <a:t>R5</a:t>
                  </a:r>
                  <a:endParaRPr lang="en-US" sz="1400" b="1">
                    <a:latin typeface="+mj-lt"/>
                  </a:endParaRPr>
                </a:p>
              </p:txBody>
            </p:sp>
            <p:sp>
              <p:nvSpPr>
                <p:cNvPr id="109" name="Text Box 119"/>
                <p:cNvSpPr txBox="1">
                  <a:spLocks noChangeArrowheads="1"/>
                </p:cNvSpPr>
                <p:nvPr/>
              </p:nvSpPr>
              <p:spPr bwMode="auto">
                <a:xfrm>
                  <a:off x="1938" y="435"/>
                  <a:ext cx="346" cy="194"/>
                </a:xfrm>
                <a:prstGeom prst="rect">
                  <a:avLst/>
                </a:prstGeom>
                <a:noFill/>
                <a:ln w="28575">
                  <a:solidFill>
                    <a:schemeClr val="tx1"/>
                  </a:solidFill>
                  <a:miter lim="800000"/>
                  <a:headEnd/>
                  <a:tailEnd/>
                </a:ln>
              </p:spPr>
              <p:txBody>
                <a:bodyPr>
                  <a:spAutoFit/>
                </a:bodyPr>
                <a:lstStyle/>
                <a:p>
                  <a:r>
                    <a:rPr lang="da-DK" sz="1400" b="1">
                      <a:latin typeface="+mj-lt"/>
                    </a:rPr>
                    <a:t>R6</a:t>
                  </a:r>
                  <a:endParaRPr lang="en-US" sz="1400" b="1">
                    <a:latin typeface="+mj-lt"/>
                  </a:endParaRPr>
                </a:p>
              </p:txBody>
            </p:sp>
          </p:grpSp>
          <p:cxnSp>
            <p:nvCxnSpPr>
              <p:cNvPr id="107" name="AutoShape 122"/>
              <p:cNvCxnSpPr>
                <a:cxnSpLocks noChangeShapeType="1"/>
                <a:stCxn id="109" idx="2"/>
              </p:cNvCxnSpPr>
              <p:nvPr/>
            </p:nvCxnSpPr>
            <p:spPr bwMode="auto">
              <a:xfrm rot="16200000" flipH="1">
                <a:off x="2995" y="271"/>
                <a:ext cx="254" cy="621"/>
              </a:xfrm>
              <a:prstGeom prst="straightConnector1">
                <a:avLst/>
              </a:prstGeom>
              <a:noFill/>
              <a:ln w="28575">
                <a:solidFill>
                  <a:schemeClr val="tx1"/>
                </a:solidFill>
                <a:round/>
                <a:headEnd/>
                <a:tailEnd type="arrow" w="med" len="med"/>
              </a:ln>
            </p:spPr>
          </p:cxnSp>
        </p:grpSp>
      </p:grpSp>
      <p:sp>
        <p:nvSpPr>
          <p:cNvPr id="97" name="Text Box 69"/>
          <p:cNvSpPr txBox="1">
            <a:spLocks noChangeArrowheads="1"/>
          </p:cNvSpPr>
          <p:nvPr/>
        </p:nvSpPr>
        <p:spPr bwMode="auto">
          <a:xfrm>
            <a:off x="3665737" y="1030156"/>
            <a:ext cx="423514" cy="1323439"/>
          </a:xfrm>
          <a:prstGeom prst="rect">
            <a:avLst/>
          </a:prstGeom>
          <a:noFill/>
          <a:ln w="28575">
            <a:solidFill>
              <a:schemeClr val="bg2"/>
            </a:solidFill>
            <a:miter lim="800000"/>
            <a:headEnd/>
            <a:tailEnd/>
          </a:ln>
        </p:spPr>
        <p:txBody>
          <a:bodyPr wrap="none">
            <a:spAutoFit/>
          </a:bodyPr>
          <a:lstStyle/>
          <a:p>
            <a:r>
              <a:rPr lang="da-DK" sz="1600" b="1">
                <a:latin typeface="+mj-lt"/>
              </a:rPr>
              <a:t>p5</a:t>
            </a:r>
          </a:p>
          <a:p>
            <a:r>
              <a:rPr lang="da-DK" sz="1600" b="1">
                <a:latin typeface="+mj-lt"/>
              </a:rPr>
              <a:t>4</a:t>
            </a:r>
          </a:p>
          <a:p>
            <a:r>
              <a:rPr lang="da-DK" sz="1600" b="1">
                <a:latin typeface="+mj-lt"/>
              </a:rPr>
              <a:t>0</a:t>
            </a:r>
          </a:p>
          <a:p>
            <a:r>
              <a:rPr lang="da-DK" sz="1600" b="1">
                <a:latin typeface="+mj-lt"/>
              </a:rPr>
              <a:t>4</a:t>
            </a:r>
          </a:p>
          <a:p>
            <a:r>
              <a:rPr lang="da-DK" sz="1600" b="1">
                <a:latin typeface="+mj-lt"/>
              </a:rPr>
              <a:t>0 </a:t>
            </a:r>
            <a:endParaRPr lang="en-US" sz="1600" b="1">
              <a:latin typeface="+mj-lt"/>
            </a:endParaRPr>
          </a:p>
        </p:txBody>
      </p:sp>
      <p:sp>
        <p:nvSpPr>
          <p:cNvPr id="98" name="Text Box 69"/>
          <p:cNvSpPr txBox="1">
            <a:spLocks noChangeArrowheads="1"/>
          </p:cNvSpPr>
          <p:nvPr/>
        </p:nvSpPr>
        <p:spPr bwMode="auto">
          <a:xfrm>
            <a:off x="4065787" y="1030156"/>
            <a:ext cx="481222" cy="1323439"/>
          </a:xfrm>
          <a:prstGeom prst="rect">
            <a:avLst/>
          </a:prstGeom>
          <a:noFill/>
          <a:ln w="28575">
            <a:solidFill>
              <a:schemeClr val="bg2"/>
            </a:solidFill>
            <a:miter lim="800000"/>
            <a:headEnd/>
            <a:tailEnd/>
          </a:ln>
        </p:spPr>
        <p:txBody>
          <a:bodyPr wrap="none">
            <a:spAutoFit/>
          </a:bodyPr>
          <a:lstStyle/>
          <a:p>
            <a:r>
              <a:rPr lang="da-DK" sz="1600" b="1">
                <a:latin typeface="+mj-lt"/>
              </a:rPr>
              <a:t>p6 </a:t>
            </a:r>
          </a:p>
          <a:p>
            <a:r>
              <a:rPr lang="da-DK" sz="1600" b="1">
                <a:latin typeface="+mj-lt"/>
              </a:rPr>
              <a:t>0</a:t>
            </a:r>
          </a:p>
          <a:p>
            <a:r>
              <a:rPr lang="da-DK" sz="1600" b="1">
                <a:latin typeface="+mj-lt"/>
              </a:rPr>
              <a:t>4</a:t>
            </a:r>
          </a:p>
          <a:p>
            <a:r>
              <a:rPr lang="da-DK" sz="1600" b="1">
                <a:latin typeface="+mj-lt"/>
              </a:rPr>
              <a:t>3</a:t>
            </a:r>
          </a:p>
          <a:p>
            <a:r>
              <a:rPr lang="da-DK" sz="1600" b="1">
                <a:latin typeface="+mj-lt"/>
              </a:rPr>
              <a:t>0</a:t>
            </a:r>
            <a:endParaRPr lang="en-US" sz="1600" b="1">
              <a:latin typeface="+mj-lt"/>
            </a:endParaRPr>
          </a:p>
        </p:txBody>
      </p:sp>
      <p:sp>
        <p:nvSpPr>
          <p:cNvPr id="99" name="Text Box 69"/>
          <p:cNvSpPr txBox="1">
            <a:spLocks noChangeArrowheads="1"/>
          </p:cNvSpPr>
          <p:nvPr/>
        </p:nvSpPr>
        <p:spPr bwMode="auto">
          <a:xfrm>
            <a:off x="4522987" y="1030156"/>
            <a:ext cx="423514" cy="1323439"/>
          </a:xfrm>
          <a:prstGeom prst="rect">
            <a:avLst/>
          </a:prstGeom>
          <a:noFill/>
          <a:ln w="28575">
            <a:solidFill>
              <a:schemeClr val="bg2"/>
            </a:solidFill>
            <a:miter lim="800000"/>
            <a:headEnd/>
            <a:tailEnd/>
          </a:ln>
        </p:spPr>
        <p:txBody>
          <a:bodyPr wrap="none">
            <a:spAutoFit/>
          </a:bodyPr>
          <a:lstStyle/>
          <a:p>
            <a:r>
              <a:rPr lang="da-DK" sz="1600" b="1">
                <a:latin typeface="+mj-lt"/>
              </a:rPr>
              <a:t>p7</a:t>
            </a:r>
          </a:p>
          <a:p>
            <a:r>
              <a:rPr lang="da-DK" sz="1600" b="1">
                <a:latin typeface="+mj-lt"/>
              </a:rPr>
              <a:t>1</a:t>
            </a:r>
          </a:p>
          <a:p>
            <a:r>
              <a:rPr lang="da-DK" sz="1600" b="1">
                <a:latin typeface="+mj-lt"/>
              </a:rPr>
              <a:t>1</a:t>
            </a:r>
          </a:p>
          <a:p>
            <a:r>
              <a:rPr lang="da-DK" sz="1600" b="1">
                <a:latin typeface="+mj-lt"/>
              </a:rPr>
              <a:t>4</a:t>
            </a:r>
          </a:p>
          <a:p>
            <a:r>
              <a:rPr lang="da-DK" sz="1600" b="1">
                <a:latin typeface="+mj-lt"/>
              </a:rPr>
              <a:t>1  </a:t>
            </a:r>
            <a:endParaRPr lang="en-US" sz="1600" b="1">
              <a:latin typeface="+mj-lt"/>
            </a:endParaRPr>
          </a:p>
        </p:txBody>
      </p:sp>
      <p:sp>
        <p:nvSpPr>
          <p:cNvPr id="100" name="Text Box 69"/>
          <p:cNvSpPr txBox="1">
            <a:spLocks noChangeArrowheads="1"/>
          </p:cNvSpPr>
          <p:nvPr/>
        </p:nvSpPr>
        <p:spPr bwMode="auto">
          <a:xfrm>
            <a:off x="4942087" y="1030156"/>
            <a:ext cx="423514" cy="1323439"/>
          </a:xfrm>
          <a:prstGeom prst="rect">
            <a:avLst/>
          </a:prstGeom>
          <a:noFill/>
          <a:ln w="28575">
            <a:solidFill>
              <a:schemeClr val="bg2"/>
            </a:solidFill>
            <a:miter lim="800000"/>
            <a:headEnd/>
            <a:tailEnd/>
          </a:ln>
        </p:spPr>
        <p:txBody>
          <a:bodyPr wrap="none">
            <a:spAutoFit/>
          </a:bodyPr>
          <a:lstStyle/>
          <a:p>
            <a:r>
              <a:rPr lang="da-DK" sz="1600" b="1">
                <a:latin typeface="+mj-lt"/>
              </a:rPr>
              <a:t>p9</a:t>
            </a:r>
          </a:p>
          <a:p>
            <a:r>
              <a:rPr lang="da-DK" sz="1600" b="1">
                <a:latin typeface="+mj-lt"/>
              </a:rPr>
              <a:t>3</a:t>
            </a:r>
          </a:p>
          <a:p>
            <a:r>
              <a:rPr lang="da-DK" sz="1600" b="1">
                <a:latin typeface="+mj-lt"/>
              </a:rPr>
              <a:t>0</a:t>
            </a:r>
          </a:p>
          <a:p>
            <a:r>
              <a:rPr lang="da-DK" sz="1600" b="1">
                <a:latin typeface="+mj-lt"/>
              </a:rPr>
              <a:t>3</a:t>
            </a:r>
          </a:p>
          <a:p>
            <a:r>
              <a:rPr lang="da-DK" sz="1600" b="1">
                <a:latin typeface="+mj-lt"/>
              </a:rPr>
              <a:t>0 </a:t>
            </a:r>
            <a:endParaRPr lang="en-US" sz="1600" b="1">
              <a:latin typeface="+mj-lt"/>
            </a:endParaRPr>
          </a:p>
        </p:txBody>
      </p:sp>
      <p:sp>
        <p:nvSpPr>
          <p:cNvPr id="101" name="Text Box 69"/>
          <p:cNvSpPr txBox="1">
            <a:spLocks noChangeArrowheads="1"/>
          </p:cNvSpPr>
          <p:nvPr/>
        </p:nvSpPr>
        <p:spPr bwMode="auto">
          <a:xfrm>
            <a:off x="3357660" y="1030156"/>
            <a:ext cx="309700" cy="1323439"/>
          </a:xfrm>
          <a:prstGeom prst="rect">
            <a:avLst/>
          </a:prstGeom>
          <a:noFill/>
          <a:ln w="28575">
            <a:solidFill>
              <a:schemeClr val="bg2"/>
            </a:solidFill>
            <a:miter lim="800000"/>
            <a:headEnd/>
            <a:tailEnd/>
          </a:ln>
        </p:spPr>
        <p:txBody>
          <a:bodyPr wrap="none">
            <a:spAutoFit/>
          </a:bodyPr>
          <a:lstStyle/>
          <a:p>
            <a:endParaRPr lang="da-DK" sz="1600" b="1">
              <a:latin typeface="+mj-lt"/>
            </a:endParaRPr>
          </a:p>
          <a:p>
            <a:r>
              <a:rPr lang="da-DK" sz="1600" b="1">
                <a:latin typeface="+mj-lt"/>
              </a:rPr>
              <a:t>a</a:t>
            </a:r>
          </a:p>
          <a:p>
            <a:r>
              <a:rPr lang="da-DK" sz="1600" b="1">
                <a:latin typeface="+mj-lt"/>
              </a:rPr>
              <a:t>b</a:t>
            </a:r>
          </a:p>
          <a:p>
            <a:r>
              <a:rPr lang="da-DK" sz="1600" b="1">
                <a:latin typeface="+mj-lt"/>
              </a:rPr>
              <a:t>c</a:t>
            </a:r>
          </a:p>
          <a:p>
            <a:r>
              <a:rPr lang="da-DK" sz="1600" b="1">
                <a:latin typeface="+mj-lt"/>
              </a:rPr>
              <a:t>d</a:t>
            </a:r>
          </a:p>
        </p:txBody>
      </p:sp>
      <p:sp>
        <p:nvSpPr>
          <p:cNvPr id="103" name="Text Box 69"/>
          <p:cNvSpPr txBox="1">
            <a:spLocks noChangeArrowheads="1"/>
          </p:cNvSpPr>
          <p:nvPr/>
        </p:nvSpPr>
        <p:spPr bwMode="auto">
          <a:xfrm>
            <a:off x="3287886" y="696780"/>
            <a:ext cx="2101857" cy="338554"/>
          </a:xfrm>
          <a:prstGeom prst="rect">
            <a:avLst/>
          </a:prstGeom>
          <a:noFill/>
          <a:ln w="28575">
            <a:solidFill>
              <a:schemeClr val="bg2"/>
            </a:solidFill>
            <a:miter lim="800000"/>
            <a:headEnd/>
            <a:tailEnd/>
          </a:ln>
        </p:spPr>
        <p:txBody>
          <a:bodyPr wrap="none">
            <a:spAutoFit/>
          </a:bodyPr>
          <a:lstStyle/>
          <a:p>
            <a:r>
              <a:rPr lang="da-DK" sz="1600" b="1" err="1">
                <a:latin typeface="+mj-lt"/>
              </a:rPr>
              <a:t>Object</a:t>
            </a:r>
            <a:r>
              <a:rPr lang="da-DK" sz="1600" b="1">
                <a:latin typeface="+mj-lt"/>
              </a:rPr>
              <a:t> </a:t>
            </a:r>
            <a:r>
              <a:rPr lang="da-DK" sz="1600" b="1" err="1">
                <a:latin typeface="+mj-lt"/>
              </a:rPr>
              <a:t>descriptions</a:t>
            </a:r>
            <a:endParaRPr lang="en-US" sz="1600" b="1">
              <a:latin typeface="+mj-lt"/>
            </a:endParaRPr>
          </a:p>
        </p:txBody>
      </p:sp>
      <p:sp>
        <p:nvSpPr>
          <p:cNvPr id="118" name="Text Box 69"/>
          <p:cNvSpPr txBox="1">
            <a:spLocks noChangeArrowheads="1"/>
          </p:cNvSpPr>
          <p:nvPr/>
        </p:nvSpPr>
        <p:spPr bwMode="auto">
          <a:xfrm>
            <a:off x="6904238" y="2116005"/>
            <a:ext cx="1797287" cy="1077218"/>
          </a:xfrm>
          <a:prstGeom prst="rect">
            <a:avLst/>
          </a:prstGeom>
          <a:noFill/>
          <a:ln w="28575">
            <a:solidFill>
              <a:schemeClr val="bg2"/>
            </a:solidFill>
            <a:miter lim="800000"/>
            <a:headEnd/>
            <a:tailEnd/>
          </a:ln>
        </p:spPr>
        <p:txBody>
          <a:bodyPr wrap="none">
            <a:spAutoFit/>
          </a:bodyPr>
          <a:lstStyle/>
          <a:p>
            <a:r>
              <a:rPr lang="da-DK" sz="1600" b="1">
                <a:latin typeface="+mj-lt"/>
              </a:rPr>
              <a:t>a: (R3, 4), (R4, 1)</a:t>
            </a:r>
          </a:p>
          <a:p>
            <a:r>
              <a:rPr lang="da-DK" sz="1600" b="1">
                <a:latin typeface="+mj-lt"/>
              </a:rPr>
              <a:t>b: (R4, 4)</a:t>
            </a:r>
          </a:p>
          <a:p>
            <a:r>
              <a:rPr lang="da-DK" sz="1600" b="1">
                <a:latin typeface="+mj-lt"/>
              </a:rPr>
              <a:t>c: (R3, 4), (R4, 4)</a:t>
            </a:r>
          </a:p>
          <a:p>
            <a:r>
              <a:rPr lang="da-DK" sz="1600" b="1">
                <a:latin typeface="+mj-lt"/>
              </a:rPr>
              <a:t>d: (R4, 1)</a:t>
            </a:r>
            <a:endParaRPr lang="en-US" sz="1600" b="1">
              <a:latin typeface="+mj-lt"/>
            </a:endParaRPr>
          </a:p>
        </p:txBody>
      </p:sp>
      <p:cxnSp>
        <p:nvCxnSpPr>
          <p:cNvPr id="119" name="AutoShape 66"/>
          <p:cNvCxnSpPr>
            <a:cxnSpLocks noChangeShapeType="1"/>
            <a:endCxn id="118" idx="2"/>
          </p:cNvCxnSpPr>
          <p:nvPr/>
        </p:nvCxnSpPr>
        <p:spPr bwMode="auto">
          <a:xfrm flipV="1">
            <a:off x="6650237" y="3193223"/>
            <a:ext cx="1152645" cy="397572"/>
          </a:xfrm>
          <a:prstGeom prst="bentConnector2">
            <a:avLst/>
          </a:prstGeom>
          <a:noFill/>
          <a:ln w="28575">
            <a:solidFill>
              <a:schemeClr val="tx1"/>
            </a:solidFill>
            <a:prstDash val="dash"/>
            <a:miter lim="800000"/>
            <a:headEnd/>
            <a:tailEnd type="triangle" w="med" len="med"/>
          </a:ln>
        </p:spPr>
      </p:cxnSp>
      <p:sp>
        <p:nvSpPr>
          <p:cNvPr id="123" name="Text Box 69"/>
          <p:cNvSpPr txBox="1">
            <a:spLocks noChangeArrowheads="1"/>
          </p:cNvSpPr>
          <p:nvPr/>
        </p:nvSpPr>
        <p:spPr bwMode="auto">
          <a:xfrm>
            <a:off x="7109917" y="1782630"/>
            <a:ext cx="1338828" cy="338554"/>
          </a:xfrm>
          <a:prstGeom prst="rect">
            <a:avLst/>
          </a:prstGeom>
          <a:noFill/>
          <a:ln w="28575">
            <a:solidFill>
              <a:schemeClr val="bg2"/>
            </a:solidFill>
            <a:miter lim="800000"/>
            <a:headEnd/>
            <a:tailEnd/>
          </a:ln>
        </p:spPr>
        <p:txBody>
          <a:bodyPr wrap="none">
            <a:spAutoFit/>
          </a:bodyPr>
          <a:lstStyle/>
          <a:p>
            <a:r>
              <a:rPr lang="da-DK" sz="1600" b="1" err="1">
                <a:latin typeface="+mj-lt"/>
              </a:rPr>
              <a:t>Inverted</a:t>
            </a:r>
            <a:r>
              <a:rPr lang="da-DK" sz="1600" b="1">
                <a:latin typeface="+mj-lt"/>
              </a:rPr>
              <a:t> file</a:t>
            </a:r>
            <a:endParaRPr lang="en-US" sz="1600" b="1">
              <a:latin typeface="+mj-lt"/>
            </a:endParaRPr>
          </a:p>
        </p:txBody>
      </p:sp>
      <p:sp>
        <p:nvSpPr>
          <p:cNvPr id="113" name="Text Box 69"/>
          <p:cNvSpPr txBox="1">
            <a:spLocks noChangeArrowheads="1"/>
          </p:cNvSpPr>
          <p:nvPr/>
        </p:nvSpPr>
        <p:spPr bwMode="auto">
          <a:xfrm>
            <a:off x="6685121" y="5097330"/>
            <a:ext cx="1763624" cy="1077218"/>
          </a:xfrm>
          <a:prstGeom prst="rect">
            <a:avLst/>
          </a:prstGeom>
          <a:noFill/>
          <a:ln w="28575">
            <a:solidFill>
              <a:schemeClr val="bg2"/>
            </a:solidFill>
            <a:miter lim="800000"/>
            <a:headEnd/>
            <a:tailEnd/>
          </a:ln>
        </p:spPr>
        <p:txBody>
          <a:bodyPr wrap="none">
            <a:spAutoFit/>
          </a:bodyPr>
          <a:lstStyle/>
          <a:p>
            <a:r>
              <a:rPr lang="da-DK" sz="1600" b="1">
                <a:latin typeface="+mj-lt"/>
              </a:rPr>
              <a:t>a: (p7, 1)</a:t>
            </a:r>
          </a:p>
          <a:p>
            <a:r>
              <a:rPr lang="da-DK" sz="1600" b="1">
                <a:latin typeface="+mj-lt"/>
              </a:rPr>
              <a:t>b: (p6, 4), (p7, 1)</a:t>
            </a:r>
          </a:p>
          <a:p>
            <a:r>
              <a:rPr lang="da-DK" sz="1600" b="1">
                <a:latin typeface="+mj-lt"/>
              </a:rPr>
              <a:t>c: (p6, 3), (p7, 4)</a:t>
            </a:r>
          </a:p>
          <a:p>
            <a:r>
              <a:rPr lang="da-DK" sz="1600" b="1">
                <a:latin typeface="+mj-lt"/>
              </a:rPr>
              <a:t>d: (p7, 1)</a:t>
            </a:r>
            <a:endParaRPr lang="en-US" sz="1600" b="1">
              <a:latin typeface="+mj-lt"/>
            </a:endParaRPr>
          </a:p>
        </p:txBody>
      </p:sp>
      <p:cxnSp>
        <p:nvCxnSpPr>
          <p:cNvPr id="114" name="AutoShape 66"/>
          <p:cNvCxnSpPr>
            <a:cxnSpLocks noChangeShapeType="1"/>
            <a:endCxn id="124" idx="0"/>
          </p:cNvCxnSpPr>
          <p:nvPr/>
        </p:nvCxnSpPr>
        <p:spPr bwMode="auto">
          <a:xfrm rot="16200000" flipH="1">
            <a:off x="7127246" y="4339555"/>
            <a:ext cx="434974" cy="413826"/>
          </a:xfrm>
          <a:prstGeom prst="bentConnector3">
            <a:avLst>
              <a:gd name="adj1" fmla="val 50000"/>
            </a:avLst>
          </a:prstGeom>
          <a:noFill/>
          <a:ln w="28575">
            <a:solidFill>
              <a:schemeClr val="tx1"/>
            </a:solidFill>
            <a:prstDash val="dash"/>
            <a:miter lim="800000"/>
            <a:headEnd/>
            <a:tailEnd type="triangle" w="med" len="med"/>
          </a:ln>
        </p:spPr>
      </p:cxnSp>
      <p:sp>
        <p:nvSpPr>
          <p:cNvPr id="124" name="Text Box 69"/>
          <p:cNvSpPr txBox="1">
            <a:spLocks noChangeArrowheads="1"/>
          </p:cNvSpPr>
          <p:nvPr/>
        </p:nvSpPr>
        <p:spPr bwMode="auto">
          <a:xfrm>
            <a:off x="6882232" y="4763955"/>
            <a:ext cx="1338828" cy="338554"/>
          </a:xfrm>
          <a:prstGeom prst="rect">
            <a:avLst/>
          </a:prstGeom>
          <a:noFill/>
          <a:ln w="28575">
            <a:solidFill>
              <a:schemeClr val="bg2"/>
            </a:solidFill>
            <a:miter lim="800000"/>
            <a:headEnd/>
            <a:tailEnd/>
          </a:ln>
        </p:spPr>
        <p:txBody>
          <a:bodyPr wrap="none">
            <a:spAutoFit/>
          </a:bodyPr>
          <a:lstStyle/>
          <a:p>
            <a:r>
              <a:rPr lang="da-DK" sz="1600" b="1" err="1">
                <a:latin typeface="+mj-lt"/>
              </a:rPr>
              <a:t>Inverted</a:t>
            </a:r>
            <a:r>
              <a:rPr lang="da-DK" sz="1600" b="1">
                <a:latin typeface="+mj-lt"/>
              </a:rPr>
              <a:t> file</a:t>
            </a:r>
            <a:endParaRPr lang="en-US" sz="1600" b="1">
              <a:latin typeface="+mj-lt"/>
            </a:endParaRPr>
          </a:p>
        </p:txBody>
      </p:sp>
      <p:cxnSp>
        <p:nvCxnSpPr>
          <p:cNvPr id="105" name="AutoShape 66"/>
          <p:cNvCxnSpPr>
            <a:cxnSpLocks noChangeShapeType="1"/>
            <a:endCxn id="126" idx="0"/>
          </p:cNvCxnSpPr>
          <p:nvPr/>
        </p:nvCxnSpPr>
        <p:spPr bwMode="auto">
          <a:xfrm rot="5400000">
            <a:off x="4588223" y="4381114"/>
            <a:ext cx="473074" cy="368811"/>
          </a:xfrm>
          <a:prstGeom prst="bentConnector3">
            <a:avLst>
              <a:gd name="adj1" fmla="val 50000"/>
            </a:avLst>
          </a:prstGeom>
          <a:noFill/>
          <a:ln w="28575">
            <a:solidFill>
              <a:schemeClr val="tx1"/>
            </a:solidFill>
            <a:prstDash val="dash"/>
            <a:miter lim="800000"/>
            <a:headEnd/>
            <a:tailEnd type="triangle" w="med" len="med"/>
          </a:ln>
        </p:spPr>
      </p:cxnSp>
      <p:sp>
        <p:nvSpPr>
          <p:cNvPr id="104" name="Text Box 69"/>
          <p:cNvSpPr txBox="1">
            <a:spLocks noChangeArrowheads="1"/>
          </p:cNvSpPr>
          <p:nvPr/>
        </p:nvSpPr>
        <p:spPr bwMode="auto">
          <a:xfrm>
            <a:off x="3837188" y="5135431"/>
            <a:ext cx="1752403" cy="584775"/>
          </a:xfrm>
          <a:prstGeom prst="rect">
            <a:avLst/>
          </a:prstGeom>
          <a:noFill/>
          <a:ln w="28575">
            <a:solidFill>
              <a:schemeClr val="bg2"/>
            </a:solidFill>
            <a:miter lim="800000"/>
            <a:headEnd/>
            <a:tailEnd/>
          </a:ln>
        </p:spPr>
        <p:txBody>
          <a:bodyPr wrap="none">
            <a:spAutoFit/>
          </a:bodyPr>
          <a:lstStyle/>
          <a:p>
            <a:r>
              <a:rPr lang="da-DK" sz="1600" b="1">
                <a:latin typeface="+mj-lt"/>
              </a:rPr>
              <a:t>a: (p5, 4), (p9, 3)</a:t>
            </a:r>
          </a:p>
          <a:p>
            <a:r>
              <a:rPr lang="da-DK" sz="1600" b="1">
                <a:latin typeface="+mj-lt"/>
              </a:rPr>
              <a:t>c: (p5, 4), (p9, 3)</a:t>
            </a:r>
            <a:endParaRPr lang="en-US" sz="1600" b="1">
              <a:latin typeface="+mj-lt"/>
            </a:endParaRPr>
          </a:p>
        </p:txBody>
      </p:sp>
      <p:sp>
        <p:nvSpPr>
          <p:cNvPr id="126" name="Text Box 69"/>
          <p:cNvSpPr txBox="1">
            <a:spLocks noChangeArrowheads="1"/>
          </p:cNvSpPr>
          <p:nvPr/>
        </p:nvSpPr>
        <p:spPr bwMode="auto">
          <a:xfrm>
            <a:off x="3970940" y="4802055"/>
            <a:ext cx="1338828" cy="338554"/>
          </a:xfrm>
          <a:prstGeom prst="rect">
            <a:avLst/>
          </a:prstGeom>
          <a:noFill/>
          <a:ln w="28575">
            <a:solidFill>
              <a:schemeClr val="bg2"/>
            </a:solidFill>
            <a:miter lim="800000"/>
            <a:headEnd/>
            <a:tailEnd/>
          </a:ln>
        </p:spPr>
        <p:txBody>
          <a:bodyPr wrap="none">
            <a:spAutoFit/>
          </a:bodyPr>
          <a:lstStyle/>
          <a:p>
            <a:r>
              <a:rPr lang="da-DK" sz="1600" b="1" err="1">
                <a:latin typeface="+mj-lt"/>
              </a:rPr>
              <a:t>Inverted</a:t>
            </a:r>
            <a:r>
              <a:rPr lang="da-DK" sz="1600" b="1">
                <a:latin typeface="+mj-lt"/>
              </a:rPr>
              <a:t> file</a:t>
            </a:r>
            <a:endParaRPr lang="en-US" sz="1600" b="1">
              <a:latin typeface="+mj-lt"/>
            </a:endParaRPr>
          </a:p>
        </p:txBody>
      </p:sp>
      <p:sp>
        <p:nvSpPr>
          <p:cNvPr id="34" name="TextBox 33"/>
          <p:cNvSpPr txBox="1"/>
          <p:nvPr/>
        </p:nvSpPr>
        <p:spPr>
          <a:xfrm>
            <a:off x="11712230" y="6561680"/>
            <a:ext cx="418704" cy="261610"/>
          </a:xfrm>
          <a:prstGeom prst="rect">
            <a:avLst/>
          </a:prstGeom>
          <a:noFill/>
        </p:spPr>
        <p:txBody>
          <a:bodyPr wrap="square" rtlCol="0">
            <a:spAutoFit/>
          </a:bodyPr>
          <a:lstStyle/>
          <a:p>
            <a:r>
              <a:rPr lang="en-US" sz="1100">
                <a:hlinkClick r:id="rId2" action="ppaction://hlinksldjump"/>
              </a:rPr>
              <a:t>skip</a:t>
            </a:r>
            <a:endParaRPr lang="en-US"/>
          </a:p>
        </p:txBody>
      </p:sp>
    </p:spTree>
    <p:extLst>
      <p:ext uri="{BB962C8B-B14F-4D97-AF65-F5344CB8AC3E}">
        <p14:creationId xmlns:p14="http://schemas.microsoft.com/office/powerpoint/2010/main" val="210023342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1000" fill="hold"/>
                                        <p:tgtEl>
                                          <p:spTgt spid="97">
                                            <p:txEl>
                                              <p:pRg st="0" end="0"/>
                                            </p:txEl>
                                          </p:spTgt>
                                        </p:tgtEl>
                                        <p:attrNameLst>
                                          <p:attrName>style.color</p:attrName>
                                        </p:attrNameLst>
                                      </p:cBhvr>
                                      <p:to>
                                        <a:srgbClr val="FF5050"/>
                                      </p:to>
                                    </p:animClr>
                                  </p:childTnLst>
                                </p:cTn>
                              </p:par>
                              <p:par>
                                <p:cTn id="7" presetID="3" presetClass="emph" presetSubtype="2" fill="hold" nodeType="withEffect">
                                  <p:stCondLst>
                                    <p:cond delay="0"/>
                                  </p:stCondLst>
                                  <p:childTnLst>
                                    <p:animClr clrSpc="rgb" dir="cw">
                                      <p:cBhvr override="childStyle">
                                        <p:cTn id="8" dur="1000" fill="hold"/>
                                        <p:tgtEl>
                                          <p:spTgt spid="97">
                                            <p:txEl>
                                              <p:pRg st="1" end="1"/>
                                            </p:txEl>
                                          </p:spTgt>
                                        </p:tgtEl>
                                        <p:attrNameLst>
                                          <p:attrName>style.color</p:attrName>
                                        </p:attrNameLst>
                                      </p:cBhvr>
                                      <p:to>
                                        <a:srgbClr val="FF5050"/>
                                      </p:to>
                                    </p:animClr>
                                  </p:childTnLst>
                                </p:cTn>
                              </p:par>
                              <p:par>
                                <p:cTn id="9" presetID="3" presetClass="emph" presetSubtype="2" fill="hold" nodeType="withEffect">
                                  <p:stCondLst>
                                    <p:cond delay="0"/>
                                  </p:stCondLst>
                                  <p:childTnLst>
                                    <p:animClr clrSpc="rgb" dir="cw">
                                      <p:cBhvr override="childStyle">
                                        <p:cTn id="10" dur="1000" fill="hold"/>
                                        <p:tgtEl>
                                          <p:spTgt spid="97">
                                            <p:txEl>
                                              <p:pRg st="2" end="2"/>
                                            </p:txEl>
                                          </p:spTgt>
                                        </p:tgtEl>
                                        <p:attrNameLst>
                                          <p:attrName>style.color</p:attrName>
                                        </p:attrNameLst>
                                      </p:cBhvr>
                                      <p:to>
                                        <a:srgbClr val="FF5050"/>
                                      </p:to>
                                    </p:animClr>
                                  </p:childTnLst>
                                </p:cTn>
                              </p:par>
                              <p:par>
                                <p:cTn id="11" presetID="3" presetClass="emph" presetSubtype="2" fill="hold" nodeType="withEffect">
                                  <p:stCondLst>
                                    <p:cond delay="0"/>
                                  </p:stCondLst>
                                  <p:childTnLst>
                                    <p:animClr clrSpc="rgb" dir="cw">
                                      <p:cBhvr override="childStyle">
                                        <p:cTn id="12" dur="1000" fill="hold"/>
                                        <p:tgtEl>
                                          <p:spTgt spid="97">
                                            <p:txEl>
                                              <p:pRg st="3" end="3"/>
                                            </p:txEl>
                                          </p:spTgt>
                                        </p:tgtEl>
                                        <p:attrNameLst>
                                          <p:attrName>style.color</p:attrName>
                                        </p:attrNameLst>
                                      </p:cBhvr>
                                      <p:to>
                                        <a:srgbClr val="FF5050"/>
                                      </p:to>
                                    </p:animClr>
                                  </p:childTnLst>
                                </p:cTn>
                              </p:par>
                              <p:par>
                                <p:cTn id="13" presetID="3" presetClass="emph" presetSubtype="2" fill="hold" nodeType="withEffect">
                                  <p:stCondLst>
                                    <p:cond delay="0"/>
                                  </p:stCondLst>
                                  <p:childTnLst>
                                    <p:animClr clrSpc="rgb" dir="cw">
                                      <p:cBhvr override="childStyle">
                                        <p:cTn id="14" dur="1000" fill="hold"/>
                                        <p:tgtEl>
                                          <p:spTgt spid="97">
                                            <p:txEl>
                                              <p:pRg st="4" end="4"/>
                                            </p:txEl>
                                          </p:spTgt>
                                        </p:tgtEl>
                                        <p:attrNameLst>
                                          <p:attrName>style.color</p:attrName>
                                        </p:attrNameLst>
                                      </p:cBhvr>
                                      <p:to>
                                        <a:srgbClr val="FF5050"/>
                                      </p:to>
                                    </p:animClr>
                                  </p:childTnLst>
                                </p:cTn>
                              </p:par>
                              <p:par>
                                <p:cTn id="15" presetID="3" presetClass="emph" presetSubtype="2" fill="hold" nodeType="withEffect">
                                  <p:stCondLst>
                                    <p:cond delay="0"/>
                                  </p:stCondLst>
                                  <p:childTnLst>
                                    <p:animClr clrSpc="rgb" dir="cw">
                                      <p:cBhvr override="childStyle">
                                        <p:cTn id="16" dur="2000" fill="hold"/>
                                        <p:tgtEl>
                                          <p:spTgt spid="100">
                                            <p:txEl>
                                              <p:pRg st="0" end="0"/>
                                            </p:txEl>
                                          </p:spTgt>
                                        </p:tgtEl>
                                        <p:attrNameLst>
                                          <p:attrName>style.color</p:attrName>
                                        </p:attrNameLst>
                                      </p:cBhvr>
                                      <p:to>
                                        <a:srgbClr val="FF5050"/>
                                      </p:to>
                                    </p:animClr>
                                  </p:childTnLst>
                                </p:cTn>
                              </p:par>
                              <p:par>
                                <p:cTn id="17" presetID="3" presetClass="emph" presetSubtype="2" fill="hold" nodeType="withEffect">
                                  <p:stCondLst>
                                    <p:cond delay="0"/>
                                  </p:stCondLst>
                                  <p:childTnLst>
                                    <p:animClr clrSpc="rgb" dir="cw">
                                      <p:cBhvr override="childStyle">
                                        <p:cTn id="18" dur="2000" fill="hold"/>
                                        <p:tgtEl>
                                          <p:spTgt spid="100">
                                            <p:txEl>
                                              <p:pRg st="1" end="1"/>
                                            </p:txEl>
                                          </p:spTgt>
                                        </p:tgtEl>
                                        <p:attrNameLst>
                                          <p:attrName>style.color</p:attrName>
                                        </p:attrNameLst>
                                      </p:cBhvr>
                                      <p:to>
                                        <a:srgbClr val="FF5050"/>
                                      </p:to>
                                    </p:animClr>
                                  </p:childTnLst>
                                </p:cTn>
                              </p:par>
                              <p:par>
                                <p:cTn id="19" presetID="3" presetClass="emph" presetSubtype="2" fill="hold" nodeType="withEffect">
                                  <p:stCondLst>
                                    <p:cond delay="0"/>
                                  </p:stCondLst>
                                  <p:childTnLst>
                                    <p:animClr clrSpc="rgb" dir="cw">
                                      <p:cBhvr override="childStyle">
                                        <p:cTn id="20" dur="2000" fill="hold"/>
                                        <p:tgtEl>
                                          <p:spTgt spid="100">
                                            <p:txEl>
                                              <p:pRg st="2" end="2"/>
                                            </p:txEl>
                                          </p:spTgt>
                                        </p:tgtEl>
                                        <p:attrNameLst>
                                          <p:attrName>style.color</p:attrName>
                                        </p:attrNameLst>
                                      </p:cBhvr>
                                      <p:to>
                                        <a:srgbClr val="FF5050"/>
                                      </p:to>
                                    </p:animClr>
                                  </p:childTnLst>
                                </p:cTn>
                              </p:par>
                              <p:par>
                                <p:cTn id="21" presetID="3" presetClass="emph" presetSubtype="2" fill="hold" nodeType="withEffect">
                                  <p:stCondLst>
                                    <p:cond delay="0"/>
                                  </p:stCondLst>
                                  <p:childTnLst>
                                    <p:animClr clrSpc="rgb" dir="cw">
                                      <p:cBhvr override="childStyle">
                                        <p:cTn id="22" dur="2000" fill="hold"/>
                                        <p:tgtEl>
                                          <p:spTgt spid="100">
                                            <p:txEl>
                                              <p:pRg st="3" end="3"/>
                                            </p:txEl>
                                          </p:spTgt>
                                        </p:tgtEl>
                                        <p:attrNameLst>
                                          <p:attrName>style.color</p:attrName>
                                        </p:attrNameLst>
                                      </p:cBhvr>
                                      <p:to>
                                        <a:srgbClr val="FF5050"/>
                                      </p:to>
                                    </p:animClr>
                                  </p:childTnLst>
                                </p:cTn>
                              </p:par>
                              <p:par>
                                <p:cTn id="23" presetID="3" presetClass="emph" presetSubtype="2" fill="hold" nodeType="withEffect">
                                  <p:stCondLst>
                                    <p:cond delay="0"/>
                                  </p:stCondLst>
                                  <p:childTnLst>
                                    <p:animClr clrSpc="rgb" dir="cw">
                                      <p:cBhvr override="childStyle">
                                        <p:cTn id="24" dur="2000" fill="hold"/>
                                        <p:tgtEl>
                                          <p:spTgt spid="100">
                                            <p:txEl>
                                              <p:pRg st="4" end="4"/>
                                            </p:txEl>
                                          </p:spTgt>
                                        </p:tgtEl>
                                        <p:attrNameLst>
                                          <p:attrName>style.color</p:attrName>
                                        </p:attrNameLst>
                                      </p:cBhvr>
                                      <p:to>
                                        <a:srgbClr val="FF5050"/>
                                      </p:to>
                                    </p:animClr>
                                  </p:childTnLst>
                                </p:cTn>
                              </p:par>
                            </p:childTnLst>
                          </p:cTn>
                        </p:par>
                        <p:par>
                          <p:cTn id="25" fill="hold">
                            <p:stCondLst>
                              <p:cond delay="2000"/>
                            </p:stCondLst>
                            <p:childTnLst>
                              <p:par>
                                <p:cTn id="26" presetID="10" presetClass="entr" presetSubtype="0" fill="hold" nodeType="afterEffect">
                                  <p:stCondLst>
                                    <p:cond delay="0"/>
                                  </p:stCondLst>
                                  <p:childTnLst>
                                    <p:set>
                                      <p:cBhvr>
                                        <p:cTn id="27" dur="1" fill="hold">
                                          <p:stCondLst>
                                            <p:cond delay="0"/>
                                          </p:stCondLst>
                                        </p:cTn>
                                        <p:tgtEl>
                                          <p:spTgt spid="105"/>
                                        </p:tgtEl>
                                        <p:attrNameLst>
                                          <p:attrName>style.visibility</p:attrName>
                                        </p:attrNameLst>
                                      </p:cBhvr>
                                      <p:to>
                                        <p:strVal val="visible"/>
                                      </p:to>
                                    </p:set>
                                    <p:animEffect transition="in" filter="fade">
                                      <p:cBhvr>
                                        <p:cTn id="28" dur="2000"/>
                                        <p:tgtEl>
                                          <p:spTgt spid="105"/>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26"/>
                                        </p:tgtEl>
                                        <p:attrNameLst>
                                          <p:attrName>style.visibility</p:attrName>
                                        </p:attrNameLst>
                                      </p:cBhvr>
                                      <p:to>
                                        <p:strVal val="visible"/>
                                      </p:to>
                                    </p:set>
                                    <p:animEffect transition="in" filter="fade">
                                      <p:cBhvr>
                                        <p:cTn id="31" dur="2000"/>
                                        <p:tgtEl>
                                          <p:spTgt spid="126"/>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04">
                                            <p:bg/>
                                          </p:spTgt>
                                        </p:tgtEl>
                                        <p:attrNameLst>
                                          <p:attrName>style.visibility</p:attrName>
                                        </p:attrNameLst>
                                      </p:cBhvr>
                                      <p:to>
                                        <p:strVal val="visible"/>
                                      </p:to>
                                    </p:set>
                                    <p:animEffect transition="in" filter="fade">
                                      <p:cBhvr>
                                        <p:cTn id="34" dur="2000"/>
                                        <p:tgtEl>
                                          <p:spTgt spid="104">
                                            <p:bg/>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04">
                                            <p:txEl>
                                              <p:pRg st="0" end="0"/>
                                            </p:txEl>
                                          </p:spTgt>
                                        </p:tgtEl>
                                        <p:attrNameLst>
                                          <p:attrName>style.visibility</p:attrName>
                                        </p:attrNameLst>
                                      </p:cBhvr>
                                      <p:to>
                                        <p:strVal val="visible"/>
                                      </p:to>
                                    </p:set>
                                    <p:animEffect transition="in" filter="fade">
                                      <p:cBhvr>
                                        <p:cTn id="37" dur="2000"/>
                                        <p:tgtEl>
                                          <p:spTgt spid="104">
                                            <p:txEl>
                                              <p:pRg st="0" end="0"/>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04">
                                            <p:txEl>
                                              <p:pRg st="1" end="1"/>
                                            </p:txEl>
                                          </p:spTgt>
                                        </p:tgtEl>
                                        <p:attrNameLst>
                                          <p:attrName>style.visibility</p:attrName>
                                        </p:attrNameLst>
                                      </p:cBhvr>
                                      <p:to>
                                        <p:strVal val="visible"/>
                                      </p:to>
                                    </p:set>
                                    <p:animEffect transition="in" filter="fade">
                                      <p:cBhvr>
                                        <p:cTn id="40" dur="2000"/>
                                        <p:tgtEl>
                                          <p:spTgt spid="104">
                                            <p:txEl>
                                              <p:pRg st="1" end="1"/>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mph" presetSubtype="2" fill="hold" nodeType="clickEffect">
                                  <p:stCondLst>
                                    <p:cond delay="0"/>
                                  </p:stCondLst>
                                  <p:childTnLst>
                                    <p:animClr clrSpc="rgb" dir="cw">
                                      <p:cBhvr override="childStyle">
                                        <p:cTn id="44" dur="2000" fill="hold"/>
                                        <p:tgtEl>
                                          <p:spTgt spid="98">
                                            <p:txEl>
                                              <p:pRg st="0" end="0"/>
                                            </p:txEl>
                                          </p:spTgt>
                                        </p:tgtEl>
                                        <p:attrNameLst>
                                          <p:attrName>style.color</p:attrName>
                                        </p:attrNameLst>
                                      </p:cBhvr>
                                      <p:to>
                                        <a:schemeClr val="accent2"/>
                                      </p:to>
                                    </p:animClr>
                                  </p:childTnLst>
                                </p:cTn>
                              </p:par>
                              <p:par>
                                <p:cTn id="45" presetID="3" presetClass="emph" presetSubtype="2" fill="hold" nodeType="withEffect">
                                  <p:stCondLst>
                                    <p:cond delay="0"/>
                                  </p:stCondLst>
                                  <p:childTnLst>
                                    <p:animClr clrSpc="rgb" dir="cw">
                                      <p:cBhvr override="childStyle">
                                        <p:cTn id="46" dur="2000" fill="hold"/>
                                        <p:tgtEl>
                                          <p:spTgt spid="98">
                                            <p:txEl>
                                              <p:pRg st="1" end="1"/>
                                            </p:txEl>
                                          </p:spTgt>
                                        </p:tgtEl>
                                        <p:attrNameLst>
                                          <p:attrName>style.color</p:attrName>
                                        </p:attrNameLst>
                                      </p:cBhvr>
                                      <p:to>
                                        <a:schemeClr val="accent2"/>
                                      </p:to>
                                    </p:animClr>
                                  </p:childTnLst>
                                </p:cTn>
                              </p:par>
                              <p:par>
                                <p:cTn id="47" presetID="3" presetClass="emph" presetSubtype="2" fill="hold" nodeType="withEffect">
                                  <p:stCondLst>
                                    <p:cond delay="0"/>
                                  </p:stCondLst>
                                  <p:childTnLst>
                                    <p:animClr clrSpc="rgb" dir="cw">
                                      <p:cBhvr override="childStyle">
                                        <p:cTn id="48" dur="2000" fill="hold"/>
                                        <p:tgtEl>
                                          <p:spTgt spid="98">
                                            <p:txEl>
                                              <p:pRg st="2" end="2"/>
                                            </p:txEl>
                                          </p:spTgt>
                                        </p:tgtEl>
                                        <p:attrNameLst>
                                          <p:attrName>style.color</p:attrName>
                                        </p:attrNameLst>
                                      </p:cBhvr>
                                      <p:to>
                                        <a:schemeClr val="accent2"/>
                                      </p:to>
                                    </p:animClr>
                                  </p:childTnLst>
                                </p:cTn>
                              </p:par>
                              <p:par>
                                <p:cTn id="49" presetID="3" presetClass="emph" presetSubtype="2" fill="hold" nodeType="withEffect">
                                  <p:stCondLst>
                                    <p:cond delay="0"/>
                                  </p:stCondLst>
                                  <p:childTnLst>
                                    <p:animClr clrSpc="rgb" dir="cw">
                                      <p:cBhvr override="childStyle">
                                        <p:cTn id="50" dur="2000" fill="hold"/>
                                        <p:tgtEl>
                                          <p:spTgt spid="98">
                                            <p:txEl>
                                              <p:pRg st="3" end="3"/>
                                            </p:txEl>
                                          </p:spTgt>
                                        </p:tgtEl>
                                        <p:attrNameLst>
                                          <p:attrName>style.color</p:attrName>
                                        </p:attrNameLst>
                                      </p:cBhvr>
                                      <p:to>
                                        <a:schemeClr val="accent2"/>
                                      </p:to>
                                    </p:animClr>
                                  </p:childTnLst>
                                </p:cTn>
                              </p:par>
                              <p:par>
                                <p:cTn id="51" presetID="3" presetClass="emph" presetSubtype="2" fill="hold" nodeType="withEffect">
                                  <p:stCondLst>
                                    <p:cond delay="0"/>
                                  </p:stCondLst>
                                  <p:childTnLst>
                                    <p:animClr clrSpc="rgb" dir="cw">
                                      <p:cBhvr override="childStyle">
                                        <p:cTn id="52" dur="2000" fill="hold"/>
                                        <p:tgtEl>
                                          <p:spTgt spid="98">
                                            <p:txEl>
                                              <p:pRg st="4" end="4"/>
                                            </p:txEl>
                                          </p:spTgt>
                                        </p:tgtEl>
                                        <p:attrNameLst>
                                          <p:attrName>style.color</p:attrName>
                                        </p:attrNameLst>
                                      </p:cBhvr>
                                      <p:to>
                                        <a:schemeClr val="accent2"/>
                                      </p:to>
                                    </p:animClr>
                                  </p:childTnLst>
                                </p:cTn>
                              </p:par>
                              <p:par>
                                <p:cTn id="53" presetID="3" presetClass="emph" presetSubtype="2" fill="hold" nodeType="withEffect">
                                  <p:stCondLst>
                                    <p:cond delay="0"/>
                                  </p:stCondLst>
                                  <p:childTnLst>
                                    <p:animClr clrSpc="rgb" dir="cw">
                                      <p:cBhvr override="childStyle">
                                        <p:cTn id="54" dur="2000" fill="hold"/>
                                        <p:tgtEl>
                                          <p:spTgt spid="99">
                                            <p:txEl>
                                              <p:pRg st="0" end="0"/>
                                            </p:txEl>
                                          </p:spTgt>
                                        </p:tgtEl>
                                        <p:attrNameLst>
                                          <p:attrName>style.color</p:attrName>
                                        </p:attrNameLst>
                                      </p:cBhvr>
                                      <p:to>
                                        <a:schemeClr val="accent2"/>
                                      </p:to>
                                    </p:animClr>
                                  </p:childTnLst>
                                </p:cTn>
                              </p:par>
                              <p:par>
                                <p:cTn id="55" presetID="3" presetClass="emph" presetSubtype="2" fill="hold" nodeType="withEffect">
                                  <p:stCondLst>
                                    <p:cond delay="0"/>
                                  </p:stCondLst>
                                  <p:childTnLst>
                                    <p:animClr clrSpc="rgb" dir="cw">
                                      <p:cBhvr override="childStyle">
                                        <p:cTn id="56" dur="2000" fill="hold"/>
                                        <p:tgtEl>
                                          <p:spTgt spid="99">
                                            <p:txEl>
                                              <p:pRg st="1" end="1"/>
                                            </p:txEl>
                                          </p:spTgt>
                                        </p:tgtEl>
                                        <p:attrNameLst>
                                          <p:attrName>style.color</p:attrName>
                                        </p:attrNameLst>
                                      </p:cBhvr>
                                      <p:to>
                                        <a:schemeClr val="accent2"/>
                                      </p:to>
                                    </p:animClr>
                                  </p:childTnLst>
                                </p:cTn>
                              </p:par>
                              <p:par>
                                <p:cTn id="57" presetID="3" presetClass="emph" presetSubtype="2" fill="hold" nodeType="withEffect">
                                  <p:stCondLst>
                                    <p:cond delay="0"/>
                                  </p:stCondLst>
                                  <p:childTnLst>
                                    <p:animClr clrSpc="rgb" dir="cw">
                                      <p:cBhvr override="childStyle">
                                        <p:cTn id="58" dur="2000" fill="hold"/>
                                        <p:tgtEl>
                                          <p:spTgt spid="99">
                                            <p:txEl>
                                              <p:pRg st="2" end="2"/>
                                            </p:txEl>
                                          </p:spTgt>
                                        </p:tgtEl>
                                        <p:attrNameLst>
                                          <p:attrName>style.color</p:attrName>
                                        </p:attrNameLst>
                                      </p:cBhvr>
                                      <p:to>
                                        <a:schemeClr val="accent2"/>
                                      </p:to>
                                    </p:animClr>
                                  </p:childTnLst>
                                </p:cTn>
                              </p:par>
                              <p:par>
                                <p:cTn id="59" presetID="3" presetClass="emph" presetSubtype="2" fill="hold" nodeType="withEffect">
                                  <p:stCondLst>
                                    <p:cond delay="0"/>
                                  </p:stCondLst>
                                  <p:childTnLst>
                                    <p:animClr clrSpc="rgb" dir="cw">
                                      <p:cBhvr override="childStyle">
                                        <p:cTn id="60" dur="2000" fill="hold"/>
                                        <p:tgtEl>
                                          <p:spTgt spid="99">
                                            <p:txEl>
                                              <p:pRg st="3" end="3"/>
                                            </p:txEl>
                                          </p:spTgt>
                                        </p:tgtEl>
                                        <p:attrNameLst>
                                          <p:attrName>style.color</p:attrName>
                                        </p:attrNameLst>
                                      </p:cBhvr>
                                      <p:to>
                                        <a:schemeClr val="accent2"/>
                                      </p:to>
                                    </p:animClr>
                                  </p:childTnLst>
                                </p:cTn>
                              </p:par>
                              <p:par>
                                <p:cTn id="61" presetID="3" presetClass="emph" presetSubtype="2" fill="hold" nodeType="withEffect">
                                  <p:stCondLst>
                                    <p:cond delay="0"/>
                                  </p:stCondLst>
                                  <p:childTnLst>
                                    <p:animClr clrSpc="rgb" dir="cw">
                                      <p:cBhvr override="childStyle">
                                        <p:cTn id="62" dur="2000" fill="hold"/>
                                        <p:tgtEl>
                                          <p:spTgt spid="99">
                                            <p:txEl>
                                              <p:pRg st="4" end="4"/>
                                            </p:txEl>
                                          </p:spTgt>
                                        </p:tgtEl>
                                        <p:attrNameLst>
                                          <p:attrName>style.color</p:attrName>
                                        </p:attrNameLst>
                                      </p:cBhvr>
                                      <p:to>
                                        <a:schemeClr val="accent2"/>
                                      </p:to>
                                    </p:animClr>
                                  </p:childTnLst>
                                </p:cTn>
                              </p:par>
                            </p:childTnLst>
                          </p:cTn>
                        </p:par>
                        <p:par>
                          <p:cTn id="63" fill="hold">
                            <p:stCondLst>
                              <p:cond delay="2000"/>
                            </p:stCondLst>
                            <p:childTnLst>
                              <p:par>
                                <p:cTn id="64" presetID="10" presetClass="entr" presetSubtype="0" fill="hold" nodeType="afterEffect">
                                  <p:stCondLst>
                                    <p:cond delay="0"/>
                                  </p:stCondLst>
                                  <p:childTnLst>
                                    <p:set>
                                      <p:cBhvr>
                                        <p:cTn id="65" dur="1" fill="hold">
                                          <p:stCondLst>
                                            <p:cond delay="0"/>
                                          </p:stCondLst>
                                        </p:cTn>
                                        <p:tgtEl>
                                          <p:spTgt spid="114"/>
                                        </p:tgtEl>
                                        <p:attrNameLst>
                                          <p:attrName>style.visibility</p:attrName>
                                        </p:attrNameLst>
                                      </p:cBhvr>
                                      <p:to>
                                        <p:strVal val="visible"/>
                                      </p:to>
                                    </p:set>
                                    <p:animEffect transition="in" filter="fade">
                                      <p:cBhvr>
                                        <p:cTn id="66" dur="2000"/>
                                        <p:tgtEl>
                                          <p:spTgt spid="114"/>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124"/>
                                        </p:tgtEl>
                                        <p:attrNameLst>
                                          <p:attrName>style.visibility</p:attrName>
                                        </p:attrNameLst>
                                      </p:cBhvr>
                                      <p:to>
                                        <p:strVal val="visible"/>
                                      </p:to>
                                    </p:set>
                                    <p:animEffect transition="in" filter="fade">
                                      <p:cBhvr>
                                        <p:cTn id="69" dur="2000"/>
                                        <p:tgtEl>
                                          <p:spTgt spid="124"/>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113">
                                            <p:bg/>
                                          </p:spTgt>
                                        </p:tgtEl>
                                        <p:attrNameLst>
                                          <p:attrName>style.visibility</p:attrName>
                                        </p:attrNameLst>
                                      </p:cBhvr>
                                      <p:to>
                                        <p:strVal val="visible"/>
                                      </p:to>
                                    </p:set>
                                    <p:animEffect transition="in" filter="fade">
                                      <p:cBhvr>
                                        <p:cTn id="72" dur="2000"/>
                                        <p:tgtEl>
                                          <p:spTgt spid="113">
                                            <p:bg/>
                                          </p:spTgt>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113">
                                            <p:txEl>
                                              <p:pRg st="0" end="0"/>
                                            </p:txEl>
                                          </p:spTgt>
                                        </p:tgtEl>
                                        <p:attrNameLst>
                                          <p:attrName>style.visibility</p:attrName>
                                        </p:attrNameLst>
                                      </p:cBhvr>
                                      <p:to>
                                        <p:strVal val="visible"/>
                                      </p:to>
                                    </p:set>
                                    <p:animEffect transition="in" filter="fade">
                                      <p:cBhvr>
                                        <p:cTn id="75" dur="2000"/>
                                        <p:tgtEl>
                                          <p:spTgt spid="113">
                                            <p:txEl>
                                              <p:pRg st="0" end="0"/>
                                            </p:txEl>
                                          </p:spTgt>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113">
                                            <p:txEl>
                                              <p:pRg st="1" end="1"/>
                                            </p:txEl>
                                          </p:spTgt>
                                        </p:tgtEl>
                                        <p:attrNameLst>
                                          <p:attrName>style.visibility</p:attrName>
                                        </p:attrNameLst>
                                      </p:cBhvr>
                                      <p:to>
                                        <p:strVal val="visible"/>
                                      </p:to>
                                    </p:set>
                                    <p:animEffect transition="in" filter="fade">
                                      <p:cBhvr>
                                        <p:cTn id="78" dur="2000"/>
                                        <p:tgtEl>
                                          <p:spTgt spid="113">
                                            <p:txEl>
                                              <p:pRg st="1" end="1"/>
                                            </p:txEl>
                                          </p:spTgt>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113">
                                            <p:txEl>
                                              <p:pRg st="2" end="2"/>
                                            </p:txEl>
                                          </p:spTgt>
                                        </p:tgtEl>
                                        <p:attrNameLst>
                                          <p:attrName>style.visibility</p:attrName>
                                        </p:attrNameLst>
                                      </p:cBhvr>
                                      <p:to>
                                        <p:strVal val="visible"/>
                                      </p:to>
                                    </p:set>
                                    <p:animEffect transition="in" filter="fade">
                                      <p:cBhvr>
                                        <p:cTn id="81" dur="2000"/>
                                        <p:tgtEl>
                                          <p:spTgt spid="113">
                                            <p:txEl>
                                              <p:pRg st="2" end="2"/>
                                            </p:txEl>
                                          </p:spTgt>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113">
                                            <p:txEl>
                                              <p:pRg st="3" end="3"/>
                                            </p:txEl>
                                          </p:spTgt>
                                        </p:tgtEl>
                                        <p:attrNameLst>
                                          <p:attrName>style.visibility</p:attrName>
                                        </p:attrNameLst>
                                      </p:cBhvr>
                                      <p:to>
                                        <p:strVal val="visible"/>
                                      </p:to>
                                    </p:set>
                                    <p:animEffect transition="in" filter="fade">
                                      <p:cBhvr>
                                        <p:cTn id="84" dur="2000"/>
                                        <p:tgtEl>
                                          <p:spTgt spid="113">
                                            <p:txEl>
                                              <p:pRg st="3" end="3"/>
                                            </p:txEl>
                                          </p:spTgt>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118">
                                            <p:bg/>
                                          </p:spTgt>
                                        </p:tgtEl>
                                        <p:attrNameLst>
                                          <p:attrName>style.visibility</p:attrName>
                                        </p:attrNameLst>
                                      </p:cBhvr>
                                      <p:to>
                                        <p:strVal val="visible"/>
                                      </p:to>
                                    </p:set>
                                    <p:animEffect transition="in" filter="fade">
                                      <p:cBhvr>
                                        <p:cTn id="89" dur="2000"/>
                                        <p:tgtEl>
                                          <p:spTgt spid="118">
                                            <p:bg/>
                                          </p:spTgt>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118">
                                            <p:txEl>
                                              <p:pRg st="0" end="0"/>
                                            </p:txEl>
                                          </p:spTgt>
                                        </p:tgtEl>
                                        <p:attrNameLst>
                                          <p:attrName>style.visibility</p:attrName>
                                        </p:attrNameLst>
                                      </p:cBhvr>
                                      <p:to>
                                        <p:strVal val="visible"/>
                                      </p:to>
                                    </p:set>
                                    <p:animEffect transition="in" filter="fade">
                                      <p:cBhvr>
                                        <p:cTn id="92" dur="2000"/>
                                        <p:tgtEl>
                                          <p:spTgt spid="118">
                                            <p:txEl>
                                              <p:pRg st="0" end="0"/>
                                            </p:txEl>
                                          </p:spTgt>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118">
                                            <p:txEl>
                                              <p:pRg st="1" end="1"/>
                                            </p:txEl>
                                          </p:spTgt>
                                        </p:tgtEl>
                                        <p:attrNameLst>
                                          <p:attrName>style.visibility</p:attrName>
                                        </p:attrNameLst>
                                      </p:cBhvr>
                                      <p:to>
                                        <p:strVal val="visible"/>
                                      </p:to>
                                    </p:set>
                                    <p:animEffect transition="in" filter="fade">
                                      <p:cBhvr>
                                        <p:cTn id="95" dur="2000"/>
                                        <p:tgtEl>
                                          <p:spTgt spid="118">
                                            <p:txEl>
                                              <p:pRg st="1" end="1"/>
                                            </p:txEl>
                                          </p:spTgt>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118">
                                            <p:txEl>
                                              <p:pRg st="2" end="2"/>
                                            </p:txEl>
                                          </p:spTgt>
                                        </p:tgtEl>
                                        <p:attrNameLst>
                                          <p:attrName>style.visibility</p:attrName>
                                        </p:attrNameLst>
                                      </p:cBhvr>
                                      <p:to>
                                        <p:strVal val="visible"/>
                                      </p:to>
                                    </p:set>
                                    <p:animEffect transition="in" filter="fade">
                                      <p:cBhvr>
                                        <p:cTn id="98" dur="2000"/>
                                        <p:tgtEl>
                                          <p:spTgt spid="118">
                                            <p:txEl>
                                              <p:pRg st="2" end="2"/>
                                            </p:txEl>
                                          </p:spTgt>
                                        </p:tgtEl>
                                      </p:cBhvr>
                                    </p:animEffect>
                                  </p:childTnLst>
                                </p:cTn>
                              </p:par>
                              <p:par>
                                <p:cTn id="99" presetID="10" presetClass="entr" presetSubtype="0" fill="hold" grpId="0" nodeType="withEffect">
                                  <p:stCondLst>
                                    <p:cond delay="0"/>
                                  </p:stCondLst>
                                  <p:childTnLst>
                                    <p:set>
                                      <p:cBhvr>
                                        <p:cTn id="100" dur="1" fill="hold">
                                          <p:stCondLst>
                                            <p:cond delay="0"/>
                                          </p:stCondLst>
                                        </p:cTn>
                                        <p:tgtEl>
                                          <p:spTgt spid="118">
                                            <p:txEl>
                                              <p:pRg st="3" end="3"/>
                                            </p:txEl>
                                          </p:spTgt>
                                        </p:tgtEl>
                                        <p:attrNameLst>
                                          <p:attrName>style.visibility</p:attrName>
                                        </p:attrNameLst>
                                      </p:cBhvr>
                                      <p:to>
                                        <p:strVal val="visible"/>
                                      </p:to>
                                    </p:set>
                                    <p:animEffect transition="in" filter="fade">
                                      <p:cBhvr>
                                        <p:cTn id="101" dur="2000"/>
                                        <p:tgtEl>
                                          <p:spTgt spid="118">
                                            <p:txEl>
                                              <p:pRg st="3" end="3"/>
                                            </p:txEl>
                                          </p:spTgt>
                                        </p:tgtEl>
                                      </p:cBhvr>
                                    </p:animEffect>
                                  </p:childTnLst>
                                </p:cTn>
                              </p:par>
                              <p:par>
                                <p:cTn id="102" presetID="10" presetClass="entr" presetSubtype="0" fill="hold" nodeType="withEffect">
                                  <p:stCondLst>
                                    <p:cond delay="0"/>
                                  </p:stCondLst>
                                  <p:childTnLst>
                                    <p:set>
                                      <p:cBhvr>
                                        <p:cTn id="103" dur="1" fill="hold">
                                          <p:stCondLst>
                                            <p:cond delay="0"/>
                                          </p:stCondLst>
                                        </p:cTn>
                                        <p:tgtEl>
                                          <p:spTgt spid="119"/>
                                        </p:tgtEl>
                                        <p:attrNameLst>
                                          <p:attrName>style.visibility</p:attrName>
                                        </p:attrNameLst>
                                      </p:cBhvr>
                                      <p:to>
                                        <p:strVal val="visible"/>
                                      </p:to>
                                    </p:set>
                                    <p:animEffect transition="in" filter="fade">
                                      <p:cBhvr>
                                        <p:cTn id="104" dur="2000"/>
                                        <p:tgtEl>
                                          <p:spTgt spid="119"/>
                                        </p:tgtEl>
                                      </p:cBhvr>
                                    </p:animEffect>
                                  </p:childTnLst>
                                </p:cTn>
                              </p:par>
                              <p:par>
                                <p:cTn id="105" presetID="10" presetClass="entr" presetSubtype="0" fill="hold" grpId="0" nodeType="withEffect">
                                  <p:stCondLst>
                                    <p:cond delay="0"/>
                                  </p:stCondLst>
                                  <p:childTnLst>
                                    <p:set>
                                      <p:cBhvr>
                                        <p:cTn id="106" dur="1" fill="hold">
                                          <p:stCondLst>
                                            <p:cond delay="0"/>
                                          </p:stCondLst>
                                        </p:cTn>
                                        <p:tgtEl>
                                          <p:spTgt spid="123"/>
                                        </p:tgtEl>
                                        <p:attrNameLst>
                                          <p:attrName>style.visibility</p:attrName>
                                        </p:attrNameLst>
                                      </p:cBhvr>
                                      <p:to>
                                        <p:strVal val="visible"/>
                                      </p:to>
                                    </p:set>
                                    <p:animEffect transition="in" filter="fade">
                                      <p:cBhvr>
                                        <p:cTn id="107" dur="2000"/>
                                        <p:tgtEl>
                                          <p:spTgt spid="123"/>
                                        </p:tgtEl>
                                      </p:cBhvr>
                                    </p:animEffect>
                                  </p:childTnLst>
                                </p:cTn>
                              </p:par>
                            </p:childTnLst>
                          </p:cTn>
                        </p:par>
                        <p:par>
                          <p:cTn id="108" fill="hold">
                            <p:stCondLst>
                              <p:cond delay="2000"/>
                            </p:stCondLst>
                            <p:childTnLst>
                              <p:par>
                                <p:cTn id="109" presetID="3" presetClass="emph" presetSubtype="2" fill="hold" nodeType="afterEffect">
                                  <p:stCondLst>
                                    <p:cond delay="0"/>
                                  </p:stCondLst>
                                  <p:childTnLst>
                                    <p:animClr clrSpc="rgb" dir="cw">
                                      <p:cBhvr override="childStyle">
                                        <p:cTn id="110" dur="2000" fill="hold"/>
                                        <p:tgtEl>
                                          <p:spTgt spid="104">
                                            <p:txEl>
                                              <p:pRg st="0" end="0"/>
                                            </p:txEl>
                                          </p:spTgt>
                                        </p:tgtEl>
                                        <p:attrNameLst>
                                          <p:attrName>style.color</p:attrName>
                                        </p:attrNameLst>
                                      </p:cBhvr>
                                      <p:to>
                                        <a:srgbClr val="FF5050"/>
                                      </p:to>
                                    </p:animClr>
                                  </p:childTnLst>
                                </p:cTn>
                              </p:par>
                              <p:par>
                                <p:cTn id="111" presetID="3" presetClass="emph" presetSubtype="2" fill="hold" nodeType="withEffect">
                                  <p:stCondLst>
                                    <p:cond delay="0"/>
                                  </p:stCondLst>
                                  <p:childTnLst>
                                    <p:animClr clrSpc="rgb" dir="cw">
                                      <p:cBhvr override="childStyle">
                                        <p:cTn id="112" dur="2000" fill="hold"/>
                                        <p:tgtEl>
                                          <p:spTgt spid="113">
                                            <p:txEl>
                                              <p:pRg st="0" end="0"/>
                                            </p:txEl>
                                          </p:spTgt>
                                        </p:tgtEl>
                                        <p:attrNameLst>
                                          <p:attrName>style.color</p:attrName>
                                        </p:attrNameLst>
                                      </p:cBhvr>
                                      <p:to>
                                        <a:srgbClr val="FF5050"/>
                                      </p:to>
                                    </p:animClr>
                                  </p:childTnLst>
                                </p:cTn>
                              </p:par>
                              <p:par>
                                <p:cTn id="113" presetID="3" presetClass="emph" presetSubtype="2" fill="hold" nodeType="withEffect">
                                  <p:stCondLst>
                                    <p:cond delay="0"/>
                                  </p:stCondLst>
                                  <p:childTnLst>
                                    <p:animClr clrSpc="rgb" dir="cw">
                                      <p:cBhvr override="childStyle">
                                        <p:cTn id="114" dur="2000" fill="hold"/>
                                        <p:tgtEl>
                                          <p:spTgt spid="118">
                                            <p:txEl>
                                              <p:pRg st="0" end="0"/>
                                            </p:txEl>
                                          </p:spTgt>
                                        </p:tgtEl>
                                        <p:attrNameLst>
                                          <p:attrName>style.color</p:attrName>
                                        </p:attrNameLst>
                                      </p:cBhvr>
                                      <p:to>
                                        <a:srgbClr val="FF505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 grpId="0" build="allAtOnce" animBg="1"/>
      <p:bldP spid="123" grpId="0" animBg="1"/>
      <p:bldP spid="113" grpId="0" build="allAtOnce" animBg="1"/>
      <p:bldP spid="124" grpId="0" animBg="1"/>
      <p:bldP spid="104" grpId="0" build="allAtOnce" animBg="1"/>
      <p:bldP spid="126" grpId="0" animBg="1"/>
    </p:bld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p:cNvSpPr txBox="1"/>
          <p:nvPr/>
        </p:nvSpPr>
        <p:spPr>
          <a:xfrm>
            <a:off x="2420978" y="2643183"/>
            <a:ext cx="7143109" cy="584775"/>
          </a:xfrm>
          <a:prstGeom prst="rect">
            <a:avLst/>
          </a:prstGeom>
          <a:noFill/>
        </p:spPr>
        <p:txBody>
          <a:bodyPr wrap="none" rtlCol="0">
            <a:spAutoFit/>
          </a:bodyPr>
          <a:lstStyle/>
          <a:p>
            <a:pPr algn="ctr"/>
            <a:r>
              <a:rPr lang="en-US" sz="3200" b="1">
                <a:latin typeface="+mj-lt"/>
              </a:rPr>
              <a:t>Trajectory-based routing─2015-now</a:t>
            </a:r>
            <a:endParaRPr lang="en-US" sz="3200" b="1" i="1">
              <a:latin typeface="+mj-lt"/>
            </a:endParaRPr>
          </a:p>
        </p:txBody>
      </p:sp>
    </p:spTree>
    <p:extLst>
      <p:ext uri="{BB962C8B-B14F-4D97-AF65-F5344CB8AC3E}">
        <p14:creationId xmlns:p14="http://schemas.microsoft.com/office/powerpoint/2010/main" val="2414507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p:cNvSpPr txBox="1"/>
          <p:nvPr/>
        </p:nvSpPr>
        <p:spPr>
          <a:xfrm>
            <a:off x="2828040" y="2643183"/>
            <a:ext cx="6328977" cy="584775"/>
          </a:xfrm>
          <a:prstGeom prst="rect">
            <a:avLst/>
          </a:prstGeom>
          <a:noFill/>
        </p:spPr>
        <p:txBody>
          <a:bodyPr wrap="none" rtlCol="0">
            <a:spAutoFit/>
          </a:bodyPr>
          <a:lstStyle/>
          <a:p>
            <a:pPr algn="ctr"/>
            <a:r>
              <a:rPr lang="en-US" sz="3200" b="1">
                <a:latin typeface="+mj-lt"/>
              </a:rPr>
              <a:t>Temporal databases─1990</a:t>
            </a:r>
            <a:r>
              <a:rPr lang="da-DK" sz="3200"/>
              <a:t>-</a:t>
            </a:r>
            <a:r>
              <a:rPr lang="en-US" sz="3200" b="1">
                <a:latin typeface="+mj-lt"/>
              </a:rPr>
              <a:t>2000</a:t>
            </a:r>
            <a:endParaRPr lang="en-US" sz="3200" b="1" i="1">
              <a:latin typeface="+mj-lt"/>
            </a:endParaRPr>
          </a:p>
        </p:txBody>
      </p:sp>
    </p:spTree>
    <p:extLst>
      <p:ext uri="{BB962C8B-B14F-4D97-AF65-F5344CB8AC3E}">
        <p14:creationId xmlns:p14="http://schemas.microsoft.com/office/powerpoint/2010/main" val="3406217964"/>
      </p:ext>
    </p:extLst>
  </p:cSld>
  <p:clrMapOvr>
    <a:masterClrMapping/>
  </p:clrMapOvr>
  <mc:AlternateContent xmlns:mc="http://schemas.openxmlformats.org/markup-compatibility/2006">
    <mc:Choice xmlns:p14="http://schemas.microsoft.com/office/powerpoint/2010/main" Requires="p14">
      <p:transition spd="slow" p14:dur="2000" advTm="4705"/>
    </mc:Choice>
    <mc:Fallback>
      <p:transition spd="slow" advTm="4705"/>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Societal Developments</a:t>
            </a:r>
          </a:p>
        </p:txBody>
      </p:sp>
      <p:sp>
        <p:nvSpPr>
          <p:cNvPr id="3" name="Content Placeholder 2"/>
          <p:cNvSpPr>
            <a:spLocks noGrp="1"/>
          </p:cNvSpPr>
          <p:nvPr>
            <p:ph idx="1"/>
          </p:nvPr>
        </p:nvSpPr>
        <p:spPr/>
        <p:txBody>
          <a:bodyPr/>
          <a:lstStyle/>
          <a:p>
            <a:r>
              <a:rPr lang="en-US"/>
              <a:t>Digitalization of our infrastructure</a:t>
            </a:r>
          </a:p>
          <a:p>
            <a:r>
              <a:rPr lang="en-US"/>
              <a:t>Urbanization and smart cities</a:t>
            </a:r>
          </a:p>
        </p:txBody>
      </p:sp>
    </p:spTree>
    <p:extLst>
      <p:ext uri="{BB962C8B-B14F-4D97-AF65-F5344CB8AC3E}">
        <p14:creationId xmlns:p14="http://schemas.microsoft.com/office/powerpoint/2010/main" val="14451975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Roadmap</a:t>
            </a:r>
          </a:p>
        </p:txBody>
      </p:sp>
      <p:sp>
        <p:nvSpPr>
          <p:cNvPr id="31" name="Rectangle 30"/>
          <p:cNvSpPr/>
          <p:nvPr/>
        </p:nvSpPr>
        <p:spPr bwMode="auto">
          <a:xfrm>
            <a:off x="1769985" y="924466"/>
            <a:ext cx="8652030" cy="5084965"/>
          </a:xfrm>
          <a:prstGeom prst="rect">
            <a:avLst/>
          </a:prstGeom>
          <a:solidFill>
            <a:srgbClr val="FFFFCC"/>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latin typeface="Times New Roman" pitchFamily="18" charset="0"/>
            </a:endParaRPr>
          </a:p>
        </p:txBody>
      </p:sp>
      <p:grpSp>
        <p:nvGrpSpPr>
          <p:cNvPr id="18" name="Group 17"/>
          <p:cNvGrpSpPr/>
          <p:nvPr/>
        </p:nvGrpSpPr>
        <p:grpSpPr>
          <a:xfrm>
            <a:off x="3515570" y="1607521"/>
            <a:ext cx="3675232" cy="584775"/>
            <a:chOff x="2945933" y="1835205"/>
            <a:chExt cx="3675232" cy="584775"/>
          </a:xfrm>
        </p:grpSpPr>
        <p:sp>
          <p:nvSpPr>
            <p:cNvPr id="12" name="TextBox 11"/>
            <p:cNvSpPr txBox="1"/>
            <p:nvPr/>
          </p:nvSpPr>
          <p:spPr>
            <a:xfrm>
              <a:off x="2945933" y="1835205"/>
              <a:ext cx="3447547" cy="584775"/>
            </a:xfrm>
            <a:prstGeom prst="rect">
              <a:avLst/>
            </a:prstGeom>
            <a:noFill/>
          </p:spPr>
          <p:txBody>
            <a:bodyPr wrap="none" rtlCol="0">
              <a:spAutoFit/>
            </a:bodyPr>
            <a:lstStyle/>
            <a:p>
              <a:pPr algn="r"/>
              <a:r>
                <a:rPr lang="en-US" sz="3200">
                  <a:latin typeface="+mn-lt"/>
                </a:rPr>
                <a:t>Traditional routing</a:t>
              </a:r>
            </a:p>
          </p:txBody>
        </p:sp>
        <p:sp>
          <p:nvSpPr>
            <p:cNvPr id="13" name="Oval 12"/>
            <p:cNvSpPr/>
            <p:nvPr/>
          </p:nvSpPr>
          <p:spPr bwMode="auto">
            <a:xfrm>
              <a:off x="6393480" y="2062890"/>
              <a:ext cx="227685" cy="218323"/>
            </a:xfrm>
            <a:prstGeom prst="ellipse">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latin typeface="Times New Roman" pitchFamily="18" charset="0"/>
              </a:endParaRPr>
            </a:p>
          </p:txBody>
        </p:sp>
      </p:grpSp>
      <p:grpSp>
        <p:nvGrpSpPr>
          <p:cNvPr id="63" name="Group 62"/>
          <p:cNvGrpSpPr/>
          <p:nvPr/>
        </p:nvGrpSpPr>
        <p:grpSpPr>
          <a:xfrm>
            <a:off x="2714393" y="2028273"/>
            <a:ext cx="4282069" cy="922973"/>
            <a:chOff x="1190392" y="2028272"/>
            <a:chExt cx="4282069" cy="922973"/>
          </a:xfrm>
        </p:grpSpPr>
        <p:grpSp>
          <p:nvGrpSpPr>
            <p:cNvPr id="19" name="Group 18"/>
            <p:cNvGrpSpPr/>
            <p:nvPr/>
          </p:nvGrpSpPr>
          <p:grpSpPr>
            <a:xfrm>
              <a:off x="1190392" y="2366470"/>
              <a:ext cx="3685188" cy="584775"/>
              <a:chOff x="2935977" y="1835205"/>
              <a:chExt cx="3685188" cy="584775"/>
            </a:xfrm>
          </p:grpSpPr>
          <p:sp>
            <p:nvSpPr>
              <p:cNvPr id="20" name="TextBox 19"/>
              <p:cNvSpPr txBox="1"/>
              <p:nvPr/>
            </p:nvSpPr>
            <p:spPr>
              <a:xfrm>
                <a:off x="2935977" y="1835205"/>
                <a:ext cx="3305713" cy="584775"/>
              </a:xfrm>
              <a:prstGeom prst="rect">
                <a:avLst/>
              </a:prstGeom>
              <a:noFill/>
            </p:spPr>
            <p:txBody>
              <a:bodyPr wrap="none" rtlCol="0">
                <a:spAutoFit/>
              </a:bodyPr>
              <a:lstStyle/>
              <a:p>
                <a:pPr algn="r"/>
                <a:r>
                  <a:rPr lang="en-US" sz="3200">
                    <a:latin typeface="+mn-lt"/>
                  </a:rPr>
                  <a:t>Complex weights</a:t>
                </a:r>
              </a:p>
            </p:txBody>
          </p:sp>
          <p:sp>
            <p:nvSpPr>
              <p:cNvPr id="21" name="Oval 20"/>
              <p:cNvSpPr/>
              <p:nvPr/>
            </p:nvSpPr>
            <p:spPr bwMode="auto">
              <a:xfrm>
                <a:off x="6393480" y="2062890"/>
                <a:ext cx="227685" cy="218323"/>
              </a:xfrm>
              <a:prstGeom prst="ellipse">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latin typeface="Times New Roman" pitchFamily="18" charset="0"/>
                </a:endParaRPr>
              </a:p>
            </p:txBody>
          </p:sp>
        </p:grpSp>
        <p:cxnSp>
          <p:nvCxnSpPr>
            <p:cNvPr id="35" name="Straight Arrow Connector 34"/>
            <p:cNvCxnSpPr/>
            <p:nvPr/>
          </p:nvCxnSpPr>
          <p:spPr bwMode="auto">
            <a:xfrm flipH="1">
              <a:off x="4875580" y="2028272"/>
              <a:ext cx="596881" cy="630585"/>
            </a:xfrm>
            <a:prstGeom prst="straightConnector1">
              <a:avLst/>
            </a:prstGeom>
            <a:noFill/>
            <a:ln w="25400" cap="flat" cmpd="sng" algn="ctr">
              <a:solidFill>
                <a:schemeClr val="tx1"/>
              </a:solidFill>
              <a:prstDash val="solid"/>
              <a:round/>
              <a:headEnd type="none" w="med" len="med"/>
              <a:tailEnd type="arrow"/>
            </a:ln>
            <a:effectLst/>
          </p:spPr>
        </p:cxnSp>
      </p:grpSp>
      <p:grpSp>
        <p:nvGrpSpPr>
          <p:cNvPr id="38" name="Group 37"/>
          <p:cNvGrpSpPr/>
          <p:nvPr/>
        </p:nvGrpSpPr>
        <p:grpSpPr>
          <a:xfrm>
            <a:off x="2067270" y="924466"/>
            <a:ext cx="5394841" cy="2799997"/>
            <a:chOff x="543269" y="924465"/>
            <a:chExt cx="5394841" cy="2799997"/>
          </a:xfrm>
        </p:grpSpPr>
        <p:sp>
          <p:nvSpPr>
            <p:cNvPr id="33" name="Rectangle 32"/>
            <p:cNvSpPr/>
            <p:nvPr/>
          </p:nvSpPr>
          <p:spPr bwMode="auto">
            <a:xfrm>
              <a:off x="1080830" y="1379835"/>
              <a:ext cx="4857280" cy="1745585"/>
            </a:xfrm>
            <a:prstGeom prst="rect">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latin typeface="Times New Roman" pitchFamily="18" charset="0"/>
              </a:endParaRPr>
            </a:p>
          </p:txBody>
        </p:sp>
        <p:sp>
          <p:nvSpPr>
            <p:cNvPr id="37" name="TextBox 36"/>
            <p:cNvSpPr txBox="1"/>
            <p:nvPr/>
          </p:nvSpPr>
          <p:spPr>
            <a:xfrm rot="-5400000">
              <a:off x="-625897" y="2093631"/>
              <a:ext cx="2799997" cy="461665"/>
            </a:xfrm>
            <a:prstGeom prst="rect">
              <a:avLst/>
            </a:prstGeom>
            <a:noFill/>
          </p:spPr>
          <p:txBody>
            <a:bodyPr wrap="none" rtlCol="0">
              <a:spAutoFit/>
            </a:bodyPr>
            <a:lstStyle/>
            <a:p>
              <a:r>
                <a:rPr lang="en-US">
                  <a:latin typeface="+mn-lt"/>
                </a:rPr>
                <a:t>Dijkstra’s paradigm</a:t>
              </a:r>
            </a:p>
          </p:txBody>
        </p:sp>
      </p:grpSp>
      <p:grpSp>
        <p:nvGrpSpPr>
          <p:cNvPr id="64" name="Group 63"/>
          <p:cNvGrpSpPr/>
          <p:nvPr/>
        </p:nvGrpSpPr>
        <p:grpSpPr>
          <a:xfrm>
            <a:off x="3287886" y="2812478"/>
            <a:ext cx="2959905" cy="1223682"/>
            <a:chOff x="1763885" y="2812478"/>
            <a:chExt cx="2959905" cy="1223682"/>
          </a:xfrm>
        </p:grpSpPr>
        <p:grpSp>
          <p:nvGrpSpPr>
            <p:cNvPr id="22" name="Group 21"/>
            <p:cNvGrpSpPr/>
            <p:nvPr/>
          </p:nvGrpSpPr>
          <p:grpSpPr>
            <a:xfrm>
              <a:off x="1763885" y="3451385"/>
              <a:ext cx="2759147" cy="584775"/>
              <a:chOff x="3862018" y="1835205"/>
              <a:chExt cx="2759147" cy="584775"/>
            </a:xfrm>
          </p:grpSpPr>
          <p:sp>
            <p:nvSpPr>
              <p:cNvPr id="23" name="TextBox 22"/>
              <p:cNvSpPr txBox="1"/>
              <p:nvPr/>
            </p:nvSpPr>
            <p:spPr>
              <a:xfrm>
                <a:off x="3862018" y="1835205"/>
                <a:ext cx="2531462" cy="584775"/>
              </a:xfrm>
              <a:prstGeom prst="rect">
                <a:avLst/>
              </a:prstGeom>
              <a:noFill/>
            </p:spPr>
            <p:txBody>
              <a:bodyPr wrap="none" rtlCol="0">
                <a:spAutoFit/>
              </a:bodyPr>
              <a:lstStyle/>
              <a:p>
                <a:pPr algn="r"/>
                <a:r>
                  <a:rPr lang="en-US" sz="3200">
                    <a:latin typeface="+mn-lt"/>
                  </a:rPr>
                  <a:t>Path weights</a:t>
                </a:r>
              </a:p>
            </p:txBody>
          </p:sp>
          <p:sp>
            <p:nvSpPr>
              <p:cNvPr id="24" name="Oval 23"/>
              <p:cNvSpPr/>
              <p:nvPr/>
            </p:nvSpPr>
            <p:spPr bwMode="auto">
              <a:xfrm>
                <a:off x="6393480" y="2062890"/>
                <a:ext cx="227685" cy="218323"/>
              </a:xfrm>
              <a:prstGeom prst="ellipse">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latin typeface="Times New Roman" pitchFamily="18" charset="0"/>
                </a:endParaRPr>
              </a:p>
            </p:txBody>
          </p:sp>
        </p:grpSp>
        <p:cxnSp>
          <p:nvCxnSpPr>
            <p:cNvPr id="40" name="Straight Arrow Connector 39"/>
            <p:cNvCxnSpPr/>
            <p:nvPr/>
          </p:nvCxnSpPr>
          <p:spPr bwMode="auto">
            <a:xfrm flipH="1">
              <a:off x="4458158" y="2812478"/>
              <a:ext cx="265632" cy="866592"/>
            </a:xfrm>
            <a:prstGeom prst="straightConnector1">
              <a:avLst/>
            </a:prstGeom>
            <a:noFill/>
            <a:ln w="25400" cap="flat" cmpd="sng" algn="ctr">
              <a:solidFill>
                <a:schemeClr val="tx1"/>
              </a:solidFill>
              <a:prstDash val="solid"/>
              <a:round/>
              <a:headEnd type="none" w="med" len="med"/>
              <a:tailEnd type="arrow"/>
            </a:ln>
            <a:effectLst/>
          </p:spPr>
        </p:cxnSp>
      </p:grpSp>
      <p:grpSp>
        <p:nvGrpSpPr>
          <p:cNvPr id="50" name="Group 49"/>
          <p:cNvGrpSpPr/>
          <p:nvPr/>
        </p:nvGrpSpPr>
        <p:grpSpPr>
          <a:xfrm>
            <a:off x="3136095" y="3451386"/>
            <a:ext cx="6469914" cy="666965"/>
            <a:chOff x="1612095" y="3451385"/>
            <a:chExt cx="6469914" cy="666965"/>
          </a:xfrm>
        </p:grpSpPr>
        <p:sp>
          <p:nvSpPr>
            <p:cNvPr id="42" name="Rectangle 41"/>
            <p:cNvSpPr/>
            <p:nvPr/>
          </p:nvSpPr>
          <p:spPr bwMode="auto">
            <a:xfrm>
              <a:off x="1612095" y="3451385"/>
              <a:ext cx="3149642" cy="660670"/>
            </a:xfrm>
            <a:prstGeom prst="rect">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latin typeface="Times New Roman" pitchFamily="18" charset="0"/>
              </a:endParaRPr>
            </a:p>
          </p:txBody>
        </p:sp>
        <p:sp>
          <p:nvSpPr>
            <p:cNvPr id="48" name="TextBox 47"/>
            <p:cNvSpPr txBox="1"/>
            <p:nvPr/>
          </p:nvSpPr>
          <p:spPr>
            <a:xfrm>
              <a:off x="4883698" y="3656685"/>
              <a:ext cx="3198311" cy="461665"/>
            </a:xfrm>
            <a:prstGeom prst="rect">
              <a:avLst/>
            </a:prstGeom>
            <a:noFill/>
          </p:spPr>
          <p:txBody>
            <a:bodyPr wrap="none" rtlCol="0">
              <a:spAutoFit/>
            </a:bodyPr>
            <a:lstStyle/>
            <a:p>
              <a:r>
                <a:rPr lang="en-US">
                  <a:latin typeface="+mn-lt"/>
                </a:rPr>
                <a:t>Path-centric paradigm</a:t>
              </a:r>
            </a:p>
          </p:txBody>
        </p:sp>
      </p:grpSp>
      <p:grpSp>
        <p:nvGrpSpPr>
          <p:cNvPr id="51" name="Group 50"/>
          <p:cNvGrpSpPr/>
          <p:nvPr/>
        </p:nvGrpSpPr>
        <p:grpSpPr>
          <a:xfrm>
            <a:off x="2566883" y="4665705"/>
            <a:ext cx="7855133" cy="660670"/>
            <a:chOff x="1042882" y="4665705"/>
            <a:chExt cx="7855133" cy="660670"/>
          </a:xfrm>
        </p:grpSpPr>
        <p:sp>
          <p:nvSpPr>
            <p:cNvPr id="46" name="Rectangle 45"/>
            <p:cNvSpPr/>
            <p:nvPr/>
          </p:nvSpPr>
          <p:spPr bwMode="auto">
            <a:xfrm>
              <a:off x="1042882" y="4665705"/>
              <a:ext cx="4895227" cy="660670"/>
            </a:xfrm>
            <a:prstGeom prst="rect">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latin typeface="Times New Roman" pitchFamily="18" charset="0"/>
              </a:endParaRPr>
            </a:p>
          </p:txBody>
        </p:sp>
        <p:sp>
          <p:nvSpPr>
            <p:cNvPr id="49" name="TextBox 48"/>
            <p:cNvSpPr txBox="1"/>
            <p:nvPr/>
          </p:nvSpPr>
          <p:spPr>
            <a:xfrm>
              <a:off x="5991450" y="4864710"/>
              <a:ext cx="2906565" cy="461665"/>
            </a:xfrm>
            <a:prstGeom prst="rect">
              <a:avLst/>
            </a:prstGeom>
            <a:noFill/>
          </p:spPr>
          <p:txBody>
            <a:bodyPr wrap="none" rtlCol="0">
              <a:spAutoFit/>
            </a:bodyPr>
            <a:lstStyle/>
            <a:p>
              <a:r>
                <a:rPr lang="en-US">
                  <a:latin typeface="+mn-lt"/>
                </a:rPr>
                <a:t>On-the-fly paradigm</a:t>
              </a:r>
            </a:p>
          </p:txBody>
        </p:sp>
      </p:grpSp>
      <p:grpSp>
        <p:nvGrpSpPr>
          <p:cNvPr id="65" name="Group 64"/>
          <p:cNvGrpSpPr/>
          <p:nvPr/>
        </p:nvGrpSpPr>
        <p:grpSpPr>
          <a:xfrm>
            <a:off x="2562895" y="2780505"/>
            <a:ext cx="4671530" cy="2447590"/>
            <a:chOff x="1038895" y="2780505"/>
            <a:chExt cx="4671530" cy="2447590"/>
          </a:xfrm>
        </p:grpSpPr>
        <p:grpSp>
          <p:nvGrpSpPr>
            <p:cNvPr id="25" name="Group 24"/>
            <p:cNvGrpSpPr/>
            <p:nvPr/>
          </p:nvGrpSpPr>
          <p:grpSpPr>
            <a:xfrm>
              <a:off x="1038895" y="4643320"/>
              <a:ext cx="4671530" cy="584775"/>
              <a:chOff x="1949635" y="1835205"/>
              <a:chExt cx="4671530" cy="584775"/>
            </a:xfrm>
          </p:grpSpPr>
          <p:sp>
            <p:nvSpPr>
              <p:cNvPr id="26" name="TextBox 25"/>
              <p:cNvSpPr txBox="1"/>
              <p:nvPr/>
            </p:nvSpPr>
            <p:spPr>
              <a:xfrm>
                <a:off x="1949635" y="1835205"/>
                <a:ext cx="4443845" cy="584775"/>
              </a:xfrm>
              <a:prstGeom prst="rect">
                <a:avLst/>
              </a:prstGeom>
              <a:noFill/>
            </p:spPr>
            <p:txBody>
              <a:bodyPr wrap="none" rtlCol="0">
                <a:spAutoFit/>
              </a:bodyPr>
              <a:lstStyle/>
              <a:p>
                <a:pPr algn="r"/>
                <a:r>
                  <a:rPr lang="en-US" sz="3200">
                    <a:latin typeface="+mn-lt"/>
                  </a:rPr>
                  <a:t>High-resolution weights</a:t>
                </a:r>
              </a:p>
            </p:txBody>
          </p:sp>
          <p:sp>
            <p:nvSpPr>
              <p:cNvPr id="27" name="Oval 26"/>
              <p:cNvSpPr/>
              <p:nvPr/>
            </p:nvSpPr>
            <p:spPr bwMode="auto">
              <a:xfrm>
                <a:off x="6393480" y="2062890"/>
                <a:ext cx="227685" cy="218323"/>
              </a:xfrm>
              <a:prstGeom prst="ellipse">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latin typeface="Times New Roman" pitchFamily="18" charset="0"/>
                </a:endParaRPr>
              </a:p>
            </p:txBody>
          </p:sp>
        </p:grpSp>
        <p:cxnSp>
          <p:nvCxnSpPr>
            <p:cNvPr id="53" name="Straight Arrow Connector 52"/>
            <p:cNvCxnSpPr/>
            <p:nvPr/>
          </p:nvCxnSpPr>
          <p:spPr bwMode="auto">
            <a:xfrm>
              <a:off x="4458158" y="3897393"/>
              <a:ext cx="1094801" cy="967317"/>
            </a:xfrm>
            <a:prstGeom prst="straightConnector1">
              <a:avLst/>
            </a:prstGeom>
            <a:noFill/>
            <a:ln w="25400" cap="flat" cmpd="sng" algn="ctr">
              <a:solidFill>
                <a:schemeClr val="tx1"/>
              </a:solidFill>
              <a:prstDash val="solid"/>
              <a:round/>
              <a:headEnd type="none" w="med" len="med"/>
              <a:tailEnd type="arrow"/>
            </a:ln>
            <a:effectLst/>
          </p:spPr>
        </p:cxnSp>
        <p:cxnSp>
          <p:nvCxnSpPr>
            <p:cNvPr id="59" name="Straight Arrow Connector 58"/>
            <p:cNvCxnSpPr>
              <a:stCxn id="21" idx="5"/>
            </p:cNvCxnSpPr>
            <p:nvPr/>
          </p:nvCxnSpPr>
          <p:spPr bwMode="auto">
            <a:xfrm>
              <a:off x="4842236" y="2780505"/>
              <a:ext cx="754346" cy="2084205"/>
            </a:xfrm>
            <a:prstGeom prst="straightConnector1">
              <a:avLst/>
            </a:prstGeom>
            <a:noFill/>
            <a:ln w="25400" cap="flat" cmpd="sng" algn="ctr">
              <a:solidFill>
                <a:schemeClr val="tx1"/>
              </a:solidFill>
              <a:prstDash val="solid"/>
              <a:round/>
              <a:headEnd type="none" w="med" len="med"/>
              <a:tailEnd type="arrow"/>
            </a:ln>
            <a:effectLst/>
          </p:spPr>
        </p:cxnSp>
      </p:grpSp>
      <p:sp>
        <p:nvSpPr>
          <p:cNvPr id="2" name="TextBox 1">
            <a:extLst>
              <a:ext uri="{FF2B5EF4-FFF2-40B4-BE49-F238E27FC236}">
                <a16:creationId xmlns:a16="http://schemas.microsoft.com/office/drawing/2014/main" id="{C4109B9F-3842-9A10-0D36-21DD22FB9183}"/>
              </a:ext>
            </a:extLst>
          </p:cNvPr>
          <p:cNvSpPr txBox="1"/>
          <p:nvPr/>
        </p:nvSpPr>
        <p:spPr>
          <a:xfrm>
            <a:off x="11712230" y="6561680"/>
            <a:ext cx="418704" cy="261610"/>
          </a:xfrm>
          <a:prstGeom prst="rect">
            <a:avLst/>
          </a:prstGeom>
          <a:noFill/>
        </p:spPr>
        <p:txBody>
          <a:bodyPr wrap="square" rtlCol="0">
            <a:spAutoFit/>
          </a:bodyPr>
          <a:lstStyle/>
          <a:p>
            <a:r>
              <a:rPr lang="en-US" sz="1100">
                <a:hlinkClick r:id="rId3" action="ppaction://hlinksldjump"/>
              </a:rPr>
              <a:t>skip</a:t>
            </a:r>
            <a:endParaRPr lang="en-US"/>
          </a:p>
        </p:txBody>
      </p:sp>
    </p:spTree>
    <p:extLst>
      <p:ext uri="{BB962C8B-B14F-4D97-AF65-F5344CB8AC3E}">
        <p14:creationId xmlns:p14="http://schemas.microsoft.com/office/powerpoint/2010/main" val="4015526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20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3"/>
                                        </p:tgtEl>
                                        <p:attrNameLst>
                                          <p:attrName>style.visibility</p:attrName>
                                        </p:attrNameLst>
                                      </p:cBhvr>
                                      <p:to>
                                        <p:strVal val="visible"/>
                                      </p:to>
                                    </p:set>
                                    <p:animEffect transition="in" filter="fade">
                                      <p:cBhvr>
                                        <p:cTn id="12" dur="2000"/>
                                        <p:tgtEl>
                                          <p:spTgt spid="6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fade">
                                      <p:cBhvr>
                                        <p:cTn id="17" dur="2000"/>
                                        <p:tgtEl>
                                          <p:spTgt spid="38"/>
                                        </p:tgtEl>
                                      </p:cBhvr>
                                    </p:animEffect>
                                  </p:childTnLst>
                                  <p:subTnLst>
                                    <p:set>
                                      <p:cBhvr override="childStyle">
                                        <p:cTn dur="1" fill="hold" display="0" masterRel="nextClick" afterEffect="1"/>
                                        <p:tgtEl>
                                          <p:spTgt spid="38"/>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4"/>
                                        </p:tgtEl>
                                        <p:attrNameLst>
                                          <p:attrName>style.visibility</p:attrName>
                                        </p:attrNameLst>
                                      </p:cBhvr>
                                      <p:to>
                                        <p:strVal val="visible"/>
                                      </p:to>
                                    </p:set>
                                    <p:animEffect transition="in" filter="fade">
                                      <p:cBhvr>
                                        <p:cTn id="22" dur="2000"/>
                                        <p:tgtEl>
                                          <p:spTgt spid="6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0"/>
                                        </p:tgtEl>
                                        <p:attrNameLst>
                                          <p:attrName>style.visibility</p:attrName>
                                        </p:attrNameLst>
                                      </p:cBhvr>
                                      <p:to>
                                        <p:strVal val="visible"/>
                                      </p:to>
                                    </p:set>
                                    <p:animEffect transition="in" filter="fade">
                                      <p:cBhvr>
                                        <p:cTn id="27" dur="2000"/>
                                        <p:tgtEl>
                                          <p:spTgt spid="50"/>
                                        </p:tgtEl>
                                      </p:cBhvr>
                                    </p:animEffect>
                                  </p:childTnLst>
                                  <p:subTnLst>
                                    <p:set>
                                      <p:cBhvr override="childStyle">
                                        <p:cTn dur="1" fill="hold" display="0" masterRel="nextClick" afterEffect="1"/>
                                        <p:tgtEl>
                                          <p:spTgt spid="50"/>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5"/>
                                        </p:tgtEl>
                                        <p:attrNameLst>
                                          <p:attrName>style.visibility</p:attrName>
                                        </p:attrNameLst>
                                      </p:cBhvr>
                                      <p:to>
                                        <p:strVal val="visible"/>
                                      </p:to>
                                    </p:set>
                                    <p:animEffect transition="in" filter="fade">
                                      <p:cBhvr>
                                        <p:cTn id="32" dur="2000"/>
                                        <p:tgtEl>
                                          <p:spTgt spid="6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1"/>
                                        </p:tgtEl>
                                        <p:attrNameLst>
                                          <p:attrName>style.visibility</p:attrName>
                                        </p:attrNameLst>
                                      </p:cBhvr>
                                      <p:to>
                                        <p:strVal val="visible"/>
                                      </p:to>
                                    </p:set>
                                    <p:animEffect transition="in" filter="fade">
                                      <p:cBhvr>
                                        <p:cTn id="37" dur="2000"/>
                                        <p:tgtEl>
                                          <p:spTgt spid="51"/>
                                        </p:tgtEl>
                                      </p:cBhvr>
                                    </p:animEffect>
                                  </p:childTnLst>
                                  <p:subTnLst>
                                    <p:set>
                                      <p:cBhvr override="childStyle">
                                        <p:cTn dur="1" fill="hold" display="0" masterRel="nextClick" afterEffect="1"/>
                                        <p:tgtEl>
                                          <p:spTgt spid="51"/>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Time-varying, Uncertain Weights</a:t>
            </a:r>
          </a:p>
        </p:txBody>
      </p:sp>
      <p:sp>
        <p:nvSpPr>
          <p:cNvPr id="4" name="Content Placeholder 3"/>
          <p:cNvSpPr>
            <a:spLocks noGrp="1"/>
          </p:cNvSpPr>
          <p:nvPr>
            <p:ph idx="1"/>
          </p:nvPr>
        </p:nvSpPr>
        <p:spPr>
          <a:xfrm>
            <a:off x="404285" y="914401"/>
            <a:ext cx="11383840" cy="3045865"/>
          </a:xfrm>
        </p:spPr>
        <p:txBody>
          <a:bodyPr/>
          <a:lstStyle/>
          <a:p>
            <a:r>
              <a:rPr lang="en-US"/>
              <a:t>Prototypical cost: travel time</a:t>
            </a:r>
          </a:p>
          <a:p>
            <a:pPr lvl="1"/>
            <a:r>
              <a:rPr lang="en-US"/>
              <a:t>Also GHG emissions, fuel consumption</a:t>
            </a:r>
          </a:p>
          <a:p>
            <a:r>
              <a:rPr lang="en-US"/>
              <a:t>Time-dependency</a:t>
            </a:r>
            <a:endParaRPr lang="en-US" sz="2000"/>
          </a:p>
          <a:p>
            <a:pPr lvl="1"/>
            <a:r>
              <a:rPr lang="en-US"/>
              <a:t>Travel time is time varying, e.g., due to time-varying traffic</a:t>
            </a:r>
          </a:p>
          <a:p>
            <a:r>
              <a:rPr lang="en-US"/>
              <a:t>Uncertainty</a:t>
            </a:r>
          </a:p>
          <a:p>
            <a:pPr lvl="1"/>
            <a:r>
              <a:rPr lang="en-US"/>
              <a:t>At a single time, a single, deterministic time fails to accurately capture travel time; a distribution is necessary.</a:t>
            </a:r>
          </a:p>
          <a:p>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49176" y="3805468"/>
            <a:ext cx="8693649" cy="2962913"/>
          </a:xfrm>
          <a:prstGeom prst="rect">
            <a:avLst/>
          </a:prstGeom>
        </p:spPr>
      </p:pic>
    </p:spTree>
    <p:extLst>
      <p:ext uri="{BB962C8B-B14F-4D97-AF65-F5344CB8AC3E}">
        <p14:creationId xmlns:p14="http://schemas.microsoft.com/office/powerpoint/2010/main" val="12044438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770" y="38100"/>
            <a:ext cx="11080670" cy="762000"/>
          </a:xfrm>
        </p:spPr>
        <p:txBody>
          <a:bodyPr/>
          <a:lstStyle/>
          <a:p>
            <a:r>
              <a:rPr lang="en-US"/>
              <a:t>Path Weights</a:t>
            </a:r>
          </a:p>
        </p:txBody>
      </p:sp>
      <p:sp>
        <p:nvSpPr>
          <p:cNvPr id="3" name="Content Placeholder 2"/>
          <p:cNvSpPr>
            <a:spLocks noGrp="1"/>
          </p:cNvSpPr>
          <p:nvPr>
            <p:ph idx="1"/>
          </p:nvPr>
        </p:nvSpPr>
        <p:spPr/>
        <p:txBody>
          <a:bodyPr/>
          <a:lstStyle/>
          <a:p>
            <a:r>
              <a:rPr lang="en-US"/>
              <a:t>With edge weights, we atomize trajectories.</a:t>
            </a:r>
          </a:p>
          <a:p>
            <a:r>
              <a:rPr lang="en-US"/>
              <a:t>Good</a:t>
            </a:r>
          </a:p>
          <a:p>
            <a:pPr lvl="1"/>
            <a:r>
              <a:rPr lang="en-US"/>
              <a:t>Lots of information for each edge</a:t>
            </a:r>
          </a:p>
          <a:p>
            <a:r>
              <a:rPr lang="en-US"/>
              <a:t>Bad</a:t>
            </a:r>
          </a:p>
          <a:p>
            <a:pPr lvl="1"/>
            <a:r>
              <a:rPr lang="en-US"/>
              <a:t>Destruction of information when trajectories are broken into unconnected atoms (turn times, traffic lights, specific driver behavior, etc.)</a:t>
            </a:r>
          </a:p>
          <a:p>
            <a:r>
              <a:rPr lang="en-US"/>
              <a:t>Convolution assumes independence.</a:t>
            </a:r>
          </a:p>
          <a:p>
            <a:pPr lvl="1"/>
            <a:r>
              <a:rPr lang="en-US"/>
              <a:t>Used to compose distributions for paths</a:t>
            </a:r>
          </a:p>
          <a:p>
            <a:r>
              <a:rPr lang="en-US"/>
              <a:t>Independence may not hold.</a:t>
            </a:r>
          </a:p>
          <a:p>
            <a:pPr lvl="1"/>
            <a:r>
              <a:rPr lang="en-US"/>
              <a:t>If one edge is congested, an adjacent edge may often also be congested.</a:t>
            </a:r>
          </a:p>
          <a:p>
            <a:pPr lvl="1"/>
            <a:r>
              <a:rPr lang="en-US"/>
              <a:t>An aggressive driver is fast on all edges. </a:t>
            </a:r>
          </a:p>
          <a:p>
            <a:r>
              <a:rPr lang="en-US"/>
              <a:t>Solution: assign weights to paths (with enough data). </a:t>
            </a:r>
          </a:p>
          <a:p>
            <a:endParaRPr lang="en-US"/>
          </a:p>
        </p:txBody>
      </p:sp>
    </p:spTree>
    <p:extLst>
      <p:ext uri="{BB962C8B-B14F-4D97-AF65-F5344CB8AC3E}">
        <p14:creationId xmlns:p14="http://schemas.microsoft.com/office/powerpoint/2010/main" val="150289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20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000"/>
                                        <p:tgtEl>
                                          <p:spTgt spid="3">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2000"/>
                                        <p:tgtEl>
                                          <p:spTgt spid="3">
                                            <p:txEl>
                                              <p:pRg st="7" end="7"/>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2000"/>
                                        <p:tgtEl>
                                          <p:spTgt spid="3">
                                            <p:txEl>
                                              <p:pRg st="8" end="8"/>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fade">
                                      <p:cBhvr>
                                        <p:cTn id="36" dur="2000"/>
                                        <p:tgtEl>
                                          <p:spTgt spid="3">
                                            <p:txEl>
                                              <p:pRg st="9" end="9"/>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fade">
                                      <p:cBhvr>
                                        <p:cTn id="41"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Observations</a:t>
            </a:r>
          </a:p>
        </p:txBody>
      </p:sp>
      <p:sp>
        <p:nvSpPr>
          <p:cNvPr id="3" name="Content Placeholder 2"/>
          <p:cNvSpPr>
            <a:spLocks noGrp="1"/>
          </p:cNvSpPr>
          <p:nvPr>
            <p:ph idx="1"/>
          </p:nvPr>
        </p:nvSpPr>
        <p:spPr/>
        <p:txBody>
          <a:bodyPr/>
          <a:lstStyle/>
          <a:p>
            <a:r>
              <a:rPr lang="en-US"/>
              <a:t>Has the potential to revolutionize routing</a:t>
            </a:r>
          </a:p>
          <a:p>
            <a:r>
              <a:rPr lang="en-US"/>
              <a:t>Impact yet to come</a:t>
            </a:r>
          </a:p>
          <a:p>
            <a:endParaRPr lang="en-US"/>
          </a:p>
        </p:txBody>
      </p:sp>
    </p:spTree>
    <p:extLst>
      <p:ext uri="{BB962C8B-B14F-4D97-AF65-F5344CB8AC3E}">
        <p14:creationId xmlns:p14="http://schemas.microsoft.com/office/powerpoint/2010/main" val="42865021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p:cNvSpPr txBox="1"/>
          <p:nvPr/>
        </p:nvSpPr>
        <p:spPr>
          <a:xfrm>
            <a:off x="4964848" y="2643183"/>
            <a:ext cx="2055371" cy="584775"/>
          </a:xfrm>
          <a:prstGeom prst="rect">
            <a:avLst/>
          </a:prstGeom>
          <a:noFill/>
        </p:spPr>
        <p:txBody>
          <a:bodyPr wrap="none" rtlCol="0">
            <a:spAutoFit/>
          </a:bodyPr>
          <a:lstStyle/>
          <a:p>
            <a:pPr algn="ctr"/>
            <a:r>
              <a:rPr lang="en-US" sz="3200" b="1">
                <a:latin typeface="+mj-lt"/>
              </a:rPr>
              <a:t>Summary</a:t>
            </a:r>
            <a:endParaRPr lang="en-US" sz="3200" b="1" i="1">
              <a:latin typeface="+mj-lt"/>
            </a:endParaRPr>
          </a:p>
        </p:txBody>
      </p:sp>
    </p:spTree>
    <p:extLst>
      <p:ext uri="{BB962C8B-B14F-4D97-AF65-F5344CB8AC3E}">
        <p14:creationId xmlns:p14="http://schemas.microsoft.com/office/powerpoint/2010/main" val="1390080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Summary</a:t>
            </a:r>
          </a:p>
        </p:txBody>
      </p:sp>
      <p:sp>
        <p:nvSpPr>
          <p:cNvPr id="4" name="Content Placeholder 3"/>
          <p:cNvSpPr>
            <a:spLocks noGrp="1"/>
          </p:cNvSpPr>
          <p:nvPr>
            <p:ph idx="1"/>
          </p:nvPr>
        </p:nvSpPr>
        <p:spPr/>
        <p:txBody>
          <a:bodyPr/>
          <a:lstStyle/>
          <a:p>
            <a:r>
              <a:rPr lang="en-US" dirty="0"/>
              <a:t>Temporal databases, </a:t>
            </a:r>
            <a:r>
              <a:rPr lang="en-US"/>
              <a:t>then four </a:t>
            </a:r>
            <a:r>
              <a:rPr lang="en-US" dirty="0" err="1"/>
              <a:t>spatio</a:t>
            </a:r>
            <a:r>
              <a:rPr lang="en-US" dirty="0"/>
              <a:t>-temporal waves</a:t>
            </a:r>
          </a:p>
          <a:p>
            <a:r>
              <a:rPr lang="en-US" dirty="0"/>
              <a:t>Continuity vs. renewal</a:t>
            </a:r>
          </a:p>
          <a:p>
            <a:pPr lvl="1"/>
            <a:r>
              <a:rPr lang="en-US" dirty="0"/>
              <a:t>Each step builds on the previous step, e.g., indexing</a:t>
            </a:r>
          </a:p>
          <a:p>
            <a:pPr lvl="1"/>
            <a:r>
              <a:rPr lang="en-US" dirty="0"/>
              <a:t>Each new step encompasses a new setting and new challenges</a:t>
            </a:r>
          </a:p>
          <a:p>
            <a:pPr lvl="1"/>
            <a:r>
              <a:rPr lang="en-US" dirty="0"/>
              <a:t>Working on a new topic is attractive, as is being able to build on past experience</a:t>
            </a:r>
          </a:p>
          <a:p>
            <a:r>
              <a:rPr lang="en-US" dirty="0"/>
              <a:t>Conceptual cleanliness</a:t>
            </a:r>
          </a:p>
          <a:p>
            <a:r>
              <a:rPr lang="en-US" dirty="0"/>
              <a:t>The biggest reward of working on research is to work with smart and dedicated colleagues!</a:t>
            </a:r>
          </a:p>
          <a:p>
            <a:pPr lvl="1"/>
            <a:r>
              <a:rPr lang="en-US" dirty="0"/>
              <a:t>The work was done with many excellent colleagues.</a:t>
            </a:r>
          </a:p>
          <a:p>
            <a:pPr lvl="1"/>
            <a:r>
              <a:rPr lang="en-US" dirty="0"/>
              <a:t>Please see them all at DBLP.</a:t>
            </a:r>
          </a:p>
          <a:p>
            <a:pPr lvl="1"/>
            <a:r>
              <a:rPr lang="en-US" dirty="0"/>
              <a:t>Too many to mention!</a:t>
            </a:r>
          </a:p>
          <a:p>
            <a:pPr lvl="2"/>
            <a:endParaRPr lang="en-US" dirty="0"/>
          </a:p>
          <a:p>
            <a:r>
              <a:rPr lang="en-US" dirty="0"/>
              <a:t>Thank you!</a:t>
            </a:r>
          </a:p>
          <a:p>
            <a:endParaRPr lang="en-US" dirty="0"/>
          </a:p>
        </p:txBody>
      </p:sp>
    </p:spTree>
    <p:extLst>
      <p:ext uri="{BB962C8B-B14F-4D97-AF65-F5344CB8AC3E}">
        <p14:creationId xmlns:p14="http://schemas.microsoft.com/office/powerpoint/2010/main" val="26337854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3250" name="Text Box 2"/>
          <p:cNvSpPr txBox="1">
            <a:spLocks noChangeArrowheads="1"/>
          </p:cNvSpPr>
          <p:nvPr/>
        </p:nvSpPr>
        <p:spPr bwMode="auto">
          <a:xfrm>
            <a:off x="2116139" y="2370139"/>
            <a:ext cx="7958137" cy="3019425"/>
          </a:xfrm>
          <a:prstGeom prst="rect">
            <a:avLst/>
          </a:prstGeom>
          <a:noFill/>
          <a:ln w="9525">
            <a:noFill/>
            <a:miter lim="800000"/>
            <a:headEnd type="none" w="sm" len="sm"/>
            <a:tailEnd type="none" w="sm" len="sm"/>
          </a:ln>
        </p:spPr>
        <p:txBody>
          <a:bodyPr wrap="none">
            <a:spAutoFit/>
          </a:bodyPr>
          <a:lstStyle/>
          <a:p>
            <a:pPr algn="ctr"/>
            <a:r>
              <a:rPr lang="en-US" sz="4800">
                <a:latin typeface="Helvetica" pitchFamily="34" charset="0"/>
              </a:rPr>
              <a:t>Thank you for your attention.</a:t>
            </a:r>
          </a:p>
          <a:p>
            <a:pPr algn="ctr"/>
            <a:endParaRPr lang="en-US" sz="4800">
              <a:latin typeface="Helvetica" pitchFamily="34" charset="0"/>
            </a:endParaRPr>
          </a:p>
          <a:p>
            <a:pPr algn="ctr"/>
            <a:r>
              <a:rPr lang="en-US" sz="9600">
                <a:solidFill>
                  <a:srgbClr val="FF0000"/>
                </a:solidFill>
                <a:latin typeface="Helvetica" pitchFamily="34" charset="0"/>
                <a:sym typeface="Wingdings" pitchFamily="2" charset="2"/>
              </a:rPr>
              <a:t></a:t>
            </a:r>
            <a:endParaRPr lang="en-US" sz="9600">
              <a:solidFill>
                <a:srgbClr val="FF0000"/>
              </a:solidFill>
              <a:latin typeface="Helvetica" pitchFamily="34" charset="0"/>
            </a:endParaRPr>
          </a:p>
        </p:txBody>
      </p:sp>
    </p:spTree>
    <p:extLst>
      <p:ext uri="{BB962C8B-B14F-4D97-AF65-F5344CB8AC3E}">
        <p14:creationId xmlns:p14="http://schemas.microsoft.com/office/powerpoint/2010/main" val="3787671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5000"/>
                                  </p:stCondLst>
                                  <p:childTnLst>
                                    <p:set>
                                      <p:cBhvr>
                                        <p:cTn id="6" dur="1" fill="hold">
                                          <p:stCondLst>
                                            <p:cond delay="0"/>
                                          </p:stCondLst>
                                        </p:cTn>
                                        <p:tgtEl>
                                          <p:spTgt spid="693250">
                                            <p:txEl>
                                              <p:pRg st="2" end="2"/>
                                            </p:txEl>
                                          </p:spTgt>
                                        </p:tgtEl>
                                        <p:attrNameLst>
                                          <p:attrName>style.visibility</p:attrName>
                                        </p:attrNameLst>
                                      </p:cBhvr>
                                      <p:to>
                                        <p:strVal val="visible"/>
                                      </p:to>
                                    </p:set>
                                    <p:animEffect transition="in" filter="fade">
                                      <p:cBhvr>
                                        <p:cTn id="7" dur="5000"/>
                                        <p:tgtEl>
                                          <p:spTgt spid="69325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err="1"/>
              <a:t>Societal</a:t>
            </a:r>
            <a:r>
              <a:rPr lang="da-DK"/>
              <a:t> </a:t>
            </a:r>
            <a:r>
              <a:rPr lang="da-DK" err="1"/>
              <a:t>Setting</a:t>
            </a:r>
            <a:endParaRPr lang="da-DK"/>
          </a:p>
        </p:txBody>
      </p:sp>
      <p:sp>
        <p:nvSpPr>
          <p:cNvPr id="3" name="Content Placeholder 2"/>
          <p:cNvSpPr>
            <a:spLocks noGrp="1"/>
          </p:cNvSpPr>
          <p:nvPr>
            <p:ph idx="1"/>
          </p:nvPr>
        </p:nvSpPr>
        <p:spPr/>
        <p:txBody>
          <a:bodyPr/>
          <a:lstStyle/>
          <a:p>
            <a:r>
              <a:rPr lang="da-DK"/>
              <a:t>Administrative data management </a:t>
            </a:r>
            <a:r>
              <a:rPr lang="da-DK" err="1"/>
              <a:t>was</a:t>
            </a:r>
            <a:r>
              <a:rPr lang="da-DK"/>
              <a:t> the </a:t>
            </a:r>
            <a:r>
              <a:rPr lang="da-DK" err="1"/>
              <a:t>focus</a:t>
            </a:r>
            <a:endParaRPr lang="da-DK"/>
          </a:p>
          <a:p>
            <a:pPr lvl="1"/>
            <a:r>
              <a:rPr lang="da-DK"/>
              <a:t>People </a:t>
            </a:r>
            <a:r>
              <a:rPr lang="da-DK" err="1"/>
              <a:t>used</a:t>
            </a:r>
            <a:r>
              <a:rPr lang="da-DK"/>
              <a:t> desktop computers, or terminals</a:t>
            </a:r>
          </a:p>
          <a:p>
            <a:pPr lvl="1"/>
            <a:r>
              <a:rPr lang="da-DK"/>
              <a:t>No smartphones!</a:t>
            </a:r>
          </a:p>
          <a:p>
            <a:pPr lvl="1"/>
            <a:r>
              <a:rPr lang="da-DK"/>
              <a:t>The data changed in </a:t>
            </a:r>
            <a:r>
              <a:rPr lang="da-DK" err="1"/>
              <a:t>discrete</a:t>
            </a:r>
            <a:r>
              <a:rPr lang="da-DK"/>
              <a:t> steps</a:t>
            </a:r>
          </a:p>
          <a:p>
            <a:pPr lvl="1"/>
            <a:r>
              <a:rPr lang="da-DK"/>
              <a:t>Data </a:t>
            </a:r>
            <a:r>
              <a:rPr lang="da-DK" err="1"/>
              <a:t>streams</a:t>
            </a:r>
            <a:r>
              <a:rPr lang="da-DK"/>
              <a:t>, sensors, and </a:t>
            </a:r>
            <a:r>
              <a:rPr lang="da-DK" err="1"/>
              <a:t>continuous</a:t>
            </a:r>
            <a:r>
              <a:rPr lang="da-DK"/>
              <a:t> data </a:t>
            </a:r>
            <a:r>
              <a:rPr lang="da-DK" err="1"/>
              <a:t>came</a:t>
            </a:r>
            <a:r>
              <a:rPr lang="da-DK"/>
              <a:t> </a:t>
            </a:r>
            <a:r>
              <a:rPr lang="da-DK" err="1"/>
              <a:t>later</a:t>
            </a:r>
            <a:endParaRPr lang="da-DK"/>
          </a:p>
        </p:txBody>
      </p:sp>
    </p:spTree>
    <p:extLst>
      <p:ext uri="{BB962C8B-B14F-4D97-AF65-F5344CB8AC3E}">
        <p14:creationId xmlns:p14="http://schemas.microsoft.com/office/powerpoint/2010/main" val="2559321915"/>
      </p:ext>
    </p:extLst>
  </p:cSld>
  <p:clrMapOvr>
    <a:masterClrMapping/>
  </p:clrMapOvr>
  <mc:AlternateContent xmlns:mc="http://schemas.openxmlformats.org/markup-compatibility/2006">
    <mc:Choice xmlns:p14="http://schemas.microsoft.com/office/powerpoint/2010/main" Requires="p14">
      <p:transition spd="slow" p14:dur="2000" advTm="20253"/>
    </mc:Choice>
    <mc:Fallback>
      <p:transition spd="slow" advTm="20253"/>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p:txBody>
          <a:bodyPr/>
          <a:lstStyle/>
          <a:p>
            <a:r>
              <a:rPr lang="da-DK" altLang="da-DK"/>
              <a:t>Temporal Databases</a:t>
            </a:r>
            <a:endParaRPr lang="en-GB" altLang="da-DK"/>
          </a:p>
        </p:txBody>
      </p:sp>
      <p:sp>
        <p:nvSpPr>
          <p:cNvPr id="293891" name="Rectangle 3"/>
          <p:cNvSpPr>
            <a:spLocks noGrp="1" noChangeArrowheads="1"/>
          </p:cNvSpPr>
          <p:nvPr>
            <p:ph type="body" idx="1"/>
          </p:nvPr>
        </p:nvSpPr>
        <p:spPr>
          <a:xfrm>
            <a:off x="479769" y="914400"/>
            <a:ext cx="11156565" cy="5410200"/>
          </a:xfrm>
        </p:spPr>
        <p:txBody>
          <a:bodyPr/>
          <a:lstStyle/>
          <a:p>
            <a:r>
              <a:rPr lang="en-US" altLang="da-DK"/>
              <a:t>It was difficult to identify applications that did </a:t>
            </a:r>
            <a:r>
              <a:rPr lang="en-US" altLang="da-DK" i="1"/>
              <a:t>not</a:t>
            </a:r>
            <a:r>
              <a:rPr lang="en-US" altLang="da-DK"/>
              <a:t> involve time-referenced data (other than in textbooks) – still true.</a:t>
            </a:r>
          </a:p>
          <a:p>
            <a:r>
              <a:rPr lang="en-US" altLang="da-DK"/>
              <a:t>Two kinds of temporal aspects are of general interest.</a:t>
            </a:r>
          </a:p>
          <a:p>
            <a:r>
              <a:rPr lang="en-US" altLang="da-DK"/>
              <a:t>When the data is </a:t>
            </a:r>
            <a:r>
              <a:rPr lang="en-US" altLang="da-DK">
                <a:solidFill>
                  <a:srgbClr val="FF0000"/>
                </a:solidFill>
              </a:rPr>
              <a:t>true in reality</a:t>
            </a:r>
            <a:r>
              <a:rPr lang="en-US" altLang="da-DK"/>
              <a:t>, termed </a:t>
            </a:r>
            <a:r>
              <a:rPr lang="en-US" altLang="da-DK" i="1">
                <a:solidFill>
                  <a:srgbClr val="FF0000"/>
                </a:solidFill>
              </a:rPr>
              <a:t>valid time</a:t>
            </a:r>
            <a:r>
              <a:rPr lang="en-US" altLang="da-DK"/>
              <a:t>.</a:t>
            </a:r>
          </a:p>
          <a:p>
            <a:pPr lvl="1"/>
            <a:r>
              <a:rPr lang="en-US" altLang="da-DK"/>
              <a:t>Example: </a:t>
            </a:r>
            <a:r>
              <a:rPr lang="en-US" altLang="da-DK" i="1"/>
              <a:t>When</a:t>
            </a:r>
            <a:r>
              <a:rPr lang="en-US" altLang="da-DK"/>
              <a:t> an employee is in a certain department.</a:t>
            </a:r>
          </a:p>
          <a:p>
            <a:r>
              <a:rPr lang="en-US" altLang="da-DK"/>
              <a:t>When the data is recorded as </a:t>
            </a:r>
            <a:r>
              <a:rPr lang="en-US" altLang="da-DK">
                <a:solidFill>
                  <a:srgbClr val="FF0000"/>
                </a:solidFill>
              </a:rPr>
              <a:t>current in the database</a:t>
            </a:r>
            <a:r>
              <a:rPr lang="en-US" altLang="da-DK"/>
              <a:t>, termed </a:t>
            </a:r>
            <a:r>
              <a:rPr lang="en-US" altLang="da-DK" i="1">
                <a:solidFill>
                  <a:srgbClr val="FF0000"/>
                </a:solidFill>
              </a:rPr>
              <a:t>transaction time</a:t>
            </a:r>
            <a:r>
              <a:rPr lang="en-US" altLang="da-DK"/>
              <a:t>.</a:t>
            </a:r>
          </a:p>
          <a:p>
            <a:pPr lvl="1"/>
            <a:r>
              <a:rPr lang="en-US" altLang="da-DK"/>
              <a:t>Example: </a:t>
            </a:r>
            <a:r>
              <a:rPr lang="en-US" altLang="da-DK" i="1"/>
              <a:t>When</a:t>
            </a:r>
            <a:r>
              <a:rPr lang="en-US" altLang="da-DK"/>
              <a:t> it is </a:t>
            </a:r>
            <a:r>
              <a:rPr lang="en-US" altLang="da-DK" i="1"/>
              <a:t>known</a:t>
            </a:r>
            <a:r>
              <a:rPr lang="en-US" altLang="da-DK"/>
              <a:t> that the employee is in the department.</a:t>
            </a:r>
          </a:p>
          <a:p>
            <a:pPr lvl="4">
              <a:buFontTx/>
              <a:buNone/>
            </a:pPr>
            <a:r>
              <a:rPr lang="en-US" altLang="da-DK"/>
              <a:t>	</a:t>
            </a:r>
          </a:p>
          <a:p>
            <a:r>
              <a:rPr lang="en-US" altLang="da-DK"/>
              <a:t>Existing technology offered limited support for these – still true.    </a:t>
            </a:r>
          </a:p>
        </p:txBody>
      </p:sp>
      <p:sp>
        <p:nvSpPr>
          <p:cNvPr id="293892" name="Rectangle 4"/>
          <p:cNvSpPr>
            <a:spLocks noChangeArrowheads="1"/>
          </p:cNvSpPr>
          <p:nvPr/>
        </p:nvSpPr>
        <p:spPr bwMode="auto">
          <a:xfrm>
            <a:off x="1955800" y="4916386"/>
            <a:ext cx="8197850" cy="1233487"/>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293895" name="Text Box 7"/>
          <p:cNvSpPr txBox="1">
            <a:spLocks noChangeArrowheads="1"/>
          </p:cNvSpPr>
          <p:nvPr/>
        </p:nvSpPr>
        <p:spPr bwMode="auto">
          <a:xfrm>
            <a:off x="2019301" y="4960891"/>
            <a:ext cx="8088313"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altLang="da-DK">
                <a:latin typeface="Helvetica" panose="020B0604020202020204" pitchFamily="34" charset="0"/>
              </a:rPr>
              <a:t>The challenge was to provide built-in support for all or most aspects of data management for primarily these two temporal aspects of data.</a:t>
            </a:r>
            <a:endParaRPr lang="en-GB" altLang="da-DK">
              <a:latin typeface="Helvetica" panose="020B0604020202020204" pitchFamily="34" charset="0"/>
            </a:endParaRPr>
          </a:p>
        </p:txBody>
      </p:sp>
    </p:spTree>
    <p:custDataLst>
      <p:tags r:id="rId1"/>
    </p:custDataLst>
    <p:extLst>
      <p:ext uri="{BB962C8B-B14F-4D97-AF65-F5344CB8AC3E}">
        <p14:creationId xmlns:p14="http://schemas.microsoft.com/office/powerpoint/2010/main" val="4057895557"/>
      </p:ext>
    </p:extLst>
  </p:cSld>
  <p:clrMapOvr>
    <a:masterClrMapping/>
  </p:clrMapOvr>
  <mc:AlternateContent xmlns:mc="http://schemas.openxmlformats.org/markup-compatibility/2006">
    <mc:Choice xmlns:p14="http://schemas.microsoft.com/office/powerpoint/2010/main" Requires="p14">
      <p:transition spd="slow" p14:dur="2000" advTm="13346"/>
    </mc:Choice>
    <mc:Fallback>
      <p:transition spd="slow" advTm="13346"/>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93891">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293891">
                                            <p:txEl>
                                              <p:pRg st="0" end="0"/>
                                            </p:txEl>
                                          </p:spTgt>
                                        </p:tgtEl>
                                        <p:attrNameLst>
                                          <p:attrName>ppt_c</p:attrName>
                                        </p:attrNameLst>
                                      </p:cBhvr>
                                      <p:to>
                                        <a:schemeClr val="folHlink"/>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93891">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293891">
                                            <p:txEl>
                                              <p:pRg st="1" end="1"/>
                                            </p:txEl>
                                          </p:spTgt>
                                        </p:tgtEl>
                                        <p:attrNameLst>
                                          <p:attrName>ppt_c</p:attrName>
                                        </p:attrNameLst>
                                      </p:cBhvr>
                                      <p:to>
                                        <a:schemeClr val="folHlink"/>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93891">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293891">
                                            <p:txEl>
                                              <p:pRg st="2" end="2"/>
                                            </p:txEl>
                                          </p:spTgt>
                                        </p:tgtEl>
                                        <p:attrNameLst>
                                          <p:attrName>ppt_c</p:attrName>
                                        </p:attrNameLst>
                                      </p:cBhvr>
                                      <p:to>
                                        <a:schemeClr val="folHlink"/>
                                      </p:to>
                                    </p:animClr>
                                  </p:subTnLst>
                                </p:cTn>
                              </p:par>
                              <p:par>
                                <p:cTn id="15" presetID="1" presetClass="entr" presetSubtype="0" fill="hold" grpId="0" nodeType="withEffect">
                                  <p:stCondLst>
                                    <p:cond delay="0"/>
                                  </p:stCondLst>
                                  <p:childTnLst>
                                    <p:set>
                                      <p:cBhvr>
                                        <p:cTn id="16" dur="1" fill="hold">
                                          <p:stCondLst>
                                            <p:cond delay="499"/>
                                          </p:stCondLst>
                                        </p:cTn>
                                        <p:tgtEl>
                                          <p:spTgt spid="293891">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293891">
                                            <p:txEl>
                                              <p:pRg st="3" end="3"/>
                                            </p:txEl>
                                          </p:spTgt>
                                        </p:tgtEl>
                                        <p:attrNameLst>
                                          <p:attrName>ppt_c</p:attrName>
                                        </p:attrNameLst>
                                      </p:cBhvr>
                                      <p:to>
                                        <a:schemeClr val="folHlink"/>
                                      </p:to>
                                    </p:animClr>
                                  </p:sub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293891">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293891">
                                            <p:txEl>
                                              <p:pRg st="4" end="4"/>
                                            </p:txEl>
                                          </p:spTgt>
                                        </p:tgtEl>
                                        <p:attrNameLst>
                                          <p:attrName>ppt_c</p:attrName>
                                        </p:attrNameLst>
                                      </p:cBhvr>
                                      <p:to>
                                        <a:schemeClr val="folHlink"/>
                                      </p:to>
                                    </p:animClr>
                                  </p:subTnLst>
                                </p:cTn>
                              </p:par>
                              <p:par>
                                <p:cTn id="21" presetID="1" presetClass="entr" presetSubtype="0" fill="hold" grpId="0" nodeType="withEffect">
                                  <p:stCondLst>
                                    <p:cond delay="0"/>
                                  </p:stCondLst>
                                  <p:childTnLst>
                                    <p:set>
                                      <p:cBhvr>
                                        <p:cTn id="22" dur="1" fill="hold">
                                          <p:stCondLst>
                                            <p:cond delay="499"/>
                                          </p:stCondLst>
                                        </p:cTn>
                                        <p:tgtEl>
                                          <p:spTgt spid="293891">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293891">
                                            <p:txEl>
                                              <p:pRg st="5" end="5"/>
                                            </p:txEl>
                                          </p:spTgt>
                                        </p:tgtEl>
                                        <p:attrNameLst>
                                          <p:attrName>ppt_c</p:attrName>
                                        </p:attrNameLst>
                                      </p:cBhvr>
                                      <p:to>
                                        <a:schemeClr val="folHlink"/>
                                      </p:to>
                                    </p:animClr>
                                  </p:subTnLst>
                                </p:cTn>
                              </p:par>
                              <p:par>
                                <p:cTn id="23" presetID="1" presetClass="entr" presetSubtype="0" fill="hold" grpId="0" nodeType="withEffect">
                                  <p:stCondLst>
                                    <p:cond delay="0"/>
                                  </p:stCondLst>
                                  <p:childTnLst>
                                    <p:set>
                                      <p:cBhvr>
                                        <p:cTn id="24" dur="1" fill="hold">
                                          <p:stCondLst>
                                            <p:cond delay="499"/>
                                          </p:stCondLst>
                                        </p:cTn>
                                        <p:tgtEl>
                                          <p:spTgt spid="293891">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293891">
                                            <p:txEl>
                                              <p:pRg st="6" end="6"/>
                                            </p:txEl>
                                          </p:spTgt>
                                        </p:tgtEl>
                                        <p:attrNameLst>
                                          <p:attrName>ppt_c</p:attrName>
                                        </p:attrNameLst>
                                      </p:cBhvr>
                                      <p:to>
                                        <a:schemeClr val="folHlink"/>
                                      </p:to>
                                    </p:animClr>
                                  </p:sub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293891">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293891">
                                            <p:txEl>
                                              <p:pRg st="7" end="7"/>
                                            </p:txEl>
                                          </p:spTgt>
                                        </p:tgtEl>
                                        <p:attrNameLst>
                                          <p:attrName>ppt_c</p:attrName>
                                        </p:attrNameLst>
                                      </p:cBhvr>
                                      <p:to>
                                        <a:schemeClr val="folHlink"/>
                                      </p:to>
                                    </p:animClr>
                                  </p:subTnLst>
                                </p:cTn>
                              </p:par>
                            </p:childTnLst>
                          </p:cTn>
                        </p:par>
                      </p:childTnLst>
                    </p:cTn>
                  </p:par>
                  <p:par>
                    <p:cTn id="29" fill="hold">
                      <p:stCondLst>
                        <p:cond delay="indefinite"/>
                      </p:stCondLst>
                      <p:childTnLst>
                        <p:par>
                          <p:cTn id="30" fill="hold" nodeType="afterGroup">
                            <p:stCondLst>
                              <p:cond delay="0"/>
                            </p:stCondLst>
                            <p:childTnLst>
                              <p:par>
                                <p:cTn id="31" presetID="9" presetClass="entr" presetSubtype="0" fill="hold" nodeType="clickEffect">
                                  <p:stCondLst>
                                    <p:cond delay="0"/>
                                  </p:stCondLst>
                                  <p:childTnLst>
                                    <p:set>
                                      <p:cBhvr>
                                        <p:cTn id="32" dur="1" fill="hold">
                                          <p:stCondLst>
                                            <p:cond delay="0"/>
                                          </p:stCondLst>
                                        </p:cTn>
                                        <p:tgtEl>
                                          <p:spTgt spid="293892"/>
                                        </p:tgtEl>
                                        <p:attrNameLst>
                                          <p:attrName>style.visibility</p:attrName>
                                        </p:attrNameLst>
                                      </p:cBhvr>
                                      <p:to>
                                        <p:strVal val="visible"/>
                                      </p:to>
                                    </p:set>
                                    <p:animEffect transition="in" filter="dissolve">
                                      <p:cBhvr>
                                        <p:cTn id="33" dur="500"/>
                                        <p:tgtEl>
                                          <p:spTgt spid="293892"/>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293895"/>
                                        </p:tgtEl>
                                        <p:attrNameLst>
                                          <p:attrName>style.visibility</p:attrName>
                                        </p:attrNameLst>
                                      </p:cBhvr>
                                      <p:to>
                                        <p:strVal val="visible"/>
                                      </p:to>
                                    </p:set>
                                    <p:animEffect transition="in" filter="dissolve">
                                      <p:cBhvr>
                                        <p:cTn id="36" dur="500"/>
                                        <p:tgtEl>
                                          <p:spTgt spid="2938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891" grpId="0" build="p" autoUpdateAnimBg="0"/>
      <p:bldP spid="293895"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Rectangle 2"/>
          <p:cNvSpPr>
            <a:spLocks noGrp="1" noChangeArrowheads="1"/>
          </p:cNvSpPr>
          <p:nvPr>
            <p:ph type="title"/>
          </p:nvPr>
        </p:nvSpPr>
        <p:spPr/>
        <p:txBody>
          <a:bodyPr/>
          <a:lstStyle/>
          <a:p>
            <a:r>
              <a:rPr lang="da-DK" altLang="da-DK"/>
              <a:t>Temporal Data – </a:t>
            </a:r>
            <a:r>
              <a:rPr lang="da-DK" altLang="da-DK" err="1"/>
              <a:t>Example</a:t>
            </a:r>
            <a:endParaRPr lang="en-GB" altLang="da-DK"/>
          </a:p>
        </p:txBody>
      </p:sp>
      <p:sp>
        <p:nvSpPr>
          <p:cNvPr id="357379" name="Text Box 3"/>
          <p:cNvSpPr txBox="1">
            <a:spLocks noChangeArrowheads="1"/>
          </p:cNvSpPr>
          <p:nvPr/>
        </p:nvSpPr>
        <p:spPr bwMode="auto">
          <a:xfrm>
            <a:off x="2000250" y="3746500"/>
            <a:ext cx="8172450" cy="13388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da-DK" altLang="da-DK">
                <a:latin typeface="Helvetica" panose="020B0604020202020204" pitchFamily="34" charset="0"/>
              </a:rPr>
              <a:t>A snapshot relation:</a:t>
            </a:r>
          </a:p>
          <a:p>
            <a:pPr algn="l"/>
            <a:endParaRPr lang="da-DK" altLang="da-DK" sz="900">
              <a:latin typeface="Helvetica" panose="020B0604020202020204" pitchFamily="34" charset="0"/>
            </a:endParaRPr>
          </a:p>
          <a:p>
            <a:pPr algn="l">
              <a:buClr>
                <a:schemeClr val="accent2"/>
              </a:buClr>
              <a:buFontTx/>
              <a:buChar char="•"/>
            </a:pPr>
            <a:r>
              <a:rPr lang="da-DK" altLang="da-DK">
                <a:latin typeface="Helvetica" panose="020B0604020202020204" pitchFamily="34" charset="0"/>
              </a:rPr>
              <a:t> Jane makes 40k and works in Advertising.</a:t>
            </a:r>
          </a:p>
          <a:p>
            <a:pPr algn="l">
              <a:buClr>
                <a:schemeClr val="accent2"/>
              </a:buClr>
              <a:buFontTx/>
              <a:buChar char="•"/>
            </a:pPr>
            <a:r>
              <a:rPr lang="da-DK" altLang="da-DK">
                <a:latin typeface="Helvetica" panose="020B0604020202020204" pitchFamily="34" charset="0"/>
              </a:rPr>
              <a:t> John makes 20k and works in Sales.</a:t>
            </a:r>
            <a:endParaRPr lang="en-GB" altLang="da-DK">
              <a:latin typeface="Helvetica" panose="020B0604020202020204" pitchFamily="34" charset="0"/>
            </a:endParaRPr>
          </a:p>
        </p:txBody>
      </p:sp>
      <p:grpSp>
        <p:nvGrpSpPr>
          <p:cNvPr id="357380" name="Group 4"/>
          <p:cNvGrpSpPr>
            <a:grpSpLocks/>
          </p:cNvGrpSpPr>
          <p:nvPr/>
        </p:nvGrpSpPr>
        <p:grpSpPr bwMode="auto">
          <a:xfrm>
            <a:off x="2519364" y="1181100"/>
            <a:ext cx="7019925" cy="1447800"/>
            <a:chOff x="627" y="744"/>
            <a:chExt cx="4422" cy="912"/>
          </a:xfrm>
        </p:grpSpPr>
        <p:sp>
          <p:nvSpPr>
            <p:cNvPr id="357381" name="Rectangle 5"/>
            <p:cNvSpPr>
              <a:spLocks noChangeArrowheads="1"/>
            </p:cNvSpPr>
            <p:nvPr/>
          </p:nvSpPr>
          <p:spPr bwMode="auto">
            <a:xfrm>
              <a:off x="627" y="1392"/>
              <a:ext cx="4422" cy="264"/>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sp>
          <p:nvSpPr>
            <p:cNvPr id="357382" name="Rectangle 6"/>
            <p:cNvSpPr>
              <a:spLocks noChangeArrowheads="1"/>
            </p:cNvSpPr>
            <p:nvPr/>
          </p:nvSpPr>
          <p:spPr bwMode="auto">
            <a:xfrm>
              <a:off x="3537" y="744"/>
              <a:ext cx="1500" cy="879"/>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a-DK"/>
            </a:p>
          </p:txBody>
        </p:sp>
      </p:grpSp>
      <p:graphicFrame>
        <p:nvGraphicFramePr>
          <p:cNvPr id="357383" name="Group 7"/>
          <p:cNvGraphicFramePr>
            <a:graphicFrameLocks noGrp="1"/>
          </p:cNvGraphicFramePr>
          <p:nvPr/>
        </p:nvGraphicFramePr>
        <p:xfrm>
          <a:off x="1965325" y="1290638"/>
          <a:ext cx="5310188" cy="1188720"/>
        </p:xfrm>
        <a:graphic>
          <a:graphicData uri="http://schemas.openxmlformats.org/drawingml/2006/table">
            <a:tbl>
              <a:tblPr/>
              <a:tblGrid>
                <a:gridCol w="811213">
                  <a:extLst>
                    <a:ext uri="{9D8B030D-6E8A-4147-A177-3AD203B41FA5}">
                      <a16:colId xmlns:a16="http://schemas.microsoft.com/office/drawing/2014/main" val="829404446"/>
                    </a:ext>
                  </a:extLst>
                </a:gridCol>
                <a:gridCol w="1182687">
                  <a:extLst>
                    <a:ext uri="{9D8B030D-6E8A-4147-A177-3AD203B41FA5}">
                      <a16:colId xmlns:a16="http://schemas.microsoft.com/office/drawing/2014/main" val="2206286703"/>
                    </a:ext>
                  </a:extLst>
                </a:gridCol>
                <a:gridCol w="1227138">
                  <a:extLst>
                    <a:ext uri="{9D8B030D-6E8A-4147-A177-3AD203B41FA5}">
                      <a16:colId xmlns:a16="http://schemas.microsoft.com/office/drawing/2014/main" val="1790243472"/>
                    </a:ext>
                  </a:extLst>
                </a:gridCol>
                <a:gridCol w="2089150">
                  <a:extLst>
                    <a:ext uri="{9D8B030D-6E8A-4147-A177-3AD203B41FA5}">
                      <a16:colId xmlns:a16="http://schemas.microsoft.com/office/drawing/2014/main" val="694326148"/>
                    </a:ext>
                  </a:extLst>
                </a:gridCol>
              </a:tblGrid>
              <a:tr h="180975">
                <a:tc>
                  <a:txBody>
                    <a:bodyPr/>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0" lang="da-DK" altLang="da-DK" sz="2000" b="1" i="0" u="none" strike="noStrike" cap="none" normalizeH="0" baseline="0">
                          <a:ln>
                            <a:noFill/>
                          </a:ln>
                          <a:solidFill>
                            <a:schemeClr val="tx1"/>
                          </a:solidFill>
                          <a:effectLst/>
                          <a:latin typeface="Courier New" panose="02070309020205020404" pitchFamily="49" charset="0"/>
                        </a:rPr>
                        <a:t>E-ID</a:t>
                      </a:r>
                      <a:endParaRPr kumimoji="0" lang="en-GB" altLang="da-DK" sz="2000" b="1" i="0" u="none" strike="noStrike" cap="none" normalizeH="0" baseline="0">
                        <a:ln>
                          <a:noFill/>
                        </a:ln>
                        <a:solidFill>
                          <a:schemeClr val="tx1"/>
                        </a:solidFill>
                        <a:effectLst/>
                        <a:latin typeface="Courier New" panose="02070309020205020404" pitchFamily="49"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0" lang="da-DK" altLang="da-DK" sz="2000" b="1" i="0" u="none" strike="noStrike" cap="none" normalizeH="0" baseline="0">
                          <a:ln>
                            <a:noFill/>
                          </a:ln>
                          <a:solidFill>
                            <a:schemeClr val="tx1"/>
                          </a:solidFill>
                          <a:effectLst/>
                          <a:latin typeface="Courier New" panose="02070309020205020404" pitchFamily="49" charset="0"/>
                        </a:rPr>
                        <a:t>EName</a:t>
                      </a:r>
                      <a:endParaRPr kumimoji="0" lang="en-GB" altLang="da-DK" sz="2000" b="1" i="0" u="none" strike="noStrike" cap="none" normalizeH="0" baseline="0">
                        <a:ln>
                          <a:noFill/>
                        </a:ln>
                        <a:solidFill>
                          <a:schemeClr val="tx1"/>
                        </a:solidFill>
                        <a:effectLst/>
                        <a:latin typeface="Courier New" panose="02070309020205020404" pitchFamily="49"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0" lang="da-DK" altLang="da-DK" sz="2000" b="1" i="0" u="none" strike="noStrike" cap="none" normalizeH="0" baseline="0">
                          <a:ln>
                            <a:noFill/>
                          </a:ln>
                          <a:solidFill>
                            <a:schemeClr val="tx1"/>
                          </a:solidFill>
                          <a:effectLst/>
                          <a:latin typeface="Courier New" panose="02070309020205020404" pitchFamily="49" charset="0"/>
                        </a:rPr>
                        <a:t>Salary</a:t>
                      </a:r>
                      <a:endParaRPr kumimoji="0" lang="en-GB" altLang="da-DK" sz="2000" b="1" i="0" u="none" strike="noStrike" cap="none" normalizeH="0" baseline="0">
                        <a:ln>
                          <a:noFill/>
                        </a:ln>
                        <a:solidFill>
                          <a:schemeClr val="tx1"/>
                        </a:solidFill>
                        <a:effectLst/>
                        <a:latin typeface="Courier New" panose="02070309020205020404" pitchFamily="49"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0" lang="da-DK" altLang="da-DK" sz="2000" b="1" i="0" u="none" strike="noStrike" cap="none" normalizeH="0" baseline="0">
                          <a:ln>
                            <a:noFill/>
                          </a:ln>
                          <a:solidFill>
                            <a:schemeClr val="tx1"/>
                          </a:solidFill>
                          <a:effectLst/>
                          <a:latin typeface="Courier New" panose="02070309020205020404" pitchFamily="49" charset="0"/>
                        </a:rPr>
                        <a:t>Department</a:t>
                      </a:r>
                      <a:endParaRPr kumimoji="0" lang="en-GB" altLang="da-DK" sz="2000" b="1" i="0" u="none" strike="noStrike" cap="none" normalizeH="0" baseline="0">
                        <a:ln>
                          <a:noFill/>
                        </a:ln>
                        <a:solidFill>
                          <a:schemeClr val="tx1"/>
                        </a:solidFill>
                        <a:effectLst/>
                        <a:latin typeface="Courier New" panose="02070309020205020404" pitchFamily="49"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extLst>
                  <a:ext uri="{0D108BD9-81ED-4DB2-BD59-A6C34878D82A}">
                    <a16:rowId xmlns:a16="http://schemas.microsoft.com/office/drawing/2014/main" val="2192750"/>
                  </a:ext>
                </a:extLst>
              </a:tr>
              <a:tr h="231775">
                <a:tc>
                  <a:txBody>
                    <a:bodyPr/>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0" lang="da-DK" altLang="da-DK" sz="2000" b="0" i="0" u="none" strike="noStrike" cap="none" normalizeH="0" baseline="0">
                          <a:ln>
                            <a:noFill/>
                          </a:ln>
                          <a:solidFill>
                            <a:schemeClr val="tx1"/>
                          </a:solidFill>
                          <a:effectLst/>
                          <a:latin typeface="Courier New" panose="02070309020205020404" pitchFamily="49" charset="0"/>
                        </a:rPr>
                        <a:t>1</a:t>
                      </a:r>
                      <a:endParaRPr kumimoji="0" lang="en-GB" altLang="da-DK" sz="2000" b="0" i="0" u="none" strike="noStrike" cap="none" normalizeH="0" baseline="0">
                        <a:ln>
                          <a:noFill/>
                        </a:ln>
                        <a:solidFill>
                          <a:schemeClr val="tx1"/>
                        </a:solidFill>
                        <a:effectLst/>
                        <a:latin typeface="Courier New" panose="02070309020205020404" pitchFamily="49"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0" lang="da-DK" altLang="da-DK" sz="2000" b="0" i="0" u="none" strike="noStrike" cap="none" normalizeH="0" baseline="0">
                          <a:ln>
                            <a:noFill/>
                          </a:ln>
                          <a:solidFill>
                            <a:schemeClr val="tx1"/>
                          </a:solidFill>
                          <a:effectLst/>
                          <a:latin typeface="Courier New" panose="02070309020205020404" pitchFamily="49" charset="0"/>
                        </a:rPr>
                        <a:t>Jane</a:t>
                      </a:r>
                      <a:endParaRPr kumimoji="0" lang="en-GB" altLang="da-DK" sz="2000" b="0" i="0" u="none" strike="noStrike" cap="none" normalizeH="0" baseline="0">
                        <a:ln>
                          <a:noFill/>
                        </a:ln>
                        <a:solidFill>
                          <a:schemeClr val="tx1"/>
                        </a:solidFill>
                        <a:effectLst/>
                        <a:latin typeface="Courier New" panose="02070309020205020404" pitchFamily="49"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0" lang="da-DK" altLang="da-DK" sz="2000" b="0" i="0" u="none" strike="noStrike" cap="none" normalizeH="0" baseline="0">
                          <a:ln>
                            <a:noFill/>
                          </a:ln>
                          <a:solidFill>
                            <a:schemeClr val="tx1"/>
                          </a:solidFill>
                          <a:effectLst/>
                          <a:latin typeface="Courier New" panose="02070309020205020404" pitchFamily="49" charset="0"/>
                        </a:rPr>
                        <a:t>40</a:t>
                      </a:r>
                      <a:endParaRPr kumimoji="0" lang="en-GB" altLang="da-DK" sz="2000" b="0" i="0" u="none" strike="noStrike" cap="none" normalizeH="0" baseline="0">
                        <a:ln>
                          <a:noFill/>
                        </a:ln>
                        <a:solidFill>
                          <a:schemeClr val="tx1"/>
                        </a:solidFill>
                        <a:effectLst/>
                        <a:latin typeface="Courier New" panose="02070309020205020404" pitchFamily="49"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0" lang="da-DK" altLang="da-DK" sz="2000" b="0" i="0" u="none" strike="noStrike" cap="none" normalizeH="0" baseline="0">
                          <a:ln>
                            <a:noFill/>
                          </a:ln>
                          <a:solidFill>
                            <a:schemeClr val="tx1"/>
                          </a:solidFill>
                          <a:effectLst/>
                          <a:latin typeface="Courier New" panose="02070309020205020404" pitchFamily="49" charset="0"/>
                        </a:rPr>
                        <a:t>Advertising</a:t>
                      </a:r>
                      <a:endParaRPr kumimoji="0" lang="en-GB" altLang="da-DK" sz="2000" b="0" i="0" u="none" strike="noStrike" cap="none" normalizeH="0" baseline="0">
                        <a:ln>
                          <a:noFill/>
                        </a:ln>
                        <a:solidFill>
                          <a:schemeClr val="tx1"/>
                        </a:solidFill>
                        <a:effectLst/>
                        <a:latin typeface="Courier New" panose="02070309020205020404" pitchFamily="49"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extLst>
                  <a:ext uri="{0D108BD9-81ED-4DB2-BD59-A6C34878D82A}">
                    <a16:rowId xmlns:a16="http://schemas.microsoft.com/office/drawing/2014/main" val="148468249"/>
                  </a:ext>
                </a:extLst>
              </a:tr>
              <a:tr h="231775">
                <a:tc>
                  <a:txBody>
                    <a:bodyPr/>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0" lang="da-DK" altLang="da-DK" sz="2000" b="0" i="0" u="none" strike="noStrike" cap="none" normalizeH="0" baseline="0">
                          <a:ln>
                            <a:noFill/>
                          </a:ln>
                          <a:solidFill>
                            <a:schemeClr val="tx1"/>
                          </a:solidFill>
                          <a:effectLst/>
                          <a:latin typeface="Courier New" panose="02070309020205020404" pitchFamily="49" charset="0"/>
                        </a:rPr>
                        <a:t>2</a:t>
                      </a:r>
                      <a:endParaRPr kumimoji="0" lang="en-GB" altLang="da-DK" sz="2000" b="0" i="0" u="none" strike="noStrike" cap="none" normalizeH="0" baseline="0">
                        <a:ln>
                          <a:noFill/>
                        </a:ln>
                        <a:solidFill>
                          <a:schemeClr val="tx1"/>
                        </a:solidFill>
                        <a:effectLst/>
                        <a:latin typeface="Courier New" panose="02070309020205020404" pitchFamily="49"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0" lang="da-DK" altLang="da-DK" sz="2000" b="0" i="0" u="none" strike="noStrike" cap="none" normalizeH="0" baseline="0">
                          <a:ln>
                            <a:noFill/>
                          </a:ln>
                          <a:solidFill>
                            <a:schemeClr val="tx1"/>
                          </a:solidFill>
                          <a:effectLst/>
                          <a:latin typeface="Courier New" panose="02070309020205020404" pitchFamily="49" charset="0"/>
                        </a:rPr>
                        <a:t>John</a:t>
                      </a:r>
                      <a:endParaRPr kumimoji="0" lang="en-GB" altLang="da-DK" sz="2000" b="0" i="0" u="none" strike="noStrike" cap="none" normalizeH="0" baseline="0">
                        <a:ln>
                          <a:noFill/>
                        </a:ln>
                        <a:solidFill>
                          <a:schemeClr val="tx1"/>
                        </a:solidFill>
                        <a:effectLst/>
                        <a:latin typeface="Courier New" panose="02070309020205020404" pitchFamily="49"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0" lang="da-DK" altLang="da-DK" sz="2000" b="0" i="0" u="none" strike="noStrike" cap="none" normalizeH="0" baseline="0">
                          <a:ln>
                            <a:noFill/>
                          </a:ln>
                          <a:solidFill>
                            <a:schemeClr val="tx1"/>
                          </a:solidFill>
                          <a:effectLst/>
                          <a:latin typeface="Courier New" panose="02070309020205020404" pitchFamily="49" charset="0"/>
                        </a:rPr>
                        <a:t>20</a:t>
                      </a:r>
                      <a:endParaRPr kumimoji="0" lang="en-GB" altLang="da-DK" sz="2000" b="0" i="0" u="none" strike="noStrike" cap="none" normalizeH="0" baseline="0">
                        <a:ln>
                          <a:noFill/>
                        </a:ln>
                        <a:solidFill>
                          <a:schemeClr val="tx1"/>
                        </a:solidFill>
                        <a:effectLst/>
                        <a:latin typeface="Courier New" panose="02070309020205020404" pitchFamily="49"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2"/>
                        </a:buClr>
                        <a:buSzTx/>
                        <a:buFontTx/>
                        <a:buNone/>
                        <a:tabLst/>
                      </a:pPr>
                      <a:r>
                        <a:rPr kumimoji="0" lang="da-DK" altLang="da-DK" sz="2000" b="0" i="0" u="none" strike="noStrike" cap="none" normalizeH="0" baseline="0">
                          <a:ln>
                            <a:noFill/>
                          </a:ln>
                          <a:solidFill>
                            <a:schemeClr val="tx1"/>
                          </a:solidFill>
                          <a:effectLst/>
                          <a:latin typeface="Courier New" panose="02070309020205020404" pitchFamily="49" charset="0"/>
                        </a:rPr>
                        <a:t>Sales</a:t>
                      </a:r>
                      <a:endParaRPr kumimoji="0" lang="en-GB" altLang="da-DK" sz="2000" b="0" i="0" u="none" strike="noStrike" cap="none" normalizeH="0" baseline="0">
                        <a:ln>
                          <a:noFill/>
                        </a:ln>
                        <a:solidFill>
                          <a:schemeClr val="tx1"/>
                        </a:solidFill>
                        <a:effectLst/>
                        <a:latin typeface="Courier New" panose="02070309020205020404" pitchFamily="49"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extLst>
                  <a:ext uri="{0D108BD9-81ED-4DB2-BD59-A6C34878D82A}">
                    <a16:rowId xmlns:a16="http://schemas.microsoft.com/office/drawing/2014/main" val="3551256858"/>
                  </a:ext>
                </a:extLst>
              </a:tr>
            </a:tbl>
          </a:graphicData>
        </a:graphic>
      </p:graphicFrame>
      <p:grpSp>
        <p:nvGrpSpPr>
          <p:cNvPr id="357475" name="Group 99"/>
          <p:cNvGrpSpPr>
            <a:grpSpLocks/>
          </p:cNvGrpSpPr>
          <p:nvPr/>
        </p:nvGrpSpPr>
        <p:grpSpPr bwMode="auto">
          <a:xfrm>
            <a:off x="1966913" y="1290638"/>
            <a:ext cx="8177212" cy="4191000"/>
            <a:chOff x="279" y="813"/>
            <a:chExt cx="5151" cy="2640"/>
          </a:xfrm>
        </p:grpSpPr>
        <p:sp>
          <p:nvSpPr>
            <p:cNvPr id="357406" name="Rectangle 30"/>
            <p:cNvSpPr>
              <a:spLocks noChangeArrowheads="1"/>
            </p:cNvSpPr>
            <p:nvPr/>
          </p:nvSpPr>
          <p:spPr bwMode="auto">
            <a:xfrm>
              <a:off x="4077" y="1559"/>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4</a:t>
              </a:r>
              <a:endParaRPr lang="en-GB" altLang="da-DK">
                <a:latin typeface="Courier New" panose="02070309020205020404" pitchFamily="49" charset="0"/>
              </a:endParaRPr>
            </a:p>
          </p:txBody>
        </p:sp>
        <p:sp>
          <p:nvSpPr>
            <p:cNvPr id="357407" name="Rectangle 31"/>
            <p:cNvSpPr>
              <a:spLocks noChangeArrowheads="1"/>
            </p:cNvSpPr>
            <p:nvPr/>
          </p:nvSpPr>
          <p:spPr bwMode="auto">
            <a:xfrm>
              <a:off x="3624" y="1559"/>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57408" name="Rectangle 32"/>
            <p:cNvSpPr>
              <a:spLocks noChangeArrowheads="1"/>
            </p:cNvSpPr>
            <p:nvPr/>
          </p:nvSpPr>
          <p:spPr bwMode="auto">
            <a:xfrm>
              <a:off x="2308" y="1559"/>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Advertising</a:t>
              </a:r>
              <a:endParaRPr lang="en-GB" altLang="da-DK">
                <a:latin typeface="Courier New" panose="02070309020205020404" pitchFamily="49" charset="0"/>
              </a:endParaRPr>
            </a:p>
          </p:txBody>
        </p:sp>
        <p:sp>
          <p:nvSpPr>
            <p:cNvPr id="357409" name="Rectangle 33"/>
            <p:cNvSpPr>
              <a:spLocks noChangeArrowheads="1"/>
            </p:cNvSpPr>
            <p:nvPr/>
          </p:nvSpPr>
          <p:spPr bwMode="auto">
            <a:xfrm>
              <a:off x="1535" y="1559"/>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30</a:t>
              </a:r>
              <a:endParaRPr lang="en-GB" altLang="da-DK">
                <a:latin typeface="Courier New" panose="02070309020205020404" pitchFamily="49" charset="0"/>
              </a:endParaRPr>
            </a:p>
          </p:txBody>
        </p:sp>
        <p:sp>
          <p:nvSpPr>
            <p:cNvPr id="357410" name="Rectangle 34"/>
            <p:cNvSpPr>
              <a:spLocks noChangeArrowheads="1"/>
            </p:cNvSpPr>
            <p:nvPr/>
          </p:nvSpPr>
          <p:spPr bwMode="auto">
            <a:xfrm>
              <a:off x="790" y="1559"/>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Jane</a:t>
              </a:r>
              <a:endParaRPr lang="en-GB" altLang="da-DK">
                <a:latin typeface="Courier New" panose="02070309020205020404" pitchFamily="49" charset="0"/>
              </a:endParaRPr>
            </a:p>
          </p:txBody>
        </p:sp>
        <p:sp>
          <p:nvSpPr>
            <p:cNvPr id="357411" name="Rectangle 35"/>
            <p:cNvSpPr>
              <a:spLocks noChangeArrowheads="1"/>
            </p:cNvSpPr>
            <p:nvPr/>
          </p:nvSpPr>
          <p:spPr bwMode="auto">
            <a:xfrm>
              <a:off x="279" y="1559"/>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57412" name="Line 36"/>
            <p:cNvSpPr>
              <a:spLocks noChangeShapeType="1"/>
            </p:cNvSpPr>
            <p:nvPr/>
          </p:nvSpPr>
          <p:spPr bwMode="auto">
            <a:xfrm>
              <a:off x="279" y="1559"/>
              <a:ext cx="4251"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413" name="Line 37"/>
            <p:cNvSpPr>
              <a:spLocks noChangeShapeType="1"/>
            </p:cNvSpPr>
            <p:nvPr/>
          </p:nvSpPr>
          <p:spPr bwMode="auto">
            <a:xfrm>
              <a:off x="279" y="1808"/>
              <a:ext cx="4251"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414" name="Line 38"/>
            <p:cNvSpPr>
              <a:spLocks noChangeShapeType="1"/>
            </p:cNvSpPr>
            <p:nvPr/>
          </p:nvSpPr>
          <p:spPr bwMode="auto">
            <a:xfrm>
              <a:off x="279" y="1559"/>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415" name="Line 39"/>
            <p:cNvSpPr>
              <a:spLocks noChangeShapeType="1"/>
            </p:cNvSpPr>
            <p:nvPr/>
          </p:nvSpPr>
          <p:spPr bwMode="auto">
            <a:xfrm>
              <a:off x="790" y="1559"/>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416" name="Line 40"/>
            <p:cNvSpPr>
              <a:spLocks noChangeShapeType="1"/>
            </p:cNvSpPr>
            <p:nvPr/>
          </p:nvSpPr>
          <p:spPr bwMode="auto">
            <a:xfrm>
              <a:off x="1535" y="1559"/>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417" name="Line 41"/>
            <p:cNvSpPr>
              <a:spLocks noChangeShapeType="1"/>
            </p:cNvSpPr>
            <p:nvPr/>
          </p:nvSpPr>
          <p:spPr bwMode="auto">
            <a:xfrm>
              <a:off x="2308" y="1559"/>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418" name="Line 42"/>
            <p:cNvSpPr>
              <a:spLocks noChangeShapeType="1"/>
            </p:cNvSpPr>
            <p:nvPr/>
          </p:nvSpPr>
          <p:spPr bwMode="auto">
            <a:xfrm>
              <a:off x="4530" y="1559"/>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419" name="Line 43"/>
            <p:cNvSpPr>
              <a:spLocks noChangeShapeType="1"/>
            </p:cNvSpPr>
            <p:nvPr/>
          </p:nvSpPr>
          <p:spPr bwMode="auto">
            <a:xfrm>
              <a:off x="3624" y="1559"/>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57420" name="Line 44"/>
            <p:cNvSpPr>
              <a:spLocks noChangeShapeType="1"/>
            </p:cNvSpPr>
            <p:nvPr/>
          </p:nvSpPr>
          <p:spPr bwMode="auto">
            <a:xfrm>
              <a:off x="4077" y="1559"/>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57459" name="Rectangle 83"/>
            <p:cNvSpPr>
              <a:spLocks noChangeArrowheads="1"/>
            </p:cNvSpPr>
            <p:nvPr/>
          </p:nvSpPr>
          <p:spPr bwMode="auto">
            <a:xfrm>
              <a:off x="4076" y="1062"/>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NOW</a:t>
              </a:r>
              <a:endParaRPr lang="en-GB" altLang="da-DK">
                <a:latin typeface="Courier New" panose="02070309020205020404" pitchFamily="49" charset="0"/>
              </a:endParaRPr>
            </a:p>
          </p:txBody>
        </p:sp>
        <p:sp>
          <p:nvSpPr>
            <p:cNvPr id="357460" name="Rectangle 84"/>
            <p:cNvSpPr>
              <a:spLocks noChangeArrowheads="1"/>
            </p:cNvSpPr>
            <p:nvPr/>
          </p:nvSpPr>
          <p:spPr bwMode="auto">
            <a:xfrm>
              <a:off x="3623" y="1062"/>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5</a:t>
              </a:r>
              <a:endParaRPr lang="en-GB" altLang="da-DK">
                <a:latin typeface="Courier New" panose="02070309020205020404" pitchFamily="49" charset="0"/>
              </a:endParaRPr>
            </a:p>
          </p:txBody>
        </p:sp>
        <p:sp>
          <p:nvSpPr>
            <p:cNvPr id="357461" name="Rectangle 85"/>
            <p:cNvSpPr>
              <a:spLocks noChangeArrowheads="1"/>
            </p:cNvSpPr>
            <p:nvPr/>
          </p:nvSpPr>
          <p:spPr bwMode="auto">
            <a:xfrm>
              <a:off x="4076" y="1311"/>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NOW</a:t>
              </a:r>
              <a:endParaRPr lang="en-GB" altLang="da-DK">
                <a:latin typeface="Courier New" panose="02070309020205020404" pitchFamily="49" charset="0"/>
              </a:endParaRPr>
            </a:p>
          </p:txBody>
        </p:sp>
        <p:sp>
          <p:nvSpPr>
            <p:cNvPr id="357462" name="Rectangle 86"/>
            <p:cNvSpPr>
              <a:spLocks noChangeArrowheads="1"/>
            </p:cNvSpPr>
            <p:nvPr/>
          </p:nvSpPr>
          <p:spPr bwMode="auto">
            <a:xfrm>
              <a:off x="4076" y="81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VT2</a:t>
              </a:r>
              <a:endParaRPr lang="en-GB" altLang="da-DK">
                <a:latin typeface="Courier New" panose="02070309020205020404" pitchFamily="49" charset="0"/>
              </a:endParaRPr>
            </a:p>
          </p:txBody>
        </p:sp>
        <p:sp>
          <p:nvSpPr>
            <p:cNvPr id="357463" name="Rectangle 87"/>
            <p:cNvSpPr>
              <a:spLocks noChangeArrowheads="1"/>
            </p:cNvSpPr>
            <p:nvPr/>
          </p:nvSpPr>
          <p:spPr bwMode="auto">
            <a:xfrm>
              <a:off x="3623" y="1311"/>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3</a:t>
              </a:r>
              <a:endParaRPr lang="en-GB" altLang="da-DK">
                <a:latin typeface="Courier New" panose="02070309020205020404" pitchFamily="49" charset="0"/>
              </a:endParaRPr>
            </a:p>
          </p:txBody>
        </p:sp>
        <p:sp>
          <p:nvSpPr>
            <p:cNvPr id="357464" name="Rectangle 88"/>
            <p:cNvSpPr>
              <a:spLocks noChangeArrowheads="1"/>
            </p:cNvSpPr>
            <p:nvPr/>
          </p:nvSpPr>
          <p:spPr bwMode="auto">
            <a:xfrm>
              <a:off x="3623" y="81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VT1</a:t>
              </a:r>
              <a:endParaRPr lang="en-GB" altLang="da-DK">
                <a:latin typeface="Courier New" panose="02070309020205020404" pitchFamily="49" charset="0"/>
              </a:endParaRPr>
            </a:p>
          </p:txBody>
        </p:sp>
        <p:sp>
          <p:nvSpPr>
            <p:cNvPr id="357465" name="Line 89"/>
            <p:cNvSpPr>
              <a:spLocks noChangeShapeType="1"/>
            </p:cNvSpPr>
            <p:nvPr/>
          </p:nvSpPr>
          <p:spPr bwMode="auto">
            <a:xfrm>
              <a:off x="3623" y="81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466" name="Line 90"/>
            <p:cNvSpPr>
              <a:spLocks noChangeShapeType="1"/>
            </p:cNvSpPr>
            <p:nvPr/>
          </p:nvSpPr>
          <p:spPr bwMode="auto">
            <a:xfrm>
              <a:off x="3623" y="1062"/>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467" name="Line 91"/>
            <p:cNvSpPr>
              <a:spLocks noChangeShapeType="1"/>
            </p:cNvSpPr>
            <p:nvPr/>
          </p:nvSpPr>
          <p:spPr bwMode="auto">
            <a:xfrm>
              <a:off x="3623" y="1560"/>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468" name="Line 92"/>
            <p:cNvSpPr>
              <a:spLocks noChangeShapeType="1"/>
            </p:cNvSpPr>
            <p:nvPr/>
          </p:nvSpPr>
          <p:spPr bwMode="auto">
            <a:xfrm>
              <a:off x="3623" y="813"/>
              <a:ext cx="0" cy="747"/>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469" name="Line 93"/>
            <p:cNvSpPr>
              <a:spLocks noChangeShapeType="1"/>
            </p:cNvSpPr>
            <p:nvPr/>
          </p:nvSpPr>
          <p:spPr bwMode="auto">
            <a:xfrm>
              <a:off x="4529" y="813"/>
              <a:ext cx="0" cy="747"/>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470" name="Line 94"/>
            <p:cNvSpPr>
              <a:spLocks noChangeShapeType="1"/>
            </p:cNvSpPr>
            <p:nvPr/>
          </p:nvSpPr>
          <p:spPr bwMode="auto">
            <a:xfrm>
              <a:off x="4076" y="813"/>
              <a:ext cx="0" cy="74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57471" name="Line 95"/>
            <p:cNvSpPr>
              <a:spLocks noChangeShapeType="1"/>
            </p:cNvSpPr>
            <p:nvPr/>
          </p:nvSpPr>
          <p:spPr bwMode="auto">
            <a:xfrm>
              <a:off x="3623" y="1311"/>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57472" name="Text Box 96"/>
            <p:cNvSpPr txBox="1">
              <a:spLocks noChangeArrowheads="1"/>
            </p:cNvSpPr>
            <p:nvPr/>
          </p:nvSpPr>
          <p:spPr bwMode="auto">
            <a:xfrm>
              <a:off x="282" y="2377"/>
              <a:ext cx="5148" cy="1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da-DK" altLang="da-DK">
                  <a:latin typeface="Helvetica" panose="020B0604020202020204" pitchFamily="34" charset="0"/>
                </a:rPr>
                <a:t>A valid-time relation:</a:t>
              </a:r>
            </a:p>
            <a:p>
              <a:pPr algn="l"/>
              <a:endParaRPr lang="da-DK" altLang="da-DK" sz="900">
                <a:latin typeface="Helvetica" panose="020B0604020202020204" pitchFamily="34" charset="0"/>
              </a:endParaRPr>
            </a:p>
            <a:p>
              <a:pPr algn="l">
                <a:buClr>
                  <a:schemeClr val="accent2"/>
                </a:buClr>
                <a:buFontTx/>
                <a:buChar char="•"/>
              </a:pPr>
              <a:r>
                <a:rPr lang="da-DK" altLang="da-DK">
                  <a:latin typeface="Helvetica" panose="020B0604020202020204" pitchFamily="34" charset="0"/>
                </a:rPr>
                <a:t> Jane makes 30k in Advertising from 1 to 4, </a:t>
              </a:r>
            </a:p>
            <a:p>
              <a:pPr algn="l">
                <a:buClr>
                  <a:schemeClr val="accent2"/>
                </a:buClr>
              </a:pPr>
              <a:r>
                <a:rPr lang="da-DK" altLang="da-DK">
                  <a:latin typeface="Helvetica" panose="020B0604020202020204" pitchFamily="34" charset="0"/>
                </a:rPr>
                <a:t>   then 40k from 5 to now.</a:t>
              </a:r>
            </a:p>
            <a:p>
              <a:pPr algn="l">
                <a:buClr>
                  <a:schemeClr val="accent2"/>
                </a:buClr>
                <a:buFontTx/>
                <a:buChar char="•"/>
              </a:pPr>
              <a:r>
                <a:rPr lang="da-DK" altLang="da-DK">
                  <a:latin typeface="Helvetica" panose="020B0604020202020204" pitchFamily="34" charset="0"/>
                </a:rPr>
                <a:t> John makes 20k in Sales from 3 to now.</a:t>
              </a:r>
              <a:endParaRPr lang="en-GB" altLang="da-DK">
                <a:latin typeface="Helvetica" panose="020B0604020202020204" pitchFamily="34" charset="0"/>
              </a:endParaRPr>
            </a:p>
          </p:txBody>
        </p:sp>
      </p:grpSp>
      <p:grpSp>
        <p:nvGrpSpPr>
          <p:cNvPr id="357584" name="Group 208"/>
          <p:cNvGrpSpPr>
            <a:grpSpLocks/>
          </p:cNvGrpSpPr>
          <p:nvPr/>
        </p:nvGrpSpPr>
        <p:grpSpPr bwMode="auto">
          <a:xfrm>
            <a:off x="1765301" y="1290639"/>
            <a:ext cx="8613775" cy="5133975"/>
            <a:chOff x="152" y="813"/>
            <a:chExt cx="5426" cy="3234"/>
          </a:xfrm>
        </p:grpSpPr>
        <p:sp>
          <p:nvSpPr>
            <p:cNvPr id="357517" name="Rectangle 141"/>
            <p:cNvSpPr>
              <a:spLocks noChangeArrowheads="1"/>
            </p:cNvSpPr>
            <p:nvPr/>
          </p:nvSpPr>
          <p:spPr bwMode="auto">
            <a:xfrm>
              <a:off x="4077" y="1559"/>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4</a:t>
              </a:r>
              <a:endParaRPr lang="en-GB" altLang="da-DK">
                <a:latin typeface="Courier New" panose="02070309020205020404" pitchFamily="49" charset="0"/>
              </a:endParaRPr>
            </a:p>
          </p:txBody>
        </p:sp>
        <p:sp>
          <p:nvSpPr>
            <p:cNvPr id="357518" name="Rectangle 142"/>
            <p:cNvSpPr>
              <a:spLocks noChangeArrowheads="1"/>
            </p:cNvSpPr>
            <p:nvPr/>
          </p:nvSpPr>
          <p:spPr bwMode="auto">
            <a:xfrm>
              <a:off x="3624" y="1559"/>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57519" name="Rectangle 143"/>
            <p:cNvSpPr>
              <a:spLocks noChangeArrowheads="1"/>
            </p:cNvSpPr>
            <p:nvPr/>
          </p:nvSpPr>
          <p:spPr bwMode="auto">
            <a:xfrm>
              <a:off x="2308" y="1559"/>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Advertising</a:t>
              </a:r>
              <a:endParaRPr lang="en-GB" altLang="da-DK">
                <a:latin typeface="Courier New" panose="02070309020205020404" pitchFamily="49" charset="0"/>
              </a:endParaRPr>
            </a:p>
          </p:txBody>
        </p:sp>
        <p:sp>
          <p:nvSpPr>
            <p:cNvPr id="357520" name="Rectangle 144"/>
            <p:cNvSpPr>
              <a:spLocks noChangeArrowheads="1"/>
            </p:cNvSpPr>
            <p:nvPr/>
          </p:nvSpPr>
          <p:spPr bwMode="auto">
            <a:xfrm>
              <a:off x="1535" y="1559"/>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30</a:t>
              </a:r>
              <a:endParaRPr lang="en-GB" altLang="da-DK">
                <a:latin typeface="Courier New" panose="02070309020205020404" pitchFamily="49" charset="0"/>
              </a:endParaRPr>
            </a:p>
          </p:txBody>
        </p:sp>
        <p:sp>
          <p:nvSpPr>
            <p:cNvPr id="357521" name="Rectangle 145"/>
            <p:cNvSpPr>
              <a:spLocks noChangeArrowheads="1"/>
            </p:cNvSpPr>
            <p:nvPr/>
          </p:nvSpPr>
          <p:spPr bwMode="auto">
            <a:xfrm>
              <a:off x="790" y="1559"/>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Jane</a:t>
              </a:r>
              <a:endParaRPr lang="en-GB" altLang="da-DK">
                <a:latin typeface="Courier New" panose="02070309020205020404" pitchFamily="49" charset="0"/>
              </a:endParaRPr>
            </a:p>
          </p:txBody>
        </p:sp>
        <p:sp>
          <p:nvSpPr>
            <p:cNvPr id="357522" name="Rectangle 146"/>
            <p:cNvSpPr>
              <a:spLocks noChangeArrowheads="1"/>
            </p:cNvSpPr>
            <p:nvPr/>
          </p:nvSpPr>
          <p:spPr bwMode="auto">
            <a:xfrm>
              <a:off x="279" y="1559"/>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57523" name="Line 147"/>
            <p:cNvSpPr>
              <a:spLocks noChangeShapeType="1"/>
            </p:cNvSpPr>
            <p:nvPr/>
          </p:nvSpPr>
          <p:spPr bwMode="auto">
            <a:xfrm>
              <a:off x="279" y="1559"/>
              <a:ext cx="4251"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24" name="Line 148"/>
            <p:cNvSpPr>
              <a:spLocks noChangeShapeType="1"/>
            </p:cNvSpPr>
            <p:nvPr/>
          </p:nvSpPr>
          <p:spPr bwMode="auto">
            <a:xfrm>
              <a:off x="279" y="1808"/>
              <a:ext cx="4251"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25" name="Line 149"/>
            <p:cNvSpPr>
              <a:spLocks noChangeShapeType="1"/>
            </p:cNvSpPr>
            <p:nvPr/>
          </p:nvSpPr>
          <p:spPr bwMode="auto">
            <a:xfrm>
              <a:off x="279" y="1559"/>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26" name="Line 150"/>
            <p:cNvSpPr>
              <a:spLocks noChangeShapeType="1"/>
            </p:cNvSpPr>
            <p:nvPr/>
          </p:nvSpPr>
          <p:spPr bwMode="auto">
            <a:xfrm>
              <a:off x="790" y="1559"/>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27" name="Line 151"/>
            <p:cNvSpPr>
              <a:spLocks noChangeShapeType="1"/>
            </p:cNvSpPr>
            <p:nvPr/>
          </p:nvSpPr>
          <p:spPr bwMode="auto">
            <a:xfrm>
              <a:off x="1535" y="1559"/>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28" name="Line 152"/>
            <p:cNvSpPr>
              <a:spLocks noChangeShapeType="1"/>
            </p:cNvSpPr>
            <p:nvPr/>
          </p:nvSpPr>
          <p:spPr bwMode="auto">
            <a:xfrm>
              <a:off x="2308" y="1559"/>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29" name="Line 153"/>
            <p:cNvSpPr>
              <a:spLocks noChangeShapeType="1"/>
            </p:cNvSpPr>
            <p:nvPr/>
          </p:nvSpPr>
          <p:spPr bwMode="auto">
            <a:xfrm>
              <a:off x="4530" y="1559"/>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30" name="Line 154"/>
            <p:cNvSpPr>
              <a:spLocks noChangeShapeType="1"/>
            </p:cNvSpPr>
            <p:nvPr/>
          </p:nvSpPr>
          <p:spPr bwMode="auto">
            <a:xfrm>
              <a:off x="3624" y="1559"/>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57531" name="Line 155"/>
            <p:cNvSpPr>
              <a:spLocks noChangeShapeType="1"/>
            </p:cNvSpPr>
            <p:nvPr/>
          </p:nvSpPr>
          <p:spPr bwMode="auto">
            <a:xfrm>
              <a:off x="4077" y="1559"/>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57533" name="Rectangle 157"/>
            <p:cNvSpPr>
              <a:spLocks noChangeArrowheads="1"/>
            </p:cNvSpPr>
            <p:nvPr/>
          </p:nvSpPr>
          <p:spPr bwMode="auto">
            <a:xfrm>
              <a:off x="4983" y="1562"/>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UC</a:t>
              </a:r>
              <a:endParaRPr lang="en-GB" altLang="da-DK">
                <a:latin typeface="Courier New" panose="02070309020205020404" pitchFamily="49" charset="0"/>
              </a:endParaRPr>
            </a:p>
          </p:txBody>
        </p:sp>
        <p:sp>
          <p:nvSpPr>
            <p:cNvPr id="357534" name="Rectangle 158"/>
            <p:cNvSpPr>
              <a:spLocks noChangeArrowheads="1"/>
            </p:cNvSpPr>
            <p:nvPr/>
          </p:nvSpPr>
          <p:spPr bwMode="auto">
            <a:xfrm>
              <a:off x="4530" y="1562"/>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57535" name="Rectangle 159"/>
            <p:cNvSpPr>
              <a:spLocks noChangeArrowheads="1"/>
            </p:cNvSpPr>
            <p:nvPr/>
          </p:nvSpPr>
          <p:spPr bwMode="auto">
            <a:xfrm>
              <a:off x="4983" y="1064"/>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UC</a:t>
              </a:r>
              <a:endParaRPr lang="en-GB" altLang="da-DK">
                <a:latin typeface="Courier New" panose="02070309020205020404" pitchFamily="49" charset="0"/>
              </a:endParaRPr>
            </a:p>
          </p:txBody>
        </p:sp>
        <p:sp>
          <p:nvSpPr>
            <p:cNvPr id="357536" name="Rectangle 160"/>
            <p:cNvSpPr>
              <a:spLocks noChangeArrowheads="1"/>
            </p:cNvSpPr>
            <p:nvPr/>
          </p:nvSpPr>
          <p:spPr bwMode="auto">
            <a:xfrm>
              <a:off x="4530" y="1064"/>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5</a:t>
              </a:r>
              <a:endParaRPr lang="en-GB" altLang="da-DK">
                <a:latin typeface="Courier New" panose="02070309020205020404" pitchFamily="49" charset="0"/>
              </a:endParaRPr>
            </a:p>
          </p:txBody>
        </p:sp>
        <p:sp>
          <p:nvSpPr>
            <p:cNvPr id="357537" name="Rectangle 161"/>
            <p:cNvSpPr>
              <a:spLocks noChangeArrowheads="1"/>
            </p:cNvSpPr>
            <p:nvPr/>
          </p:nvSpPr>
          <p:spPr bwMode="auto">
            <a:xfrm>
              <a:off x="4983" y="131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UC</a:t>
              </a:r>
              <a:endParaRPr lang="en-GB" altLang="da-DK">
                <a:latin typeface="Courier New" panose="02070309020205020404" pitchFamily="49" charset="0"/>
              </a:endParaRPr>
            </a:p>
          </p:txBody>
        </p:sp>
        <p:sp>
          <p:nvSpPr>
            <p:cNvPr id="357538" name="Rectangle 162"/>
            <p:cNvSpPr>
              <a:spLocks noChangeArrowheads="1"/>
            </p:cNvSpPr>
            <p:nvPr/>
          </p:nvSpPr>
          <p:spPr bwMode="auto">
            <a:xfrm>
              <a:off x="4983" y="815"/>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TT2</a:t>
              </a:r>
              <a:endParaRPr lang="en-GB" altLang="da-DK">
                <a:latin typeface="Courier New" panose="02070309020205020404" pitchFamily="49" charset="0"/>
              </a:endParaRPr>
            </a:p>
          </p:txBody>
        </p:sp>
        <p:sp>
          <p:nvSpPr>
            <p:cNvPr id="357539" name="Rectangle 163"/>
            <p:cNvSpPr>
              <a:spLocks noChangeArrowheads="1"/>
            </p:cNvSpPr>
            <p:nvPr/>
          </p:nvSpPr>
          <p:spPr bwMode="auto">
            <a:xfrm>
              <a:off x="4530" y="131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5</a:t>
              </a:r>
              <a:endParaRPr lang="en-GB" altLang="da-DK">
                <a:latin typeface="Courier New" panose="02070309020205020404" pitchFamily="49" charset="0"/>
              </a:endParaRPr>
            </a:p>
          </p:txBody>
        </p:sp>
        <p:sp>
          <p:nvSpPr>
            <p:cNvPr id="357540" name="Rectangle 164"/>
            <p:cNvSpPr>
              <a:spLocks noChangeArrowheads="1"/>
            </p:cNvSpPr>
            <p:nvPr/>
          </p:nvSpPr>
          <p:spPr bwMode="auto">
            <a:xfrm>
              <a:off x="4530" y="815"/>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TT1</a:t>
              </a:r>
              <a:endParaRPr lang="en-GB" altLang="da-DK">
                <a:latin typeface="Courier New" panose="02070309020205020404" pitchFamily="49" charset="0"/>
              </a:endParaRPr>
            </a:p>
          </p:txBody>
        </p:sp>
        <p:sp>
          <p:nvSpPr>
            <p:cNvPr id="357541" name="Line 165"/>
            <p:cNvSpPr>
              <a:spLocks noChangeShapeType="1"/>
            </p:cNvSpPr>
            <p:nvPr/>
          </p:nvSpPr>
          <p:spPr bwMode="auto">
            <a:xfrm>
              <a:off x="4530" y="815"/>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42" name="Line 166"/>
            <p:cNvSpPr>
              <a:spLocks noChangeShapeType="1"/>
            </p:cNvSpPr>
            <p:nvPr/>
          </p:nvSpPr>
          <p:spPr bwMode="auto">
            <a:xfrm>
              <a:off x="4530" y="1064"/>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43" name="Line 167"/>
            <p:cNvSpPr>
              <a:spLocks noChangeShapeType="1"/>
            </p:cNvSpPr>
            <p:nvPr/>
          </p:nvSpPr>
          <p:spPr bwMode="auto">
            <a:xfrm>
              <a:off x="4530" y="1562"/>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44" name="Line 168"/>
            <p:cNvSpPr>
              <a:spLocks noChangeShapeType="1"/>
            </p:cNvSpPr>
            <p:nvPr/>
          </p:nvSpPr>
          <p:spPr bwMode="auto">
            <a:xfrm>
              <a:off x="4530" y="1811"/>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45" name="Line 169"/>
            <p:cNvSpPr>
              <a:spLocks noChangeShapeType="1"/>
            </p:cNvSpPr>
            <p:nvPr/>
          </p:nvSpPr>
          <p:spPr bwMode="auto">
            <a:xfrm>
              <a:off x="4530" y="815"/>
              <a:ext cx="0" cy="996"/>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46" name="Line 170"/>
            <p:cNvSpPr>
              <a:spLocks noChangeShapeType="1"/>
            </p:cNvSpPr>
            <p:nvPr/>
          </p:nvSpPr>
          <p:spPr bwMode="auto">
            <a:xfrm>
              <a:off x="5436" y="815"/>
              <a:ext cx="0" cy="996"/>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47" name="Line 171"/>
            <p:cNvSpPr>
              <a:spLocks noChangeShapeType="1"/>
            </p:cNvSpPr>
            <p:nvPr/>
          </p:nvSpPr>
          <p:spPr bwMode="auto">
            <a:xfrm>
              <a:off x="4983" y="815"/>
              <a:ext cx="0" cy="99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57548" name="Line 172"/>
            <p:cNvSpPr>
              <a:spLocks noChangeShapeType="1"/>
            </p:cNvSpPr>
            <p:nvPr/>
          </p:nvSpPr>
          <p:spPr bwMode="auto">
            <a:xfrm>
              <a:off x="4530" y="1313"/>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57550" name="Rectangle 174"/>
            <p:cNvSpPr>
              <a:spLocks noChangeArrowheads="1"/>
            </p:cNvSpPr>
            <p:nvPr/>
          </p:nvSpPr>
          <p:spPr bwMode="auto">
            <a:xfrm>
              <a:off x="4983" y="180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4</a:t>
              </a:r>
              <a:endParaRPr lang="en-GB" altLang="da-DK">
                <a:latin typeface="Courier New" panose="02070309020205020404" pitchFamily="49" charset="0"/>
              </a:endParaRPr>
            </a:p>
          </p:txBody>
        </p:sp>
        <p:sp>
          <p:nvSpPr>
            <p:cNvPr id="357551" name="Rectangle 175"/>
            <p:cNvSpPr>
              <a:spLocks noChangeArrowheads="1"/>
            </p:cNvSpPr>
            <p:nvPr/>
          </p:nvSpPr>
          <p:spPr bwMode="auto">
            <a:xfrm>
              <a:off x="4530" y="180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57552" name="Rectangle 176"/>
            <p:cNvSpPr>
              <a:spLocks noChangeArrowheads="1"/>
            </p:cNvSpPr>
            <p:nvPr/>
          </p:nvSpPr>
          <p:spPr bwMode="auto">
            <a:xfrm>
              <a:off x="4077" y="180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NOW</a:t>
              </a:r>
              <a:endParaRPr lang="en-GB" altLang="da-DK">
                <a:latin typeface="Courier New" panose="02070309020205020404" pitchFamily="49" charset="0"/>
              </a:endParaRPr>
            </a:p>
          </p:txBody>
        </p:sp>
        <p:sp>
          <p:nvSpPr>
            <p:cNvPr id="357553" name="Rectangle 177"/>
            <p:cNvSpPr>
              <a:spLocks noChangeArrowheads="1"/>
            </p:cNvSpPr>
            <p:nvPr/>
          </p:nvSpPr>
          <p:spPr bwMode="auto">
            <a:xfrm>
              <a:off x="2308" y="1803"/>
              <a:ext cx="1316"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Sales</a:t>
              </a:r>
              <a:endParaRPr lang="en-GB" altLang="da-DK">
                <a:latin typeface="Courier New" panose="02070309020205020404" pitchFamily="49" charset="0"/>
              </a:endParaRPr>
            </a:p>
          </p:txBody>
        </p:sp>
        <p:sp>
          <p:nvSpPr>
            <p:cNvPr id="357554" name="Rectangle 178"/>
            <p:cNvSpPr>
              <a:spLocks noChangeArrowheads="1"/>
            </p:cNvSpPr>
            <p:nvPr/>
          </p:nvSpPr>
          <p:spPr bwMode="auto">
            <a:xfrm>
              <a:off x="3624" y="1803"/>
              <a:ext cx="45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1</a:t>
              </a:r>
              <a:endParaRPr lang="en-GB" altLang="da-DK">
                <a:latin typeface="Courier New" panose="02070309020205020404" pitchFamily="49" charset="0"/>
              </a:endParaRPr>
            </a:p>
          </p:txBody>
        </p:sp>
        <p:sp>
          <p:nvSpPr>
            <p:cNvPr id="357555" name="Rectangle 179"/>
            <p:cNvSpPr>
              <a:spLocks noChangeArrowheads="1"/>
            </p:cNvSpPr>
            <p:nvPr/>
          </p:nvSpPr>
          <p:spPr bwMode="auto">
            <a:xfrm>
              <a:off x="1535" y="1803"/>
              <a:ext cx="773"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20</a:t>
              </a:r>
              <a:endParaRPr lang="en-GB" altLang="da-DK">
                <a:latin typeface="Courier New" panose="02070309020205020404" pitchFamily="49" charset="0"/>
              </a:endParaRPr>
            </a:p>
          </p:txBody>
        </p:sp>
        <p:sp>
          <p:nvSpPr>
            <p:cNvPr id="357556" name="Rectangle 180"/>
            <p:cNvSpPr>
              <a:spLocks noChangeArrowheads="1"/>
            </p:cNvSpPr>
            <p:nvPr/>
          </p:nvSpPr>
          <p:spPr bwMode="auto">
            <a:xfrm>
              <a:off x="790" y="1803"/>
              <a:ext cx="745"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John</a:t>
              </a:r>
              <a:endParaRPr lang="en-GB" altLang="da-DK">
                <a:latin typeface="Courier New" panose="02070309020205020404" pitchFamily="49" charset="0"/>
              </a:endParaRPr>
            </a:p>
          </p:txBody>
        </p:sp>
        <p:sp>
          <p:nvSpPr>
            <p:cNvPr id="357557" name="Rectangle 181"/>
            <p:cNvSpPr>
              <a:spLocks noChangeArrowheads="1"/>
            </p:cNvSpPr>
            <p:nvPr/>
          </p:nvSpPr>
          <p:spPr bwMode="auto">
            <a:xfrm>
              <a:off x="279" y="1803"/>
              <a:ext cx="511"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2</a:t>
              </a:r>
              <a:endParaRPr lang="en-GB" altLang="da-DK">
                <a:latin typeface="Courier New" panose="02070309020205020404" pitchFamily="49" charset="0"/>
              </a:endParaRPr>
            </a:p>
          </p:txBody>
        </p:sp>
        <p:sp>
          <p:nvSpPr>
            <p:cNvPr id="357558" name="Line 182"/>
            <p:cNvSpPr>
              <a:spLocks noChangeShapeType="1"/>
            </p:cNvSpPr>
            <p:nvPr/>
          </p:nvSpPr>
          <p:spPr bwMode="auto">
            <a:xfrm>
              <a:off x="279" y="1803"/>
              <a:ext cx="5157"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59" name="Line 183"/>
            <p:cNvSpPr>
              <a:spLocks noChangeShapeType="1"/>
            </p:cNvSpPr>
            <p:nvPr/>
          </p:nvSpPr>
          <p:spPr bwMode="auto">
            <a:xfrm>
              <a:off x="279" y="2052"/>
              <a:ext cx="5157"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60" name="Line 184"/>
            <p:cNvSpPr>
              <a:spLocks noChangeShapeType="1"/>
            </p:cNvSpPr>
            <p:nvPr/>
          </p:nvSpPr>
          <p:spPr bwMode="auto">
            <a:xfrm>
              <a:off x="279" y="180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61" name="Line 185"/>
            <p:cNvSpPr>
              <a:spLocks noChangeShapeType="1"/>
            </p:cNvSpPr>
            <p:nvPr/>
          </p:nvSpPr>
          <p:spPr bwMode="auto">
            <a:xfrm>
              <a:off x="790"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62" name="Line 186"/>
            <p:cNvSpPr>
              <a:spLocks noChangeShapeType="1"/>
            </p:cNvSpPr>
            <p:nvPr/>
          </p:nvSpPr>
          <p:spPr bwMode="auto">
            <a:xfrm>
              <a:off x="1535"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63" name="Line 187"/>
            <p:cNvSpPr>
              <a:spLocks noChangeShapeType="1"/>
            </p:cNvSpPr>
            <p:nvPr/>
          </p:nvSpPr>
          <p:spPr bwMode="auto">
            <a:xfrm>
              <a:off x="2308"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64" name="Line 188"/>
            <p:cNvSpPr>
              <a:spLocks noChangeShapeType="1"/>
            </p:cNvSpPr>
            <p:nvPr/>
          </p:nvSpPr>
          <p:spPr bwMode="auto">
            <a:xfrm>
              <a:off x="5436" y="1803"/>
              <a:ext cx="0" cy="249"/>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65" name="Line 189"/>
            <p:cNvSpPr>
              <a:spLocks noChangeShapeType="1"/>
            </p:cNvSpPr>
            <p:nvPr/>
          </p:nvSpPr>
          <p:spPr bwMode="auto">
            <a:xfrm>
              <a:off x="3624"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57566" name="Line 190"/>
            <p:cNvSpPr>
              <a:spLocks noChangeShapeType="1"/>
            </p:cNvSpPr>
            <p:nvPr/>
          </p:nvSpPr>
          <p:spPr bwMode="auto">
            <a:xfrm>
              <a:off x="4077"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57567" name="Line 191"/>
            <p:cNvSpPr>
              <a:spLocks noChangeShapeType="1"/>
            </p:cNvSpPr>
            <p:nvPr/>
          </p:nvSpPr>
          <p:spPr bwMode="auto">
            <a:xfrm>
              <a:off x="4530"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57568" name="Line 192"/>
            <p:cNvSpPr>
              <a:spLocks noChangeShapeType="1"/>
            </p:cNvSpPr>
            <p:nvPr/>
          </p:nvSpPr>
          <p:spPr bwMode="auto">
            <a:xfrm>
              <a:off x="4983" y="1803"/>
              <a:ext cx="0" cy="24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57570" name="Rectangle 194"/>
            <p:cNvSpPr>
              <a:spLocks noChangeArrowheads="1"/>
            </p:cNvSpPr>
            <p:nvPr/>
          </p:nvSpPr>
          <p:spPr bwMode="auto">
            <a:xfrm>
              <a:off x="4071" y="1062"/>
              <a:ext cx="45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NOW</a:t>
              </a:r>
              <a:endParaRPr lang="en-GB" altLang="da-DK">
                <a:latin typeface="Courier New" panose="02070309020205020404" pitchFamily="49" charset="0"/>
              </a:endParaRPr>
            </a:p>
          </p:txBody>
        </p:sp>
        <p:sp>
          <p:nvSpPr>
            <p:cNvPr id="357571" name="Rectangle 195"/>
            <p:cNvSpPr>
              <a:spLocks noChangeArrowheads="1"/>
            </p:cNvSpPr>
            <p:nvPr/>
          </p:nvSpPr>
          <p:spPr bwMode="auto">
            <a:xfrm>
              <a:off x="3623" y="1062"/>
              <a:ext cx="44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5</a:t>
              </a:r>
              <a:endParaRPr lang="en-GB" altLang="da-DK">
                <a:latin typeface="Courier New" panose="02070309020205020404" pitchFamily="49" charset="0"/>
              </a:endParaRPr>
            </a:p>
          </p:txBody>
        </p:sp>
        <p:sp>
          <p:nvSpPr>
            <p:cNvPr id="357572" name="Rectangle 196"/>
            <p:cNvSpPr>
              <a:spLocks noChangeArrowheads="1"/>
            </p:cNvSpPr>
            <p:nvPr/>
          </p:nvSpPr>
          <p:spPr bwMode="auto">
            <a:xfrm>
              <a:off x="4071" y="1311"/>
              <a:ext cx="45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NOW</a:t>
              </a:r>
              <a:endParaRPr lang="en-GB" altLang="da-DK">
                <a:latin typeface="Courier New" panose="02070309020205020404" pitchFamily="49" charset="0"/>
              </a:endParaRPr>
            </a:p>
          </p:txBody>
        </p:sp>
        <p:sp>
          <p:nvSpPr>
            <p:cNvPr id="357573" name="Rectangle 197"/>
            <p:cNvSpPr>
              <a:spLocks noChangeArrowheads="1"/>
            </p:cNvSpPr>
            <p:nvPr/>
          </p:nvSpPr>
          <p:spPr bwMode="auto">
            <a:xfrm>
              <a:off x="4071" y="813"/>
              <a:ext cx="45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VT2</a:t>
              </a:r>
              <a:endParaRPr lang="en-GB" altLang="da-DK">
                <a:latin typeface="Courier New" panose="02070309020205020404" pitchFamily="49" charset="0"/>
              </a:endParaRPr>
            </a:p>
          </p:txBody>
        </p:sp>
        <p:sp>
          <p:nvSpPr>
            <p:cNvPr id="357574" name="Rectangle 198"/>
            <p:cNvSpPr>
              <a:spLocks noChangeArrowheads="1"/>
            </p:cNvSpPr>
            <p:nvPr/>
          </p:nvSpPr>
          <p:spPr bwMode="auto">
            <a:xfrm>
              <a:off x="3623" y="1311"/>
              <a:ext cx="44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3</a:t>
              </a:r>
              <a:endParaRPr lang="en-GB" altLang="da-DK">
                <a:latin typeface="Courier New" panose="02070309020205020404" pitchFamily="49" charset="0"/>
              </a:endParaRPr>
            </a:p>
          </p:txBody>
        </p:sp>
        <p:sp>
          <p:nvSpPr>
            <p:cNvPr id="357575" name="Rectangle 199"/>
            <p:cNvSpPr>
              <a:spLocks noChangeArrowheads="1"/>
            </p:cNvSpPr>
            <p:nvPr/>
          </p:nvSpPr>
          <p:spPr bwMode="auto">
            <a:xfrm>
              <a:off x="3623" y="813"/>
              <a:ext cx="448" cy="249"/>
            </a:xfrm>
            <a:prstGeom prst="rect">
              <a:avLst/>
            </a:prstGeom>
            <a:solidFill>
              <a:srgbClr val="FFFFCC"/>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gn="l">
                <a:spcBef>
                  <a:spcPct val="20000"/>
                </a:spcBef>
                <a:buClr>
                  <a:schemeClr val="accent2"/>
                </a:buClr>
                <a:buChar char="•"/>
                <a:defRPr sz="2000">
                  <a:solidFill>
                    <a:schemeClr val="tx1"/>
                  </a:solidFill>
                  <a:latin typeface="Helvetica" panose="020B0604020202020204" pitchFamily="34" charset="0"/>
                </a:defRPr>
              </a:lvl1pPr>
              <a:lvl2pPr algn="l">
                <a:spcBef>
                  <a:spcPct val="20000"/>
                </a:spcBef>
                <a:buClr>
                  <a:schemeClr val="accent2"/>
                </a:buClr>
                <a:buSzPct val="50000"/>
                <a:buFont typeface="Wingdings" panose="05000000000000000000" pitchFamily="2" charset="2"/>
                <a:buChar char="n"/>
                <a:defRPr>
                  <a:solidFill>
                    <a:schemeClr val="tx1"/>
                  </a:solidFill>
                  <a:latin typeface="Helvetica" panose="020B0604020202020204" pitchFamily="34" charset="0"/>
                </a:defRPr>
              </a:lvl2pPr>
              <a:lvl3pPr algn="l">
                <a:spcBef>
                  <a:spcPct val="20000"/>
                </a:spcBef>
                <a:buClr>
                  <a:schemeClr val="accent2"/>
                </a:buClr>
                <a:buSzPct val="50000"/>
                <a:buFont typeface="ZapfDingbats" pitchFamily="82" charset="2"/>
                <a:buChar char="u"/>
                <a:defRPr sz="1600">
                  <a:solidFill>
                    <a:schemeClr val="tx1"/>
                  </a:solidFill>
                  <a:latin typeface="Helvetica" panose="020B0604020202020204" pitchFamily="34" charset="0"/>
                </a:defRPr>
              </a:lvl3pPr>
              <a:lvl4pPr marL="1333500" algn="l">
                <a:spcBef>
                  <a:spcPct val="20000"/>
                </a:spcBef>
                <a:buClr>
                  <a:schemeClr val="accent2"/>
                </a:buClr>
                <a:buSzPct val="60000"/>
                <a:buFont typeface="Monotype Sorts" pitchFamily="2" charset="2"/>
                <a:buChar char="s"/>
                <a:defRPr sz="1400">
                  <a:solidFill>
                    <a:schemeClr val="tx1"/>
                  </a:solidFill>
                  <a:latin typeface="Helvetica" panose="020B0604020202020204" pitchFamily="34" charset="0"/>
                </a:defRPr>
              </a:lvl4pPr>
              <a:lvl5pPr marL="1752600" algn="l">
                <a:spcBef>
                  <a:spcPct val="20000"/>
                </a:spcBef>
                <a:buClr>
                  <a:schemeClr val="accent2"/>
                </a:buClr>
                <a:buChar char="–"/>
                <a:defRPr sz="1200">
                  <a:solidFill>
                    <a:schemeClr val="tx1"/>
                  </a:solidFill>
                  <a:latin typeface="Helvetica" panose="020B0604020202020204" pitchFamily="34" charset="0"/>
                </a:defRPr>
              </a:lvl5pPr>
              <a:lvl6pPr marL="22098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6pPr>
              <a:lvl7pPr marL="26670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7pPr>
              <a:lvl8pPr marL="31242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8pPr>
              <a:lvl9pPr marL="3581400" eaLnBrk="0" fontAlgn="base" hangingPunct="0">
                <a:spcBef>
                  <a:spcPct val="20000"/>
                </a:spcBef>
                <a:spcAft>
                  <a:spcPct val="0"/>
                </a:spcAft>
                <a:buClr>
                  <a:schemeClr val="accent2"/>
                </a:buClr>
                <a:buChar char="–"/>
                <a:defRPr sz="1200">
                  <a:solidFill>
                    <a:schemeClr val="tx1"/>
                  </a:solidFill>
                  <a:latin typeface="Helvetica" panose="020B0604020202020204" pitchFamily="34" charset="0"/>
                </a:defRPr>
              </a:lvl9pPr>
            </a:lstStyle>
            <a:p>
              <a:pPr>
                <a:buFontTx/>
                <a:buNone/>
              </a:pPr>
              <a:r>
                <a:rPr lang="da-DK" altLang="da-DK">
                  <a:latin typeface="Courier New" panose="02070309020205020404" pitchFamily="49" charset="0"/>
                </a:rPr>
                <a:t>VT1</a:t>
              </a:r>
              <a:endParaRPr lang="en-GB" altLang="da-DK">
                <a:latin typeface="Courier New" panose="02070309020205020404" pitchFamily="49" charset="0"/>
              </a:endParaRPr>
            </a:p>
          </p:txBody>
        </p:sp>
        <p:sp>
          <p:nvSpPr>
            <p:cNvPr id="357576" name="Line 200"/>
            <p:cNvSpPr>
              <a:spLocks noChangeShapeType="1"/>
            </p:cNvSpPr>
            <p:nvPr/>
          </p:nvSpPr>
          <p:spPr bwMode="auto">
            <a:xfrm>
              <a:off x="3623" y="813"/>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77" name="Line 201"/>
            <p:cNvSpPr>
              <a:spLocks noChangeShapeType="1"/>
            </p:cNvSpPr>
            <p:nvPr/>
          </p:nvSpPr>
          <p:spPr bwMode="auto">
            <a:xfrm>
              <a:off x="3623" y="1062"/>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78" name="Line 202"/>
            <p:cNvSpPr>
              <a:spLocks noChangeShapeType="1"/>
            </p:cNvSpPr>
            <p:nvPr/>
          </p:nvSpPr>
          <p:spPr bwMode="auto">
            <a:xfrm>
              <a:off x="3623" y="1560"/>
              <a:ext cx="906" cy="0"/>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79" name="Line 203"/>
            <p:cNvSpPr>
              <a:spLocks noChangeShapeType="1"/>
            </p:cNvSpPr>
            <p:nvPr/>
          </p:nvSpPr>
          <p:spPr bwMode="auto">
            <a:xfrm>
              <a:off x="3623" y="813"/>
              <a:ext cx="0" cy="747"/>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80" name="Line 204"/>
            <p:cNvSpPr>
              <a:spLocks noChangeShapeType="1"/>
            </p:cNvSpPr>
            <p:nvPr/>
          </p:nvSpPr>
          <p:spPr bwMode="auto">
            <a:xfrm>
              <a:off x="4529" y="813"/>
              <a:ext cx="0" cy="747"/>
            </a:xfrm>
            <a:prstGeom prst="line">
              <a:avLst/>
            </a:prstGeom>
            <a:noFill/>
            <a:ln w="12700"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da-DK"/>
            </a:p>
          </p:txBody>
        </p:sp>
        <p:sp>
          <p:nvSpPr>
            <p:cNvPr id="357581" name="Line 205"/>
            <p:cNvSpPr>
              <a:spLocks noChangeShapeType="1"/>
            </p:cNvSpPr>
            <p:nvPr/>
          </p:nvSpPr>
          <p:spPr bwMode="auto">
            <a:xfrm>
              <a:off x="4071" y="813"/>
              <a:ext cx="0" cy="74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57582" name="Line 206"/>
            <p:cNvSpPr>
              <a:spLocks noChangeShapeType="1"/>
            </p:cNvSpPr>
            <p:nvPr/>
          </p:nvSpPr>
          <p:spPr bwMode="auto">
            <a:xfrm>
              <a:off x="3623" y="1311"/>
              <a:ext cx="90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a-DK"/>
            </a:p>
          </p:txBody>
        </p:sp>
        <p:sp>
          <p:nvSpPr>
            <p:cNvPr id="357583" name="Text Box 207"/>
            <p:cNvSpPr txBox="1">
              <a:spLocks noChangeArrowheads="1"/>
            </p:cNvSpPr>
            <p:nvPr/>
          </p:nvSpPr>
          <p:spPr bwMode="auto">
            <a:xfrm>
              <a:off x="152" y="2195"/>
              <a:ext cx="5426" cy="18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da-DK" altLang="da-DK">
                  <a:latin typeface="Helvetica" panose="020B0604020202020204" pitchFamily="34" charset="0"/>
                </a:rPr>
                <a:t>A bitemporal relation with valid and transaction time:</a:t>
              </a:r>
            </a:p>
            <a:p>
              <a:pPr algn="l"/>
              <a:endParaRPr lang="da-DK" altLang="da-DK" sz="900">
                <a:latin typeface="Helvetica" panose="020B0604020202020204" pitchFamily="34" charset="0"/>
              </a:endParaRPr>
            </a:p>
            <a:p>
              <a:pPr algn="l">
                <a:buClr>
                  <a:schemeClr val="accent2"/>
                </a:buClr>
                <a:buFontTx/>
                <a:buChar char="•"/>
              </a:pPr>
              <a:r>
                <a:rPr lang="da-DK" altLang="da-DK">
                  <a:latin typeface="Helvetica" panose="020B0604020202020204" pitchFamily="34" charset="0"/>
                </a:rPr>
                <a:t> At time 1, it was recorded that </a:t>
              </a:r>
            </a:p>
            <a:p>
              <a:pPr lvl="1" algn="l">
                <a:buClr>
                  <a:schemeClr val="accent2"/>
                </a:buClr>
                <a:buFontTx/>
                <a:buChar char="•"/>
              </a:pPr>
              <a:r>
                <a:rPr lang="da-DK" altLang="da-DK">
                  <a:latin typeface="Helvetica" panose="020B0604020202020204" pitchFamily="34" charset="0"/>
                </a:rPr>
                <a:t> </a:t>
              </a:r>
              <a:r>
                <a:rPr lang="da-DK" altLang="da-DK" sz="2000">
                  <a:latin typeface="Helvetica" panose="020B0604020202020204" pitchFamily="34" charset="0"/>
                </a:rPr>
                <a:t>Jane was to make 30k while being in  Advertising, from 1 to 4.</a:t>
              </a:r>
            </a:p>
            <a:p>
              <a:pPr lvl="1" algn="l">
                <a:buClr>
                  <a:schemeClr val="accent2"/>
                </a:buClr>
                <a:buFontTx/>
                <a:buChar char="•"/>
              </a:pPr>
              <a:r>
                <a:rPr lang="da-DK" altLang="da-DK" sz="2000">
                  <a:latin typeface="Helvetica" panose="020B0604020202020204" pitchFamily="34" charset="0"/>
                </a:rPr>
                <a:t> John was to make 20k in Sales from time 1 and onwards; this was</a:t>
              </a:r>
            </a:p>
            <a:p>
              <a:pPr lvl="1" algn="l">
                <a:buClr>
                  <a:schemeClr val="accent2"/>
                </a:buClr>
              </a:pPr>
              <a:r>
                <a:rPr lang="da-DK" altLang="da-DK" sz="2000">
                  <a:latin typeface="Helvetica" panose="020B0604020202020204" pitchFamily="34" charset="0"/>
                </a:rPr>
                <a:t>  deleted at time 4. </a:t>
              </a:r>
            </a:p>
            <a:p>
              <a:pPr algn="l">
                <a:buClr>
                  <a:schemeClr val="accent2"/>
                </a:buClr>
                <a:buFontTx/>
                <a:buChar char="•"/>
              </a:pPr>
              <a:r>
                <a:rPr lang="da-DK" altLang="da-DK">
                  <a:latin typeface="Helvetica" panose="020B0604020202020204" pitchFamily="34" charset="0"/>
                </a:rPr>
                <a:t> At time 5, it was recorded that </a:t>
              </a:r>
            </a:p>
            <a:p>
              <a:pPr lvl="1" algn="l">
                <a:buClr>
                  <a:schemeClr val="accent2"/>
                </a:buClr>
                <a:buFontTx/>
                <a:buChar char="•"/>
              </a:pPr>
              <a:r>
                <a:rPr lang="da-DK" altLang="da-DK" sz="2000">
                  <a:latin typeface="Helvetica" panose="020B0604020202020204" pitchFamily="34" charset="0"/>
                </a:rPr>
                <a:t> Jane was to make 40k from 5 to now, while remaining in Advertising.</a:t>
              </a:r>
            </a:p>
            <a:p>
              <a:pPr lvl="1" algn="l">
                <a:buClr>
                  <a:schemeClr val="accent2"/>
                </a:buClr>
                <a:buFontTx/>
                <a:buChar char="•"/>
              </a:pPr>
              <a:r>
                <a:rPr lang="da-DK" altLang="da-DK" sz="2000">
                  <a:latin typeface="Helvetica" panose="020B0604020202020204" pitchFamily="34" charset="0"/>
                </a:rPr>
                <a:t> John makes 20k in Sales from 3 to now.</a:t>
              </a:r>
            </a:p>
          </p:txBody>
        </p:sp>
      </p:grpSp>
    </p:spTree>
    <p:custDataLst>
      <p:tags r:id="rId1"/>
    </p:custDataLst>
    <p:extLst>
      <p:ext uri="{BB962C8B-B14F-4D97-AF65-F5344CB8AC3E}">
        <p14:creationId xmlns:p14="http://schemas.microsoft.com/office/powerpoint/2010/main" val="3769388069"/>
      </p:ext>
    </p:extLst>
  </p:cSld>
  <p:clrMapOvr>
    <a:masterClrMapping/>
  </p:clrMapOvr>
  <mc:AlternateContent xmlns:mc="http://schemas.openxmlformats.org/markup-compatibility/2006">
    <mc:Choice xmlns:p14="http://schemas.microsoft.com/office/powerpoint/2010/main" Requires="p14">
      <p:transition spd="slow" p14:dur="2000" advTm="20753"/>
    </mc:Choice>
    <mc:Fallback>
      <p:transition spd="slow" advTm="20753"/>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57379"/>
                                        </p:tgtEl>
                                        <p:attrNameLst>
                                          <p:attrName>style.visibility</p:attrName>
                                        </p:attrNameLst>
                                      </p:cBhvr>
                                      <p:to>
                                        <p:strVal val="visible"/>
                                      </p:to>
                                    </p:set>
                                  </p:childTnLst>
                                  <p:subTnLst>
                                    <p:set>
                                      <p:cBhvr override="childStyle">
                                        <p:cTn dur="1" fill="hold" display="0" masterRel="nextClick" afterEffect="1"/>
                                        <p:tgtEl>
                                          <p:spTgt spid="357379"/>
                                        </p:tgtEl>
                                        <p:attrNameLst>
                                          <p:attrName>style.visibility</p:attrName>
                                        </p:attrNameLst>
                                      </p:cBhvr>
                                      <p:to>
                                        <p:strVal val="hidden"/>
                                      </p:to>
                                    </p:set>
                                  </p:subTnLst>
                                </p:cTn>
                              </p:par>
                            </p:childTnLst>
                          </p:cTn>
                        </p:par>
                      </p:childTnLst>
                    </p:cTn>
                  </p:par>
                  <p:par>
                    <p:cTn id="7" fill="hold" nodeType="clickPar">
                      <p:stCondLst>
                        <p:cond delay="indefinite"/>
                      </p:stCondLst>
                      <p:childTnLst>
                        <p:par>
                          <p:cTn id="8" fill="hold" nodeType="withGroup">
                            <p:stCondLst>
                              <p:cond delay="0"/>
                            </p:stCondLst>
                            <p:childTnLst>
                              <p:par>
                                <p:cTn id="9" presetID="9" presetClass="entr" presetSubtype="0" fill="hold" nodeType="clickEffect">
                                  <p:stCondLst>
                                    <p:cond delay="0"/>
                                  </p:stCondLst>
                                  <p:childTnLst>
                                    <p:set>
                                      <p:cBhvr>
                                        <p:cTn id="10" dur="1" fill="hold">
                                          <p:stCondLst>
                                            <p:cond delay="0"/>
                                          </p:stCondLst>
                                        </p:cTn>
                                        <p:tgtEl>
                                          <p:spTgt spid="357475"/>
                                        </p:tgtEl>
                                        <p:attrNameLst>
                                          <p:attrName>style.visibility</p:attrName>
                                        </p:attrNameLst>
                                      </p:cBhvr>
                                      <p:to>
                                        <p:strVal val="visible"/>
                                      </p:to>
                                    </p:set>
                                    <p:animEffect transition="in" filter="dissolve">
                                      <p:cBhvr>
                                        <p:cTn id="11" dur="500"/>
                                        <p:tgtEl>
                                          <p:spTgt spid="357475"/>
                                        </p:tgtEl>
                                      </p:cBhvr>
                                    </p:animEffect>
                                  </p:childTnLst>
                                  <p:subTnLst>
                                    <p:set>
                                      <p:cBhvr override="childStyle">
                                        <p:cTn dur="1" fill="hold" display="0" masterRel="nextClick" afterEffect="1"/>
                                        <p:tgtEl>
                                          <p:spTgt spid="357475"/>
                                        </p:tgtEl>
                                        <p:attrNameLst>
                                          <p:attrName>style.visibility</p:attrName>
                                        </p:attrNameLst>
                                      </p:cBhvr>
                                      <p:to>
                                        <p:strVal val="hidden"/>
                                      </p:to>
                                    </p:set>
                                  </p:sub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nodeType="clickEffect">
                                  <p:stCondLst>
                                    <p:cond delay="0"/>
                                  </p:stCondLst>
                                  <p:childTnLst>
                                    <p:set>
                                      <p:cBhvr>
                                        <p:cTn id="15" dur="1" fill="hold">
                                          <p:stCondLst>
                                            <p:cond delay="0"/>
                                          </p:stCondLst>
                                        </p:cTn>
                                        <p:tgtEl>
                                          <p:spTgt spid="357584"/>
                                        </p:tgtEl>
                                        <p:attrNameLst>
                                          <p:attrName>style.visibility</p:attrName>
                                        </p:attrNameLst>
                                      </p:cBhvr>
                                      <p:to>
                                        <p:strVal val="visible"/>
                                      </p:to>
                                    </p:set>
                                    <p:animEffect transition="in" filter="dissolve">
                                      <p:cBhvr>
                                        <p:cTn id="16" dur="500"/>
                                        <p:tgtEl>
                                          <p:spTgt spid="3575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79"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1346" name="Rectangle 2"/>
          <p:cNvSpPr>
            <a:spLocks noGrp="1" noChangeArrowheads="1"/>
          </p:cNvSpPr>
          <p:nvPr>
            <p:ph type="title"/>
          </p:nvPr>
        </p:nvSpPr>
        <p:spPr/>
        <p:txBody>
          <a:bodyPr/>
          <a:lstStyle/>
          <a:p>
            <a:r>
              <a:rPr lang="da-DK" altLang="da-DK"/>
              <a:t>Querying Temporal Data</a:t>
            </a:r>
          </a:p>
        </p:txBody>
      </p:sp>
      <p:sp>
        <p:nvSpPr>
          <p:cNvPr id="441347" name="Rectangle 3"/>
          <p:cNvSpPr>
            <a:spLocks noGrp="1" noChangeArrowheads="1"/>
          </p:cNvSpPr>
          <p:nvPr>
            <p:ph type="body" idx="1"/>
          </p:nvPr>
        </p:nvSpPr>
        <p:spPr/>
        <p:txBody>
          <a:bodyPr/>
          <a:lstStyle/>
          <a:p>
            <a:r>
              <a:rPr lang="da-DK" altLang="da-DK" err="1"/>
              <a:t>Queries</a:t>
            </a:r>
            <a:r>
              <a:rPr lang="da-DK" altLang="da-DK"/>
              <a:t> on non-temporal data </a:t>
            </a:r>
            <a:r>
              <a:rPr lang="da-DK" altLang="da-DK" err="1"/>
              <a:t>are</a:t>
            </a:r>
            <a:r>
              <a:rPr lang="da-DK" altLang="da-DK"/>
              <a:t> </a:t>
            </a:r>
            <a:r>
              <a:rPr lang="da-DK" altLang="da-DK" err="1"/>
              <a:t>easy</a:t>
            </a:r>
            <a:r>
              <a:rPr lang="da-DK" altLang="da-DK"/>
              <a:t> in SQL</a:t>
            </a:r>
          </a:p>
          <a:p>
            <a:pPr lvl="1"/>
            <a:r>
              <a:rPr lang="da-DK" altLang="da-DK" err="1"/>
              <a:t>Example</a:t>
            </a:r>
            <a:r>
              <a:rPr lang="da-DK" altLang="da-DK"/>
              <a:t>: Find the average </a:t>
            </a:r>
            <a:r>
              <a:rPr lang="da-DK" altLang="da-DK" err="1"/>
              <a:t>salary</a:t>
            </a:r>
            <a:r>
              <a:rPr lang="da-DK" altLang="da-DK"/>
              <a:t>:</a:t>
            </a:r>
          </a:p>
          <a:p>
            <a:pPr lvl="1"/>
            <a:endParaRPr lang="da-DK" altLang="da-DK"/>
          </a:p>
          <a:p>
            <a:pPr lvl="1">
              <a:buFont typeface="Wingdings" panose="05000000000000000000" pitchFamily="2" charset="2"/>
              <a:buNone/>
            </a:pPr>
            <a:r>
              <a:rPr lang="en-US" altLang="da-DK" sz="2400" b="1">
                <a:latin typeface="Tahoma" panose="020B0604030504040204" pitchFamily="34" charset="0"/>
              </a:rPr>
              <a:t>                     SELECT</a:t>
            </a:r>
            <a:r>
              <a:rPr lang="en-US" altLang="da-DK" sz="2400">
                <a:latin typeface="Tahoma" panose="020B0604030504040204" pitchFamily="34" charset="0"/>
              </a:rPr>
              <a:t> AVG(Salary) </a:t>
            </a:r>
          </a:p>
          <a:p>
            <a:pPr lvl="1">
              <a:buFont typeface="Wingdings" panose="05000000000000000000" pitchFamily="2" charset="2"/>
              <a:buNone/>
            </a:pPr>
            <a:r>
              <a:rPr lang="en-US" altLang="da-DK" sz="2400" b="1">
                <a:latin typeface="Tahoma" panose="020B0604030504040204" pitchFamily="34" charset="0"/>
              </a:rPr>
              <a:t>                     FROM</a:t>
            </a:r>
            <a:r>
              <a:rPr lang="en-US" altLang="da-DK" sz="2400">
                <a:latin typeface="Tahoma" panose="020B0604030504040204" pitchFamily="34" charset="0"/>
              </a:rPr>
              <a:t> employee</a:t>
            </a:r>
            <a:endParaRPr lang="da-DK" altLang="da-DK" sz="2400">
              <a:latin typeface="Tahoma" panose="020B0604030504040204" pitchFamily="34" charset="0"/>
            </a:endParaRPr>
          </a:p>
          <a:p>
            <a:pPr marL="0" indent="0">
              <a:buNone/>
            </a:pPr>
            <a:endParaRPr lang="da-DK" altLang="da-DK" sz="1400"/>
          </a:p>
          <a:p>
            <a:r>
              <a:rPr lang="da-DK" altLang="da-DK" err="1"/>
              <a:t>Queries</a:t>
            </a:r>
            <a:r>
              <a:rPr lang="da-DK" altLang="da-DK"/>
              <a:t> on temporal data </a:t>
            </a:r>
            <a:r>
              <a:rPr lang="da-DK" altLang="da-DK" err="1"/>
              <a:t>are</a:t>
            </a:r>
            <a:r>
              <a:rPr lang="da-DK" altLang="da-DK"/>
              <a:t> </a:t>
            </a:r>
            <a:r>
              <a:rPr lang="da-DK" altLang="da-DK" err="1"/>
              <a:t>hard</a:t>
            </a:r>
            <a:r>
              <a:rPr lang="da-DK" altLang="da-DK"/>
              <a:t> to </a:t>
            </a:r>
            <a:r>
              <a:rPr lang="da-DK" altLang="da-DK" err="1"/>
              <a:t>express</a:t>
            </a:r>
            <a:r>
              <a:rPr lang="da-DK" altLang="da-DK"/>
              <a:t> in SQL</a:t>
            </a:r>
          </a:p>
          <a:p>
            <a:pPr lvl="1"/>
            <a:r>
              <a:rPr lang="da-DK" altLang="da-DK" err="1"/>
              <a:t>Example</a:t>
            </a:r>
            <a:r>
              <a:rPr lang="da-DK" altLang="da-DK"/>
              <a:t>: Find the </a:t>
            </a:r>
            <a:r>
              <a:rPr lang="da-DK" altLang="da-DK" err="1"/>
              <a:t>history</a:t>
            </a:r>
            <a:r>
              <a:rPr lang="da-DK" altLang="da-DK"/>
              <a:t> of the average </a:t>
            </a:r>
            <a:r>
              <a:rPr lang="da-DK" altLang="da-DK" err="1"/>
              <a:t>salary</a:t>
            </a:r>
            <a:r>
              <a:rPr lang="da-DK" altLang="da-DK"/>
              <a:t>.</a:t>
            </a:r>
          </a:p>
          <a:p>
            <a:pPr lvl="1"/>
            <a:r>
              <a:rPr lang="da-DK" altLang="da-DK"/>
              <a:t>30-40 lines of </a:t>
            </a:r>
            <a:r>
              <a:rPr lang="da-DK" altLang="da-DK" err="1"/>
              <a:t>complicated</a:t>
            </a:r>
            <a:r>
              <a:rPr lang="da-DK" altLang="da-DK"/>
              <a:t> SQL </a:t>
            </a:r>
            <a:r>
              <a:rPr lang="da-DK" altLang="da-DK" err="1"/>
              <a:t>code</a:t>
            </a:r>
            <a:r>
              <a:rPr lang="da-DK" altLang="da-DK"/>
              <a:t>, </a:t>
            </a:r>
            <a:r>
              <a:rPr lang="da-DK" altLang="da-DK" err="1"/>
              <a:t>assuming</a:t>
            </a:r>
            <a:r>
              <a:rPr lang="da-DK" altLang="da-DK"/>
              <a:t> valid time </a:t>
            </a:r>
            <a:r>
              <a:rPr lang="da-DK" altLang="da-DK" err="1"/>
              <a:t>only</a:t>
            </a:r>
            <a:r>
              <a:rPr lang="da-DK" altLang="da-DK"/>
              <a:t>!</a:t>
            </a:r>
          </a:p>
        </p:txBody>
      </p:sp>
    </p:spTree>
    <p:custDataLst>
      <p:tags r:id="rId1"/>
    </p:custDataLst>
    <p:extLst>
      <p:ext uri="{BB962C8B-B14F-4D97-AF65-F5344CB8AC3E}">
        <p14:creationId xmlns:p14="http://schemas.microsoft.com/office/powerpoint/2010/main" val="618501513"/>
      </p:ext>
    </p:extLst>
  </p:cSld>
  <p:clrMapOvr>
    <a:masterClrMapping/>
  </p:clrMapOvr>
  <mc:AlternateContent xmlns:mc="http://schemas.openxmlformats.org/markup-compatibility/2006">
    <mc:Choice xmlns:p14="http://schemas.microsoft.com/office/powerpoint/2010/main" Requires="p14">
      <p:transition spd="slow" p14:dur="2000" advTm="20597"/>
    </mc:Choice>
    <mc:Fallback>
      <p:transition spd="slow" advTm="20597"/>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4134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44134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441347">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441347">
                                            <p:txEl>
                                              <p:pRg st="4" end="4"/>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441347">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441347">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44134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1347"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title"/>
          </p:nvPr>
        </p:nvSpPr>
        <p:spPr/>
        <p:txBody>
          <a:bodyPr/>
          <a:lstStyle/>
          <a:p>
            <a:r>
              <a:rPr lang="da-DK" altLang="da-DK"/>
              <a:t>The Temporal Query in SQL</a:t>
            </a:r>
            <a:endParaRPr lang="en-GB" altLang="da-DK"/>
          </a:p>
        </p:txBody>
      </p:sp>
      <p:sp>
        <p:nvSpPr>
          <p:cNvPr id="385027" name="Rectangle 3"/>
          <p:cNvSpPr>
            <a:spLocks noGrp="1" noChangeArrowheads="1"/>
          </p:cNvSpPr>
          <p:nvPr>
            <p:ph type="body" idx="1"/>
          </p:nvPr>
        </p:nvSpPr>
        <p:spPr>
          <a:xfrm>
            <a:off x="1524001" y="914400"/>
            <a:ext cx="5216525" cy="5410200"/>
          </a:xfrm>
        </p:spPr>
        <p:txBody>
          <a:bodyPr/>
          <a:lstStyle/>
          <a:p>
            <a:pPr>
              <a:lnSpc>
                <a:spcPct val="90000"/>
              </a:lnSpc>
              <a:buFontTx/>
              <a:buNone/>
            </a:pPr>
            <a:r>
              <a:rPr lang="da-DK" altLang="da-DK" sz="1300" b="1"/>
              <a:t>---</a:t>
            </a:r>
            <a:r>
              <a:rPr lang="da-DK" altLang="da-DK" sz="1300"/>
              <a:t>find all dates</a:t>
            </a:r>
          </a:p>
          <a:p>
            <a:pPr>
              <a:lnSpc>
                <a:spcPct val="90000"/>
              </a:lnSpc>
              <a:buFontTx/>
              <a:buNone/>
            </a:pPr>
            <a:r>
              <a:rPr lang="en-GB" altLang="da-DK" sz="1300" b="1"/>
              <a:t>CREATE VIEW</a:t>
            </a:r>
            <a:r>
              <a:rPr lang="en-GB" altLang="da-DK" sz="1300"/>
              <a:t> Tmp1 (Date1)</a:t>
            </a:r>
          </a:p>
          <a:p>
            <a:pPr>
              <a:lnSpc>
                <a:spcPct val="90000"/>
              </a:lnSpc>
              <a:buFontTx/>
              <a:buNone/>
            </a:pPr>
            <a:r>
              <a:rPr lang="en-GB" altLang="da-DK" sz="1300" b="1"/>
              <a:t>AS SELECT</a:t>
            </a:r>
            <a:r>
              <a:rPr lang="en-GB" altLang="da-DK" sz="1300"/>
              <a:t> Date1</a:t>
            </a:r>
          </a:p>
          <a:p>
            <a:pPr>
              <a:lnSpc>
                <a:spcPct val="90000"/>
              </a:lnSpc>
              <a:buFontTx/>
              <a:buNone/>
            </a:pPr>
            <a:r>
              <a:rPr lang="en-GB" altLang="da-DK" sz="1300"/>
              <a:t>   </a:t>
            </a:r>
            <a:r>
              <a:rPr lang="en-GB" altLang="da-DK" sz="1300" b="1"/>
              <a:t>FROM</a:t>
            </a:r>
            <a:r>
              <a:rPr lang="en-GB" altLang="da-DK" sz="1300"/>
              <a:t> </a:t>
            </a:r>
            <a:r>
              <a:rPr lang="da-DK" altLang="da-DK" sz="1300"/>
              <a:t>e</a:t>
            </a:r>
            <a:r>
              <a:rPr lang="en-GB" altLang="da-DK" sz="1300"/>
              <a:t>mployee</a:t>
            </a:r>
          </a:p>
          <a:p>
            <a:pPr>
              <a:lnSpc>
                <a:spcPct val="90000"/>
              </a:lnSpc>
              <a:buFontTx/>
              <a:buNone/>
            </a:pPr>
            <a:r>
              <a:rPr lang="en-GB" altLang="da-DK" sz="1300"/>
              <a:t>   </a:t>
            </a:r>
            <a:r>
              <a:rPr lang="en-GB" altLang="da-DK" sz="1300" b="1"/>
              <a:t>UNION ALL</a:t>
            </a:r>
          </a:p>
          <a:p>
            <a:pPr>
              <a:lnSpc>
                <a:spcPct val="90000"/>
              </a:lnSpc>
              <a:buFontTx/>
              <a:buNone/>
            </a:pPr>
            <a:r>
              <a:rPr lang="en-GB" altLang="da-DK" sz="1300" b="1"/>
              <a:t>   SELECT</a:t>
            </a:r>
            <a:r>
              <a:rPr lang="en-GB" altLang="da-DK" sz="1300"/>
              <a:t> Date2</a:t>
            </a:r>
          </a:p>
          <a:p>
            <a:pPr>
              <a:lnSpc>
                <a:spcPct val="90000"/>
              </a:lnSpc>
              <a:buFontTx/>
              <a:buNone/>
            </a:pPr>
            <a:r>
              <a:rPr lang="en-GB" altLang="da-DK" sz="1300"/>
              <a:t>   </a:t>
            </a:r>
            <a:r>
              <a:rPr lang="en-GB" altLang="da-DK" sz="1300" b="1"/>
              <a:t>FROM</a:t>
            </a:r>
            <a:r>
              <a:rPr lang="en-GB" altLang="da-DK" sz="1300"/>
              <a:t> </a:t>
            </a:r>
            <a:r>
              <a:rPr lang="da-DK" altLang="da-DK" sz="1300"/>
              <a:t>e</a:t>
            </a:r>
            <a:r>
              <a:rPr lang="en-GB" altLang="da-DK" sz="1300"/>
              <a:t>mployee;</a:t>
            </a:r>
          </a:p>
          <a:p>
            <a:pPr>
              <a:lnSpc>
                <a:spcPct val="90000"/>
              </a:lnSpc>
              <a:buFontTx/>
              <a:buNone/>
            </a:pPr>
            <a:endParaRPr lang="da-DK" altLang="da-DK" sz="1300"/>
          </a:p>
          <a:p>
            <a:pPr>
              <a:lnSpc>
                <a:spcPct val="90000"/>
              </a:lnSpc>
              <a:buFontTx/>
              <a:buNone/>
            </a:pPr>
            <a:r>
              <a:rPr lang="da-DK" altLang="da-DK" sz="1300"/>
              <a:t>---partition the time line into unbroken intervals</a:t>
            </a:r>
            <a:endParaRPr lang="en-GB" altLang="da-DK" sz="1300"/>
          </a:p>
          <a:p>
            <a:pPr>
              <a:lnSpc>
                <a:spcPct val="90000"/>
              </a:lnSpc>
              <a:buFontTx/>
              <a:buNone/>
            </a:pPr>
            <a:r>
              <a:rPr lang="en-GB" altLang="da-DK" sz="1300" b="1"/>
              <a:t>CREATE VIEW</a:t>
            </a:r>
            <a:r>
              <a:rPr lang="en-GB" altLang="da-DK" sz="1300"/>
              <a:t> Tmp2 (Date1, Date2)</a:t>
            </a:r>
          </a:p>
          <a:p>
            <a:pPr>
              <a:lnSpc>
                <a:spcPct val="90000"/>
              </a:lnSpc>
              <a:buFontTx/>
              <a:buNone/>
            </a:pPr>
            <a:r>
              <a:rPr lang="en-GB" altLang="da-DK" sz="1300" b="1"/>
              <a:t>AS</a:t>
            </a:r>
            <a:r>
              <a:rPr lang="da-DK" altLang="da-DK" sz="1300" b="1"/>
              <a:t> </a:t>
            </a:r>
            <a:r>
              <a:rPr lang="en-GB" altLang="da-DK" sz="1300" b="1"/>
              <a:t>SELECT DISTINCT</a:t>
            </a:r>
            <a:r>
              <a:rPr lang="en-GB" altLang="da-DK" sz="1300"/>
              <a:t> T1.Date1, T2.Date1</a:t>
            </a:r>
            <a:r>
              <a:rPr lang="da-DK" altLang="da-DK" sz="1300"/>
              <a:t>	</a:t>
            </a:r>
          </a:p>
          <a:p>
            <a:pPr>
              <a:lnSpc>
                <a:spcPct val="90000"/>
              </a:lnSpc>
              <a:buFontTx/>
              <a:buNone/>
            </a:pPr>
            <a:r>
              <a:rPr lang="da-DK" altLang="da-DK" sz="1300"/>
              <a:t>   </a:t>
            </a:r>
            <a:r>
              <a:rPr lang="en-GB" altLang="da-DK" sz="1300" b="1"/>
              <a:t>FROM</a:t>
            </a:r>
            <a:r>
              <a:rPr lang="en-GB" altLang="da-DK" sz="1300"/>
              <a:t> Tmp1 T1, Tmp1 T2</a:t>
            </a:r>
          </a:p>
          <a:p>
            <a:pPr>
              <a:lnSpc>
                <a:spcPct val="90000"/>
              </a:lnSpc>
              <a:buFontTx/>
              <a:buNone/>
            </a:pPr>
            <a:r>
              <a:rPr lang="en-GB" altLang="da-DK" sz="1300"/>
              <a:t>   </a:t>
            </a:r>
            <a:r>
              <a:rPr lang="en-GB" altLang="da-DK" sz="1300" b="1"/>
              <a:t>WHERE</a:t>
            </a:r>
            <a:r>
              <a:rPr lang="en-GB" altLang="da-DK" sz="1300"/>
              <a:t> T1.Date1 &lt; T2.Date1</a:t>
            </a:r>
          </a:p>
          <a:p>
            <a:pPr>
              <a:lnSpc>
                <a:spcPct val="90000"/>
              </a:lnSpc>
              <a:buFontTx/>
              <a:buNone/>
            </a:pPr>
            <a:r>
              <a:rPr lang="en-GB" altLang="da-DK" sz="1300"/>
              <a:t>     </a:t>
            </a:r>
            <a:r>
              <a:rPr lang="da-DK" altLang="da-DK" sz="1300"/>
              <a:t>	</a:t>
            </a:r>
            <a:r>
              <a:rPr lang="en-GB" altLang="da-DK" sz="1300" b="1"/>
              <a:t>AND NOT EXISTS</a:t>
            </a:r>
            <a:r>
              <a:rPr lang="en-GB" altLang="da-DK" sz="1300"/>
              <a:t> </a:t>
            </a:r>
            <a:endParaRPr lang="da-DK" altLang="da-DK" sz="1300"/>
          </a:p>
          <a:p>
            <a:pPr>
              <a:lnSpc>
                <a:spcPct val="90000"/>
              </a:lnSpc>
              <a:buFontTx/>
              <a:buNone/>
            </a:pPr>
            <a:r>
              <a:rPr lang="da-DK" altLang="da-DK" sz="1300"/>
              <a:t>          (</a:t>
            </a:r>
            <a:r>
              <a:rPr lang="en-GB" altLang="da-DK" sz="1300" b="1"/>
              <a:t>SELECT</a:t>
            </a:r>
            <a:r>
              <a:rPr lang="en-GB" altLang="da-DK" sz="1300"/>
              <a:t> * </a:t>
            </a:r>
          </a:p>
          <a:p>
            <a:pPr>
              <a:lnSpc>
                <a:spcPct val="90000"/>
              </a:lnSpc>
              <a:buFontTx/>
              <a:buNone/>
            </a:pPr>
            <a:r>
              <a:rPr lang="en-GB" altLang="da-DK" sz="1300"/>
              <a:t>         </a:t>
            </a:r>
            <a:r>
              <a:rPr lang="da-DK" altLang="da-DK" sz="1300"/>
              <a:t> </a:t>
            </a:r>
            <a:r>
              <a:rPr lang="en-GB" altLang="da-DK" sz="1300" b="1"/>
              <a:t>FROM</a:t>
            </a:r>
            <a:r>
              <a:rPr lang="en-GB" altLang="da-DK" sz="1300"/>
              <a:t> Tmp1 T3</a:t>
            </a:r>
          </a:p>
          <a:p>
            <a:pPr>
              <a:lnSpc>
                <a:spcPct val="90000"/>
              </a:lnSpc>
              <a:buFontTx/>
              <a:buNone/>
            </a:pPr>
            <a:r>
              <a:rPr lang="en-GB" altLang="da-DK" sz="1300"/>
              <a:t>          </a:t>
            </a:r>
            <a:r>
              <a:rPr lang="en-GB" altLang="da-DK" sz="1300" b="1"/>
              <a:t>WHERE</a:t>
            </a:r>
            <a:r>
              <a:rPr lang="en-GB" altLang="da-DK" sz="1300"/>
              <a:t> T1.Date1 &lt; T3.Date</a:t>
            </a:r>
            <a:r>
              <a:rPr lang="da-DK" altLang="da-DK" sz="1300"/>
              <a:t> </a:t>
            </a:r>
            <a:r>
              <a:rPr lang="en-GB" altLang="da-DK" sz="1300" b="1"/>
              <a:t>AND</a:t>
            </a:r>
            <a:r>
              <a:rPr lang="en-GB" altLang="da-DK" sz="1300"/>
              <a:t> T3.Date1 &lt; T2.Date1);</a:t>
            </a:r>
          </a:p>
          <a:p>
            <a:pPr>
              <a:lnSpc>
                <a:spcPct val="90000"/>
              </a:lnSpc>
              <a:buFontTx/>
              <a:buNone/>
            </a:pPr>
            <a:endParaRPr lang="da-DK" altLang="da-DK" sz="1300"/>
          </a:p>
          <a:p>
            <a:pPr>
              <a:lnSpc>
                <a:spcPct val="90000"/>
              </a:lnSpc>
              <a:buFontTx/>
              <a:buNone/>
            </a:pPr>
            <a:r>
              <a:rPr lang="da-DK" altLang="da-DK" sz="1300"/>
              <a:t>---find the average of salaries for each unbroken interval</a:t>
            </a:r>
          </a:p>
          <a:p>
            <a:pPr>
              <a:lnSpc>
                <a:spcPct val="90000"/>
              </a:lnSpc>
              <a:buFontTx/>
              <a:buNone/>
            </a:pPr>
            <a:r>
              <a:rPr lang="en-GB" altLang="da-DK" sz="1300" b="1"/>
              <a:t>CREATE VIEW</a:t>
            </a:r>
            <a:r>
              <a:rPr lang="en-GB" altLang="da-DK" sz="1300"/>
              <a:t> Tmp3 (Date1, Date2, AvgSalary)</a:t>
            </a:r>
          </a:p>
          <a:p>
            <a:pPr>
              <a:lnSpc>
                <a:spcPct val="90000"/>
              </a:lnSpc>
              <a:buFontTx/>
              <a:buNone/>
            </a:pPr>
            <a:r>
              <a:rPr lang="en-GB" altLang="da-DK" sz="1300" b="1"/>
              <a:t>AS SELECT</a:t>
            </a:r>
            <a:r>
              <a:rPr lang="en-GB" altLang="da-DK" sz="1300"/>
              <a:t> Tmp2.Date1, Tmp2.Date2, AVG(Salary)</a:t>
            </a:r>
          </a:p>
          <a:p>
            <a:pPr>
              <a:lnSpc>
                <a:spcPct val="90000"/>
              </a:lnSpc>
              <a:buFontTx/>
              <a:buNone/>
            </a:pPr>
            <a:r>
              <a:rPr lang="da-DK" altLang="da-DK" sz="1300"/>
              <a:t>   </a:t>
            </a:r>
            <a:r>
              <a:rPr lang="en-GB" altLang="da-DK" sz="1300" b="1"/>
              <a:t>FROM</a:t>
            </a:r>
            <a:r>
              <a:rPr lang="en-GB" altLang="da-DK" sz="1300"/>
              <a:t> Tmp2, </a:t>
            </a:r>
            <a:r>
              <a:rPr lang="da-DK" altLang="da-DK" sz="1300"/>
              <a:t>e</a:t>
            </a:r>
            <a:r>
              <a:rPr lang="en-GB" altLang="da-DK" sz="1300"/>
              <a:t>mployee E</a:t>
            </a:r>
          </a:p>
          <a:p>
            <a:pPr>
              <a:lnSpc>
                <a:spcPct val="90000"/>
              </a:lnSpc>
              <a:buFontTx/>
              <a:buNone/>
            </a:pPr>
            <a:r>
              <a:rPr lang="en-GB" altLang="da-DK" sz="1300"/>
              <a:t>  </a:t>
            </a:r>
            <a:r>
              <a:rPr lang="da-DK" altLang="da-DK" sz="1300"/>
              <a:t> </a:t>
            </a:r>
            <a:r>
              <a:rPr lang="en-GB" altLang="da-DK" sz="1300" b="1"/>
              <a:t>WHERE</a:t>
            </a:r>
            <a:r>
              <a:rPr lang="en-GB" altLang="da-DK" sz="1300"/>
              <a:t> Tmp2.Date1 &gt;= E.Date</a:t>
            </a:r>
            <a:r>
              <a:rPr lang="da-DK" altLang="da-DK" sz="1300"/>
              <a:t>1</a:t>
            </a:r>
            <a:r>
              <a:rPr lang="en-GB" altLang="da-DK" sz="1300"/>
              <a:t> </a:t>
            </a:r>
            <a:r>
              <a:rPr lang="en-GB" altLang="da-DK" sz="1300" b="1"/>
              <a:t>AND</a:t>
            </a:r>
            <a:r>
              <a:rPr lang="en-GB" altLang="da-DK" sz="1300"/>
              <a:t> Tmp2.Date2 &lt;= E.Date2</a:t>
            </a:r>
          </a:p>
          <a:p>
            <a:pPr>
              <a:lnSpc>
                <a:spcPct val="90000"/>
              </a:lnSpc>
              <a:buFontTx/>
              <a:buNone/>
            </a:pPr>
            <a:r>
              <a:rPr lang="en-GB" altLang="da-DK" sz="1300"/>
              <a:t>   </a:t>
            </a:r>
            <a:r>
              <a:rPr lang="en-GB" altLang="da-DK" sz="1300" b="1"/>
              <a:t>GROUP BY</a:t>
            </a:r>
            <a:r>
              <a:rPr lang="en-GB" altLang="da-DK" sz="1300"/>
              <a:t> Tmp2.Date1, Tmp2.Date2; </a:t>
            </a:r>
          </a:p>
        </p:txBody>
      </p:sp>
      <p:sp>
        <p:nvSpPr>
          <p:cNvPr id="385028" name="Rectangle 4"/>
          <p:cNvSpPr>
            <a:spLocks noChangeArrowheads="1"/>
          </p:cNvSpPr>
          <p:nvPr/>
        </p:nvSpPr>
        <p:spPr bwMode="auto">
          <a:xfrm>
            <a:off x="5781676" y="981076"/>
            <a:ext cx="4886325" cy="5091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90000"/>
              </a:lnSpc>
              <a:spcBef>
                <a:spcPct val="20000"/>
              </a:spcBef>
              <a:buClr>
                <a:schemeClr val="accent2"/>
              </a:buClr>
            </a:pPr>
            <a:endParaRPr lang="da-DK" altLang="da-DK" sz="1300">
              <a:latin typeface="Helvetica" panose="020B0604020202020204" pitchFamily="34" charset="0"/>
            </a:endParaRPr>
          </a:p>
          <a:p>
            <a:pPr algn="l">
              <a:lnSpc>
                <a:spcPct val="90000"/>
              </a:lnSpc>
              <a:spcBef>
                <a:spcPct val="20000"/>
              </a:spcBef>
              <a:buClr>
                <a:schemeClr val="accent2"/>
              </a:buClr>
            </a:pPr>
            <a:endParaRPr lang="da-DK" altLang="da-DK" sz="1300">
              <a:latin typeface="Helvetica" panose="020B0604020202020204" pitchFamily="34" charset="0"/>
            </a:endParaRPr>
          </a:p>
          <a:p>
            <a:pPr algn="l">
              <a:lnSpc>
                <a:spcPct val="90000"/>
              </a:lnSpc>
              <a:spcBef>
                <a:spcPct val="20000"/>
              </a:spcBef>
              <a:buClr>
                <a:schemeClr val="accent2"/>
              </a:buClr>
            </a:pPr>
            <a:r>
              <a:rPr lang="da-DK" altLang="da-DK" sz="1300">
                <a:latin typeface="Helvetica" panose="020B0604020202020204" pitchFamily="34" charset="0"/>
              </a:rPr>
              <a:t>---merge unbroken intervals into maximum intervals</a:t>
            </a:r>
          </a:p>
          <a:p>
            <a:pPr algn="l">
              <a:lnSpc>
                <a:spcPct val="90000"/>
              </a:lnSpc>
              <a:spcBef>
                <a:spcPct val="20000"/>
              </a:spcBef>
              <a:buClr>
                <a:schemeClr val="accent2"/>
              </a:buClr>
            </a:pPr>
            <a:r>
              <a:rPr lang="en-GB" altLang="da-DK" sz="1300">
                <a:latin typeface="Helvetica" panose="020B0604020202020204" pitchFamily="34" charset="0"/>
              </a:rPr>
              <a:t>SELECT T1.Date1, T2.Date2, T1.AvgSalary </a:t>
            </a:r>
          </a:p>
          <a:p>
            <a:pPr algn="l">
              <a:lnSpc>
                <a:spcPct val="90000"/>
              </a:lnSpc>
              <a:spcBef>
                <a:spcPct val="20000"/>
              </a:spcBef>
              <a:buClr>
                <a:schemeClr val="accent2"/>
              </a:buClr>
            </a:pPr>
            <a:r>
              <a:rPr lang="en-GB" altLang="da-DK" sz="1300">
                <a:latin typeface="Helvetica" panose="020B0604020202020204" pitchFamily="34" charset="0"/>
              </a:rPr>
              <a:t>FROM Tmp3 T1, Tmp3 T2</a:t>
            </a:r>
          </a:p>
          <a:p>
            <a:pPr algn="l">
              <a:lnSpc>
                <a:spcPct val="90000"/>
              </a:lnSpc>
              <a:spcBef>
                <a:spcPct val="20000"/>
              </a:spcBef>
              <a:buClr>
                <a:schemeClr val="accent2"/>
              </a:buClr>
            </a:pPr>
            <a:r>
              <a:rPr lang="en-GB" altLang="da-DK" sz="1300">
                <a:latin typeface="Helvetica" panose="020B0604020202020204" pitchFamily="34" charset="0"/>
              </a:rPr>
              <a:t>WHERE T1.AvgSalary = T2.AvgSalary</a:t>
            </a:r>
          </a:p>
          <a:p>
            <a:pPr algn="l">
              <a:lnSpc>
                <a:spcPct val="90000"/>
              </a:lnSpc>
              <a:spcBef>
                <a:spcPct val="20000"/>
              </a:spcBef>
              <a:buClr>
                <a:schemeClr val="accent2"/>
              </a:buClr>
            </a:pPr>
            <a:r>
              <a:rPr lang="da-DK" altLang="da-DK" sz="1300">
                <a:latin typeface="Helvetica" panose="020B0604020202020204" pitchFamily="34" charset="0"/>
              </a:rPr>
              <a:t>    </a:t>
            </a:r>
            <a:r>
              <a:rPr lang="en-GB" altLang="da-DK" sz="1300">
                <a:latin typeface="Helvetica" panose="020B0604020202020204" pitchFamily="34" charset="0"/>
              </a:rPr>
              <a:t>AND T1.Date1 &lt; T2.Date2</a:t>
            </a:r>
          </a:p>
          <a:p>
            <a:pPr algn="l">
              <a:lnSpc>
                <a:spcPct val="90000"/>
              </a:lnSpc>
              <a:spcBef>
                <a:spcPct val="20000"/>
              </a:spcBef>
              <a:buClr>
                <a:schemeClr val="accent2"/>
              </a:buClr>
            </a:pPr>
            <a:r>
              <a:rPr lang="da-DK" altLang="da-DK" sz="1300">
                <a:latin typeface="Helvetica" panose="020B0604020202020204" pitchFamily="34" charset="0"/>
              </a:rPr>
              <a:t>    </a:t>
            </a:r>
            <a:r>
              <a:rPr lang="en-GB" altLang="da-DK" sz="1300">
                <a:latin typeface="Helvetica" panose="020B0604020202020204" pitchFamily="34" charset="0"/>
              </a:rPr>
              <a:t>AND NOT EXISTS </a:t>
            </a:r>
            <a:endParaRPr lang="da-DK" altLang="da-DK" sz="1300">
              <a:latin typeface="Helvetica" panose="020B0604020202020204" pitchFamily="34" charset="0"/>
            </a:endParaRPr>
          </a:p>
          <a:p>
            <a:pPr algn="l">
              <a:lnSpc>
                <a:spcPct val="90000"/>
              </a:lnSpc>
              <a:spcBef>
                <a:spcPct val="20000"/>
              </a:spcBef>
              <a:buClr>
                <a:schemeClr val="accent2"/>
              </a:buClr>
            </a:pPr>
            <a:r>
              <a:rPr lang="da-DK" altLang="da-DK" sz="1300">
                <a:latin typeface="Helvetica" panose="020B0604020202020204" pitchFamily="34" charset="0"/>
              </a:rPr>
              <a:t>        </a:t>
            </a:r>
            <a:r>
              <a:rPr lang="en-GB" altLang="da-DK" sz="1300">
                <a:latin typeface="Helvetica" panose="020B0604020202020204" pitchFamily="34" charset="0"/>
              </a:rPr>
              <a:t>(SELECT *</a:t>
            </a:r>
          </a:p>
          <a:p>
            <a:pPr algn="l">
              <a:lnSpc>
                <a:spcPct val="90000"/>
              </a:lnSpc>
              <a:spcBef>
                <a:spcPct val="20000"/>
              </a:spcBef>
              <a:buClr>
                <a:schemeClr val="accent2"/>
              </a:buClr>
            </a:pPr>
            <a:r>
              <a:rPr lang="en-GB" altLang="da-DK" sz="1300">
                <a:latin typeface="Helvetica" panose="020B0604020202020204" pitchFamily="34" charset="0"/>
              </a:rPr>
              <a:t>     </a:t>
            </a:r>
            <a:r>
              <a:rPr lang="da-DK" altLang="da-DK" sz="1300">
                <a:latin typeface="Helvetica" panose="020B0604020202020204" pitchFamily="34" charset="0"/>
              </a:rPr>
              <a:t>     </a:t>
            </a:r>
            <a:r>
              <a:rPr lang="en-GB" altLang="da-DK" sz="1300">
                <a:latin typeface="Helvetica" panose="020B0604020202020204" pitchFamily="34" charset="0"/>
              </a:rPr>
              <a:t>FROM Tmp3 T3</a:t>
            </a:r>
          </a:p>
          <a:p>
            <a:pPr algn="l">
              <a:lnSpc>
                <a:spcPct val="90000"/>
              </a:lnSpc>
              <a:spcBef>
                <a:spcPct val="20000"/>
              </a:spcBef>
              <a:buClr>
                <a:schemeClr val="accent2"/>
              </a:buClr>
            </a:pPr>
            <a:r>
              <a:rPr lang="en-GB" altLang="da-DK" sz="1300">
                <a:latin typeface="Helvetica" panose="020B0604020202020204" pitchFamily="34" charset="0"/>
              </a:rPr>
              <a:t>           WHERE T1.AvgSalary = T3.AvgSalary</a:t>
            </a:r>
          </a:p>
          <a:p>
            <a:pPr algn="l">
              <a:lnSpc>
                <a:spcPct val="90000"/>
              </a:lnSpc>
              <a:spcBef>
                <a:spcPct val="20000"/>
              </a:spcBef>
              <a:buClr>
                <a:schemeClr val="accent2"/>
              </a:buClr>
            </a:pPr>
            <a:r>
              <a:rPr lang="da-DK" altLang="da-DK" sz="1300">
                <a:latin typeface="Helvetica" panose="020B0604020202020204" pitchFamily="34" charset="0"/>
              </a:rPr>
              <a:t> </a:t>
            </a:r>
            <a:r>
              <a:rPr lang="en-GB" altLang="da-DK" sz="1300">
                <a:latin typeface="Helvetica" panose="020B0604020202020204" pitchFamily="34" charset="0"/>
              </a:rPr>
              <a:t>              AND (T1.Date1 = T3.Date2 OR T2.Date2 =</a:t>
            </a:r>
            <a:r>
              <a:rPr lang="da-DK" altLang="da-DK" sz="1300">
                <a:latin typeface="Helvetica" panose="020B0604020202020204" pitchFamily="34" charset="0"/>
              </a:rPr>
              <a:t> </a:t>
            </a:r>
            <a:r>
              <a:rPr lang="en-GB" altLang="da-DK" sz="1300">
                <a:latin typeface="Helvetica" panose="020B0604020202020204" pitchFamily="34" charset="0"/>
              </a:rPr>
              <a:t>T3.Date1))</a:t>
            </a:r>
          </a:p>
          <a:p>
            <a:pPr algn="l">
              <a:lnSpc>
                <a:spcPct val="90000"/>
              </a:lnSpc>
              <a:spcBef>
                <a:spcPct val="20000"/>
              </a:spcBef>
              <a:buClr>
                <a:schemeClr val="accent2"/>
              </a:buClr>
            </a:pPr>
            <a:r>
              <a:rPr lang="da-DK" altLang="da-DK" sz="1300">
                <a:latin typeface="Helvetica" panose="020B0604020202020204" pitchFamily="34" charset="0"/>
              </a:rPr>
              <a:t>      </a:t>
            </a:r>
            <a:r>
              <a:rPr lang="en-GB" altLang="da-DK" sz="1300">
                <a:latin typeface="Helvetica" panose="020B0604020202020204" pitchFamily="34" charset="0"/>
              </a:rPr>
              <a:t>AND NOT EXISTS </a:t>
            </a:r>
            <a:endParaRPr lang="da-DK" altLang="da-DK" sz="1300">
              <a:latin typeface="Helvetica" panose="020B0604020202020204" pitchFamily="34" charset="0"/>
            </a:endParaRPr>
          </a:p>
          <a:p>
            <a:pPr algn="l">
              <a:lnSpc>
                <a:spcPct val="90000"/>
              </a:lnSpc>
              <a:spcBef>
                <a:spcPct val="20000"/>
              </a:spcBef>
              <a:buClr>
                <a:schemeClr val="accent2"/>
              </a:buClr>
            </a:pPr>
            <a:r>
              <a:rPr lang="da-DK" altLang="da-DK" sz="1300">
                <a:latin typeface="Helvetica" panose="020B0604020202020204" pitchFamily="34" charset="0"/>
              </a:rPr>
              <a:t>          </a:t>
            </a:r>
            <a:r>
              <a:rPr lang="en-GB" altLang="da-DK" sz="1300">
                <a:latin typeface="Helvetica" panose="020B0604020202020204" pitchFamily="34" charset="0"/>
              </a:rPr>
              <a:t>(SELECT *</a:t>
            </a:r>
          </a:p>
          <a:p>
            <a:pPr algn="l">
              <a:lnSpc>
                <a:spcPct val="90000"/>
              </a:lnSpc>
              <a:spcBef>
                <a:spcPct val="20000"/>
              </a:spcBef>
              <a:buClr>
                <a:schemeClr val="accent2"/>
              </a:buClr>
            </a:pPr>
            <a:r>
              <a:rPr lang="en-GB" altLang="da-DK" sz="1300">
                <a:latin typeface="Helvetica" panose="020B0604020202020204" pitchFamily="34" charset="0"/>
              </a:rPr>
              <a:t>    </a:t>
            </a:r>
            <a:r>
              <a:rPr lang="da-DK" altLang="da-DK" sz="1300">
                <a:latin typeface="Helvetica" panose="020B0604020202020204" pitchFamily="34" charset="0"/>
              </a:rPr>
              <a:t>        </a:t>
            </a:r>
            <a:r>
              <a:rPr lang="en-GB" altLang="da-DK" sz="1300">
                <a:latin typeface="Helvetica" panose="020B0604020202020204" pitchFamily="34" charset="0"/>
              </a:rPr>
              <a:t>FROM Tmp3 T4</a:t>
            </a:r>
          </a:p>
          <a:p>
            <a:pPr algn="l">
              <a:lnSpc>
                <a:spcPct val="90000"/>
              </a:lnSpc>
              <a:spcBef>
                <a:spcPct val="20000"/>
              </a:spcBef>
              <a:buClr>
                <a:schemeClr val="accent2"/>
              </a:buClr>
            </a:pPr>
            <a:r>
              <a:rPr lang="da-DK" altLang="da-DK" sz="1300">
                <a:latin typeface="Helvetica" panose="020B0604020202020204" pitchFamily="34" charset="0"/>
              </a:rPr>
              <a:t>             </a:t>
            </a:r>
            <a:r>
              <a:rPr lang="en-GB" altLang="da-DK" sz="1300">
                <a:latin typeface="Helvetica" panose="020B0604020202020204" pitchFamily="34" charset="0"/>
              </a:rPr>
              <a:t>WHERE T4.Date1 &gt;= T1.Date1</a:t>
            </a:r>
            <a:r>
              <a:rPr lang="da-DK" altLang="da-DK" sz="1300">
                <a:latin typeface="Helvetica" panose="020B0604020202020204" pitchFamily="34" charset="0"/>
              </a:rPr>
              <a:t> </a:t>
            </a:r>
          </a:p>
          <a:p>
            <a:pPr algn="l">
              <a:lnSpc>
                <a:spcPct val="90000"/>
              </a:lnSpc>
              <a:spcBef>
                <a:spcPct val="20000"/>
              </a:spcBef>
              <a:buClr>
                <a:schemeClr val="accent2"/>
              </a:buClr>
            </a:pPr>
            <a:r>
              <a:rPr lang="da-DK" altLang="da-DK" sz="1300">
                <a:latin typeface="Helvetica" panose="020B0604020202020204" pitchFamily="34" charset="0"/>
              </a:rPr>
              <a:t>                 </a:t>
            </a:r>
            <a:r>
              <a:rPr lang="en-GB" altLang="da-DK" sz="1300">
                <a:latin typeface="Helvetica" panose="020B0604020202020204" pitchFamily="34" charset="0"/>
              </a:rPr>
              <a:t>AND</a:t>
            </a:r>
            <a:r>
              <a:rPr lang="da-DK" altLang="da-DK" sz="1300">
                <a:latin typeface="Helvetica" panose="020B0604020202020204" pitchFamily="34" charset="0"/>
              </a:rPr>
              <a:t> </a:t>
            </a:r>
            <a:r>
              <a:rPr lang="en-GB" altLang="da-DK" sz="1300">
                <a:latin typeface="Helvetica" panose="020B0604020202020204" pitchFamily="34" charset="0"/>
              </a:rPr>
              <a:t>T4.Date2 &lt;= T2.Date1</a:t>
            </a:r>
            <a:endParaRPr lang="da-DK" altLang="da-DK" sz="1300">
              <a:latin typeface="Helvetica" panose="020B0604020202020204" pitchFamily="34" charset="0"/>
            </a:endParaRPr>
          </a:p>
          <a:p>
            <a:pPr algn="l">
              <a:lnSpc>
                <a:spcPct val="90000"/>
              </a:lnSpc>
              <a:spcBef>
                <a:spcPct val="20000"/>
              </a:spcBef>
              <a:buClr>
                <a:schemeClr val="accent2"/>
              </a:buClr>
            </a:pPr>
            <a:r>
              <a:rPr lang="da-DK" altLang="da-DK" sz="1300">
                <a:latin typeface="Helvetica" panose="020B0604020202020204" pitchFamily="34" charset="0"/>
              </a:rPr>
              <a:t>                 </a:t>
            </a:r>
            <a:r>
              <a:rPr lang="en-GB" altLang="da-DK" sz="1300">
                <a:latin typeface="Helvetica" panose="020B0604020202020204" pitchFamily="34" charset="0"/>
              </a:rPr>
              <a:t>AND (T4.AvgSalary &lt;&gt; T1.AvgSalary</a:t>
            </a:r>
          </a:p>
          <a:p>
            <a:pPr algn="l">
              <a:lnSpc>
                <a:spcPct val="90000"/>
              </a:lnSpc>
              <a:spcBef>
                <a:spcPct val="20000"/>
              </a:spcBef>
              <a:buClr>
                <a:schemeClr val="accent2"/>
              </a:buClr>
            </a:pPr>
            <a:r>
              <a:rPr lang="en-GB" altLang="da-DK" sz="1300">
                <a:latin typeface="Helvetica" panose="020B0604020202020204" pitchFamily="34" charset="0"/>
              </a:rPr>
              <a:t>                    OR NOT EXISTS </a:t>
            </a:r>
            <a:endParaRPr lang="da-DK" altLang="da-DK" sz="1300">
              <a:latin typeface="Helvetica" panose="020B0604020202020204" pitchFamily="34" charset="0"/>
            </a:endParaRPr>
          </a:p>
          <a:p>
            <a:pPr algn="l">
              <a:lnSpc>
                <a:spcPct val="90000"/>
              </a:lnSpc>
              <a:spcBef>
                <a:spcPct val="20000"/>
              </a:spcBef>
              <a:buClr>
                <a:schemeClr val="accent2"/>
              </a:buClr>
            </a:pPr>
            <a:r>
              <a:rPr lang="da-DK" altLang="da-DK" sz="1300">
                <a:latin typeface="Helvetica" panose="020B0604020202020204" pitchFamily="34" charset="0"/>
              </a:rPr>
              <a:t>                         </a:t>
            </a:r>
            <a:r>
              <a:rPr lang="en-GB" altLang="da-DK" sz="1300">
                <a:latin typeface="Helvetica" panose="020B0604020202020204" pitchFamily="34" charset="0"/>
              </a:rPr>
              <a:t>(SELECT *</a:t>
            </a:r>
          </a:p>
          <a:p>
            <a:pPr algn="l">
              <a:lnSpc>
                <a:spcPct val="90000"/>
              </a:lnSpc>
              <a:spcBef>
                <a:spcPct val="20000"/>
              </a:spcBef>
              <a:buClr>
                <a:schemeClr val="accent2"/>
              </a:buClr>
            </a:pPr>
            <a:r>
              <a:rPr lang="en-GB" altLang="da-DK" sz="1300">
                <a:latin typeface="Helvetica" panose="020B0604020202020204" pitchFamily="34" charset="0"/>
              </a:rPr>
              <a:t>                           FROM Tmp3 T5</a:t>
            </a:r>
          </a:p>
          <a:p>
            <a:pPr algn="l">
              <a:lnSpc>
                <a:spcPct val="90000"/>
              </a:lnSpc>
              <a:spcBef>
                <a:spcPct val="20000"/>
              </a:spcBef>
              <a:buClr>
                <a:schemeClr val="accent2"/>
              </a:buClr>
            </a:pPr>
            <a:r>
              <a:rPr lang="en-GB" altLang="da-DK" sz="1300">
                <a:latin typeface="Helvetica" panose="020B0604020202020204" pitchFamily="34" charset="0"/>
              </a:rPr>
              <a:t>                           WHERE T4.Date2 = T5.Date1)));</a:t>
            </a:r>
          </a:p>
          <a:p>
            <a:pPr algn="l">
              <a:lnSpc>
                <a:spcPct val="90000"/>
              </a:lnSpc>
              <a:spcBef>
                <a:spcPct val="20000"/>
              </a:spcBef>
              <a:buClr>
                <a:schemeClr val="accent2"/>
              </a:buClr>
            </a:pPr>
            <a:endParaRPr lang="en-GB" altLang="da-DK" sz="1300">
              <a:latin typeface="Helvetica" panose="020B0604020202020204" pitchFamily="34" charset="0"/>
            </a:endParaRPr>
          </a:p>
        </p:txBody>
      </p:sp>
    </p:spTree>
    <p:extLst>
      <p:ext uri="{BB962C8B-B14F-4D97-AF65-F5344CB8AC3E}">
        <p14:creationId xmlns:p14="http://schemas.microsoft.com/office/powerpoint/2010/main" val="3567697520"/>
      </p:ext>
    </p:extLst>
  </p:cSld>
  <p:clrMapOvr>
    <a:masterClrMapping/>
  </p:clrMapOvr>
  <mc:AlternateContent xmlns:mc="http://schemas.openxmlformats.org/markup-compatibility/2006">
    <mc:Choice xmlns:p14="http://schemas.microsoft.com/office/powerpoint/2010/main" Requires="p14">
      <p:transition spd="slow" p14:dur="2000" advTm="15180"/>
    </mc:Choice>
    <mc:Fallback>
      <p:transition spd="slow" advTm="1518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1.2"/>
</p:tagLst>
</file>

<file path=ppt/tags/tag2.xml><?xml version="1.0" encoding="utf-8"?>
<p:tagLst xmlns:a="http://schemas.openxmlformats.org/drawingml/2006/main" xmlns:r="http://schemas.openxmlformats.org/officeDocument/2006/relationships" xmlns:p="http://schemas.openxmlformats.org/presentationml/2006/main">
  <p:tag name="TIMING" val="|2.4|5|8.6|1.3|1.5"/>
</p:tagLst>
</file>

<file path=ppt/tags/tag3.xml><?xml version="1.0" encoding="utf-8"?>
<p:tagLst xmlns:a="http://schemas.openxmlformats.org/drawingml/2006/main" xmlns:r="http://schemas.openxmlformats.org/officeDocument/2006/relationships" xmlns:p="http://schemas.openxmlformats.org/presentationml/2006/main">
  <p:tag name="TIMING" val="|3|7.4"/>
</p:tagLst>
</file>

<file path=ppt/theme/theme1.xml><?xml version="1.0" encoding="utf-8"?>
<a:theme xmlns:a="http://schemas.openxmlformats.org/drawingml/2006/main" name="daisy-3">
  <a:themeElements>
    <a:clrScheme name="daisy-3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aisy-3">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noFill/>
        <a:ln w="25400" cap="flat" cmpd="sng" algn="ctr">
          <a:solidFill>
            <a:schemeClr val="tx1"/>
          </a:solidFill>
          <a:prstDash val="solid"/>
          <a:round/>
          <a:headEnd type="none" w="med" len="med"/>
          <a:tailEnd type="none" w="med" len="med"/>
        </a:ln>
        <a:effectLst/>
      </a:spPr>
      <a:bodyPr/>
      <a:lstStyle/>
    </a:lnDef>
  </a:objectDefaults>
  <a:extraClrSchemeLst>
    <a:extraClrScheme>
      <a:clrScheme name="daisy-3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aisy-3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aisy-3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aisy-3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isy-3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aisy-3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aisy-3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daisy-3</Template>
  <TotalTime>0</TotalTime>
  <Words>3082</Words>
  <Application>Microsoft Office PowerPoint</Application>
  <PresentationFormat>Widescreen</PresentationFormat>
  <Paragraphs>856</Paragraphs>
  <Slides>47</Slides>
  <Notes>14</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3</vt:i4>
      </vt:variant>
      <vt:variant>
        <vt:lpstr>Slide Titles</vt:lpstr>
      </vt:variant>
      <vt:variant>
        <vt:i4>47</vt:i4>
      </vt:variant>
    </vt:vector>
  </HeadingPairs>
  <TitlesOfParts>
    <vt:vector size="58" baseType="lpstr">
      <vt:lpstr>Courier New</vt:lpstr>
      <vt:lpstr>Helvetica</vt:lpstr>
      <vt:lpstr>Monotype Sorts</vt:lpstr>
      <vt:lpstr>Tahoma</vt:lpstr>
      <vt:lpstr>Times New Roman</vt:lpstr>
      <vt:lpstr>Wingdings</vt:lpstr>
      <vt:lpstr>ZapfDingbats</vt:lpstr>
      <vt:lpstr>daisy-3</vt:lpstr>
      <vt:lpstr>Equation</vt:lpstr>
      <vt:lpstr>公式</vt:lpstr>
      <vt:lpstr>Ligning</vt:lpstr>
      <vt:lpstr> Advances in Temporal and Spatio-Temporal Data Management and Analytics</vt:lpstr>
      <vt:lpstr>PowerPoint Presentation</vt:lpstr>
      <vt:lpstr>Main Research Themes</vt:lpstr>
      <vt:lpstr>PowerPoint Presentation</vt:lpstr>
      <vt:lpstr>Societal Setting</vt:lpstr>
      <vt:lpstr>Temporal Databases</vt:lpstr>
      <vt:lpstr>Temporal Data – Example</vt:lpstr>
      <vt:lpstr>Querying Temporal Data</vt:lpstr>
      <vt:lpstr>The Temporal Query in SQL</vt:lpstr>
      <vt:lpstr>Querying Temporal Data</vt:lpstr>
      <vt:lpstr>Bitemporal Shapes</vt:lpstr>
      <vt:lpstr>Bitemporal Shapes</vt:lpstr>
      <vt:lpstr>Bitemporal Shapes</vt:lpstr>
      <vt:lpstr>Bitemporal Shapes</vt:lpstr>
      <vt:lpstr>Bitemporal Shapes</vt:lpstr>
      <vt:lpstr>The GR-Tree</vt:lpstr>
      <vt:lpstr>The GR-Tree</vt:lpstr>
      <vt:lpstr>The GR-Tree</vt:lpstr>
      <vt:lpstr>Observations</vt:lpstr>
      <vt:lpstr>Observations</vt:lpstr>
      <vt:lpstr>Impact</vt:lpstr>
      <vt:lpstr>PowerPoint Presentation</vt:lpstr>
      <vt:lpstr>Societal Developments</vt:lpstr>
      <vt:lpstr>PowerPoint Presentation</vt:lpstr>
      <vt:lpstr>Modeling Continuous Movement</vt:lpstr>
      <vt:lpstr>Modeling Continuous Movement</vt:lpstr>
      <vt:lpstr>Time-Parameterized Rectangles</vt:lpstr>
      <vt:lpstr>Insertion: Grouping Points</vt:lpstr>
      <vt:lpstr>Observations and Impact</vt:lpstr>
      <vt:lpstr>PowerPoint Presentation</vt:lpstr>
      <vt:lpstr>Societal Developments</vt:lpstr>
      <vt:lpstr>Spatial Web Querying</vt:lpstr>
      <vt:lpstr>Top-k Spatial Keyword Query</vt:lpstr>
      <vt:lpstr>Spatial Keyword Query Processing</vt:lpstr>
      <vt:lpstr>PowerPoint Presentation</vt:lpstr>
      <vt:lpstr>PowerPoint Presentation</vt:lpstr>
      <vt:lpstr>PowerPoint Presentation</vt:lpstr>
      <vt:lpstr>PowerPoint Presentation</vt:lpstr>
      <vt:lpstr>PowerPoint Presentation</vt:lpstr>
      <vt:lpstr>Societal Developments</vt:lpstr>
      <vt:lpstr>Roadmap</vt:lpstr>
      <vt:lpstr>Time-varying, Uncertain Weights</vt:lpstr>
      <vt:lpstr>Path Weights</vt:lpstr>
      <vt:lpstr>Observations</vt:lpstr>
      <vt:lpstr>PowerPoint Presentation</vt:lpstr>
      <vt:lpstr>Summary</vt:lpstr>
      <vt:lpstr>PowerPoint Presentation</vt:lpstr>
    </vt:vector>
  </TitlesOfParts>
  <Company>AAU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Center for Data-intensive Systems</dc:title>
  <dc:creator>csj</dc:creator>
  <cp:lastModifiedBy>Christian S. Jensen</cp:lastModifiedBy>
  <cp:revision>1</cp:revision>
  <cp:lastPrinted>1999-03-15T20:18:51Z</cp:lastPrinted>
  <dcterms:created xsi:type="dcterms:W3CDTF">2006-12-18T14:28:14Z</dcterms:created>
  <dcterms:modified xsi:type="dcterms:W3CDTF">2025-10-20T17:14:40Z</dcterms:modified>
</cp:coreProperties>
</file>