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47"/>
  </p:notesMasterIdLst>
  <p:sldIdLst>
    <p:sldId id="256" r:id="rId2"/>
    <p:sldId id="744" r:id="rId3"/>
    <p:sldId id="459" r:id="rId4"/>
    <p:sldId id="486" r:id="rId5"/>
    <p:sldId id="697" r:id="rId6"/>
    <p:sldId id="627" r:id="rId7"/>
    <p:sldId id="701" r:id="rId8"/>
    <p:sldId id="647" r:id="rId9"/>
    <p:sldId id="702" r:id="rId10"/>
    <p:sldId id="703" r:id="rId11"/>
    <p:sldId id="741" r:id="rId12"/>
    <p:sldId id="705" r:id="rId13"/>
    <p:sldId id="753" r:id="rId14"/>
    <p:sldId id="270" r:id="rId15"/>
    <p:sldId id="755" r:id="rId16"/>
    <p:sldId id="743" r:id="rId17"/>
    <p:sldId id="409" r:id="rId18"/>
    <p:sldId id="410" r:id="rId19"/>
    <p:sldId id="328" r:id="rId20"/>
    <p:sldId id="413" r:id="rId21"/>
    <p:sldId id="261" r:id="rId22"/>
    <p:sldId id="330" r:id="rId23"/>
    <p:sldId id="428" r:id="rId24"/>
    <p:sldId id="402" r:id="rId25"/>
    <p:sldId id="403" r:id="rId26"/>
    <p:sldId id="401" r:id="rId27"/>
    <p:sldId id="756" r:id="rId28"/>
    <p:sldId id="757" r:id="rId29"/>
    <p:sldId id="758" r:id="rId30"/>
    <p:sldId id="759" r:id="rId31"/>
    <p:sldId id="760" r:id="rId32"/>
    <p:sldId id="761" r:id="rId33"/>
    <p:sldId id="762" r:id="rId34"/>
    <p:sldId id="763" r:id="rId35"/>
    <p:sldId id="764" r:id="rId36"/>
    <p:sldId id="280" r:id="rId37"/>
    <p:sldId id="331" r:id="rId38"/>
    <p:sldId id="338" r:id="rId39"/>
    <p:sldId id="347" r:id="rId40"/>
    <p:sldId id="266" r:id="rId41"/>
    <p:sldId id="750" r:id="rId42"/>
    <p:sldId id="766" r:id="rId43"/>
    <p:sldId id="767" r:id="rId44"/>
    <p:sldId id="765" r:id="rId45"/>
    <p:sldId id="528" r:id="rId46"/>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ideep Vaidya" initials="JV" lastIdx="2" clrIdx="0">
    <p:extLst>
      <p:ext uri="{19B8F6BF-5375-455C-9EA6-DF929625EA0E}">
        <p15:presenceInfo xmlns:p15="http://schemas.microsoft.com/office/powerpoint/2012/main" userId="S-1-5-21-1980022150-3305272637-2468150854-13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0000"/>
    <a:srgbClr val="FF3300"/>
    <a:srgbClr val="BD9831"/>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7" autoAdjust="0"/>
    <p:restoredTop sz="92828" autoAdjust="0"/>
  </p:normalViewPr>
  <p:slideViewPr>
    <p:cSldViewPr>
      <p:cViewPr varScale="1">
        <p:scale>
          <a:sx n="79" d="100"/>
          <a:sy n="79" d="100"/>
        </p:scale>
        <p:origin x="944"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cs typeface="+mn-cs"/>
              </a:defRPr>
            </a:lvl1pPr>
          </a:lstStyle>
          <a:p>
            <a:pPr>
              <a:defRPr/>
            </a:pPr>
            <a:endParaRPr lang="en-US"/>
          </a:p>
        </p:txBody>
      </p:sp>
      <p:sp>
        <p:nvSpPr>
          <p:cNvPr id="4301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301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cs typeface="+mn-cs"/>
              </a:defRPr>
            </a:lvl1pPr>
          </a:lstStyle>
          <a:p>
            <a:pPr>
              <a:defRPr/>
            </a:pPr>
            <a:endParaRPr lang="en-US"/>
          </a:p>
        </p:txBody>
      </p:sp>
      <p:sp>
        <p:nvSpPr>
          <p:cNvPr id="4301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6E0A3C53-E166-474C-B2E9-87C1E525176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0A3C53-E166-474C-B2E9-87C1E5251766}" type="slidenum">
              <a:rPr lang="en-US" altLang="en-US" smtClean="0"/>
              <a:pPr>
                <a:defRPr/>
              </a:pPr>
              <a:t>1</a:t>
            </a:fld>
            <a:endParaRPr lang="en-US" altLang="en-US"/>
          </a:p>
        </p:txBody>
      </p:sp>
    </p:spTree>
    <p:extLst>
      <p:ext uri="{BB962C8B-B14F-4D97-AF65-F5344CB8AC3E}">
        <p14:creationId xmlns:p14="http://schemas.microsoft.com/office/powerpoint/2010/main" val="526023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8EDF0-F53A-E04F-AB01-0D064E7F80F4}" type="slidenum">
              <a:rPr lang="en-US" smtClean="0"/>
              <a:t>30</a:t>
            </a:fld>
            <a:endParaRPr lang="en-US"/>
          </a:p>
        </p:txBody>
      </p:sp>
    </p:spTree>
    <p:extLst>
      <p:ext uri="{BB962C8B-B14F-4D97-AF65-F5344CB8AC3E}">
        <p14:creationId xmlns:p14="http://schemas.microsoft.com/office/powerpoint/2010/main" val="1681426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8EDF0-F53A-E04F-AB01-0D064E7F80F4}" type="slidenum">
              <a:rPr lang="en-US" smtClean="0"/>
              <a:t>34</a:t>
            </a:fld>
            <a:endParaRPr lang="en-US"/>
          </a:p>
        </p:txBody>
      </p:sp>
    </p:spTree>
    <p:extLst>
      <p:ext uri="{BB962C8B-B14F-4D97-AF65-F5344CB8AC3E}">
        <p14:creationId xmlns:p14="http://schemas.microsoft.com/office/powerpoint/2010/main" val="2282969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8A6F74-9E2C-4EC4-9D52-65F3B8358BA0}" type="slidenum">
              <a:rPr lang="en-US" smtClean="0"/>
              <a:t>37</a:t>
            </a:fld>
            <a:endParaRPr lang="en-US"/>
          </a:p>
        </p:txBody>
      </p:sp>
    </p:spTree>
    <p:extLst>
      <p:ext uri="{BB962C8B-B14F-4D97-AF65-F5344CB8AC3E}">
        <p14:creationId xmlns:p14="http://schemas.microsoft.com/office/powerpoint/2010/main" val="2041935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fear of big data</a:t>
            </a:r>
          </a:p>
          <a:p>
            <a:pPr lvl="1"/>
            <a:r>
              <a:rPr lang="en-US" altLang="en-US"/>
              <a:t>No privacy within 5 years!</a:t>
            </a: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4FD712D-C9CA-495B-87A9-1CBA70D61AD1}" type="slidenum">
              <a:rPr lang="en-US" altLang="en-US" smtClean="0">
                <a:latin typeface="Times New Roman" panose="02020603050405020304" pitchFamily="18" charset="0"/>
              </a:rPr>
              <a:pPr/>
              <a:t>4</a:t>
            </a:fld>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5D5717-2395-4D3D-9103-78544DEBF0BF}" type="slidenum">
              <a:rPr lang="en-US" altLang="en-US"/>
              <a:pPr>
                <a:spcBef>
                  <a:spcPct val="0"/>
                </a:spcBef>
              </a:pPr>
              <a:t>9</a:t>
            </a:fld>
            <a:endParaRPr lang="en-US" alt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Meaning of security</a:t>
            </a:r>
          </a:p>
        </p:txBody>
      </p:sp>
    </p:spTree>
    <p:extLst>
      <p:ext uri="{BB962C8B-B14F-4D97-AF65-F5344CB8AC3E}">
        <p14:creationId xmlns:p14="http://schemas.microsoft.com/office/powerpoint/2010/main" val="3414924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8CE6BA-583B-492B-ACEC-BB74ACB2CA00}" type="slidenum">
              <a:rPr lang="en-US" altLang="en-US"/>
              <a:pPr>
                <a:spcBef>
                  <a:spcPct val="0"/>
                </a:spcBef>
              </a:pPr>
              <a:t>10</a:t>
            </a:fld>
            <a:endParaRPr lang="en-US" alt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Efficiency and yao’s Protocol – Maybe use simulation figures from Agrawal and Srikant??</a:t>
            </a:r>
          </a:p>
          <a:p>
            <a:endParaRPr lang="en-US" altLang="en-US"/>
          </a:p>
          <a:p>
            <a:r>
              <a:rPr lang="en-US" altLang="en-US"/>
              <a:t>Proof of security: Simulator based approach</a:t>
            </a:r>
          </a:p>
          <a:p>
            <a:r>
              <a:rPr lang="en-US" altLang="en-US"/>
              <a:t>Mention later</a:t>
            </a:r>
          </a:p>
        </p:txBody>
      </p:sp>
    </p:spTree>
    <p:extLst>
      <p:ext uri="{BB962C8B-B14F-4D97-AF65-F5344CB8AC3E}">
        <p14:creationId xmlns:p14="http://schemas.microsoft.com/office/powerpoint/2010/main" val="592165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8EDF0-F53A-E04F-AB01-0D064E7F80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71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8EDF0-F53A-E04F-AB01-0D064E7F80F4}" type="slidenum">
              <a:rPr lang="en-US" smtClean="0"/>
              <a:t>20</a:t>
            </a:fld>
            <a:endParaRPr lang="en-US"/>
          </a:p>
        </p:txBody>
      </p:sp>
    </p:spTree>
    <p:extLst>
      <p:ext uri="{BB962C8B-B14F-4D97-AF65-F5344CB8AC3E}">
        <p14:creationId xmlns:p14="http://schemas.microsoft.com/office/powerpoint/2010/main" val="3921834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8EDF0-F53A-E04F-AB01-0D064E7F80F4}" type="slidenum">
              <a:rPr lang="en-US" smtClean="0"/>
              <a:t>22</a:t>
            </a:fld>
            <a:endParaRPr lang="en-US"/>
          </a:p>
        </p:txBody>
      </p:sp>
    </p:spTree>
    <p:extLst>
      <p:ext uri="{BB962C8B-B14F-4D97-AF65-F5344CB8AC3E}">
        <p14:creationId xmlns:p14="http://schemas.microsoft.com/office/powerpoint/2010/main" val="2522661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8EDF0-F53A-E04F-AB01-0D064E7F80F4}" type="slidenum">
              <a:rPr lang="en-US" smtClean="0"/>
              <a:t>27</a:t>
            </a:fld>
            <a:endParaRPr lang="en-US"/>
          </a:p>
        </p:txBody>
      </p:sp>
    </p:spTree>
    <p:extLst>
      <p:ext uri="{BB962C8B-B14F-4D97-AF65-F5344CB8AC3E}">
        <p14:creationId xmlns:p14="http://schemas.microsoft.com/office/powerpoint/2010/main" val="2026103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8EDF0-F53A-E04F-AB01-0D064E7F80F4}" type="slidenum">
              <a:rPr lang="en-US" smtClean="0"/>
              <a:t>29</a:t>
            </a:fld>
            <a:endParaRPr lang="en-US"/>
          </a:p>
        </p:txBody>
      </p:sp>
    </p:spTree>
    <p:extLst>
      <p:ext uri="{BB962C8B-B14F-4D97-AF65-F5344CB8AC3E}">
        <p14:creationId xmlns:p14="http://schemas.microsoft.com/office/powerpoint/2010/main" val="12200029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PPT_intropage_pr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Rectangle 3"/>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p>
        </p:txBody>
      </p:sp>
      <p:sp>
        <p:nvSpPr>
          <p:cNvPr id="154628"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3384974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B14EFE56-13E6-4C72-B5FA-67457EC6C1B4}" type="slidenum">
              <a:rPr lang="en-US" altLang="en-US"/>
              <a:pPr>
                <a:defRPr/>
              </a:pPr>
              <a:t>‹#›</a:t>
            </a:fld>
            <a:endParaRPr lang="en-US" altLang="en-US"/>
          </a:p>
        </p:txBody>
      </p:sp>
    </p:spTree>
    <p:extLst>
      <p:ext uri="{BB962C8B-B14F-4D97-AF65-F5344CB8AC3E}">
        <p14:creationId xmlns:p14="http://schemas.microsoft.com/office/powerpoint/2010/main" val="3326593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448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448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45B7D41C-D856-46F3-9A89-22FBCDD0CAA4}" type="slidenum">
              <a:rPr lang="en-US" altLang="en-US"/>
              <a:pPr>
                <a:defRPr/>
              </a:pPr>
              <a:t>‹#›</a:t>
            </a:fld>
            <a:endParaRPr lang="en-US" altLang="en-US"/>
          </a:p>
        </p:txBody>
      </p:sp>
    </p:spTree>
    <p:extLst>
      <p:ext uri="{BB962C8B-B14F-4D97-AF65-F5344CB8AC3E}">
        <p14:creationId xmlns:p14="http://schemas.microsoft.com/office/powerpoint/2010/main" val="2270589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lstStyle/>
          <a:p>
            <a:r>
              <a:rPr lang="en-US"/>
              <a:t>Click to edit Master title style</a:t>
            </a:r>
          </a:p>
        </p:txBody>
      </p:sp>
      <p:sp>
        <p:nvSpPr>
          <p:cNvPr id="3" name="Text Placeholder 2"/>
          <p:cNvSpPr>
            <a:spLocks noGrp="1"/>
          </p:cNvSpPr>
          <p:nvPr>
            <p:ph type="body" sz="half" idx="1"/>
          </p:nvPr>
        </p:nvSpPr>
        <p:spPr>
          <a:xfrm>
            <a:off x="457200" y="15240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5240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8671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sldNum" sz="quarter" idx="10"/>
          </p:nvPr>
        </p:nvSpPr>
        <p:spPr>
          <a:ln/>
        </p:spPr>
        <p:txBody>
          <a:bodyPr/>
          <a:lstStyle>
            <a:lvl1pPr>
              <a:defRPr/>
            </a:lvl1pPr>
          </a:lstStyle>
          <a:p>
            <a:pPr>
              <a:defRPr/>
            </a:pPr>
            <a:fld id="{F86CA452-A70B-44CB-94CB-4ABC6597FAA1}" type="slidenum">
              <a:rPr lang="en-US" altLang="en-US"/>
              <a:pPr>
                <a:defRPr/>
              </a:pPr>
              <a:t>‹#›</a:t>
            </a:fld>
            <a:endParaRPr lang="en-US" altLang="en-US"/>
          </a:p>
        </p:txBody>
      </p:sp>
    </p:spTree>
    <p:extLst>
      <p:ext uri="{BB962C8B-B14F-4D97-AF65-F5344CB8AC3E}">
        <p14:creationId xmlns:p14="http://schemas.microsoft.com/office/powerpoint/2010/main" val="297954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lstStyle/>
          <a:p>
            <a:r>
              <a:rPr lang="en-US"/>
              <a:t>Click to edit Master title style</a:t>
            </a:r>
          </a:p>
        </p:txBody>
      </p:sp>
      <p:sp>
        <p:nvSpPr>
          <p:cNvPr id="3" name="Text Placeholder 2"/>
          <p:cNvSpPr>
            <a:spLocks noGrp="1"/>
          </p:cNvSpPr>
          <p:nvPr>
            <p:ph type="body" sz="half" idx="1"/>
          </p:nvPr>
        </p:nvSpPr>
        <p:spPr>
          <a:xfrm>
            <a:off x="457200" y="1524000"/>
            <a:ext cx="8229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867150"/>
            <a:ext cx="8229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F46163C7-FC20-4082-867C-EFD616C1AB92}" type="slidenum">
              <a:rPr lang="en-US" altLang="en-US"/>
              <a:pPr>
                <a:defRPr/>
              </a:pPr>
              <a:t>‹#›</a:t>
            </a:fld>
            <a:endParaRPr lang="en-US" altLang="en-US"/>
          </a:p>
        </p:txBody>
      </p:sp>
    </p:spTree>
    <p:extLst>
      <p:ext uri="{BB962C8B-B14F-4D97-AF65-F5344CB8AC3E}">
        <p14:creationId xmlns:p14="http://schemas.microsoft.com/office/powerpoint/2010/main" val="2528623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lstStyle/>
          <a:p>
            <a:r>
              <a:rPr lang="en-US"/>
              <a:t>Click to edit Master title style</a:t>
            </a:r>
          </a:p>
        </p:txBody>
      </p:sp>
      <p:sp>
        <p:nvSpPr>
          <p:cNvPr id="3" name="Content Placeholder 2"/>
          <p:cNvSpPr>
            <a:spLocks noGrp="1"/>
          </p:cNvSpPr>
          <p:nvPr>
            <p:ph sz="half" idx="1"/>
          </p:nvPr>
        </p:nvSpPr>
        <p:spPr>
          <a:xfrm>
            <a:off x="457200" y="15240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5240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8671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sldNum" sz="quarter" idx="10"/>
          </p:nvPr>
        </p:nvSpPr>
        <p:spPr>
          <a:ln/>
        </p:spPr>
        <p:txBody>
          <a:bodyPr/>
          <a:lstStyle>
            <a:lvl1pPr>
              <a:defRPr/>
            </a:lvl1pPr>
          </a:lstStyle>
          <a:p>
            <a:pPr>
              <a:defRPr/>
            </a:pPr>
            <a:fld id="{1700D0AB-BF10-4B50-A6D2-B8C3BF452C45}" type="slidenum">
              <a:rPr lang="en-US" altLang="en-US"/>
              <a:pPr>
                <a:defRPr/>
              </a:pPr>
              <a:t>‹#›</a:t>
            </a:fld>
            <a:endParaRPr lang="en-US" altLang="en-US"/>
          </a:p>
        </p:txBody>
      </p:sp>
    </p:spTree>
    <p:extLst>
      <p:ext uri="{BB962C8B-B14F-4D97-AF65-F5344CB8AC3E}">
        <p14:creationId xmlns:p14="http://schemas.microsoft.com/office/powerpoint/2010/main" val="738390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D297BA62-07EA-425A-A066-3036AD4FF93C}" type="slidenum">
              <a:rPr lang="en-US" altLang="en-US"/>
              <a:pPr>
                <a:defRPr/>
              </a:pPr>
              <a:t>‹#›</a:t>
            </a:fld>
            <a:endParaRPr lang="en-US" altLang="en-US"/>
          </a:p>
        </p:txBody>
      </p:sp>
    </p:spTree>
    <p:extLst>
      <p:ext uri="{BB962C8B-B14F-4D97-AF65-F5344CB8AC3E}">
        <p14:creationId xmlns:p14="http://schemas.microsoft.com/office/powerpoint/2010/main" val="1263106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06BE9C21-2514-4CE2-8A39-D66FF0D70F61}" type="slidenum">
              <a:rPr lang="en-US" altLang="en-US"/>
              <a:pPr>
                <a:defRPr/>
              </a:pPr>
              <a:t>‹#›</a:t>
            </a:fld>
            <a:endParaRPr lang="en-US" altLang="en-US"/>
          </a:p>
        </p:txBody>
      </p:sp>
    </p:spTree>
    <p:extLst>
      <p:ext uri="{BB962C8B-B14F-4D97-AF65-F5344CB8AC3E}">
        <p14:creationId xmlns:p14="http://schemas.microsoft.com/office/powerpoint/2010/main" val="1816511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AD1BD7AC-4A2F-4BFC-92D2-EB05DEB5111D}" type="slidenum">
              <a:rPr lang="en-US" altLang="en-US"/>
              <a:pPr>
                <a:defRPr/>
              </a:pPr>
              <a:t>‹#›</a:t>
            </a:fld>
            <a:endParaRPr lang="en-US" altLang="en-US"/>
          </a:p>
        </p:txBody>
      </p:sp>
    </p:spTree>
    <p:extLst>
      <p:ext uri="{BB962C8B-B14F-4D97-AF65-F5344CB8AC3E}">
        <p14:creationId xmlns:p14="http://schemas.microsoft.com/office/powerpoint/2010/main" val="652725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pPr>
              <a:defRPr/>
            </a:pPr>
            <a:fld id="{6420ADCF-9D06-4326-BCDD-08E0A860B2DF}" type="slidenum">
              <a:rPr lang="en-US" altLang="en-US"/>
              <a:pPr>
                <a:defRPr/>
              </a:pPr>
              <a:t>‹#›</a:t>
            </a:fld>
            <a:endParaRPr lang="en-US" altLang="en-US"/>
          </a:p>
        </p:txBody>
      </p:sp>
    </p:spTree>
    <p:extLst>
      <p:ext uri="{BB962C8B-B14F-4D97-AF65-F5344CB8AC3E}">
        <p14:creationId xmlns:p14="http://schemas.microsoft.com/office/powerpoint/2010/main" val="625053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pPr>
              <a:defRPr/>
            </a:pPr>
            <a:fld id="{14C597EA-209E-4F36-9AC5-B1A8E2D92F5B}" type="slidenum">
              <a:rPr lang="en-US" altLang="en-US"/>
              <a:pPr>
                <a:defRPr/>
              </a:pPr>
              <a:t>‹#›</a:t>
            </a:fld>
            <a:endParaRPr lang="en-US" altLang="en-US"/>
          </a:p>
        </p:txBody>
      </p:sp>
    </p:spTree>
    <p:extLst>
      <p:ext uri="{BB962C8B-B14F-4D97-AF65-F5344CB8AC3E}">
        <p14:creationId xmlns:p14="http://schemas.microsoft.com/office/powerpoint/2010/main" val="2869748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B0AC2847-6A55-4A0F-8897-A724283CD086}" type="slidenum">
              <a:rPr lang="en-US" altLang="en-US"/>
              <a:pPr>
                <a:defRPr/>
              </a:pPr>
              <a:t>‹#›</a:t>
            </a:fld>
            <a:endParaRPr lang="en-US" altLang="en-US"/>
          </a:p>
        </p:txBody>
      </p:sp>
    </p:spTree>
    <p:extLst>
      <p:ext uri="{BB962C8B-B14F-4D97-AF65-F5344CB8AC3E}">
        <p14:creationId xmlns:p14="http://schemas.microsoft.com/office/powerpoint/2010/main" val="3200106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6DB9C9B2-C4A8-4338-B7B2-76BD4895E6C3}" type="slidenum">
              <a:rPr lang="en-US" altLang="en-US"/>
              <a:pPr>
                <a:defRPr/>
              </a:pPr>
              <a:t>‹#›</a:t>
            </a:fld>
            <a:endParaRPr lang="en-US" altLang="en-US"/>
          </a:p>
        </p:txBody>
      </p:sp>
    </p:spTree>
    <p:extLst>
      <p:ext uri="{BB962C8B-B14F-4D97-AF65-F5344CB8AC3E}">
        <p14:creationId xmlns:p14="http://schemas.microsoft.com/office/powerpoint/2010/main" val="4124516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B3BDFB52-8DBE-4877-AEA6-B92BC962F192}" type="slidenum">
              <a:rPr lang="en-US" altLang="en-US"/>
              <a:pPr>
                <a:defRPr/>
              </a:pPr>
              <a:t>‹#›</a:t>
            </a:fld>
            <a:endParaRPr lang="en-US" altLang="en-US"/>
          </a:p>
        </p:txBody>
      </p:sp>
    </p:spTree>
    <p:extLst>
      <p:ext uri="{BB962C8B-B14F-4D97-AF65-F5344CB8AC3E}">
        <p14:creationId xmlns:p14="http://schemas.microsoft.com/office/powerpoint/2010/main" val="2612137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609600"/>
            <a:ext cx="82296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524000"/>
            <a:ext cx="82296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53604" name="Rectangle 4"/>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5F5F5F"/>
                </a:solidFill>
              </a:defRPr>
            </a:lvl1pPr>
          </a:lstStyle>
          <a:p>
            <a:pPr>
              <a:defRPr/>
            </a:pPr>
            <a:fld id="{A659839F-7ADC-4056-AFA8-CF15100815C0}" type="slidenum">
              <a:rPr lang="en-US" altLang="en-US"/>
              <a:pPr>
                <a:defRPr/>
              </a:pPr>
              <a:t>‹#›</a:t>
            </a:fld>
            <a:endParaRPr lang="en-US" altLang="en-US"/>
          </a:p>
        </p:txBody>
      </p:sp>
      <p:pic>
        <p:nvPicPr>
          <p:cNvPr id="1029" name="Picture 5" descr="RU_units-banner_red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1"/>
            <a:ext cx="9144000" cy="61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ext Box 7"/>
          <p:cNvSpPr txBox="1">
            <a:spLocks noChangeArrowheads="1"/>
          </p:cNvSpPr>
          <p:nvPr/>
        </p:nvSpPr>
        <p:spPr bwMode="auto">
          <a:xfrm>
            <a:off x="1905000" y="98425"/>
            <a:ext cx="716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US" altLang="en-US" kern="1200" dirty="0" smtClean="0">
                <a:solidFill>
                  <a:schemeClr val="bg1"/>
                </a:solidFill>
                <a:latin typeface="FormataBQ-Regular"/>
                <a:ea typeface="+mn-ea"/>
                <a:cs typeface="+mn-cs"/>
              </a:rPr>
              <a:t>Trustworthy and Private AI/ML</a:t>
            </a:r>
            <a:endParaRPr lang="en-US" dirty="0">
              <a:solidFill>
                <a:schemeClr val="bg1"/>
              </a:solidFill>
              <a:latin typeface="FormataBQ-Regular"/>
              <a:cs typeface="+mn-cs"/>
            </a:endParaRPr>
          </a:p>
        </p:txBody>
      </p:sp>
    </p:spTree>
  </p:cSld>
  <p:clrMap bg1="lt1" tx1="dk1" bg2="lt2" tx2="dk2" accent1="accent1" accent2="accent2" accent3="accent3" accent4="accent4" accent5="accent5" accent6="accent6" hlink="hlink" folHlink="folHlink"/>
  <p:sldLayoutIdLst>
    <p:sldLayoutId id="2147483894"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Lst>
  <p:hf hdr="0" ftr="0" dt="0"/>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Verdana" pitchFamily="34" charset="0"/>
        </a:defRPr>
      </a:lvl2pPr>
      <a:lvl3pPr algn="l" rtl="0" eaLnBrk="0" fontAlgn="base" hangingPunct="0">
        <a:spcBef>
          <a:spcPct val="0"/>
        </a:spcBef>
        <a:spcAft>
          <a:spcPct val="0"/>
        </a:spcAft>
        <a:defRPr sz="3000">
          <a:solidFill>
            <a:schemeClr val="tx2"/>
          </a:solidFill>
          <a:latin typeface="Verdana" pitchFamily="34" charset="0"/>
        </a:defRPr>
      </a:lvl3pPr>
      <a:lvl4pPr algn="l" rtl="0" eaLnBrk="0" fontAlgn="base" hangingPunct="0">
        <a:spcBef>
          <a:spcPct val="0"/>
        </a:spcBef>
        <a:spcAft>
          <a:spcPct val="0"/>
        </a:spcAft>
        <a:defRPr sz="3000">
          <a:solidFill>
            <a:schemeClr val="tx2"/>
          </a:solidFill>
          <a:latin typeface="Verdana" pitchFamily="34" charset="0"/>
        </a:defRPr>
      </a:lvl4pPr>
      <a:lvl5pPr algn="l" rtl="0" eaLnBrk="0" fontAlgn="base" hangingPunct="0">
        <a:spcBef>
          <a:spcPct val="0"/>
        </a:spcBef>
        <a:spcAft>
          <a:spcPct val="0"/>
        </a:spcAft>
        <a:defRPr sz="3000">
          <a:solidFill>
            <a:schemeClr val="tx2"/>
          </a:solidFill>
          <a:latin typeface="Verdana" pitchFamily="34" charset="0"/>
        </a:defRPr>
      </a:lvl5pPr>
      <a:lvl6pPr marL="457200" algn="l" rtl="0" fontAlgn="base">
        <a:spcBef>
          <a:spcPct val="0"/>
        </a:spcBef>
        <a:spcAft>
          <a:spcPct val="0"/>
        </a:spcAft>
        <a:defRPr sz="3000">
          <a:solidFill>
            <a:schemeClr val="tx2"/>
          </a:solidFill>
          <a:latin typeface="Verdana" pitchFamily="34" charset="0"/>
        </a:defRPr>
      </a:lvl6pPr>
      <a:lvl7pPr marL="914400" algn="l" rtl="0" fontAlgn="base">
        <a:spcBef>
          <a:spcPct val="0"/>
        </a:spcBef>
        <a:spcAft>
          <a:spcPct val="0"/>
        </a:spcAft>
        <a:defRPr sz="3000">
          <a:solidFill>
            <a:schemeClr val="tx2"/>
          </a:solidFill>
          <a:latin typeface="Verdana" pitchFamily="34" charset="0"/>
        </a:defRPr>
      </a:lvl7pPr>
      <a:lvl8pPr marL="1371600" algn="l" rtl="0" fontAlgn="base">
        <a:spcBef>
          <a:spcPct val="0"/>
        </a:spcBef>
        <a:spcAft>
          <a:spcPct val="0"/>
        </a:spcAft>
        <a:defRPr sz="3000">
          <a:solidFill>
            <a:schemeClr val="tx2"/>
          </a:solidFill>
          <a:latin typeface="Verdana" pitchFamily="34" charset="0"/>
        </a:defRPr>
      </a:lvl8pPr>
      <a:lvl9pPr marL="1828800" algn="l" rtl="0" fontAlgn="base">
        <a:spcBef>
          <a:spcPct val="0"/>
        </a:spcBef>
        <a:spcAft>
          <a:spcPct val="0"/>
        </a:spcAft>
        <a:defRPr sz="30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2200">
          <a:solidFill>
            <a:srgbClr val="5F5F5F"/>
          </a:solidFill>
          <a:latin typeface="+mn-lt"/>
          <a:ea typeface="+mn-ea"/>
          <a:cs typeface="+mn-cs"/>
        </a:defRPr>
      </a:lvl1pPr>
      <a:lvl2pPr marL="742950" indent="-285750" algn="l" rtl="0" eaLnBrk="0" fontAlgn="base" hangingPunct="0">
        <a:spcBef>
          <a:spcPct val="20000"/>
        </a:spcBef>
        <a:spcAft>
          <a:spcPct val="0"/>
        </a:spcAft>
        <a:buChar char="–"/>
        <a:defRPr>
          <a:solidFill>
            <a:srgbClr val="5F5F5F"/>
          </a:solidFill>
          <a:latin typeface="+mn-lt"/>
        </a:defRPr>
      </a:lvl2pPr>
      <a:lvl3pPr marL="1143000" indent="-228600" algn="l" rtl="0" eaLnBrk="0" fontAlgn="base" hangingPunct="0">
        <a:spcBef>
          <a:spcPct val="20000"/>
        </a:spcBef>
        <a:spcAft>
          <a:spcPct val="0"/>
        </a:spcAft>
        <a:buChar char="•"/>
        <a:defRPr sz="1600">
          <a:solidFill>
            <a:srgbClr val="5F5F5F"/>
          </a:solidFill>
          <a:latin typeface="+mn-lt"/>
        </a:defRPr>
      </a:lvl3pPr>
      <a:lvl4pPr marL="1600200" indent="-228600" algn="l" rtl="0" eaLnBrk="0" fontAlgn="base" hangingPunct="0">
        <a:spcBef>
          <a:spcPct val="20000"/>
        </a:spcBef>
        <a:spcAft>
          <a:spcPct val="0"/>
        </a:spcAft>
        <a:buChar char="–"/>
        <a:defRPr sz="1400">
          <a:solidFill>
            <a:srgbClr val="5F5F5F"/>
          </a:solidFill>
          <a:latin typeface="+mn-lt"/>
        </a:defRPr>
      </a:lvl4pPr>
      <a:lvl5pPr marL="2057400" indent="-228600" algn="l" rtl="0" eaLnBrk="0" fontAlgn="base" hangingPunct="0">
        <a:spcBef>
          <a:spcPct val="20000"/>
        </a:spcBef>
        <a:spcAft>
          <a:spcPct val="0"/>
        </a:spcAft>
        <a:buChar char="»"/>
        <a:defRPr sz="1400">
          <a:solidFill>
            <a:srgbClr val="5F5F5F"/>
          </a:solidFill>
          <a:latin typeface="+mn-lt"/>
        </a:defRPr>
      </a:lvl5pPr>
      <a:lvl6pPr marL="2514600" indent="-228600" algn="l" rtl="0" fontAlgn="base">
        <a:spcBef>
          <a:spcPct val="20000"/>
        </a:spcBef>
        <a:spcAft>
          <a:spcPct val="0"/>
        </a:spcAft>
        <a:buChar char="»"/>
        <a:defRPr sz="1400">
          <a:solidFill>
            <a:srgbClr val="5F5F5F"/>
          </a:solidFill>
          <a:latin typeface="+mn-lt"/>
        </a:defRPr>
      </a:lvl6pPr>
      <a:lvl7pPr marL="2971800" indent="-228600" algn="l" rtl="0" fontAlgn="base">
        <a:spcBef>
          <a:spcPct val="20000"/>
        </a:spcBef>
        <a:spcAft>
          <a:spcPct val="0"/>
        </a:spcAft>
        <a:buChar char="»"/>
        <a:defRPr sz="1400">
          <a:solidFill>
            <a:srgbClr val="5F5F5F"/>
          </a:solidFill>
          <a:latin typeface="+mn-lt"/>
        </a:defRPr>
      </a:lvl7pPr>
      <a:lvl8pPr marL="3429000" indent="-228600" algn="l" rtl="0" fontAlgn="base">
        <a:spcBef>
          <a:spcPct val="20000"/>
        </a:spcBef>
        <a:spcAft>
          <a:spcPct val="0"/>
        </a:spcAft>
        <a:buChar char="»"/>
        <a:defRPr sz="1400">
          <a:solidFill>
            <a:srgbClr val="5F5F5F"/>
          </a:solidFill>
          <a:latin typeface="+mn-lt"/>
        </a:defRPr>
      </a:lvl8pPr>
      <a:lvl9pPr marL="3886200" indent="-228600" algn="l" rtl="0" fontAlgn="base">
        <a:spcBef>
          <a:spcPct val="20000"/>
        </a:spcBef>
        <a:spcAft>
          <a:spcPct val="0"/>
        </a:spcAft>
        <a:buChar char="»"/>
        <a:defRPr sz="14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multipartycomputation.com/mpc-softwar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github.com/rdragos/awesome-mpc"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3" Type="http://schemas.openxmlformats.org/officeDocument/2006/relationships/image" Target="../media/image10.tiff"/><Relationship Id="rId7" Type="http://schemas.openxmlformats.org/officeDocument/2006/relationships/image" Target="../media/image1111.png"/><Relationship Id="rId12" Type="http://schemas.openxmlformats.org/officeDocument/2006/relationships/image" Target="../media/image180.png"/><Relationship Id="rId17" Type="http://schemas.openxmlformats.org/officeDocument/2006/relationships/image" Target="../media/image16.tiff"/><Relationship Id="rId2" Type="http://schemas.openxmlformats.org/officeDocument/2006/relationships/slideLayout" Target="../slideLayouts/slideLayout2.xml"/><Relationship Id="rId16" Type="http://schemas.openxmlformats.org/officeDocument/2006/relationships/image" Target="../media/image43.png"/><Relationship Id="rId1" Type="http://schemas.openxmlformats.org/officeDocument/2006/relationships/tags" Target="../tags/tag1.xml"/><Relationship Id="rId6" Type="http://schemas.openxmlformats.org/officeDocument/2006/relationships/image" Target="../media/image12.png"/><Relationship Id="rId11" Type="http://schemas.openxmlformats.org/officeDocument/2006/relationships/image" Target="../media/image172.png"/><Relationship Id="rId5" Type="http://schemas.openxmlformats.org/officeDocument/2006/relationships/image" Target="../media/image910.png"/><Relationship Id="rId15" Type="http://schemas.openxmlformats.org/officeDocument/2006/relationships/image" Target="../media/image190.png"/><Relationship Id="rId10" Type="http://schemas.openxmlformats.org/officeDocument/2006/relationships/image" Target="../media/image14.png"/><Relationship Id="rId4" Type="http://schemas.openxmlformats.org/officeDocument/2006/relationships/image" Target="../media/image11.tiff"/><Relationship Id="rId9" Type="http://schemas.openxmlformats.org/officeDocument/2006/relationships/image" Target="../media/image1510.png"/><Relationship Id="rId14" Type="http://schemas.openxmlformats.org/officeDocument/2006/relationships/image" Target="../media/image166.png"/></Relationships>
</file>

<file path=ppt/slides/_rels/slide12.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11.tiff"/><Relationship Id="rId3" Type="http://schemas.openxmlformats.org/officeDocument/2006/relationships/notesSlide" Target="../notesSlides/notesSlide5.xml"/><Relationship Id="rId17" Type="http://schemas.openxmlformats.org/officeDocument/2006/relationships/image" Target="../media/image13.png"/><Relationship Id="rId2" Type="http://schemas.openxmlformats.org/officeDocument/2006/relationships/slideLayout" Target="../slideLayouts/slideLayout2.xml"/><Relationship Id="rId16" Type="http://schemas.openxmlformats.org/officeDocument/2006/relationships/image" Target="../media/image31.png"/><Relationship Id="rId1" Type="http://schemas.openxmlformats.org/officeDocument/2006/relationships/tags" Target="../tags/tag2.xml"/><Relationship Id="rId15" Type="http://schemas.openxmlformats.org/officeDocument/2006/relationships/image" Target="../media/image12.png"/><Relationship Id="rId4" Type="http://schemas.openxmlformats.org/officeDocument/2006/relationships/image" Target="../media/image240.png"/><Relationship Id="rId14" Type="http://schemas.openxmlformats.org/officeDocument/2006/relationships/image" Target="../media/image300.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doi.org/10.1109/TP.2024.3392721"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109/TP.2024.3392721"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20.tiff"/></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0.png"/><Relationship Id="rId7" Type="http://schemas.openxmlformats.org/officeDocument/2006/relationships/image" Target="../media/image23.png"/><Relationship Id="rId12"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2.png"/><Relationship Id="rId11" Type="http://schemas.openxmlformats.org/officeDocument/2006/relationships/hyperlink" Target="http://odds.cs.stonybrook.edu/" TargetMode="External"/><Relationship Id="rId5" Type="http://schemas.openxmlformats.org/officeDocument/2006/relationships/image" Target="../media/image500.png"/><Relationship Id="rId10" Type="http://schemas.openxmlformats.org/officeDocument/2006/relationships/image" Target="../media/image250.png"/><Relationship Id="rId4" Type="http://schemas.openxmlformats.org/officeDocument/2006/relationships/image" Target="../media/image21.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25.tiff"/><Relationship Id="rId1" Type="http://schemas.openxmlformats.org/officeDocument/2006/relationships/slideLayout" Target="../slideLayouts/slideLayout2.xml"/><Relationship Id="rId4" Type="http://schemas.openxmlformats.org/officeDocument/2006/relationships/image" Target="../media/image28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30.png"/><Relationship Id="rId13" Type="http://schemas.openxmlformats.org/officeDocument/2006/relationships/image" Target="../media/image680.png"/><Relationship Id="rId18" Type="http://schemas.openxmlformats.org/officeDocument/2006/relationships/image" Target="../media/image73.png"/><Relationship Id="rId26" Type="http://schemas.openxmlformats.org/officeDocument/2006/relationships/image" Target="../media/image34.png"/><Relationship Id="rId3" Type="http://schemas.openxmlformats.org/officeDocument/2006/relationships/notesSlide" Target="../notesSlides/notesSlide6.xml"/><Relationship Id="rId21" Type="http://schemas.openxmlformats.org/officeDocument/2006/relationships/image" Target="../media/image33.png"/><Relationship Id="rId7" Type="http://schemas.openxmlformats.org/officeDocument/2006/relationships/image" Target="../media/image620.png"/><Relationship Id="rId12" Type="http://schemas.openxmlformats.org/officeDocument/2006/relationships/image" Target="../media/image34.png"/><Relationship Id="rId17" Type="http://schemas.openxmlformats.org/officeDocument/2006/relationships/image" Target="../media/image72.png"/><Relationship Id="rId25" Type="http://schemas.openxmlformats.org/officeDocument/2006/relationships/image" Target="../media/image80.png"/><Relationship Id="rId2" Type="http://schemas.openxmlformats.org/officeDocument/2006/relationships/slideLayout" Target="../slideLayouts/slideLayout2.xml"/><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tags" Target="../tags/tag5.xml"/><Relationship Id="rId6" Type="http://schemas.openxmlformats.org/officeDocument/2006/relationships/image" Target="../media/image27.png"/><Relationship Id="rId11" Type="http://schemas.openxmlformats.org/officeDocument/2006/relationships/image" Target="../media/image660.png"/><Relationship Id="rId24" Type="http://schemas.openxmlformats.org/officeDocument/2006/relationships/image" Target="../media/image79.png"/><Relationship Id="rId5" Type="http://schemas.openxmlformats.org/officeDocument/2006/relationships/image" Target="../media/image600.png"/><Relationship Id="rId15" Type="http://schemas.openxmlformats.org/officeDocument/2006/relationships/image" Target="../media/image700.png"/><Relationship Id="rId23" Type="http://schemas.openxmlformats.org/officeDocument/2006/relationships/image" Target="../media/image78.png"/><Relationship Id="rId28" Type="http://schemas.openxmlformats.org/officeDocument/2006/relationships/image" Target="../media/image82.png"/><Relationship Id="rId10" Type="http://schemas.openxmlformats.org/officeDocument/2006/relationships/image" Target="../media/image30.png"/><Relationship Id="rId19" Type="http://schemas.openxmlformats.org/officeDocument/2006/relationships/image" Target="../media/image74.png"/><Relationship Id="rId4" Type="http://schemas.openxmlformats.org/officeDocument/2006/relationships/image" Target="../media/image26.png"/><Relationship Id="rId9" Type="http://schemas.openxmlformats.org/officeDocument/2006/relationships/image" Target="../media/image28.png"/><Relationship Id="rId14" Type="http://schemas.openxmlformats.org/officeDocument/2006/relationships/image" Target="../media/image32.png"/><Relationship Id="rId22" Type="http://schemas.openxmlformats.org/officeDocument/2006/relationships/image" Target="../media/image77.png"/><Relationship Id="rId27" Type="http://schemas.openxmlformats.org/officeDocument/2006/relationships/image" Target="../media/image810.png"/></Relationships>
</file>

<file path=ppt/slides/_rels/slide21.xml.rels><?xml version="1.0" encoding="UTF-8" standalone="yes"?>
<Relationships xmlns="http://schemas.openxmlformats.org/package/2006/relationships"><Relationship Id="rId3" Type="http://schemas.openxmlformats.org/officeDocument/2006/relationships/image" Target="../media/image770.png"/><Relationship Id="rId7" Type="http://schemas.openxmlformats.org/officeDocument/2006/relationships/image" Target="../media/image11.tiff"/><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780.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26" Type="http://schemas.openxmlformats.org/officeDocument/2006/relationships/image" Target="../media/image116.png"/><Relationship Id="rId13" Type="http://schemas.openxmlformats.org/officeDocument/2006/relationships/image" Target="../media/image139.png"/><Relationship Id="rId3" Type="http://schemas.openxmlformats.org/officeDocument/2006/relationships/notesSlide" Target="../notesSlides/notesSlide7.xml"/><Relationship Id="rId34" Type="http://schemas.openxmlformats.org/officeDocument/2006/relationships/image" Target="../media/image137.png"/><Relationship Id="rId7" Type="http://schemas.openxmlformats.org/officeDocument/2006/relationships/image" Target="../media/image38.png"/><Relationship Id="rId12" Type="http://schemas.openxmlformats.org/officeDocument/2006/relationships/image" Target="../media/image111.png"/><Relationship Id="rId25" Type="http://schemas.openxmlformats.org/officeDocument/2006/relationships/image" Target="../media/image115.png"/><Relationship Id="rId33" Type="http://schemas.openxmlformats.org/officeDocument/2006/relationships/image" Target="../media/image990.png"/><Relationship Id="rId2" Type="http://schemas.openxmlformats.org/officeDocument/2006/relationships/slideLayout" Target="../slideLayouts/slideLayout2.xml"/><Relationship Id="rId16" Type="http://schemas.openxmlformats.org/officeDocument/2006/relationships/image" Target="../media/image117.png"/><Relationship Id="rId29" Type="http://schemas.openxmlformats.org/officeDocument/2006/relationships/image" Target="../media/image120.png"/><Relationship Id="rId1" Type="http://schemas.openxmlformats.org/officeDocument/2006/relationships/tags" Target="../tags/tag7.xml"/><Relationship Id="rId6" Type="http://schemas.openxmlformats.org/officeDocument/2006/relationships/image" Target="../media/image37.png"/><Relationship Id="rId11" Type="http://schemas.openxmlformats.org/officeDocument/2006/relationships/image" Target="../media/image110.png"/><Relationship Id="rId24" Type="http://schemas.openxmlformats.org/officeDocument/2006/relationships/image" Target="../media/image114.png"/><Relationship Id="rId32" Type="http://schemas.openxmlformats.org/officeDocument/2006/relationships/image" Target="../media/image159.png"/><Relationship Id="rId5" Type="http://schemas.openxmlformats.org/officeDocument/2006/relationships/image" Target="../media/image36.png"/><Relationship Id="rId23" Type="http://schemas.openxmlformats.org/officeDocument/2006/relationships/image" Target="../media/image113.png"/><Relationship Id="rId28" Type="http://schemas.openxmlformats.org/officeDocument/2006/relationships/image" Target="../media/image119.png"/><Relationship Id="rId10" Type="http://schemas.openxmlformats.org/officeDocument/2006/relationships/image" Target="../media/image109.png"/><Relationship Id="rId31" Type="http://schemas.openxmlformats.org/officeDocument/2006/relationships/image" Target="../media/image40.png"/><Relationship Id="rId4" Type="http://schemas.openxmlformats.org/officeDocument/2006/relationships/image" Target="../media/image380.png"/><Relationship Id="rId9" Type="http://schemas.openxmlformats.org/officeDocument/2006/relationships/image" Target="../media/image108.png"/><Relationship Id="rId22" Type="http://schemas.openxmlformats.org/officeDocument/2006/relationships/image" Target="../media/image112.png"/><Relationship Id="rId27" Type="http://schemas.openxmlformats.org/officeDocument/2006/relationships/image" Target="../media/image118.png"/><Relationship Id="rId30" Type="http://schemas.openxmlformats.org/officeDocument/2006/relationships/image" Target="../media/image121.png"/><Relationship Id="rId35" Type="http://schemas.openxmlformats.org/officeDocument/2006/relationships/image" Target="../media/image1600.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covidnearby.org/" TargetMode="External"/><Relationship Id="rId3" Type="http://schemas.openxmlformats.org/officeDocument/2006/relationships/image" Target="../media/image42.tiff"/><Relationship Id="rId7" Type="http://schemas.openxmlformats.org/officeDocument/2006/relationships/image" Target="../media/image46.png"/><Relationship Id="rId17" Type="http://schemas.openxmlformats.org/officeDocument/2006/relationships/image" Target="../media/image13.png"/><Relationship Id="rId2" Type="http://schemas.openxmlformats.org/officeDocument/2006/relationships/image" Target="../media/image41.tiff"/><Relationship Id="rId16" Type="http://schemas.openxmlformats.org/officeDocument/2006/relationships/image" Target="../media/image310.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5" Type="http://schemas.openxmlformats.org/officeDocument/2006/relationships/image" Target="../media/image12.png"/><Relationship Id="rId4" Type="http://schemas.openxmlformats.org/officeDocument/2006/relationships/image" Target="../media/image43.tiff"/><Relationship Id="rId14" Type="http://schemas.openxmlformats.org/officeDocument/2006/relationships/image" Target="../media/image301.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8.png"/><Relationship Id="rId7" Type="http://schemas.openxmlformats.org/officeDocument/2006/relationships/image" Target="../media/image54.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164.png"/><Relationship Id="rId5" Type="http://schemas.microsoft.com/office/2007/relationships/hdphoto" Target="../media/hdphoto1.wdp"/><Relationship Id="rId10" Type="http://schemas.openxmlformats.org/officeDocument/2006/relationships/image" Target="../media/image191.png"/><Relationship Id="rId4" Type="http://schemas.openxmlformats.org/officeDocument/2006/relationships/image" Target="../media/image61.png"/><Relationship Id="rId9" Type="http://schemas.openxmlformats.org/officeDocument/2006/relationships/image" Target="../media/image162.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0.png"/><Relationship Id="rId4" Type="http://schemas.openxmlformats.org/officeDocument/2006/relationships/image" Target="../media/image225.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1109/TKDE.2025.3563319" TargetMode="External"/><Relationship Id="rId2" Type="http://schemas.openxmlformats.org/officeDocument/2006/relationships/hyperlink" Target="https://doi.org/10.1145/3543507.3583297"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doi.org/10.1109/TETC.2024.3358759"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normAutofit/>
          </a:bodyPr>
          <a:lstStyle/>
          <a:p>
            <a:pPr eaLnBrk="1" hangingPunct="1"/>
            <a:r>
              <a:rPr lang="en-US" altLang="en-US" sz="4000" dirty="0" smtClean="0"/>
              <a:t>Trustworthy and Private AI/ML</a:t>
            </a:r>
            <a:endParaRPr lang="en-US" altLang="en-US" sz="2800" dirty="0"/>
          </a:p>
        </p:txBody>
      </p:sp>
      <p:sp>
        <p:nvSpPr>
          <p:cNvPr id="9219" name="Rectangle 3"/>
          <p:cNvSpPr>
            <a:spLocks noGrp="1" noChangeArrowheads="1"/>
          </p:cNvSpPr>
          <p:nvPr>
            <p:ph type="subTitle" idx="1"/>
          </p:nvPr>
        </p:nvSpPr>
        <p:spPr>
          <a:xfrm>
            <a:off x="1219200" y="3886200"/>
            <a:ext cx="6477000" cy="2286000"/>
          </a:xfrm>
        </p:spPr>
        <p:txBody>
          <a:bodyPr/>
          <a:lstStyle/>
          <a:p>
            <a:pPr eaLnBrk="1" hangingPunct="1">
              <a:defRPr/>
            </a:pPr>
            <a:r>
              <a:rPr lang="en-US" sz="2400" dirty="0">
                <a:solidFill>
                  <a:schemeClr val="bg1">
                    <a:lumMod val="95000"/>
                  </a:schemeClr>
                </a:solidFill>
              </a:rPr>
              <a:t>Prof. </a:t>
            </a:r>
            <a:r>
              <a:rPr lang="en-US" sz="2400" dirty="0" err="1">
                <a:solidFill>
                  <a:schemeClr val="bg1">
                    <a:lumMod val="95000"/>
                  </a:schemeClr>
                </a:solidFill>
              </a:rPr>
              <a:t>Jaideep</a:t>
            </a:r>
            <a:r>
              <a:rPr lang="en-US" sz="2400" dirty="0">
                <a:solidFill>
                  <a:schemeClr val="bg1">
                    <a:lumMod val="95000"/>
                  </a:schemeClr>
                </a:solidFill>
              </a:rPr>
              <a:t> </a:t>
            </a:r>
            <a:r>
              <a:rPr lang="en-US" sz="2400" dirty="0" err="1">
                <a:solidFill>
                  <a:schemeClr val="bg1">
                    <a:lumMod val="95000"/>
                  </a:schemeClr>
                </a:solidFill>
              </a:rPr>
              <a:t>Vaidya</a:t>
            </a:r>
            <a:endParaRPr lang="en-US" sz="2400" dirty="0">
              <a:solidFill>
                <a:schemeClr val="bg1">
                  <a:lumMod val="95000"/>
                </a:schemeClr>
              </a:solidFill>
            </a:endParaRPr>
          </a:p>
          <a:p>
            <a:pPr eaLnBrk="1" hangingPunct="1">
              <a:defRPr/>
            </a:pPr>
            <a:r>
              <a:rPr lang="en-US" sz="2400" dirty="0">
                <a:solidFill>
                  <a:schemeClr val="bg1">
                    <a:lumMod val="95000"/>
                  </a:schemeClr>
                </a:solidFill>
              </a:rPr>
              <a:t>jsvaidya@rutgers.edu</a:t>
            </a:r>
          </a:p>
          <a:p>
            <a:pPr eaLnBrk="1" hangingPunct="1">
              <a:defRPr/>
            </a:pPr>
            <a:endParaRPr lang="en-US" sz="2400" dirty="0">
              <a:solidFill>
                <a:schemeClr val="bg1">
                  <a:lumMod val="9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533400"/>
            <a:ext cx="8458200" cy="1143000"/>
          </a:xfrm>
        </p:spPr>
        <p:txBody>
          <a:bodyPr/>
          <a:lstStyle/>
          <a:p>
            <a:pPr eaLnBrk="1" hangingPunct="1"/>
            <a:r>
              <a:rPr lang="en-US" altLang="en-US" sz="2600" dirty="0"/>
              <a:t>Secure Multi-Party Computation</a:t>
            </a:r>
            <a:br>
              <a:rPr lang="en-US" altLang="en-US" sz="2600" dirty="0"/>
            </a:br>
            <a:r>
              <a:rPr lang="en-US" altLang="en-US" sz="2600" i="1" dirty="0"/>
              <a:t>It can be done!</a:t>
            </a:r>
          </a:p>
        </p:txBody>
      </p:sp>
      <p:sp>
        <p:nvSpPr>
          <p:cNvPr id="77827" name="Rectangle 3"/>
          <p:cNvSpPr>
            <a:spLocks noGrp="1" noChangeArrowheads="1"/>
          </p:cNvSpPr>
          <p:nvPr>
            <p:ph type="body" idx="1"/>
          </p:nvPr>
        </p:nvSpPr>
        <p:spPr/>
        <p:txBody>
          <a:bodyPr/>
          <a:lstStyle/>
          <a:p>
            <a:pPr eaLnBrk="1" hangingPunct="1"/>
            <a:r>
              <a:rPr lang="en-US" altLang="en-US" sz="2400" dirty="0"/>
              <a:t>Yao’s Millionaire’s problem </a:t>
            </a:r>
            <a:r>
              <a:rPr lang="en-US" altLang="en-US" sz="2400" i="1" dirty="0">
                <a:solidFill>
                  <a:schemeClr val="accent2"/>
                </a:solidFill>
              </a:rPr>
              <a:t>(Yao ’86)</a:t>
            </a:r>
          </a:p>
          <a:p>
            <a:pPr lvl="1" eaLnBrk="1" hangingPunct="1"/>
            <a:r>
              <a:rPr lang="en-US" altLang="en-US" dirty="0"/>
              <a:t>Secure computation possible if function can be represented as a circuit</a:t>
            </a:r>
          </a:p>
          <a:p>
            <a:pPr lvl="1" eaLnBrk="1" hangingPunct="1"/>
            <a:r>
              <a:rPr lang="en-US" altLang="en-US" dirty="0"/>
              <a:t>Idea:  Securely compute gate</a:t>
            </a:r>
          </a:p>
          <a:p>
            <a:pPr lvl="2" eaLnBrk="1" hangingPunct="1"/>
            <a:r>
              <a:rPr lang="en-US" altLang="en-US" dirty="0"/>
              <a:t>Continue to evaluate circuit</a:t>
            </a:r>
          </a:p>
          <a:p>
            <a:pPr eaLnBrk="1" hangingPunct="1"/>
            <a:r>
              <a:rPr lang="en-US" altLang="en-US" sz="2400" dirty="0"/>
              <a:t>Extended to multiple parties </a:t>
            </a:r>
            <a:r>
              <a:rPr lang="en-US" altLang="en-US" sz="2400" i="1" dirty="0">
                <a:solidFill>
                  <a:schemeClr val="accent2"/>
                </a:solidFill>
              </a:rPr>
              <a:t>(BGW/GMW ’87)</a:t>
            </a:r>
            <a:endParaRPr lang="en-US" altLang="en-US" sz="2400" dirty="0"/>
          </a:p>
          <a:p>
            <a:pPr eaLnBrk="1" hangingPunct="1"/>
            <a:r>
              <a:rPr lang="en-US" altLang="en-US" sz="2400" dirty="0"/>
              <a:t>Biggest Problem - Efficiency </a:t>
            </a:r>
          </a:p>
          <a:p>
            <a:pPr lvl="1" eaLnBrk="1" hangingPunct="1"/>
            <a:r>
              <a:rPr lang="en-US" altLang="en-US" dirty="0"/>
              <a:t>Recent work has made a lot of complicated analysis actually feasible</a:t>
            </a:r>
          </a:p>
          <a:p>
            <a:pPr lvl="1" eaLnBrk="1" hangingPunct="1"/>
            <a:r>
              <a:rPr lang="en-US" altLang="en-US" dirty="0"/>
              <a:t>See </a:t>
            </a:r>
            <a:r>
              <a:rPr lang="en-US" dirty="0">
                <a:hlinkClick r:id="rId3"/>
              </a:rPr>
              <a:t>http://www.multipartycomputation.com/mpc-software</a:t>
            </a:r>
            <a:r>
              <a:rPr lang="en-US" dirty="0"/>
              <a:t> and </a:t>
            </a:r>
            <a:r>
              <a:rPr lang="en-US" dirty="0">
                <a:hlinkClick r:id="rId4"/>
              </a:rPr>
              <a:t>https://github.com/rdragos/awesome-mpc</a:t>
            </a:r>
            <a:endParaRPr lang="en-US" altLang="en-US" dirty="0"/>
          </a:p>
        </p:txBody>
      </p:sp>
    </p:spTree>
    <p:extLst>
      <p:ext uri="{BB962C8B-B14F-4D97-AF65-F5344CB8AC3E}">
        <p14:creationId xmlns:p14="http://schemas.microsoft.com/office/powerpoint/2010/main" val="296719954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ounded Rectangle 78">
            <a:extLst>
              <a:ext uri="{FF2B5EF4-FFF2-40B4-BE49-F238E27FC236}">
                <a16:creationId xmlns:a16="http://schemas.microsoft.com/office/drawing/2014/main" id="{CB45D142-E622-3744-8FE3-E9736031B278}"/>
              </a:ext>
            </a:extLst>
          </p:cNvPr>
          <p:cNvSpPr/>
          <p:nvPr/>
        </p:nvSpPr>
        <p:spPr>
          <a:xfrm>
            <a:off x="6414042" y="2093913"/>
            <a:ext cx="1840230" cy="2697301"/>
          </a:xfrm>
          <a:prstGeom prst="round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3" name="Group 32">
            <a:extLst>
              <a:ext uri="{FF2B5EF4-FFF2-40B4-BE49-F238E27FC236}">
                <a16:creationId xmlns:a16="http://schemas.microsoft.com/office/drawing/2014/main" id="{351AA4E1-A185-B749-97AC-572209A11D30}"/>
              </a:ext>
            </a:extLst>
          </p:cNvPr>
          <p:cNvGrpSpPr/>
          <p:nvPr/>
        </p:nvGrpSpPr>
        <p:grpSpPr>
          <a:xfrm>
            <a:off x="1362246" y="2407361"/>
            <a:ext cx="2357009" cy="1216745"/>
            <a:chOff x="1128702" y="2217847"/>
            <a:chExt cx="3713679" cy="1825427"/>
          </a:xfrm>
        </p:grpSpPr>
        <p:grpSp>
          <p:nvGrpSpPr>
            <p:cNvPr id="5" name="Group 4">
              <a:extLst>
                <a:ext uri="{FF2B5EF4-FFF2-40B4-BE49-F238E27FC236}">
                  <a16:creationId xmlns:a16="http://schemas.microsoft.com/office/drawing/2014/main" id="{FEEEA0D8-9F82-5D4E-84C7-A9A2EB70B141}"/>
                </a:ext>
              </a:extLst>
            </p:cNvPr>
            <p:cNvGrpSpPr/>
            <p:nvPr/>
          </p:nvGrpSpPr>
          <p:grpSpPr>
            <a:xfrm>
              <a:off x="1128943" y="2217847"/>
              <a:ext cx="1168035" cy="797112"/>
              <a:chOff x="1360156" y="4351867"/>
              <a:chExt cx="1168035" cy="797112"/>
            </a:xfrm>
          </p:grpSpPr>
          <p:pic>
            <p:nvPicPr>
              <p:cNvPr id="6" name="Picture 5">
                <a:extLst>
                  <a:ext uri="{FF2B5EF4-FFF2-40B4-BE49-F238E27FC236}">
                    <a16:creationId xmlns:a16="http://schemas.microsoft.com/office/drawing/2014/main" id="{512D1666-4D97-3641-A8ED-BFCDBA7874F5}"/>
                  </a:ext>
                </a:extLst>
              </p:cNvPr>
              <p:cNvPicPr>
                <a:picLocks noChangeAspect="1"/>
              </p:cNvPicPr>
              <p:nvPr/>
            </p:nvPicPr>
            <p:blipFill>
              <a:blip r:embed="rId3"/>
              <a:stretch>
                <a:fillRect/>
              </a:stretch>
            </p:blipFill>
            <p:spPr>
              <a:xfrm>
                <a:off x="1360156" y="4437831"/>
                <a:ext cx="558800" cy="558800"/>
              </a:xfrm>
              <a:prstGeom prst="rect">
                <a:avLst/>
              </a:prstGeom>
            </p:spPr>
          </p:pic>
          <p:pic>
            <p:nvPicPr>
              <p:cNvPr id="7" name="Picture 6">
                <a:extLst>
                  <a:ext uri="{FF2B5EF4-FFF2-40B4-BE49-F238E27FC236}">
                    <a16:creationId xmlns:a16="http://schemas.microsoft.com/office/drawing/2014/main" id="{12E5DFDA-35EF-F145-A110-30F87695876F}"/>
                  </a:ext>
                </a:extLst>
              </p:cNvPr>
              <p:cNvPicPr>
                <a:picLocks noChangeAspect="1"/>
              </p:cNvPicPr>
              <p:nvPr/>
            </p:nvPicPr>
            <p:blipFill rotWithShape="1">
              <a:blip r:embed="rId4"/>
              <a:srcRect r="75178" b="60445"/>
              <a:stretch/>
            </p:blipFill>
            <p:spPr>
              <a:xfrm>
                <a:off x="2112080" y="4570304"/>
                <a:ext cx="274419" cy="293853"/>
              </a:xfrm>
              <a:prstGeom prst="rect">
                <a:avLst/>
              </a:prstGeom>
            </p:spPr>
          </p:pic>
          <p:sp>
            <p:nvSpPr>
              <p:cNvPr id="8" name="TextBox 7">
                <a:extLst>
                  <a:ext uri="{FF2B5EF4-FFF2-40B4-BE49-F238E27FC236}">
                    <a16:creationId xmlns:a16="http://schemas.microsoft.com/office/drawing/2014/main" id="{F1B6476F-56D5-7143-B565-FCFBE9496E0D}"/>
                  </a:ext>
                </a:extLst>
              </p:cNvPr>
              <p:cNvSpPr txBox="1"/>
              <p:nvPr/>
            </p:nvSpPr>
            <p:spPr>
              <a:xfrm>
                <a:off x="1787174" y="4494758"/>
                <a:ext cx="741017" cy="654221"/>
              </a:xfrm>
              <a:prstGeom prst="rect">
                <a:avLst/>
              </a:prstGeom>
              <a:noFill/>
            </p:spPr>
            <p:txBody>
              <a:bodyPr wrap="none" rtlCol="0">
                <a:spAutoFit/>
              </a:bodyPr>
              <a:lstStyle/>
              <a:p>
                <a:r>
                  <a:rPr lang="en-US" sz="1350" dirty="0"/>
                  <a:t>+</a:t>
                </a:r>
              </a:p>
            </p:txBody>
          </p:sp>
          <p:sp>
            <p:nvSpPr>
              <p:cNvPr id="9" name="Rounded Rectangle 8">
                <a:extLst>
                  <a:ext uri="{FF2B5EF4-FFF2-40B4-BE49-F238E27FC236}">
                    <a16:creationId xmlns:a16="http://schemas.microsoft.com/office/drawing/2014/main" id="{1269E43A-F824-C248-9A56-2757D5227371}"/>
                  </a:ext>
                </a:extLst>
              </p:cNvPr>
              <p:cNvSpPr/>
              <p:nvPr/>
            </p:nvSpPr>
            <p:spPr>
              <a:xfrm>
                <a:off x="1360156" y="4351867"/>
                <a:ext cx="1064407" cy="6447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13" name="Group 12">
              <a:extLst>
                <a:ext uri="{FF2B5EF4-FFF2-40B4-BE49-F238E27FC236}">
                  <a16:creationId xmlns:a16="http://schemas.microsoft.com/office/drawing/2014/main" id="{EB1E22C3-65AF-5349-A3C3-F821691727D2}"/>
                </a:ext>
              </a:extLst>
            </p:cNvPr>
            <p:cNvGrpSpPr/>
            <p:nvPr/>
          </p:nvGrpSpPr>
          <p:grpSpPr>
            <a:xfrm>
              <a:off x="1128702" y="3297275"/>
              <a:ext cx="1064407" cy="644764"/>
              <a:chOff x="1360155" y="5651701"/>
              <a:chExt cx="1064407" cy="644764"/>
            </a:xfrm>
          </p:grpSpPr>
          <p:pic>
            <p:nvPicPr>
              <p:cNvPr id="14" name="Picture 13">
                <a:extLst>
                  <a:ext uri="{FF2B5EF4-FFF2-40B4-BE49-F238E27FC236}">
                    <a16:creationId xmlns:a16="http://schemas.microsoft.com/office/drawing/2014/main" id="{BC59E559-5D0D-D444-BF31-C76C86352882}"/>
                  </a:ext>
                </a:extLst>
              </p:cNvPr>
              <p:cNvPicPr>
                <a:picLocks noChangeAspect="1"/>
              </p:cNvPicPr>
              <p:nvPr/>
            </p:nvPicPr>
            <p:blipFill>
              <a:blip r:embed="rId3"/>
              <a:stretch>
                <a:fillRect/>
              </a:stretch>
            </p:blipFill>
            <p:spPr>
              <a:xfrm>
                <a:off x="1360156" y="5718215"/>
                <a:ext cx="558800" cy="558800"/>
              </a:xfrm>
              <a:prstGeom prst="rect">
                <a:avLst/>
              </a:prstGeom>
            </p:spPr>
          </p:pic>
          <p:sp>
            <p:nvSpPr>
              <p:cNvPr id="15" name="Rounded Rectangle 14">
                <a:extLst>
                  <a:ext uri="{FF2B5EF4-FFF2-40B4-BE49-F238E27FC236}">
                    <a16:creationId xmlns:a16="http://schemas.microsoft.com/office/drawing/2014/main" id="{701A4E83-431F-5B4A-A859-BC360881D3AA}"/>
                  </a:ext>
                </a:extLst>
              </p:cNvPr>
              <p:cNvSpPr/>
              <p:nvPr/>
            </p:nvSpPr>
            <p:spPr>
              <a:xfrm>
                <a:off x="1360155" y="5651701"/>
                <a:ext cx="1064407" cy="644764"/>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TextBox 25">
              <a:extLst>
                <a:ext uri="{FF2B5EF4-FFF2-40B4-BE49-F238E27FC236}">
                  <a16:creationId xmlns:a16="http://schemas.microsoft.com/office/drawing/2014/main" id="{058B1F45-E4B9-2E4C-87B0-919A014CE50E}"/>
                </a:ext>
              </a:extLst>
            </p:cNvPr>
            <p:cNvSpPr txBox="1"/>
            <p:nvPr/>
          </p:nvSpPr>
          <p:spPr>
            <a:xfrm>
              <a:off x="2386472" y="2237444"/>
              <a:ext cx="2075723" cy="729989"/>
            </a:xfrm>
            <a:prstGeom prst="rect">
              <a:avLst/>
            </a:prstGeom>
            <a:noFill/>
          </p:spPr>
          <p:txBody>
            <a:bodyPr wrap="none" rtlCol="0">
              <a:spAutoFit/>
            </a:bodyPr>
            <a:lstStyle/>
            <a:p>
              <a:r>
                <a:rPr lang="en-US" sz="788" dirty="0"/>
                <a:t>Database with</a:t>
              </a:r>
            </a:p>
            <a:p>
              <a:r>
                <a:rPr lang="en-US" sz="788" dirty="0"/>
                <a:t>John's info.</a:t>
              </a:r>
            </a:p>
          </p:txBody>
        </p:sp>
        <p:sp>
          <p:nvSpPr>
            <p:cNvPr id="27" name="TextBox 26">
              <a:extLst>
                <a:ext uri="{FF2B5EF4-FFF2-40B4-BE49-F238E27FC236}">
                  <a16:creationId xmlns:a16="http://schemas.microsoft.com/office/drawing/2014/main" id="{A4178127-E37E-F44A-9CD3-0104AF248C3C}"/>
                </a:ext>
              </a:extLst>
            </p:cNvPr>
            <p:cNvSpPr txBox="1"/>
            <p:nvPr/>
          </p:nvSpPr>
          <p:spPr>
            <a:xfrm>
              <a:off x="2391042" y="3313285"/>
              <a:ext cx="2451339" cy="729989"/>
            </a:xfrm>
            <a:prstGeom prst="rect">
              <a:avLst/>
            </a:prstGeom>
            <a:noFill/>
          </p:spPr>
          <p:txBody>
            <a:bodyPr wrap="none" rtlCol="0">
              <a:spAutoFit/>
            </a:bodyPr>
            <a:lstStyle/>
            <a:p>
              <a:r>
                <a:rPr lang="en-US" sz="788" dirty="0"/>
                <a:t>Database without</a:t>
              </a:r>
            </a:p>
            <a:p>
              <a:r>
                <a:rPr lang="en-US" sz="788" dirty="0"/>
                <a:t>John's info.</a:t>
              </a:r>
            </a:p>
          </p:txBody>
        </p:sp>
      </p:grpSp>
      <p:sp>
        <p:nvSpPr>
          <p:cNvPr id="31" name="TextBox 30">
            <a:extLst>
              <a:ext uri="{FF2B5EF4-FFF2-40B4-BE49-F238E27FC236}">
                <a16:creationId xmlns:a16="http://schemas.microsoft.com/office/drawing/2014/main" id="{A64F8FF7-02B5-F340-85D6-1DE2E4B1349D}"/>
              </a:ext>
            </a:extLst>
          </p:cNvPr>
          <p:cNvSpPr txBox="1"/>
          <p:nvPr/>
        </p:nvSpPr>
        <p:spPr>
          <a:xfrm>
            <a:off x="416689" y="1121157"/>
            <a:ext cx="8611564" cy="892552"/>
          </a:xfrm>
          <a:prstGeom prst="rect">
            <a:avLst/>
          </a:prstGeom>
          <a:noFill/>
        </p:spPr>
        <p:txBody>
          <a:bodyPr wrap="square" rtlCol="0">
            <a:spAutoFit/>
          </a:bodyPr>
          <a:lstStyle/>
          <a:p>
            <a:pPr algn="ctr"/>
            <a:r>
              <a:rPr lang="en-US" sz="2800" dirty="0"/>
              <a:t>Protecting the output: Differential Privacy</a:t>
            </a:r>
            <a:r>
              <a:rPr lang="en-US" sz="2400" dirty="0"/>
              <a:t> (</a:t>
            </a:r>
            <a:r>
              <a:rPr lang="en-US" sz="2400" dirty="0">
                <a:solidFill>
                  <a:srgbClr val="23B015"/>
                </a:solidFill>
              </a:rPr>
              <a:t>DP</a:t>
            </a:r>
            <a:r>
              <a:rPr lang="en-US" sz="2400" dirty="0"/>
              <a:t>)</a:t>
            </a:r>
            <a:r>
              <a:rPr lang="en-US" sz="2400" dirty="0">
                <a:latin typeface="Arial Rounded MT Bold" panose="020F0704030504030204" pitchFamily="34" charset="77"/>
              </a:rPr>
              <a:t> </a:t>
            </a:r>
            <a:r>
              <a:rPr lang="en-US" sz="2400" dirty="0"/>
              <a:t>[</a:t>
            </a:r>
            <a:r>
              <a:rPr lang="en-US" sz="1600" dirty="0"/>
              <a:t>D‘06, DMN‘06</a:t>
            </a:r>
            <a:r>
              <a:rPr lang="en-US" sz="2400" dirty="0"/>
              <a:t>]</a:t>
            </a:r>
          </a:p>
        </p:txBody>
      </p:sp>
      <p:grpSp>
        <p:nvGrpSpPr>
          <p:cNvPr id="78" name="Group 77">
            <a:extLst>
              <a:ext uri="{FF2B5EF4-FFF2-40B4-BE49-F238E27FC236}">
                <a16:creationId xmlns:a16="http://schemas.microsoft.com/office/drawing/2014/main" id="{086F6ED9-911F-DC4D-B835-A6AD0E9E3381}"/>
              </a:ext>
            </a:extLst>
          </p:cNvPr>
          <p:cNvGrpSpPr/>
          <p:nvPr/>
        </p:nvGrpSpPr>
        <p:grpSpPr>
          <a:xfrm>
            <a:off x="3118672" y="2391274"/>
            <a:ext cx="3509670" cy="1195903"/>
            <a:chOff x="3512300" y="1584149"/>
            <a:chExt cx="4321323" cy="1463034"/>
          </a:xfrm>
        </p:grpSpPr>
        <p:grpSp>
          <p:nvGrpSpPr>
            <p:cNvPr id="32" name="Group 31">
              <a:extLst>
                <a:ext uri="{FF2B5EF4-FFF2-40B4-BE49-F238E27FC236}">
                  <a16:creationId xmlns:a16="http://schemas.microsoft.com/office/drawing/2014/main" id="{23744BFC-D69B-B842-BF76-111D50FAC175}"/>
                </a:ext>
              </a:extLst>
            </p:cNvPr>
            <p:cNvGrpSpPr/>
            <p:nvPr/>
          </p:nvGrpSpPr>
          <p:grpSpPr>
            <a:xfrm>
              <a:off x="4286604" y="2267482"/>
              <a:ext cx="3547019" cy="779701"/>
              <a:chOff x="4222543" y="4058305"/>
              <a:chExt cx="3547019" cy="779701"/>
            </a:xfrm>
          </p:grpSpPr>
          <p:grpSp>
            <p:nvGrpSpPr>
              <p:cNvPr id="20" name="Group 19">
                <a:extLst>
                  <a:ext uri="{FF2B5EF4-FFF2-40B4-BE49-F238E27FC236}">
                    <a16:creationId xmlns:a16="http://schemas.microsoft.com/office/drawing/2014/main" id="{5EA6C33F-00FC-954D-8AC8-97086DE0CE6B}"/>
                  </a:ext>
                </a:extLst>
              </p:cNvPr>
              <p:cNvGrpSpPr/>
              <p:nvPr/>
            </p:nvGrpSpPr>
            <p:grpSpPr>
              <a:xfrm>
                <a:off x="6197063" y="4068857"/>
                <a:ext cx="1572499" cy="500601"/>
                <a:chOff x="8352334" y="4530452"/>
                <a:chExt cx="1572499" cy="500601"/>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FA0F991-34EF-3C45-9A90-C4E95C82C952}"/>
                        </a:ext>
                      </a:extLst>
                    </p:cNvPr>
                    <p:cNvSpPr txBox="1"/>
                    <p:nvPr/>
                  </p:nvSpPr>
                  <p:spPr>
                    <a:xfrm>
                      <a:off x="8352334" y="4530452"/>
                      <a:ext cx="1572499" cy="4518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70C0"/>
                                </a:solidFill>
                                <a:latin typeface="Cambria Math" panose="02040503050406030204" pitchFamily="18" charset="0"/>
                              </a:rPr>
                              <m:t>𝑀</m:t>
                            </m:r>
                            <m:r>
                              <a:rPr lang="en-US" i="1" smtClean="0">
                                <a:solidFill>
                                  <a:srgbClr val="0070C0"/>
                                </a:solidFill>
                                <a:latin typeface="Cambria Math" panose="02040503050406030204" pitchFamily="18" charset="0"/>
                              </a:rPr>
                              <m:t>(            )</m:t>
                            </m:r>
                          </m:oMath>
                        </m:oMathPara>
                      </a14:m>
                      <a:endParaRPr lang="en-US" dirty="0"/>
                    </a:p>
                  </p:txBody>
                </p:sp>
              </mc:Choice>
              <mc:Fallback xmlns="">
                <p:sp>
                  <p:nvSpPr>
                    <p:cNvPr id="21" name="TextBox 20">
                      <a:extLst>
                        <a:ext uri="{FF2B5EF4-FFF2-40B4-BE49-F238E27FC236}">
                          <a16:creationId xmlns:a16="http://schemas.microsoft.com/office/drawing/2014/main" id="{EFA0F991-34EF-3C45-9A90-C4E95C82C952}"/>
                        </a:ext>
                      </a:extLst>
                    </p:cNvPr>
                    <p:cNvSpPr txBox="1">
                      <a:spLocks noRot="1" noChangeAspect="1" noMove="1" noResize="1" noEditPoints="1" noAdjustHandles="1" noChangeArrowheads="1" noChangeShapeType="1" noTextEdit="1"/>
                    </p:cNvSpPr>
                    <p:nvPr/>
                  </p:nvSpPr>
                  <p:spPr>
                    <a:xfrm>
                      <a:off x="8352334" y="4530452"/>
                      <a:ext cx="1572499" cy="451829"/>
                    </a:xfrm>
                    <a:prstGeom prst="rect">
                      <a:avLst/>
                    </a:prstGeom>
                    <a:blipFill>
                      <a:blip r:embed="rId5"/>
                      <a:stretch>
                        <a:fillRect b="-16393"/>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4CF32D3C-7A1E-4640-A4F7-4F8AC253F547}"/>
                    </a:ext>
                  </a:extLst>
                </p:cNvPr>
                <p:cNvPicPr>
                  <a:picLocks noChangeAspect="1"/>
                </p:cNvPicPr>
                <p:nvPr/>
              </p:nvPicPr>
              <p:blipFill>
                <a:blip r:embed="rId6"/>
                <a:stretch>
                  <a:fillRect/>
                </a:stretch>
              </p:blipFill>
              <p:spPr>
                <a:xfrm>
                  <a:off x="8928713" y="4582514"/>
                  <a:ext cx="718743" cy="448539"/>
                </a:xfrm>
                <a:prstGeom prst="rect">
                  <a:avLst/>
                </a:prstGeom>
              </p:spPr>
            </p:pic>
          </p:grpSp>
          <p:grpSp>
            <p:nvGrpSpPr>
              <p:cNvPr id="23" name="Group 22">
                <a:extLst>
                  <a:ext uri="{FF2B5EF4-FFF2-40B4-BE49-F238E27FC236}">
                    <a16:creationId xmlns:a16="http://schemas.microsoft.com/office/drawing/2014/main" id="{A34427BB-673E-604A-AC44-F54DE85695E5}"/>
                  </a:ext>
                </a:extLst>
              </p:cNvPr>
              <p:cNvGrpSpPr/>
              <p:nvPr/>
            </p:nvGrpSpPr>
            <p:grpSpPr>
              <a:xfrm>
                <a:off x="4222543" y="4068163"/>
                <a:ext cx="1698818" cy="525104"/>
                <a:chOff x="6960414" y="4566144"/>
                <a:chExt cx="1698818" cy="525104"/>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A3FAF94-60A7-0944-8990-8B78CD040B94}"/>
                        </a:ext>
                      </a:extLst>
                    </p:cNvPr>
                    <p:cNvSpPr txBox="1"/>
                    <p:nvPr/>
                  </p:nvSpPr>
                  <p:spPr>
                    <a:xfrm>
                      <a:off x="6960414" y="4566144"/>
                      <a:ext cx="1698818" cy="4518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 </m:t>
                            </m:r>
                            <m:r>
                              <a:rPr lang="en-US" i="1" smtClean="0">
                                <a:solidFill>
                                  <a:srgbClr val="0070C0"/>
                                </a:solidFill>
                                <a:latin typeface="Cambria Math" panose="02040503050406030204" pitchFamily="18" charset="0"/>
                              </a:rPr>
                              <m:t>𝑀</m:t>
                            </m:r>
                            <m:r>
                              <a:rPr lang="en-US" i="1" smtClean="0">
                                <a:solidFill>
                                  <a:srgbClr val="0070C0"/>
                                </a:solidFill>
                                <a:latin typeface="Cambria Math" panose="02040503050406030204" pitchFamily="18" charset="0"/>
                              </a:rPr>
                              <m:t>(             )</m:t>
                            </m:r>
                          </m:oMath>
                        </m:oMathPara>
                      </a14:m>
                      <a:endParaRPr lang="en-US" sz="1688" dirty="0"/>
                    </a:p>
                  </p:txBody>
                </p:sp>
              </mc:Choice>
              <mc:Fallback xmlns="">
                <p:sp>
                  <p:nvSpPr>
                    <p:cNvPr id="24" name="TextBox 23">
                      <a:extLst>
                        <a:ext uri="{FF2B5EF4-FFF2-40B4-BE49-F238E27FC236}">
                          <a16:creationId xmlns:a16="http://schemas.microsoft.com/office/drawing/2014/main" id="{FA3FAF94-60A7-0944-8990-8B78CD040B94}"/>
                        </a:ext>
                      </a:extLst>
                    </p:cNvPr>
                    <p:cNvSpPr txBox="1">
                      <a:spLocks noRot="1" noChangeAspect="1" noMove="1" noResize="1" noEditPoints="1" noAdjustHandles="1" noChangeArrowheads="1" noChangeShapeType="1" noTextEdit="1"/>
                    </p:cNvSpPr>
                    <p:nvPr/>
                  </p:nvSpPr>
                  <p:spPr>
                    <a:xfrm>
                      <a:off x="6960414" y="4566144"/>
                      <a:ext cx="1698818" cy="451829"/>
                    </a:xfrm>
                    <a:prstGeom prst="rect">
                      <a:avLst/>
                    </a:prstGeom>
                    <a:blipFill>
                      <a:blip r:embed="rId7"/>
                      <a:stretch>
                        <a:fillRect b="-16393"/>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A7D5F056-6C3D-4E44-96F2-E86D9FC85A65}"/>
                    </a:ext>
                  </a:extLst>
                </p:cNvPr>
                <p:cNvPicPr>
                  <a:picLocks noChangeAspect="1"/>
                </p:cNvPicPr>
                <p:nvPr/>
              </p:nvPicPr>
              <p:blipFill>
                <a:blip r:embed="rId8"/>
                <a:stretch>
                  <a:fillRect/>
                </a:stretch>
              </p:blipFill>
              <p:spPr>
                <a:xfrm>
                  <a:off x="7601901" y="4642709"/>
                  <a:ext cx="720869" cy="448539"/>
                </a:xfrm>
                <a:prstGeom prst="rect">
                  <a:avLst/>
                </a:prstGeom>
              </p:spPr>
            </p:pic>
          </p:grpSp>
          <p:sp>
            <p:nvSpPr>
              <p:cNvPr id="30" name="TextBox 29">
                <a:extLst>
                  <a:ext uri="{FF2B5EF4-FFF2-40B4-BE49-F238E27FC236}">
                    <a16:creationId xmlns:a16="http://schemas.microsoft.com/office/drawing/2014/main" id="{30F85F9B-117C-7143-8A68-07496ABE5248}"/>
                  </a:ext>
                </a:extLst>
              </p:cNvPr>
              <p:cNvSpPr txBox="1"/>
              <p:nvPr/>
            </p:nvSpPr>
            <p:spPr>
              <a:xfrm>
                <a:off x="5830885" y="4058305"/>
                <a:ext cx="747213" cy="779701"/>
              </a:xfrm>
              <a:prstGeom prst="rect">
                <a:avLst/>
              </a:prstGeom>
              <a:noFill/>
            </p:spPr>
            <p:txBody>
              <a:bodyPr wrap="none" rtlCol="0">
                <a:spAutoFit/>
              </a:bodyPr>
              <a:lstStyle/>
              <a:p>
                <a:r>
                  <a:rPr lang="en-US" sz="2250" dirty="0"/>
                  <a:t>≡</a:t>
                </a:r>
                <a:endParaRPr lang="en-US" sz="1350" dirty="0"/>
              </a:p>
            </p:txBody>
          </p:sp>
        </p:gr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CF65374-85DF-494A-8E6E-59A61EE9E323}"/>
                    </a:ext>
                  </a:extLst>
                </p:cNvPr>
                <p:cNvSpPr txBox="1"/>
                <p:nvPr/>
              </p:nvSpPr>
              <p:spPr>
                <a:xfrm>
                  <a:off x="3512300" y="1584149"/>
                  <a:ext cx="3989128" cy="595035"/>
                </a:xfrm>
                <a:prstGeom prst="rect">
                  <a:avLst/>
                </a:prstGeom>
                <a:noFill/>
              </p:spPr>
              <p:txBody>
                <a:bodyPr wrap="none" rtlCol="0">
                  <a:spAutoFit/>
                </a:bodyPr>
                <a:lstStyle/>
                <a:p>
                  <a:r>
                    <a:rPr lang="en-US" sz="1575" dirty="0"/>
                    <a:t>If </a:t>
                  </a:r>
                  <a14:m>
                    <m:oMath xmlns:m="http://schemas.openxmlformats.org/officeDocument/2006/math">
                      <m:r>
                        <a:rPr lang="en-US" sz="1575" i="1">
                          <a:solidFill>
                            <a:srgbClr val="0070C0"/>
                          </a:solidFill>
                          <a:latin typeface="Cambria Math" panose="02040503050406030204" pitchFamily="18" charset="0"/>
                        </a:rPr>
                        <m:t>𝑀</m:t>
                      </m:r>
                      <m:r>
                        <a:rPr lang="en-US" sz="1575" i="1">
                          <a:solidFill>
                            <a:srgbClr val="0070C0"/>
                          </a:solidFill>
                          <a:latin typeface="Cambria Math" panose="02040503050406030204" pitchFamily="18" charset="0"/>
                        </a:rPr>
                        <m:t> </m:t>
                      </m:r>
                    </m:oMath>
                  </a14:m>
                  <a:r>
                    <a:rPr lang="en-US" sz="1575" dirty="0"/>
                    <a:t> is private, then</a:t>
                  </a:r>
                </a:p>
              </p:txBody>
            </p:sp>
          </mc:Choice>
          <mc:Fallback xmlns="">
            <p:sp>
              <p:nvSpPr>
                <p:cNvPr id="34" name="TextBox 33">
                  <a:extLst>
                    <a:ext uri="{FF2B5EF4-FFF2-40B4-BE49-F238E27FC236}">
                      <a16:creationId xmlns:a16="http://schemas.microsoft.com/office/drawing/2014/main" id="{5CF65374-85DF-494A-8E6E-59A61EE9E323}"/>
                    </a:ext>
                  </a:extLst>
                </p:cNvPr>
                <p:cNvSpPr txBox="1">
                  <a:spLocks noRot="1" noChangeAspect="1" noMove="1" noResize="1" noEditPoints="1" noAdjustHandles="1" noChangeArrowheads="1" noChangeShapeType="1" noTextEdit="1"/>
                </p:cNvSpPr>
                <p:nvPr/>
              </p:nvSpPr>
              <p:spPr>
                <a:xfrm>
                  <a:off x="3512300" y="1584149"/>
                  <a:ext cx="3989128" cy="595035"/>
                </a:xfrm>
                <a:prstGeom prst="rect">
                  <a:avLst/>
                </a:prstGeom>
                <a:blipFill>
                  <a:blip r:embed="rId9"/>
                  <a:stretch>
                    <a:fillRect l="-1630" t="-7273" r="-543" b="-21818"/>
                  </a:stretch>
                </a:blipFill>
              </p:spPr>
              <p:txBody>
                <a:bodyPr/>
                <a:lstStyle/>
                <a:p>
                  <a:r>
                    <a:rPr lang="en-US">
                      <a:noFill/>
                    </a:rPr>
                    <a:t> </a:t>
                  </a:r>
                </a:p>
              </p:txBody>
            </p:sp>
          </mc:Fallback>
        </mc:AlternateContent>
      </p:grpSp>
      <p:pic>
        <p:nvPicPr>
          <p:cNvPr id="37" name="Content Placeholder 13">
            <a:extLst>
              <a:ext uri="{FF2B5EF4-FFF2-40B4-BE49-F238E27FC236}">
                <a16:creationId xmlns:a16="http://schemas.microsoft.com/office/drawing/2014/main" id="{0B97401E-ECA0-5541-857C-FC84C65BF04B}"/>
              </a:ext>
            </a:extLst>
          </p:cNvPr>
          <p:cNvPicPr>
            <a:picLocks noGrp="1" noChangeAspect="1"/>
          </p:cNvPicPr>
          <p:nvPr>
            <p:ph idx="1"/>
          </p:nvPr>
        </p:nvPicPr>
        <p:blipFill>
          <a:blip r:embed="rId10"/>
          <a:stretch>
            <a:fillRect/>
          </a:stretch>
        </p:blipFill>
        <p:spPr>
          <a:xfrm>
            <a:off x="3130471" y="3433153"/>
            <a:ext cx="3860922" cy="2295516"/>
          </a:xfrm>
        </p:spPr>
      </p:pic>
      <p:grpSp>
        <p:nvGrpSpPr>
          <p:cNvPr id="38" name="Group 37">
            <a:extLst>
              <a:ext uri="{FF2B5EF4-FFF2-40B4-BE49-F238E27FC236}">
                <a16:creationId xmlns:a16="http://schemas.microsoft.com/office/drawing/2014/main" id="{2FBA66A7-EB2D-A649-8CE6-1E398A9134BA}"/>
              </a:ext>
            </a:extLst>
          </p:cNvPr>
          <p:cNvGrpSpPr/>
          <p:nvPr/>
        </p:nvGrpSpPr>
        <p:grpSpPr>
          <a:xfrm>
            <a:off x="2913743" y="3364602"/>
            <a:ext cx="4636599" cy="2879940"/>
            <a:chOff x="1438708" y="2509745"/>
            <a:chExt cx="6885310" cy="4075535"/>
          </a:xfrm>
        </p:grpSpPr>
        <p:grpSp>
          <p:nvGrpSpPr>
            <p:cNvPr id="39" name="Group 38">
              <a:extLst>
                <a:ext uri="{FF2B5EF4-FFF2-40B4-BE49-F238E27FC236}">
                  <a16:creationId xmlns:a16="http://schemas.microsoft.com/office/drawing/2014/main" id="{7FFE4363-5E0D-F343-AD7D-8DBDE508AEE8}"/>
                </a:ext>
              </a:extLst>
            </p:cNvPr>
            <p:cNvGrpSpPr/>
            <p:nvPr/>
          </p:nvGrpSpPr>
          <p:grpSpPr>
            <a:xfrm>
              <a:off x="5690881" y="2874887"/>
              <a:ext cx="2039917" cy="1130909"/>
              <a:chOff x="7011978" y="2356386"/>
              <a:chExt cx="2039917" cy="1130909"/>
            </a:xfrm>
          </p:grpSpPr>
          <p:grpSp>
            <p:nvGrpSpPr>
              <p:cNvPr id="49" name="Group 48">
                <a:extLst>
                  <a:ext uri="{FF2B5EF4-FFF2-40B4-BE49-F238E27FC236}">
                    <a16:creationId xmlns:a16="http://schemas.microsoft.com/office/drawing/2014/main" id="{D347DACB-F618-C44A-A142-725A1FF99E95}"/>
                  </a:ext>
                </a:extLst>
              </p:cNvPr>
              <p:cNvGrpSpPr/>
              <p:nvPr/>
            </p:nvGrpSpPr>
            <p:grpSpPr>
              <a:xfrm>
                <a:off x="7400736" y="2356386"/>
                <a:ext cx="1651159" cy="1130909"/>
                <a:chOff x="3679542" y="4170308"/>
                <a:chExt cx="1651159" cy="1130909"/>
              </a:xfrm>
            </p:grpSpPr>
            <p:grpSp>
              <p:nvGrpSpPr>
                <p:cNvPr id="51" name="Group 50">
                  <a:extLst>
                    <a:ext uri="{FF2B5EF4-FFF2-40B4-BE49-F238E27FC236}">
                      <a16:creationId xmlns:a16="http://schemas.microsoft.com/office/drawing/2014/main" id="{54B6EBEA-330F-C44D-87C2-6316A86DF58E}"/>
                    </a:ext>
                  </a:extLst>
                </p:cNvPr>
                <p:cNvGrpSpPr/>
                <p:nvPr/>
              </p:nvGrpSpPr>
              <p:grpSpPr>
                <a:xfrm>
                  <a:off x="3679542" y="4755313"/>
                  <a:ext cx="1651159" cy="545904"/>
                  <a:chOff x="5834813" y="5216908"/>
                  <a:chExt cx="1651159" cy="545904"/>
                </a:xfrm>
              </p:grpSpPr>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4BBB7555-16B3-3A4D-A49F-53104153A4F2}"/>
                          </a:ext>
                        </a:extLst>
                      </p:cNvPr>
                      <p:cNvSpPr txBox="1"/>
                      <p:nvPr/>
                    </p:nvSpPr>
                    <p:spPr>
                      <a:xfrm>
                        <a:off x="5834813" y="5216908"/>
                        <a:ext cx="1651159" cy="545904"/>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125" i="1">
                                  <a:solidFill>
                                    <a:srgbClr val="0070C0"/>
                                  </a:solidFill>
                                  <a:latin typeface="Cambria Math" panose="02040503050406030204" pitchFamily="18" charset="0"/>
                                </a:rPr>
                                <m:t>𝑀</m:t>
                              </m:r>
                              <m:r>
                                <a:rPr lang="en-US" sz="1125" i="1">
                                  <a:solidFill>
                                    <a:srgbClr val="0070C0"/>
                                  </a:solidFill>
                                  <a:latin typeface="Cambria Math" panose="02040503050406030204" pitchFamily="18" charset="0"/>
                                </a:rPr>
                                <m:t>(         )</m:t>
                              </m:r>
                            </m:oMath>
                          </m:oMathPara>
                        </a14:m>
                        <a:endParaRPr lang="en-US" sz="1125" dirty="0"/>
                      </a:p>
                    </p:txBody>
                  </p:sp>
                </mc:Choice>
                <mc:Fallback xmlns="">
                  <p:sp>
                    <p:nvSpPr>
                      <p:cNvPr id="55" name="TextBox 54">
                        <a:extLst>
                          <a:ext uri="{FF2B5EF4-FFF2-40B4-BE49-F238E27FC236}">
                            <a16:creationId xmlns:a16="http://schemas.microsoft.com/office/drawing/2014/main" id="{4BBB7555-16B3-3A4D-A49F-53104153A4F2}"/>
                          </a:ext>
                        </a:extLst>
                      </p:cNvPr>
                      <p:cNvSpPr txBox="1">
                        <a:spLocks noRot="1" noChangeAspect="1" noMove="1" noResize="1" noEditPoints="1" noAdjustHandles="1" noChangeArrowheads="1" noChangeShapeType="1" noTextEdit="1"/>
                      </p:cNvSpPr>
                      <p:nvPr/>
                    </p:nvSpPr>
                    <p:spPr>
                      <a:xfrm>
                        <a:off x="5834813" y="5216908"/>
                        <a:ext cx="1651159" cy="545904"/>
                      </a:xfrm>
                      <a:prstGeom prst="rect">
                        <a:avLst/>
                      </a:prstGeom>
                      <a:blipFill>
                        <a:blip r:embed="rId11"/>
                        <a:stretch>
                          <a:fillRect b="-6977"/>
                        </a:stretch>
                      </a:blipFill>
                    </p:spPr>
                    <p:txBody>
                      <a:bodyPr/>
                      <a:lstStyle/>
                      <a:p>
                        <a:r>
                          <a:rPr lang="en-US">
                            <a:noFill/>
                          </a:rPr>
                          <a:t> </a:t>
                        </a:r>
                      </a:p>
                    </p:txBody>
                  </p:sp>
                </mc:Fallback>
              </mc:AlternateContent>
              <p:pic>
                <p:nvPicPr>
                  <p:cNvPr id="56" name="Picture 55">
                    <a:extLst>
                      <a:ext uri="{FF2B5EF4-FFF2-40B4-BE49-F238E27FC236}">
                        <a16:creationId xmlns:a16="http://schemas.microsoft.com/office/drawing/2014/main" id="{EF19CCC7-09F5-8448-8EB6-43706F992BD0}"/>
                      </a:ext>
                    </a:extLst>
                  </p:cNvPr>
                  <p:cNvPicPr>
                    <a:picLocks noChangeAspect="1"/>
                  </p:cNvPicPr>
                  <p:nvPr/>
                </p:nvPicPr>
                <p:blipFill>
                  <a:blip r:embed="rId6"/>
                  <a:stretch>
                    <a:fillRect/>
                  </a:stretch>
                </p:blipFill>
                <p:spPr>
                  <a:xfrm>
                    <a:off x="6401412" y="5297066"/>
                    <a:ext cx="556484" cy="347279"/>
                  </a:xfrm>
                  <a:prstGeom prst="rect">
                    <a:avLst/>
                  </a:prstGeom>
                  <a:solidFill>
                    <a:schemeClr val="bg1"/>
                  </a:solidFill>
                  <a:ln>
                    <a:noFill/>
                  </a:ln>
                </p:spPr>
              </p:pic>
            </p:grpSp>
            <p:grpSp>
              <p:nvGrpSpPr>
                <p:cNvPr id="52" name="Group 51">
                  <a:extLst>
                    <a:ext uri="{FF2B5EF4-FFF2-40B4-BE49-F238E27FC236}">
                      <a16:creationId xmlns:a16="http://schemas.microsoft.com/office/drawing/2014/main" id="{696B26C5-DB65-2540-9D40-FC8E0CF8ACE6}"/>
                    </a:ext>
                  </a:extLst>
                </p:cNvPr>
                <p:cNvGrpSpPr/>
                <p:nvPr/>
              </p:nvGrpSpPr>
              <p:grpSpPr>
                <a:xfrm>
                  <a:off x="3679542" y="4170308"/>
                  <a:ext cx="1651159" cy="545903"/>
                  <a:chOff x="6417413" y="4668289"/>
                  <a:chExt cx="1651159" cy="545903"/>
                </a:xfrm>
              </p:grpSpPr>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82613407-DF6B-4641-988E-289DCC300137}"/>
                          </a:ext>
                        </a:extLst>
                      </p:cNvPr>
                      <p:cNvSpPr txBox="1"/>
                      <p:nvPr/>
                    </p:nvSpPr>
                    <p:spPr>
                      <a:xfrm>
                        <a:off x="6417413" y="4668289"/>
                        <a:ext cx="1651159" cy="545903"/>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125" i="1">
                                  <a:solidFill>
                                    <a:srgbClr val="0070C0"/>
                                  </a:solidFill>
                                  <a:latin typeface="Cambria Math" panose="02040503050406030204" pitchFamily="18" charset="0"/>
                                </a:rPr>
                                <m:t>𝑀</m:t>
                              </m:r>
                              <m:r>
                                <a:rPr lang="en-US" sz="1125" i="1">
                                  <a:solidFill>
                                    <a:srgbClr val="0070C0"/>
                                  </a:solidFill>
                                  <a:latin typeface="Cambria Math" panose="02040503050406030204" pitchFamily="18" charset="0"/>
                                </a:rPr>
                                <m:t>(         )</m:t>
                              </m:r>
                            </m:oMath>
                          </m:oMathPara>
                        </a14:m>
                        <a:endParaRPr lang="en-US" sz="1125" dirty="0"/>
                      </a:p>
                    </p:txBody>
                  </p:sp>
                </mc:Choice>
                <mc:Fallback xmlns="">
                  <p:sp>
                    <p:nvSpPr>
                      <p:cNvPr id="53" name="TextBox 52">
                        <a:extLst>
                          <a:ext uri="{FF2B5EF4-FFF2-40B4-BE49-F238E27FC236}">
                            <a16:creationId xmlns:a16="http://schemas.microsoft.com/office/drawing/2014/main" id="{82613407-DF6B-4641-988E-289DCC300137}"/>
                          </a:ext>
                        </a:extLst>
                      </p:cNvPr>
                      <p:cNvSpPr txBox="1">
                        <a:spLocks noRot="1" noChangeAspect="1" noMove="1" noResize="1" noEditPoints="1" noAdjustHandles="1" noChangeArrowheads="1" noChangeShapeType="1" noTextEdit="1"/>
                      </p:cNvSpPr>
                      <p:nvPr/>
                    </p:nvSpPr>
                    <p:spPr>
                      <a:xfrm>
                        <a:off x="6417413" y="4668289"/>
                        <a:ext cx="1651159" cy="545903"/>
                      </a:xfrm>
                      <a:prstGeom prst="rect">
                        <a:avLst/>
                      </a:prstGeom>
                      <a:blipFill>
                        <a:blip r:embed="rId12"/>
                        <a:stretch>
                          <a:fillRect b="-6818"/>
                        </a:stretch>
                      </a:blipFill>
                    </p:spPr>
                    <p:txBody>
                      <a:bodyPr/>
                      <a:lstStyle/>
                      <a:p>
                        <a:r>
                          <a:rPr lang="en-US">
                            <a:noFill/>
                          </a:rPr>
                          <a:t> </a:t>
                        </a:r>
                      </a:p>
                    </p:txBody>
                  </p:sp>
                </mc:Fallback>
              </mc:AlternateContent>
              <p:pic>
                <p:nvPicPr>
                  <p:cNvPr id="54" name="Picture 53">
                    <a:extLst>
                      <a:ext uri="{FF2B5EF4-FFF2-40B4-BE49-F238E27FC236}">
                        <a16:creationId xmlns:a16="http://schemas.microsoft.com/office/drawing/2014/main" id="{19781320-DB7D-9B4F-8C4F-7C427AB353C3}"/>
                      </a:ext>
                    </a:extLst>
                  </p:cNvPr>
                  <p:cNvPicPr>
                    <a:picLocks noChangeAspect="1"/>
                  </p:cNvPicPr>
                  <p:nvPr/>
                </p:nvPicPr>
                <p:blipFill>
                  <a:blip r:embed="rId8"/>
                  <a:stretch>
                    <a:fillRect/>
                  </a:stretch>
                </p:blipFill>
                <p:spPr>
                  <a:xfrm>
                    <a:off x="6988199" y="4724217"/>
                    <a:ext cx="558131" cy="347281"/>
                  </a:xfrm>
                  <a:prstGeom prst="rect">
                    <a:avLst/>
                  </a:prstGeom>
                </p:spPr>
              </p:pic>
            </p:grpSp>
          </p:grpSp>
          <p:pic>
            <p:nvPicPr>
              <p:cNvPr id="50" name="Picture 49">
                <a:extLst>
                  <a:ext uri="{FF2B5EF4-FFF2-40B4-BE49-F238E27FC236}">
                    <a16:creationId xmlns:a16="http://schemas.microsoft.com/office/drawing/2014/main" id="{531FC545-7C75-474E-8325-C3B2AFE4E1EE}"/>
                  </a:ext>
                </a:extLst>
              </p:cNvPr>
              <p:cNvPicPr>
                <a:picLocks noChangeAspect="1"/>
              </p:cNvPicPr>
              <p:nvPr/>
            </p:nvPicPr>
            <p:blipFill>
              <a:blip r:embed="rId13"/>
              <a:stretch>
                <a:fillRect/>
              </a:stretch>
            </p:blipFill>
            <p:spPr>
              <a:xfrm>
                <a:off x="7011978" y="2568509"/>
                <a:ext cx="419100" cy="698500"/>
              </a:xfrm>
              <a:prstGeom prst="rect">
                <a:avLst/>
              </a:prstGeom>
            </p:spPr>
          </p:pic>
        </p:grpSp>
        <p:grpSp>
          <p:nvGrpSpPr>
            <p:cNvPr id="40" name="Group 39">
              <a:extLst>
                <a:ext uri="{FF2B5EF4-FFF2-40B4-BE49-F238E27FC236}">
                  <a16:creationId xmlns:a16="http://schemas.microsoft.com/office/drawing/2014/main" id="{48BDFE53-B2AE-5345-9549-D1157FDDD30A}"/>
                </a:ext>
              </a:extLst>
            </p:cNvPr>
            <p:cNvGrpSpPr/>
            <p:nvPr/>
          </p:nvGrpSpPr>
          <p:grpSpPr>
            <a:xfrm>
              <a:off x="3462895" y="5951603"/>
              <a:ext cx="1412555" cy="522658"/>
              <a:chOff x="3466214" y="5899799"/>
              <a:chExt cx="1412555" cy="522658"/>
            </a:xfrm>
          </p:grpSpPr>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C86A022-E54E-8A4E-A278-FC5961E6EB61}"/>
                      </a:ext>
                    </a:extLst>
                  </p:cNvPr>
                  <p:cNvSpPr txBox="1"/>
                  <p:nvPr/>
                </p:nvSpPr>
                <p:spPr>
                  <a:xfrm>
                    <a:off x="3466214" y="5899799"/>
                    <a:ext cx="1412555" cy="5226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𝑓</m:t>
                          </m:r>
                          <m:r>
                            <a:rPr lang="en-US" b="0" i="1" smtClean="0">
                              <a:latin typeface="Cambria Math" panose="02040503050406030204" pitchFamily="18" charset="0"/>
                            </a:rPr>
                            <m:t> </m:t>
                          </m:r>
                          <m:r>
                            <a:rPr lang="en-US" i="1">
                              <a:latin typeface="Cambria Math" panose="02040503050406030204" pitchFamily="18" charset="0"/>
                            </a:rPr>
                            <m:t>(     </m:t>
                          </m:r>
                          <m:r>
                            <a:rPr lang="en-US" b="0" i="1" smtClean="0">
                              <a:latin typeface="Cambria Math" panose="02040503050406030204" pitchFamily="18" charset="0"/>
                            </a:rPr>
                            <m:t> </m:t>
                          </m:r>
                          <m:r>
                            <a:rPr lang="en-US" i="1">
                              <a:latin typeface="Cambria Math" panose="02040503050406030204" pitchFamily="18" charset="0"/>
                            </a:rPr>
                            <m:t>)</m:t>
                          </m:r>
                        </m:oMath>
                      </m:oMathPara>
                    </a14:m>
                    <a:endParaRPr lang="en-US" dirty="0"/>
                  </a:p>
                </p:txBody>
              </p:sp>
            </mc:Choice>
            <mc:Fallback xmlns="">
              <p:sp>
                <p:nvSpPr>
                  <p:cNvPr id="47" name="TextBox 46">
                    <a:extLst>
                      <a:ext uri="{FF2B5EF4-FFF2-40B4-BE49-F238E27FC236}">
                        <a16:creationId xmlns:a16="http://schemas.microsoft.com/office/drawing/2014/main" id="{4C86A022-E54E-8A4E-A278-FC5961E6EB61}"/>
                      </a:ext>
                    </a:extLst>
                  </p:cNvPr>
                  <p:cNvSpPr txBox="1">
                    <a:spLocks noRot="1" noChangeAspect="1" noMove="1" noResize="1" noEditPoints="1" noAdjustHandles="1" noChangeArrowheads="1" noChangeShapeType="1" noTextEdit="1"/>
                  </p:cNvSpPr>
                  <p:nvPr/>
                </p:nvSpPr>
                <p:spPr>
                  <a:xfrm>
                    <a:off x="3466214" y="5899799"/>
                    <a:ext cx="1412555" cy="522658"/>
                  </a:xfrm>
                  <a:prstGeom prst="rect">
                    <a:avLst/>
                  </a:prstGeom>
                  <a:blipFill>
                    <a:blip r:embed="rId14"/>
                    <a:stretch>
                      <a:fillRect b="-16667"/>
                    </a:stretch>
                  </a:blipFill>
                </p:spPr>
                <p:txBody>
                  <a:bodyPr/>
                  <a:lstStyle/>
                  <a:p>
                    <a:r>
                      <a:rPr lang="en-US">
                        <a:noFill/>
                      </a:rPr>
                      <a:t> </a:t>
                    </a:r>
                  </a:p>
                </p:txBody>
              </p:sp>
            </mc:Fallback>
          </mc:AlternateContent>
          <p:pic>
            <p:nvPicPr>
              <p:cNvPr id="48" name="Picture 47">
                <a:extLst>
                  <a:ext uri="{FF2B5EF4-FFF2-40B4-BE49-F238E27FC236}">
                    <a16:creationId xmlns:a16="http://schemas.microsoft.com/office/drawing/2014/main" id="{292472B5-E40A-BF45-BD14-CD6B9E16CC18}"/>
                  </a:ext>
                </a:extLst>
              </p:cNvPr>
              <p:cNvPicPr>
                <a:picLocks noChangeAspect="1"/>
              </p:cNvPicPr>
              <p:nvPr/>
            </p:nvPicPr>
            <p:blipFill>
              <a:blip r:embed="rId8"/>
              <a:stretch>
                <a:fillRect/>
              </a:stretch>
            </p:blipFill>
            <p:spPr>
              <a:xfrm>
                <a:off x="3965251" y="6008058"/>
                <a:ext cx="528526" cy="328860"/>
              </a:xfrm>
              <a:prstGeom prst="rect">
                <a:avLst/>
              </a:prstGeom>
            </p:spPr>
          </p:pic>
        </p:grpSp>
        <p:grpSp>
          <p:nvGrpSpPr>
            <p:cNvPr id="41" name="Group 40">
              <a:extLst>
                <a:ext uri="{FF2B5EF4-FFF2-40B4-BE49-F238E27FC236}">
                  <a16:creationId xmlns:a16="http://schemas.microsoft.com/office/drawing/2014/main" id="{B0496BB2-2DFD-B747-B6CC-DB3FB63CBFAD}"/>
                </a:ext>
              </a:extLst>
            </p:cNvPr>
            <p:cNvGrpSpPr/>
            <p:nvPr/>
          </p:nvGrpSpPr>
          <p:grpSpPr>
            <a:xfrm>
              <a:off x="4555887" y="5934335"/>
              <a:ext cx="1336381" cy="522658"/>
              <a:chOff x="4550719" y="5914052"/>
              <a:chExt cx="1336381" cy="522658"/>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3D29904-D511-B94E-8389-27EEBED2BB24}"/>
                      </a:ext>
                    </a:extLst>
                  </p:cNvPr>
                  <p:cNvSpPr txBox="1"/>
                  <p:nvPr/>
                </p:nvSpPr>
                <p:spPr>
                  <a:xfrm>
                    <a:off x="4550719" y="5914052"/>
                    <a:ext cx="1336381" cy="5226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𝑓</m:t>
                          </m:r>
                          <m:r>
                            <a:rPr lang="en-US" i="1">
                              <a:latin typeface="Cambria Math" panose="02040503050406030204" pitchFamily="18" charset="0"/>
                            </a:rPr>
                            <m:t>(      )</m:t>
                          </m:r>
                        </m:oMath>
                      </m:oMathPara>
                    </a14:m>
                    <a:endParaRPr lang="en-US" dirty="0"/>
                  </a:p>
                </p:txBody>
              </p:sp>
            </mc:Choice>
            <mc:Fallback xmlns="">
              <p:sp>
                <p:nvSpPr>
                  <p:cNvPr id="45" name="TextBox 44">
                    <a:extLst>
                      <a:ext uri="{FF2B5EF4-FFF2-40B4-BE49-F238E27FC236}">
                        <a16:creationId xmlns:a16="http://schemas.microsoft.com/office/drawing/2014/main" id="{03D29904-D511-B94E-8389-27EEBED2BB24}"/>
                      </a:ext>
                    </a:extLst>
                  </p:cNvPr>
                  <p:cNvSpPr txBox="1">
                    <a:spLocks noRot="1" noChangeAspect="1" noMove="1" noResize="1" noEditPoints="1" noAdjustHandles="1" noChangeArrowheads="1" noChangeShapeType="1" noTextEdit="1"/>
                  </p:cNvSpPr>
                  <p:nvPr/>
                </p:nvSpPr>
                <p:spPr>
                  <a:xfrm>
                    <a:off x="4550719" y="5914052"/>
                    <a:ext cx="1336381" cy="522658"/>
                  </a:xfrm>
                  <a:prstGeom prst="rect">
                    <a:avLst/>
                  </a:prstGeom>
                  <a:blipFill>
                    <a:blip r:embed="rId15"/>
                    <a:stretch>
                      <a:fillRect b="-16667"/>
                    </a:stretch>
                  </a:blipFill>
                </p:spPr>
                <p:txBody>
                  <a:bodyPr/>
                  <a:lstStyle/>
                  <a:p>
                    <a:r>
                      <a:rPr lang="en-US">
                        <a:noFill/>
                      </a:rPr>
                      <a:t> </a:t>
                    </a:r>
                  </a:p>
                </p:txBody>
              </p:sp>
            </mc:Fallback>
          </mc:AlternateContent>
          <p:pic>
            <p:nvPicPr>
              <p:cNvPr id="46" name="Picture 45">
                <a:extLst>
                  <a:ext uri="{FF2B5EF4-FFF2-40B4-BE49-F238E27FC236}">
                    <a16:creationId xmlns:a16="http://schemas.microsoft.com/office/drawing/2014/main" id="{B1C19A19-2E0F-AB41-810E-B34C46691129}"/>
                  </a:ext>
                </a:extLst>
              </p:cNvPr>
              <p:cNvPicPr>
                <a:picLocks noChangeAspect="1"/>
              </p:cNvPicPr>
              <p:nvPr/>
            </p:nvPicPr>
            <p:blipFill>
              <a:blip r:embed="rId6"/>
              <a:stretch>
                <a:fillRect/>
              </a:stretch>
            </p:blipFill>
            <p:spPr>
              <a:xfrm>
                <a:off x="4965550" y="6024327"/>
                <a:ext cx="563069" cy="351390"/>
              </a:xfrm>
              <a:prstGeom prst="rect">
                <a:avLst/>
              </a:prstGeom>
              <a:solidFill>
                <a:schemeClr val="bg1"/>
              </a:solidFill>
              <a:ln>
                <a:noFill/>
              </a:ln>
            </p:spPr>
          </p:pic>
        </p:grpSp>
        <p:cxnSp>
          <p:nvCxnSpPr>
            <p:cNvPr id="42" name="Straight Connector 41">
              <a:extLst>
                <a:ext uri="{FF2B5EF4-FFF2-40B4-BE49-F238E27FC236}">
                  <a16:creationId xmlns:a16="http://schemas.microsoft.com/office/drawing/2014/main" id="{F13D20F6-E8B5-0A43-9304-48014579DA1E}"/>
                </a:ext>
              </a:extLst>
            </p:cNvPr>
            <p:cNvCxnSpPr/>
            <p:nvPr/>
          </p:nvCxnSpPr>
          <p:spPr>
            <a:xfrm>
              <a:off x="1909782" y="2509745"/>
              <a:ext cx="0" cy="3365826"/>
            </a:xfrm>
            <a:prstGeom prst="line">
              <a:avLst/>
            </a:prstGeom>
          </p:spPr>
          <p:style>
            <a:lnRef idx="1">
              <a:schemeClr val="accent3"/>
            </a:lnRef>
            <a:fillRef idx="0">
              <a:schemeClr val="accent3"/>
            </a:fillRef>
            <a:effectRef idx="0">
              <a:schemeClr val="accent3"/>
            </a:effectRef>
            <a:fontRef idx="minor">
              <a:schemeClr val="tx1"/>
            </a:fontRef>
          </p:style>
        </p:cxnSp>
        <p:sp>
          <p:nvSpPr>
            <p:cNvPr id="43" name="TextBox 42">
              <a:extLst>
                <a:ext uri="{FF2B5EF4-FFF2-40B4-BE49-F238E27FC236}">
                  <a16:creationId xmlns:a16="http://schemas.microsoft.com/office/drawing/2014/main" id="{8C1C389E-CA1A-394A-B8D9-24B1EA21EF94}"/>
                </a:ext>
              </a:extLst>
            </p:cNvPr>
            <p:cNvSpPr txBox="1"/>
            <p:nvPr/>
          </p:nvSpPr>
          <p:spPr>
            <a:xfrm>
              <a:off x="6515442" y="5968171"/>
              <a:ext cx="1808576" cy="617109"/>
            </a:xfrm>
            <a:prstGeom prst="rect">
              <a:avLst/>
            </a:prstGeom>
            <a:noFill/>
          </p:spPr>
          <p:txBody>
            <a:bodyPr wrap="none" rtlCol="0">
              <a:spAutoFit/>
            </a:bodyPr>
            <a:lstStyle/>
            <a:p>
              <a:r>
                <a:rPr lang="en-US" sz="1350" i="1" dirty="0"/>
                <a:t>outputs</a:t>
              </a:r>
            </a:p>
          </p:txBody>
        </p:sp>
        <p:sp>
          <p:nvSpPr>
            <p:cNvPr id="44" name="TextBox 43">
              <a:extLst>
                <a:ext uri="{FF2B5EF4-FFF2-40B4-BE49-F238E27FC236}">
                  <a16:creationId xmlns:a16="http://schemas.microsoft.com/office/drawing/2014/main" id="{43C51EDE-C818-A94D-B65E-B498744C62AD}"/>
                </a:ext>
              </a:extLst>
            </p:cNvPr>
            <p:cNvSpPr txBox="1"/>
            <p:nvPr/>
          </p:nvSpPr>
          <p:spPr>
            <a:xfrm>
              <a:off x="1438708" y="2528967"/>
              <a:ext cx="464687" cy="1044338"/>
            </a:xfrm>
            <a:prstGeom prst="rect">
              <a:avLst/>
            </a:prstGeom>
            <a:noFill/>
          </p:spPr>
          <p:txBody>
            <a:bodyPr wrap="square" rtlCol="0">
              <a:spAutoFit/>
            </a:bodyPr>
            <a:lstStyle/>
            <a:p>
              <a:r>
                <a:rPr lang="en-US" sz="1350" i="1" dirty="0"/>
                <a:t>Pr</a:t>
              </a:r>
            </a:p>
          </p:txBody>
        </p:sp>
      </p:grpSp>
      <p:sp>
        <p:nvSpPr>
          <p:cNvPr id="80" name="Rounded Rectangle 79">
            <a:extLst>
              <a:ext uri="{FF2B5EF4-FFF2-40B4-BE49-F238E27FC236}">
                <a16:creationId xmlns:a16="http://schemas.microsoft.com/office/drawing/2014/main" id="{6C683BA6-91D7-4D43-871A-A8E5A481ECC8}"/>
              </a:ext>
            </a:extLst>
          </p:cNvPr>
          <p:cNvSpPr/>
          <p:nvPr/>
        </p:nvSpPr>
        <p:spPr>
          <a:xfrm>
            <a:off x="3756486" y="2886472"/>
            <a:ext cx="2830332" cy="546866"/>
          </a:xfrm>
          <a:prstGeom prst="round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8" name="Group 87">
            <a:extLst>
              <a:ext uri="{FF2B5EF4-FFF2-40B4-BE49-F238E27FC236}">
                <a16:creationId xmlns:a16="http://schemas.microsoft.com/office/drawing/2014/main" id="{F09C4E79-E686-D643-8E7F-C5B0B61CFC5E}"/>
              </a:ext>
            </a:extLst>
          </p:cNvPr>
          <p:cNvGrpSpPr/>
          <p:nvPr/>
        </p:nvGrpSpPr>
        <p:grpSpPr>
          <a:xfrm>
            <a:off x="6527180" y="2131431"/>
            <a:ext cx="1638834" cy="2552482"/>
            <a:chOff x="9510107" y="1122209"/>
            <a:chExt cx="2017832" cy="3122622"/>
          </a:xfrm>
        </p:grpSpPr>
        <p:grpSp>
          <p:nvGrpSpPr>
            <p:cNvPr id="74" name="Group 73">
              <a:extLst>
                <a:ext uri="{FF2B5EF4-FFF2-40B4-BE49-F238E27FC236}">
                  <a16:creationId xmlns:a16="http://schemas.microsoft.com/office/drawing/2014/main" id="{DB754E17-BB39-4A4C-9DBF-1B4B6E47E45E}"/>
                </a:ext>
              </a:extLst>
            </p:cNvPr>
            <p:cNvGrpSpPr/>
            <p:nvPr/>
          </p:nvGrpSpPr>
          <p:grpSpPr>
            <a:xfrm>
              <a:off x="9510107" y="1122209"/>
              <a:ext cx="2017832" cy="2925078"/>
              <a:chOff x="7688605" y="3335523"/>
              <a:chExt cx="2017832" cy="2925078"/>
            </a:xfrm>
          </p:grpSpPr>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2C852D6-0710-954B-9C36-4F9B4FF69D2D}"/>
                      </a:ext>
                    </a:extLst>
                  </p:cNvPr>
                  <p:cNvSpPr txBox="1"/>
                  <p:nvPr/>
                </p:nvSpPr>
                <p:spPr>
                  <a:xfrm>
                    <a:off x="7688605" y="5851131"/>
                    <a:ext cx="1399916" cy="4094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75" i="1" smtClean="0">
                              <a:solidFill>
                                <a:srgbClr val="0070C0"/>
                              </a:solidFill>
                              <a:latin typeface="Cambria Math" panose="02040503050406030204" pitchFamily="18" charset="0"/>
                            </a:rPr>
                            <m:t>𝑀</m:t>
                          </m:r>
                          <m:r>
                            <a:rPr lang="en-US" sz="1575" i="1" smtClean="0">
                              <a:solidFill>
                                <a:srgbClr val="0070C0"/>
                              </a:solidFill>
                              <a:latin typeface="Cambria Math" panose="02040503050406030204" pitchFamily="18" charset="0"/>
                            </a:rPr>
                            <m:t>(            )</m:t>
                          </m:r>
                        </m:oMath>
                      </m:oMathPara>
                    </a14:m>
                    <a:endParaRPr lang="en-US" sz="1575" dirty="0"/>
                  </a:p>
                </p:txBody>
              </p:sp>
            </mc:Choice>
            <mc:Fallback xmlns="">
              <p:sp>
                <p:nvSpPr>
                  <p:cNvPr id="58" name="TextBox 57">
                    <a:extLst>
                      <a:ext uri="{FF2B5EF4-FFF2-40B4-BE49-F238E27FC236}">
                        <a16:creationId xmlns:a16="http://schemas.microsoft.com/office/drawing/2014/main" id="{82C852D6-0710-954B-9C36-4F9B4FF69D2D}"/>
                      </a:ext>
                    </a:extLst>
                  </p:cNvPr>
                  <p:cNvSpPr txBox="1">
                    <a:spLocks noRot="1" noChangeAspect="1" noMove="1" noResize="1" noEditPoints="1" noAdjustHandles="1" noChangeArrowheads="1" noChangeShapeType="1" noTextEdit="1"/>
                  </p:cNvSpPr>
                  <p:nvPr/>
                </p:nvSpPr>
                <p:spPr>
                  <a:xfrm>
                    <a:off x="7688605" y="5851131"/>
                    <a:ext cx="1399916" cy="409470"/>
                  </a:xfrm>
                  <a:prstGeom prst="rect">
                    <a:avLst/>
                  </a:prstGeom>
                  <a:blipFill>
                    <a:blip r:embed="rId16"/>
                    <a:stretch>
                      <a:fillRect b="-12727"/>
                    </a:stretch>
                  </a:blipFill>
                </p:spPr>
                <p:txBody>
                  <a:bodyPr/>
                  <a:lstStyle/>
                  <a:p>
                    <a:r>
                      <a:rPr lang="en-US">
                        <a:noFill/>
                      </a:rPr>
                      <a:t> </a:t>
                    </a:r>
                  </a:p>
                </p:txBody>
              </p:sp>
            </mc:Fallback>
          </mc:AlternateContent>
          <p:grpSp>
            <p:nvGrpSpPr>
              <p:cNvPr id="70" name="Group 69">
                <a:extLst>
                  <a:ext uri="{FF2B5EF4-FFF2-40B4-BE49-F238E27FC236}">
                    <a16:creationId xmlns:a16="http://schemas.microsoft.com/office/drawing/2014/main" id="{F3FC3EDC-C41E-C54E-BD0C-47B4195BB56A}"/>
                  </a:ext>
                </a:extLst>
              </p:cNvPr>
              <p:cNvGrpSpPr/>
              <p:nvPr/>
            </p:nvGrpSpPr>
            <p:grpSpPr>
              <a:xfrm>
                <a:off x="7924225" y="3335523"/>
                <a:ext cx="1782212" cy="1776366"/>
                <a:chOff x="6335628" y="2914275"/>
                <a:chExt cx="1782212" cy="1776366"/>
              </a:xfrm>
            </p:grpSpPr>
            <p:pic>
              <p:nvPicPr>
                <p:cNvPr id="4" name="Picture 3">
                  <a:extLst>
                    <a:ext uri="{FF2B5EF4-FFF2-40B4-BE49-F238E27FC236}">
                      <a16:creationId xmlns:a16="http://schemas.microsoft.com/office/drawing/2014/main" id="{CEBE96C8-2A42-794D-9786-4F85352AD8F8}"/>
                    </a:ext>
                  </a:extLst>
                </p:cNvPr>
                <p:cNvPicPr>
                  <a:picLocks noChangeAspect="1"/>
                </p:cNvPicPr>
                <p:nvPr/>
              </p:nvPicPr>
              <p:blipFill rotWithShape="1">
                <a:blip r:embed="rId4"/>
                <a:srcRect l="57494" r="11617" b="61304"/>
                <a:stretch/>
              </p:blipFill>
              <p:spPr>
                <a:xfrm>
                  <a:off x="6335628" y="3982755"/>
                  <a:ext cx="840859" cy="707886"/>
                </a:xfrm>
                <a:prstGeom prst="rect">
                  <a:avLst/>
                </a:prstGeom>
              </p:spPr>
            </p:pic>
            <p:grpSp>
              <p:nvGrpSpPr>
                <p:cNvPr id="69" name="Group 68">
                  <a:extLst>
                    <a:ext uri="{FF2B5EF4-FFF2-40B4-BE49-F238E27FC236}">
                      <a16:creationId xmlns:a16="http://schemas.microsoft.com/office/drawing/2014/main" id="{23B1416F-7EA3-0843-B798-8C49C0EE0ACA}"/>
                    </a:ext>
                  </a:extLst>
                </p:cNvPr>
                <p:cNvGrpSpPr/>
                <p:nvPr/>
              </p:nvGrpSpPr>
              <p:grpSpPr>
                <a:xfrm>
                  <a:off x="6812786" y="2914275"/>
                  <a:ext cx="1305054" cy="1101808"/>
                  <a:chOff x="6812786" y="2914275"/>
                  <a:chExt cx="1305054" cy="1101808"/>
                </a:xfrm>
              </p:grpSpPr>
              <p:pic>
                <p:nvPicPr>
                  <p:cNvPr id="68" name="Picture 67">
                    <a:extLst>
                      <a:ext uri="{FF2B5EF4-FFF2-40B4-BE49-F238E27FC236}">
                        <a16:creationId xmlns:a16="http://schemas.microsoft.com/office/drawing/2014/main" id="{44093A83-2BAF-C349-A4F3-8A215EEF4D83}"/>
                      </a:ext>
                    </a:extLst>
                  </p:cNvPr>
                  <p:cNvPicPr>
                    <a:picLocks noChangeAspect="1"/>
                  </p:cNvPicPr>
                  <p:nvPr/>
                </p:nvPicPr>
                <p:blipFill>
                  <a:blip r:embed="rId17"/>
                  <a:stretch>
                    <a:fillRect/>
                  </a:stretch>
                </p:blipFill>
                <p:spPr>
                  <a:xfrm>
                    <a:off x="6812786" y="2914275"/>
                    <a:ext cx="1305054" cy="1101808"/>
                  </a:xfrm>
                  <a:prstGeom prst="rect">
                    <a:avLst/>
                  </a:prstGeom>
                </p:spPr>
              </p:pic>
              <p:grpSp>
                <p:nvGrpSpPr>
                  <p:cNvPr id="66" name="Group 65">
                    <a:extLst>
                      <a:ext uri="{FF2B5EF4-FFF2-40B4-BE49-F238E27FC236}">
                        <a16:creationId xmlns:a16="http://schemas.microsoft.com/office/drawing/2014/main" id="{117D653F-58EC-D646-8462-73F64119B6F9}"/>
                      </a:ext>
                    </a:extLst>
                  </p:cNvPr>
                  <p:cNvGrpSpPr/>
                  <p:nvPr/>
                </p:nvGrpSpPr>
                <p:grpSpPr>
                  <a:xfrm>
                    <a:off x="7074887" y="3166022"/>
                    <a:ext cx="996115" cy="638174"/>
                    <a:chOff x="1388346" y="4908976"/>
                    <a:chExt cx="1437192" cy="805260"/>
                  </a:xfrm>
                </p:grpSpPr>
                <p:pic>
                  <p:nvPicPr>
                    <p:cNvPr id="62" name="Picture 61">
                      <a:extLst>
                        <a:ext uri="{FF2B5EF4-FFF2-40B4-BE49-F238E27FC236}">
                          <a16:creationId xmlns:a16="http://schemas.microsoft.com/office/drawing/2014/main" id="{138F8B67-7C43-6147-AB5A-F76EE1A08858}"/>
                        </a:ext>
                      </a:extLst>
                    </p:cNvPr>
                    <p:cNvPicPr>
                      <a:picLocks noChangeAspect="1"/>
                    </p:cNvPicPr>
                    <p:nvPr/>
                  </p:nvPicPr>
                  <p:blipFill>
                    <a:blip r:embed="rId3"/>
                    <a:stretch>
                      <a:fillRect/>
                    </a:stretch>
                  </p:blipFill>
                  <p:spPr>
                    <a:xfrm>
                      <a:off x="1446981" y="4956479"/>
                      <a:ext cx="558799" cy="558800"/>
                    </a:xfrm>
                    <a:prstGeom prst="rect">
                      <a:avLst/>
                    </a:prstGeom>
                  </p:spPr>
                </p:pic>
                <p:sp>
                  <p:nvSpPr>
                    <p:cNvPr id="63" name="TextBox 62">
                      <a:extLst>
                        <a:ext uri="{FF2B5EF4-FFF2-40B4-BE49-F238E27FC236}">
                          <a16:creationId xmlns:a16="http://schemas.microsoft.com/office/drawing/2014/main" id="{047F1181-3C13-7548-B51B-BD830616093B}"/>
                        </a:ext>
                      </a:extLst>
                    </p:cNvPr>
                    <p:cNvSpPr txBox="1"/>
                    <p:nvPr/>
                  </p:nvSpPr>
                  <p:spPr>
                    <a:xfrm>
                      <a:off x="1859798" y="5041082"/>
                      <a:ext cx="835488" cy="673154"/>
                    </a:xfrm>
                    <a:prstGeom prst="rect">
                      <a:avLst/>
                    </a:prstGeom>
                    <a:noFill/>
                  </p:spPr>
                  <p:txBody>
                    <a:bodyPr wrap="none" rtlCol="0">
                      <a:spAutoFit/>
                    </a:bodyPr>
                    <a:lstStyle/>
                    <a:p>
                      <a:r>
                        <a:rPr lang="en-US" sz="1350" dirty="0"/>
                        <a:t>+</a:t>
                      </a:r>
                    </a:p>
                  </p:txBody>
                </p:sp>
                <p:sp>
                  <p:nvSpPr>
                    <p:cNvPr id="64" name="Rounded Rectangle 63">
                      <a:extLst>
                        <a:ext uri="{FF2B5EF4-FFF2-40B4-BE49-F238E27FC236}">
                          <a16:creationId xmlns:a16="http://schemas.microsoft.com/office/drawing/2014/main" id="{3B1ED197-D34B-444F-AB68-69C9726E8A50}"/>
                        </a:ext>
                      </a:extLst>
                    </p:cNvPr>
                    <p:cNvSpPr/>
                    <p:nvPr/>
                  </p:nvSpPr>
                  <p:spPr>
                    <a:xfrm>
                      <a:off x="1388346" y="4908976"/>
                      <a:ext cx="1064407" cy="6447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5" name="TextBox 64">
                      <a:extLst>
                        <a:ext uri="{FF2B5EF4-FFF2-40B4-BE49-F238E27FC236}">
                          <a16:creationId xmlns:a16="http://schemas.microsoft.com/office/drawing/2014/main" id="{685CF18A-ABF9-8C40-A3ED-E3210DCE637A}"/>
                        </a:ext>
                      </a:extLst>
                    </p:cNvPr>
                    <p:cNvSpPr txBox="1"/>
                    <p:nvPr/>
                  </p:nvSpPr>
                  <p:spPr>
                    <a:xfrm>
                      <a:off x="2076392" y="4984223"/>
                      <a:ext cx="749146" cy="673154"/>
                    </a:xfrm>
                    <a:prstGeom prst="rect">
                      <a:avLst/>
                    </a:prstGeom>
                    <a:noFill/>
                  </p:spPr>
                  <p:txBody>
                    <a:bodyPr wrap="none" rtlCol="0">
                      <a:spAutoFit/>
                    </a:bodyPr>
                    <a:lstStyle/>
                    <a:p>
                      <a:r>
                        <a:rPr lang="en-US" sz="1350" b="1" dirty="0">
                          <a:solidFill>
                            <a:srgbClr val="FF0000"/>
                          </a:solidFill>
                        </a:rPr>
                        <a:t>?</a:t>
                      </a:r>
                    </a:p>
                  </p:txBody>
                </p:sp>
              </p:grpSp>
            </p:grpSp>
          </p:grpSp>
          <p:cxnSp>
            <p:nvCxnSpPr>
              <p:cNvPr id="72" name="Straight Arrow Connector 71">
                <a:extLst>
                  <a:ext uri="{FF2B5EF4-FFF2-40B4-BE49-F238E27FC236}">
                    <a16:creationId xmlns:a16="http://schemas.microsoft.com/office/drawing/2014/main" id="{5177A1B0-BB0F-6441-A11C-3DCD8846DF73}"/>
                  </a:ext>
                </a:extLst>
              </p:cNvPr>
              <p:cNvCxnSpPr>
                <a:cxnSpLocks/>
                <a:stCxn id="58" idx="0"/>
                <a:endCxn id="4" idx="2"/>
              </p:cNvCxnSpPr>
              <p:nvPr/>
            </p:nvCxnSpPr>
            <p:spPr>
              <a:xfrm flipH="1" flipV="1">
                <a:off x="8344655" y="5111889"/>
                <a:ext cx="43908" cy="7392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AFF39784-A12A-BD49-84CF-E95BA343E01B}"/>
                </a:ext>
              </a:extLst>
            </p:cNvPr>
            <p:cNvGrpSpPr/>
            <p:nvPr/>
          </p:nvGrpSpPr>
          <p:grpSpPr>
            <a:xfrm>
              <a:off x="9972828" y="3709668"/>
              <a:ext cx="663117" cy="535163"/>
              <a:chOff x="10697096" y="2652186"/>
              <a:chExt cx="663117" cy="535163"/>
            </a:xfrm>
          </p:grpSpPr>
          <p:pic>
            <p:nvPicPr>
              <p:cNvPr id="82" name="Picture 81">
                <a:extLst>
                  <a:ext uri="{FF2B5EF4-FFF2-40B4-BE49-F238E27FC236}">
                    <a16:creationId xmlns:a16="http://schemas.microsoft.com/office/drawing/2014/main" id="{F3328985-F90F-E849-A215-409473DD33EE}"/>
                  </a:ext>
                </a:extLst>
              </p:cNvPr>
              <p:cNvPicPr>
                <a:picLocks noChangeAspect="1"/>
              </p:cNvPicPr>
              <p:nvPr/>
            </p:nvPicPr>
            <p:blipFill>
              <a:blip r:embed="rId3"/>
              <a:stretch>
                <a:fillRect/>
              </a:stretch>
            </p:blipFill>
            <p:spPr>
              <a:xfrm>
                <a:off x="10697096" y="2652186"/>
                <a:ext cx="341623" cy="390621"/>
              </a:xfrm>
              <a:prstGeom prst="rect">
                <a:avLst/>
              </a:prstGeom>
            </p:spPr>
          </p:pic>
          <p:sp>
            <p:nvSpPr>
              <p:cNvPr id="83" name="TextBox 82">
                <a:extLst>
                  <a:ext uri="{FF2B5EF4-FFF2-40B4-BE49-F238E27FC236}">
                    <a16:creationId xmlns:a16="http://schemas.microsoft.com/office/drawing/2014/main" id="{C3F93C72-5EE6-1C42-A2C7-DD21B5A6F163}"/>
                  </a:ext>
                </a:extLst>
              </p:cNvPr>
              <p:cNvSpPr txBox="1"/>
              <p:nvPr/>
            </p:nvSpPr>
            <p:spPr>
              <a:xfrm>
                <a:off x="10912098" y="2653871"/>
                <a:ext cx="183456" cy="533478"/>
              </a:xfrm>
              <a:prstGeom prst="rect">
                <a:avLst/>
              </a:prstGeom>
              <a:noFill/>
            </p:spPr>
            <p:txBody>
              <a:bodyPr wrap="square" rtlCol="0">
                <a:spAutoFit/>
              </a:bodyPr>
              <a:lstStyle/>
              <a:p>
                <a:r>
                  <a:rPr lang="en-US" sz="1350" dirty="0"/>
                  <a:t>+</a:t>
                </a:r>
              </a:p>
            </p:txBody>
          </p:sp>
          <p:sp>
            <p:nvSpPr>
              <p:cNvPr id="85" name="Rounded Rectangle 84">
                <a:extLst>
                  <a:ext uri="{FF2B5EF4-FFF2-40B4-BE49-F238E27FC236}">
                    <a16:creationId xmlns:a16="http://schemas.microsoft.com/office/drawing/2014/main" id="{9C9228BC-CE52-F94D-BBB4-6CDE48417C9F}"/>
                  </a:ext>
                </a:extLst>
              </p:cNvPr>
              <p:cNvSpPr/>
              <p:nvPr/>
            </p:nvSpPr>
            <p:spPr>
              <a:xfrm>
                <a:off x="10709486" y="2652775"/>
                <a:ext cx="650727"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6" name="Rounded Rectangle 85">
                <a:extLst>
                  <a:ext uri="{FF2B5EF4-FFF2-40B4-BE49-F238E27FC236}">
                    <a16:creationId xmlns:a16="http://schemas.microsoft.com/office/drawing/2014/main" id="{FA6B7D9D-5DDA-FB46-8740-DA11F4B88253}"/>
                  </a:ext>
                </a:extLst>
              </p:cNvPr>
              <p:cNvSpPr/>
              <p:nvPr/>
            </p:nvSpPr>
            <p:spPr>
              <a:xfrm>
                <a:off x="11125810" y="2738808"/>
                <a:ext cx="210724" cy="19945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Tree>
    <p:custDataLst>
      <p:tags r:id="rId1"/>
    </p:custDataLst>
    <p:extLst>
      <p:ext uri="{BB962C8B-B14F-4D97-AF65-F5344CB8AC3E}">
        <p14:creationId xmlns:p14="http://schemas.microsoft.com/office/powerpoint/2010/main" val="3440203841"/>
      </p:ext>
    </p:extLst>
  </p:cSld>
  <p:clrMapOvr>
    <a:masterClrMapping/>
  </p:clrMapOvr>
  <mc:AlternateContent xmlns:mc="http://schemas.openxmlformats.org/markup-compatibility/2006" xmlns:p14="http://schemas.microsoft.com/office/powerpoint/2010/main">
    <mc:Choice Requires="p14">
      <p:transition spd="slow" p14:dur="2000" advTm="72621"/>
    </mc:Choice>
    <mc:Fallback xmlns="">
      <p:transition spd="slow" advTm="726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80"/>
                                        </p:tgtEl>
                                        <p:attrNameLst>
                                          <p:attrName>style.visibility</p:attrName>
                                        </p:attrNameLst>
                                      </p:cBhvr>
                                      <p:to>
                                        <p:strVal val="visible"/>
                                      </p:to>
                                    </p:set>
                                  </p:childTnLst>
                                </p:cTn>
                              </p:par>
                              <p:par>
                                <p:cTn id="22" presetID="32" presetClass="emph" presetSubtype="0" fill="hold" grpId="1" nodeType="withEffect">
                                  <p:stCondLst>
                                    <p:cond delay="0"/>
                                  </p:stCondLst>
                                  <p:childTnLst>
                                    <p:animRot by="120000">
                                      <p:cBhvr>
                                        <p:cTn id="23" dur="100" fill="hold">
                                          <p:stCondLst>
                                            <p:cond delay="0"/>
                                          </p:stCondLst>
                                        </p:cTn>
                                        <p:tgtEl>
                                          <p:spTgt spid="80"/>
                                        </p:tgtEl>
                                        <p:attrNameLst>
                                          <p:attrName>r</p:attrName>
                                        </p:attrNameLst>
                                      </p:cBhvr>
                                    </p:animRot>
                                    <p:animRot by="-240000">
                                      <p:cBhvr>
                                        <p:cTn id="24" dur="200" fill="hold">
                                          <p:stCondLst>
                                            <p:cond delay="200"/>
                                          </p:stCondLst>
                                        </p:cTn>
                                        <p:tgtEl>
                                          <p:spTgt spid="80"/>
                                        </p:tgtEl>
                                        <p:attrNameLst>
                                          <p:attrName>r</p:attrName>
                                        </p:attrNameLst>
                                      </p:cBhvr>
                                    </p:animRot>
                                    <p:animRot by="240000">
                                      <p:cBhvr>
                                        <p:cTn id="25" dur="200" fill="hold">
                                          <p:stCondLst>
                                            <p:cond delay="400"/>
                                          </p:stCondLst>
                                        </p:cTn>
                                        <p:tgtEl>
                                          <p:spTgt spid="80"/>
                                        </p:tgtEl>
                                        <p:attrNameLst>
                                          <p:attrName>r</p:attrName>
                                        </p:attrNameLst>
                                      </p:cBhvr>
                                    </p:animRot>
                                    <p:animRot by="-240000">
                                      <p:cBhvr>
                                        <p:cTn id="26" dur="200" fill="hold">
                                          <p:stCondLst>
                                            <p:cond delay="600"/>
                                          </p:stCondLst>
                                        </p:cTn>
                                        <p:tgtEl>
                                          <p:spTgt spid="80"/>
                                        </p:tgtEl>
                                        <p:attrNameLst>
                                          <p:attrName>r</p:attrName>
                                        </p:attrNameLst>
                                      </p:cBhvr>
                                    </p:animRot>
                                    <p:animRot by="120000">
                                      <p:cBhvr>
                                        <p:cTn id="27" dur="200" fill="hold">
                                          <p:stCondLst>
                                            <p:cond delay="800"/>
                                          </p:stCondLst>
                                        </p:cTn>
                                        <p:tgtEl>
                                          <p:spTgt spid="80"/>
                                        </p:tgtEl>
                                        <p:attrNameLst>
                                          <p:attrName>r</p:attrName>
                                        </p:attrNameLst>
                                      </p:cBhvr>
                                    </p:animRot>
                                  </p:childTnLst>
                                </p:cTn>
                              </p:par>
                              <p:par>
                                <p:cTn id="28" presetID="1" presetClass="entr" presetSubtype="0"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C83B9483-3DE7-E14A-AD68-2E9735776734}"/>
                  </a:ext>
                </a:extLst>
              </p:cNvPr>
              <p:cNvSpPr txBox="1"/>
              <p:nvPr/>
            </p:nvSpPr>
            <p:spPr>
              <a:xfrm>
                <a:off x="509286" y="1801937"/>
                <a:ext cx="8050192" cy="2986074"/>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a:ea typeface="+mn-ea"/>
                    <a:cs typeface="+mn-cs"/>
                  </a:rPr>
                  <a:t>For </a:t>
                </a:r>
                <a14:m>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𝜀</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&gt;0</m:t>
                    </m:r>
                  </m:oMath>
                </a14:m>
                <a:r>
                  <a:rPr kumimoji="0" lang="en-US" sz="2400" b="0" i="0" u="none" strike="noStrike" kern="1200" cap="none" spc="0" normalizeH="0" baseline="0" noProof="0" dirty="0">
                    <a:ln>
                      <a:noFill/>
                    </a:ln>
                    <a:solidFill>
                      <a:srgbClr val="000000"/>
                    </a:solidFill>
                    <a:effectLst/>
                    <a:uLnTx/>
                    <a:uFillTx/>
                    <a:latin typeface="Verdana"/>
                    <a:ea typeface="+mn-ea"/>
                    <a:cs typeface="+mn-cs"/>
                  </a:rPr>
                  <a:t>, a mechanism </a:t>
                </a:r>
                <a14:m>
                  <m:oMath xmlns:m="http://schemas.openxmlformats.org/officeDocument/2006/math">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𝑀</m:t>
                    </m:r>
                  </m:oMath>
                </a14:m>
                <a:r>
                  <a:rPr kumimoji="0" lang="en-US" sz="2400" b="0" i="0" u="none" strike="noStrike" kern="1200" cap="none" spc="0" normalizeH="0" baseline="0" noProof="0" dirty="0">
                    <a:ln>
                      <a:noFill/>
                    </a:ln>
                    <a:solidFill>
                      <a:srgbClr val="000000"/>
                    </a:solidFill>
                    <a:effectLst/>
                    <a:uLnTx/>
                    <a:uFillTx/>
                    <a:latin typeface="Verdana"/>
                    <a:ea typeface="+mn-ea"/>
                    <a:cs typeface="+mn-cs"/>
                  </a:rPr>
                  <a:t> with domain </a:t>
                </a:r>
                <a14:m>
                  <m:oMath xmlns:m="http://schemas.openxmlformats.org/officeDocument/2006/math">
                    <m:r>
                      <m:rPr>
                        <m:nor/>
                      </m:rPr>
                      <a:rPr kumimoji="0" lang="en-US" sz="2400" b="0" i="0" u="none" strike="noStrike" kern="1200" cap="none" spc="0" normalizeH="0" baseline="0" noProof="0" dirty="0">
                        <a:ln>
                          <a:noFill/>
                        </a:ln>
                        <a:solidFill>
                          <a:srgbClr val="000000"/>
                        </a:solidFill>
                        <a:effectLst/>
                        <a:uLnTx/>
                        <a:uFillTx/>
                        <a:latin typeface="Verdana"/>
                        <a:ea typeface="+mn-ea"/>
                        <a:cs typeface="+mn-cs"/>
                      </a:rPr>
                      <m:t>𝒟</m:t>
                    </m:r>
                  </m:oMath>
                </a14:m>
                <a:r>
                  <a:rPr kumimoji="0" lang="en-US" sz="2400" b="0" i="0" u="none" strike="noStrike" kern="1200" cap="none" spc="0" normalizeH="0" baseline="0" noProof="0" dirty="0">
                    <a:ln>
                      <a:noFill/>
                    </a:ln>
                    <a:solidFill>
                      <a:srgbClr val="000000"/>
                    </a:solidFill>
                    <a:effectLst/>
                    <a:uLnTx/>
                    <a:uFillTx/>
                    <a:latin typeface="Verdana"/>
                    <a:ea typeface="+mn-ea"/>
                    <a:cs typeface="+mn-cs"/>
                  </a:rPr>
                  <a:t> is </a:t>
                </a:r>
                <a14:m>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𝜀</m:t>
                    </m:r>
                  </m:oMath>
                </a14:m>
                <a:r>
                  <a:rPr kumimoji="0" lang="en-US" sz="2400" b="0" i="0" u="none" strike="noStrike" kern="1200" cap="none" spc="0" normalizeH="0" baseline="0" noProof="0" dirty="0">
                    <a:ln>
                      <a:noFill/>
                    </a:ln>
                    <a:solidFill>
                      <a:srgbClr val="000000"/>
                    </a:solidFill>
                    <a:effectLst/>
                    <a:uLnTx/>
                    <a:uFillTx/>
                    <a:latin typeface="Verdana"/>
                    <a:ea typeface="+mn-ea"/>
                    <a:cs typeface="+mn-cs"/>
                  </a:rPr>
                  <a:t>-</a:t>
                </a:r>
                <a:r>
                  <a:rPr kumimoji="0" lang="en-US" sz="2400" b="0" i="0" u="none" strike="noStrike" kern="1200" cap="none" spc="0" normalizeH="0" baseline="0" noProof="0" dirty="0">
                    <a:ln>
                      <a:noFill/>
                    </a:ln>
                    <a:solidFill>
                      <a:srgbClr val="23B015"/>
                    </a:solidFill>
                    <a:effectLst/>
                    <a:uLnTx/>
                    <a:uFillTx/>
                    <a:latin typeface="Verdana"/>
                    <a:ea typeface="+mn-ea"/>
                    <a:cs typeface="+mn-cs"/>
                  </a:rPr>
                  <a:t>DP</a:t>
                </a:r>
                <a:r>
                  <a:rPr kumimoji="0" lang="en-US" sz="2400" b="0" i="0" u="none" strike="noStrike" kern="1200" cap="none" spc="0" normalizeH="0" baseline="0" noProof="0" dirty="0">
                    <a:ln>
                      <a:noFill/>
                    </a:ln>
                    <a:solidFill>
                      <a:srgbClr val="000000"/>
                    </a:solidFill>
                    <a:effectLst/>
                    <a:uLnTx/>
                    <a:uFillTx/>
                    <a:latin typeface="Verdana"/>
                    <a:ea typeface="+mn-ea"/>
                    <a:cs typeface="+mn-cs"/>
                  </a:rPr>
                  <a:t> if for every </a:t>
                </a:r>
                <a14:m>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dirty="0">
                        <a:ln>
                          <a:noFill/>
                        </a:ln>
                        <a:solidFill>
                          <a:srgbClr val="000000"/>
                        </a:solidFill>
                        <a:effectLst/>
                        <a:uLnTx/>
                        <a:uFillTx/>
                        <a:latin typeface="Verdana"/>
                        <a:ea typeface="+mn-ea"/>
                        <a:cs typeface="+mn-cs"/>
                      </a:rPr>
                      <m:t>𝒟</m:t>
                    </m:r>
                  </m:oMath>
                </a14:m>
                <a:r>
                  <a:rPr kumimoji="0" lang="en-US" sz="2400" b="0" i="0" u="none" strike="noStrike" kern="1200" cap="none" spc="0" normalizeH="0" baseline="0" noProof="0" dirty="0">
                    <a:ln>
                      <a:noFill/>
                    </a:ln>
                    <a:solidFill>
                      <a:srgbClr val="000000"/>
                    </a:solidFill>
                    <a:effectLst/>
                    <a:uLnTx/>
                    <a:uFillTx/>
                    <a:latin typeface="Verdana"/>
                    <a:ea typeface="+mn-ea"/>
                    <a:cs typeface="+mn-cs"/>
                  </a:rPr>
                  <a:t> differing by one record (i.e. </a:t>
                </a:r>
                <a14:m>
                  <m:oMath xmlns:m="http://schemas.openxmlformats.org/officeDocument/2006/math">
                    <m:r>
                      <a:rPr kumimoji="0" lang="en-US" sz="2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r>
                          <a:rPr kumimoji="0" lang="en-US" sz="2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oMath>
                </a14:m>
                <a:r>
                  <a:rPr kumimoji="0" lang="en-US" sz="2400" b="0" i="0" u="none" strike="noStrike" kern="1200" cap="none" spc="0" normalizeH="0" baseline="0" noProof="0" dirty="0">
                    <a:ln>
                      <a:noFill/>
                    </a:ln>
                    <a:solidFill>
                      <a:srgbClr val="000000"/>
                    </a:solidFill>
                    <a:effectLst/>
                    <a:uLnTx/>
                    <a:uFillTx/>
                    <a:latin typeface="Verdana"/>
                    <a:ea typeface="+mn-ea"/>
                    <a:cs typeface="+mn-cs"/>
                  </a:rPr>
                  <a:t> </a:t>
                </a:r>
                <a14:m>
                  <m:oMath xmlns:m="http://schemas.openxmlformats.org/officeDocument/2006/math">
                    <m:r>
                      <a:rPr kumimoji="0" lang="en-US" sz="2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oMath>
                </a14:m>
                <a:r>
                  <a:rPr kumimoji="0" lang="en-US" sz="2400" b="0" i="0" u="none" strike="noStrike" kern="1200" cap="none" spc="0" normalizeH="0" baseline="0" noProof="0" dirty="0">
                    <a:ln>
                      <a:noFill/>
                    </a:ln>
                    <a:solidFill>
                      <a:srgbClr val="000000"/>
                    </a:solidFill>
                    <a:effectLst/>
                    <a:uLnTx/>
                    <a:uFillTx/>
                    <a:latin typeface="Verdana"/>
                    <a:ea typeface="+mn-ea"/>
                    <a:cs typeface="+mn-cs"/>
                  </a:rPr>
                  <a:t>) and every </a:t>
                </a:r>
                <a14:m>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m:rPr>
                        <m:sty m:val="p"/>
                      </m:rPr>
                      <a:rPr kumimoji="0" lang="en-US" sz="2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support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dirty="0">
                        <a:ln>
                          <a:noFill/>
                        </a:ln>
                        <a:solidFill>
                          <a:srgbClr val="0070C0"/>
                        </a:solidFill>
                        <a:effectLst/>
                        <a:uLnTx/>
                        <a:uFillTx/>
                        <a:latin typeface="Cambria Math" panose="02040503050406030204" pitchFamily="18" charset="0"/>
                        <a:ea typeface="+mn-ea"/>
                        <a:cs typeface="+mn-cs"/>
                      </a:rPr>
                      <m:t>𝑀</m:t>
                    </m:r>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m:t>
                    </m:r>
                  </m:oMath>
                </a14:m>
                <a:endParaRPr kumimoji="0" lang="en-US" sz="2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Pr</m:t>
                          </m:r>
                          <m:d>
                            <m:dPr>
                              <m:begChr m:val="["/>
                              <m:endChr m:val="]"/>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𝑀</m:t>
                              </m:r>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d>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m:t>
                              </m:r>
                            </m:e>
                          </m:d>
                        </m:num>
                        <m:den>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Pr</m:t>
                          </m:r>
                          <m:d>
                            <m:dPr>
                              <m:begChr m:val="["/>
                              <m:endChr m:val="]"/>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𝑀</m:t>
                              </m:r>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e>
                              </m:d>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m:t>
                              </m:r>
                            </m:e>
                          </m:d>
                        </m:den>
                      </m:f>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𝑒</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𝜀</m:t>
                          </m:r>
                        </m:sup>
                      </m:sSup>
                    </m:oMath>
                  </m:oMathPara>
                </a14:m>
                <a:endParaRPr kumimoji="0" lang="en-US" sz="2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mc:Choice>
        <mc:Fallback xmlns="">
          <p:sp>
            <p:nvSpPr>
              <p:cNvPr id="61" name="TextBox 60">
                <a:extLst>
                  <a:ext uri="{FF2B5EF4-FFF2-40B4-BE49-F238E27FC236}">
                    <a16:creationId xmlns:a16="http://schemas.microsoft.com/office/drawing/2014/main" id="{C83B9483-3DE7-E14A-AD68-2E9735776734}"/>
                  </a:ext>
                </a:extLst>
              </p:cNvPr>
              <p:cNvSpPr txBox="1">
                <a:spLocks noRot="1" noChangeAspect="1" noMove="1" noResize="1" noEditPoints="1" noAdjustHandles="1" noChangeArrowheads="1" noChangeShapeType="1" noTextEdit="1"/>
              </p:cNvSpPr>
              <p:nvPr/>
            </p:nvSpPr>
            <p:spPr>
              <a:xfrm>
                <a:off x="509286" y="1801937"/>
                <a:ext cx="8050192" cy="2986074"/>
              </a:xfrm>
              <a:prstGeom prst="rect">
                <a:avLst/>
              </a:prstGeom>
              <a:blipFill>
                <a:blip r:embed="rId4"/>
                <a:stretch>
                  <a:fillRect l="-1212" t="-409" r="-909"/>
                </a:stretch>
              </a:blipFill>
            </p:spPr>
            <p:txBody>
              <a:bodyPr/>
              <a:lstStyle/>
              <a:p>
                <a:r>
                  <a:rPr lang="en-US">
                    <a:noFill/>
                  </a:rPr>
                  <a:t> </a:t>
                </a:r>
              </a:p>
            </p:txBody>
          </p:sp>
        </mc:Fallback>
      </mc:AlternateContent>
      <p:sp>
        <p:nvSpPr>
          <p:cNvPr id="62" name="TextBox 61">
            <a:extLst>
              <a:ext uri="{FF2B5EF4-FFF2-40B4-BE49-F238E27FC236}">
                <a16:creationId xmlns:a16="http://schemas.microsoft.com/office/drawing/2014/main" id="{76592515-9174-A24E-ADAC-DB5C21421D8E}"/>
              </a:ext>
            </a:extLst>
          </p:cNvPr>
          <p:cNvSpPr txBox="1"/>
          <p:nvPr/>
        </p:nvSpPr>
        <p:spPr>
          <a:xfrm>
            <a:off x="0" y="921915"/>
            <a:ext cx="9144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Verdana"/>
                <a:ea typeface="+mn-ea"/>
                <a:cs typeface="+mn-cs"/>
              </a:rPr>
              <a:t>Protecting the Output: Differential Privacy</a:t>
            </a:r>
            <a:r>
              <a:rPr kumimoji="0" lang="en-US" sz="2400" b="0" i="0" u="none" strike="noStrike" kern="1200" cap="none" spc="0" normalizeH="0" baseline="0" noProof="0" dirty="0">
                <a:ln>
                  <a:noFill/>
                </a:ln>
                <a:solidFill>
                  <a:srgbClr val="000000"/>
                </a:solidFill>
                <a:effectLst/>
                <a:uLnTx/>
                <a:uFillTx/>
                <a:latin typeface="Verdana"/>
                <a:ea typeface="+mn-ea"/>
                <a:cs typeface="+mn-cs"/>
              </a:rPr>
              <a:t> (</a:t>
            </a:r>
            <a:r>
              <a:rPr kumimoji="0" lang="en-US" sz="2400" b="0" i="0" u="none" strike="noStrike" kern="1200" cap="none" spc="0" normalizeH="0" baseline="0" noProof="0" dirty="0">
                <a:ln>
                  <a:noFill/>
                </a:ln>
                <a:solidFill>
                  <a:srgbClr val="23B015"/>
                </a:solidFill>
                <a:effectLst/>
                <a:uLnTx/>
                <a:uFillTx/>
                <a:latin typeface="Verdana"/>
                <a:ea typeface="+mn-ea"/>
                <a:cs typeface="+mn-cs"/>
              </a:rPr>
              <a:t>DP</a:t>
            </a:r>
            <a:r>
              <a:rPr kumimoji="0" lang="en-US" sz="2400" b="0" i="0" u="none" strike="noStrike" kern="1200" cap="none" spc="0" normalizeH="0" baseline="0" noProof="0" dirty="0">
                <a:ln>
                  <a:noFill/>
                </a:ln>
                <a:solidFill>
                  <a:srgbClr val="000000"/>
                </a:solidFill>
                <a:effectLst/>
                <a:uLnTx/>
                <a:uFillTx/>
                <a:latin typeface="Verdana"/>
                <a:ea typeface="+mn-ea"/>
                <a:cs typeface="+mn-cs"/>
              </a:rPr>
              <a:t>)</a:t>
            </a:r>
            <a:r>
              <a:rPr kumimoji="0" lang="en-US" sz="2400" b="0" i="0" u="none" strike="noStrike" kern="1200" cap="none" spc="0" normalizeH="0" baseline="0" noProof="0" dirty="0">
                <a:ln>
                  <a:noFill/>
                </a:ln>
                <a:solidFill>
                  <a:srgbClr val="000000"/>
                </a:solidFill>
                <a:effectLst/>
                <a:uLnTx/>
                <a:uFillTx/>
                <a:latin typeface="Arial Rounded MT Bold" panose="020F0704030504030204" pitchFamily="34" charset="77"/>
                <a:ea typeface="+mn-ea"/>
                <a:cs typeface="+mn-cs"/>
              </a:rPr>
              <a:t> </a:t>
            </a:r>
            <a:r>
              <a:rPr kumimoji="0" lang="en-US" sz="2400" b="0" i="0" u="none" strike="noStrike" kern="1200" cap="none" spc="0" normalizeH="0" baseline="0" noProof="0" dirty="0">
                <a:ln>
                  <a:noFill/>
                </a:ln>
                <a:solidFill>
                  <a:srgbClr val="000000"/>
                </a:solidFill>
                <a:effectLst/>
                <a:uLnTx/>
                <a:uFillTx/>
                <a:latin typeface="Verdana"/>
                <a:ea typeface="+mn-ea"/>
                <a:cs typeface="+mn-cs"/>
              </a:rPr>
              <a:t>[</a:t>
            </a:r>
            <a:r>
              <a:rPr kumimoji="0" lang="en-US" sz="1800" b="0" i="0" u="none" strike="noStrike" kern="1200" cap="none" spc="0" normalizeH="0" baseline="0" noProof="0" dirty="0">
                <a:ln>
                  <a:noFill/>
                </a:ln>
                <a:solidFill>
                  <a:srgbClr val="000000"/>
                </a:solidFill>
                <a:effectLst/>
                <a:uLnTx/>
                <a:uFillTx/>
                <a:latin typeface="Verdana"/>
                <a:ea typeface="+mn-ea"/>
                <a:cs typeface="+mn-cs"/>
              </a:rPr>
              <a:t>D‘06, DMN‘06</a:t>
            </a:r>
            <a:r>
              <a:rPr kumimoji="0" lang="en-US" sz="24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8" name="Content Placeholder 2">
            <a:extLst>
              <a:ext uri="{FF2B5EF4-FFF2-40B4-BE49-F238E27FC236}">
                <a16:creationId xmlns:a16="http://schemas.microsoft.com/office/drawing/2014/main" id="{D6D553BE-BC8B-9F46-82C2-6ECD247B2235}"/>
              </a:ext>
            </a:extLst>
          </p:cNvPr>
          <p:cNvSpPr txBox="1">
            <a:spLocks/>
          </p:cNvSpPr>
          <p:nvPr/>
        </p:nvSpPr>
        <p:spPr>
          <a:xfrm>
            <a:off x="1079897" y="5873746"/>
            <a:ext cx="6908970" cy="697302"/>
          </a:xfrm>
          <a:prstGeom prst="rect">
            <a:avLst/>
          </a:prstGeom>
          <a:ln w="15875" cap="rnd">
            <a:solidFill>
              <a:schemeClr val="accent1">
                <a:shade val="50000"/>
              </a:schemeClr>
            </a:solidFill>
            <a:beve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privacy is protected since the presence or absence of a record in a database doesn’t “affect” the output of a </a:t>
            </a:r>
            <a:r>
              <a:rPr kumimoji="0" lang="en-US" sz="2100" b="0" i="0" u="none" strike="noStrike" kern="1200" cap="none" spc="0" normalizeH="0" baseline="0" noProof="0">
                <a:ln>
                  <a:noFill/>
                </a:ln>
                <a:solidFill>
                  <a:srgbClr val="23B015"/>
                </a:solidFill>
                <a:effectLst/>
                <a:uLnTx/>
                <a:uFillTx/>
                <a:latin typeface="Times New Roman" panose="02020603050405020304" pitchFamily="18" charset="0"/>
                <a:ea typeface="+mn-ea"/>
                <a:cs typeface="Times New Roman" panose="02020603050405020304" pitchFamily="18" charset="0"/>
              </a:rPr>
              <a:t>DP</a:t>
            </a:r>
            <a:r>
              <a:rPr kumimoji="0" lang="en-US" sz="21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mechanism</a:t>
            </a:r>
            <a:endParaRPr kumimoji="0" lang="en-US" sz="2100" b="0" i="0" u="none" strike="noStrike" kern="1200" cap="none" spc="0" normalizeH="0" baseline="0" noProof="0" dirty="0">
              <a:ln>
                <a:noFill/>
              </a:ln>
              <a:solidFill>
                <a:srgbClr val="000000"/>
              </a:solidFill>
              <a:effectLst/>
              <a:uLnTx/>
              <a:uFillTx/>
              <a:latin typeface="Verdana"/>
              <a:ea typeface="+mn-ea"/>
              <a:cs typeface="+mn-cs"/>
            </a:endParaRP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94A01FDB-00B2-1A43-A749-F2C4D9901302}"/>
                  </a:ext>
                </a:extLst>
              </p:cNvPr>
              <p:cNvSpPr txBox="1"/>
              <p:nvPr/>
            </p:nvSpPr>
            <p:spPr>
              <a:xfrm>
                <a:off x="4126064" y="4482270"/>
                <a:ext cx="5791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2400" b="0" i="0" u="none" strike="noStrike" kern="1200" cap="none" spc="0" normalizeH="0" baseline="0" noProof="0" dirty="0">
                  <a:ln>
                    <a:noFill/>
                  </a:ln>
                  <a:solidFill>
                    <a:srgbClr val="000000"/>
                  </a:solidFill>
                  <a:effectLst/>
                  <a:uLnTx/>
                  <a:uFillTx/>
                  <a:latin typeface="Verdana"/>
                  <a:ea typeface="+mn-ea"/>
                  <a:cs typeface="+mn-cs"/>
                </a:endParaRPr>
              </a:p>
            </p:txBody>
          </p:sp>
        </mc:Choice>
        <mc:Fallback xmlns="">
          <p:sp>
            <p:nvSpPr>
              <p:cNvPr id="54" name="TextBox 53">
                <a:extLst>
                  <a:ext uri="{FF2B5EF4-FFF2-40B4-BE49-F238E27FC236}">
                    <a16:creationId xmlns:a16="http://schemas.microsoft.com/office/drawing/2014/main" id="{94A01FDB-00B2-1A43-A749-F2C4D9901302}"/>
                  </a:ext>
                </a:extLst>
              </p:cNvPr>
              <p:cNvSpPr txBox="1">
                <a:spLocks noRot="1" noChangeAspect="1" noMove="1" noResize="1" noEditPoints="1" noAdjustHandles="1" noChangeArrowheads="1" noChangeShapeType="1" noTextEdit="1"/>
              </p:cNvSpPr>
              <p:nvPr/>
            </p:nvSpPr>
            <p:spPr>
              <a:xfrm>
                <a:off x="4126064" y="4482270"/>
                <a:ext cx="579120" cy="461665"/>
              </a:xfrm>
              <a:prstGeom prst="rect">
                <a:avLst/>
              </a:prstGeom>
              <a:blipFill>
                <a:blip r:embed="rId13"/>
                <a:stretch>
                  <a:fillRect/>
                </a:stretch>
              </a:blipFill>
            </p:spPr>
            <p:txBody>
              <a:bodyPr/>
              <a:lstStyle/>
              <a:p>
                <a:r>
                  <a:rPr lang="en-US">
                    <a:noFill/>
                  </a:rPr>
                  <a:t> </a:t>
                </a:r>
              </a:p>
            </p:txBody>
          </p:sp>
        </mc:Fallback>
      </mc:AlternateContent>
      <p:grpSp>
        <p:nvGrpSpPr>
          <p:cNvPr id="56" name="Group 55">
            <a:extLst>
              <a:ext uri="{FF2B5EF4-FFF2-40B4-BE49-F238E27FC236}">
                <a16:creationId xmlns:a16="http://schemas.microsoft.com/office/drawing/2014/main" id="{594C40CE-D18F-134E-A476-146F14FCA198}"/>
              </a:ext>
            </a:extLst>
          </p:cNvPr>
          <p:cNvGrpSpPr/>
          <p:nvPr/>
        </p:nvGrpSpPr>
        <p:grpSpPr>
          <a:xfrm>
            <a:off x="3040365" y="5040708"/>
            <a:ext cx="2836389" cy="553998"/>
            <a:chOff x="4279475" y="5183578"/>
            <a:chExt cx="3781852" cy="738663"/>
          </a:xfrm>
        </p:grpSpPr>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35C8F5E6-C14A-A44B-9C7C-12EB36A10FF6}"/>
                    </a:ext>
                  </a:extLst>
                </p:cNvPr>
                <p:cNvSpPr txBox="1"/>
                <p:nvPr/>
              </p:nvSpPr>
              <p:spPr>
                <a:xfrm>
                  <a:off x="6253995" y="5286170"/>
                  <a:ext cx="18073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25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𝑀</m:t>
                        </m:r>
                        <m:r>
                          <a:rPr kumimoji="0" lang="en-US" sz="225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         )</m:t>
                        </m:r>
                      </m:oMath>
                    </m:oMathPara>
                  </a14:m>
                  <a:endParaRPr kumimoji="0" lang="en-US" sz="2250" b="0" i="0" u="none" strike="noStrike" kern="1200" cap="none" spc="0" normalizeH="0" baseline="0" noProof="0" dirty="0">
                    <a:ln>
                      <a:noFill/>
                    </a:ln>
                    <a:solidFill>
                      <a:srgbClr val="000000"/>
                    </a:solidFill>
                    <a:effectLst/>
                    <a:uLnTx/>
                    <a:uFillTx/>
                    <a:latin typeface="Verdana"/>
                    <a:ea typeface="+mn-ea"/>
                    <a:cs typeface="+mn-cs"/>
                  </a:endParaRPr>
                </a:p>
              </p:txBody>
            </p:sp>
          </mc:Choice>
          <mc:Fallback xmlns="">
            <p:sp>
              <p:nvSpPr>
                <p:cNvPr id="59" name="TextBox 58">
                  <a:extLst>
                    <a:ext uri="{FF2B5EF4-FFF2-40B4-BE49-F238E27FC236}">
                      <a16:creationId xmlns:a16="http://schemas.microsoft.com/office/drawing/2014/main" id="{35C8F5E6-C14A-A44B-9C7C-12EB36A10FF6}"/>
                    </a:ext>
                  </a:extLst>
                </p:cNvPr>
                <p:cNvSpPr txBox="1">
                  <a:spLocks noRot="1" noChangeAspect="1" noMove="1" noResize="1" noEditPoints="1" noAdjustHandles="1" noChangeArrowheads="1" noChangeShapeType="1" noTextEdit="1"/>
                </p:cNvSpPr>
                <p:nvPr/>
              </p:nvSpPr>
              <p:spPr>
                <a:xfrm>
                  <a:off x="6253995" y="5286170"/>
                  <a:ext cx="1807332" cy="584775"/>
                </a:xfrm>
                <a:prstGeom prst="rect">
                  <a:avLst/>
                </a:prstGeom>
                <a:blipFill>
                  <a:blip r:embed="rId14"/>
                  <a:stretch>
                    <a:fillRect b="-19718"/>
                  </a:stretch>
                </a:blipFill>
              </p:spPr>
              <p:txBody>
                <a:bodyPr/>
                <a:lstStyle/>
                <a:p>
                  <a:r>
                    <a:rPr lang="en-US">
                      <a:noFill/>
                    </a:rPr>
                    <a:t> </a:t>
                  </a:r>
                </a:p>
              </p:txBody>
            </p:sp>
          </mc:Fallback>
        </mc:AlternateContent>
        <p:pic>
          <p:nvPicPr>
            <p:cNvPr id="60" name="Picture 59">
              <a:extLst>
                <a:ext uri="{FF2B5EF4-FFF2-40B4-BE49-F238E27FC236}">
                  <a16:creationId xmlns:a16="http://schemas.microsoft.com/office/drawing/2014/main" id="{B850496F-D36D-DB46-912B-3A9B9881CB0D}"/>
                </a:ext>
              </a:extLst>
            </p:cNvPr>
            <p:cNvPicPr>
              <a:picLocks noChangeAspect="1"/>
            </p:cNvPicPr>
            <p:nvPr/>
          </p:nvPicPr>
          <p:blipFill>
            <a:blip r:embed="rId15"/>
            <a:stretch>
              <a:fillRect/>
            </a:stretch>
          </p:blipFill>
          <p:spPr>
            <a:xfrm>
              <a:off x="6899424" y="5359531"/>
              <a:ext cx="718743" cy="448539"/>
            </a:xfrm>
            <a:prstGeom prst="rect">
              <a:avLst/>
            </a:prstGeom>
          </p:spPr>
        </p:pic>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7AA24EB1-A425-3A4F-8912-126725240863}"/>
                    </a:ext>
                  </a:extLst>
                </p:cNvPr>
                <p:cNvSpPr txBox="1"/>
                <p:nvPr/>
              </p:nvSpPr>
              <p:spPr>
                <a:xfrm>
                  <a:off x="4279475" y="5285477"/>
                  <a:ext cx="18073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25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𝑀</m:t>
                        </m:r>
                        <m:r>
                          <a:rPr kumimoji="0" lang="en-US" sz="225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         )</m:t>
                        </m:r>
                      </m:oMath>
                    </m:oMathPara>
                  </a14:m>
                  <a:endParaRPr kumimoji="0" lang="en-US" sz="2250" b="0" i="0" u="none" strike="noStrike" kern="1200" cap="none" spc="0" normalizeH="0" baseline="0" noProof="0" dirty="0">
                    <a:ln>
                      <a:noFill/>
                    </a:ln>
                    <a:solidFill>
                      <a:srgbClr val="000000"/>
                    </a:solidFill>
                    <a:effectLst/>
                    <a:uLnTx/>
                    <a:uFillTx/>
                    <a:latin typeface="Verdana"/>
                    <a:ea typeface="+mn-ea"/>
                    <a:cs typeface="+mn-cs"/>
                  </a:endParaRPr>
                </a:p>
              </p:txBody>
            </p:sp>
          </mc:Choice>
          <mc:Fallback xmlns="">
            <p:sp>
              <p:nvSpPr>
                <p:cNvPr id="63" name="TextBox 62">
                  <a:extLst>
                    <a:ext uri="{FF2B5EF4-FFF2-40B4-BE49-F238E27FC236}">
                      <a16:creationId xmlns:a16="http://schemas.microsoft.com/office/drawing/2014/main" id="{7AA24EB1-A425-3A4F-8912-126725240863}"/>
                    </a:ext>
                  </a:extLst>
                </p:cNvPr>
                <p:cNvSpPr txBox="1">
                  <a:spLocks noRot="1" noChangeAspect="1" noMove="1" noResize="1" noEditPoints="1" noAdjustHandles="1" noChangeArrowheads="1" noChangeShapeType="1" noTextEdit="1"/>
                </p:cNvSpPr>
                <p:nvPr/>
              </p:nvSpPr>
              <p:spPr>
                <a:xfrm>
                  <a:off x="4279475" y="5285477"/>
                  <a:ext cx="1807332" cy="584775"/>
                </a:xfrm>
                <a:prstGeom prst="rect">
                  <a:avLst/>
                </a:prstGeom>
                <a:blipFill>
                  <a:blip r:embed="rId16"/>
                  <a:stretch>
                    <a:fillRect b="-19444"/>
                  </a:stretch>
                </a:blipFill>
              </p:spPr>
              <p:txBody>
                <a:bodyPr/>
                <a:lstStyle/>
                <a:p>
                  <a:r>
                    <a:rPr lang="en-US">
                      <a:noFill/>
                    </a:rPr>
                    <a:t> </a:t>
                  </a:r>
                </a:p>
              </p:txBody>
            </p:sp>
          </mc:Fallback>
        </mc:AlternateContent>
        <p:pic>
          <p:nvPicPr>
            <p:cNvPr id="64" name="Picture 63">
              <a:extLst>
                <a:ext uri="{FF2B5EF4-FFF2-40B4-BE49-F238E27FC236}">
                  <a16:creationId xmlns:a16="http://schemas.microsoft.com/office/drawing/2014/main" id="{AA6E3F29-4CB9-BF4E-B043-850F9B3AD82F}"/>
                </a:ext>
              </a:extLst>
            </p:cNvPr>
            <p:cNvPicPr>
              <a:picLocks noChangeAspect="1"/>
            </p:cNvPicPr>
            <p:nvPr/>
          </p:nvPicPr>
          <p:blipFill>
            <a:blip r:embed="rId17"/>
            <a:stretch>
              <a:fillRect/>
            </a:stretch>
          </p:blipFill>
          <p:spPr>
            <a:xfrm>
              <a:off x="4920962" y="5362041"/>
              <a:ext cx="720869" cy="448539"/>
            </a:xfrm>
            <a:prstGeom prst="rect">
              <a:avLst/>
            </a:prstGeom>
          </p:spPr>
        </p:pic>
        <p:sp>
          <p:nvSpPr>
            <p:cNvPr id="65" name="TextBox 64">
              <a:extLst>
                <a:ext uri="{FF2B5EF4-FFF2-40B4-BE49-F238E27FC236}">
                  <a16:creationId xmlns:a16="http://schemas.microsoft.com/office/drawing/2014/main" id="{3A1E7808-F83E-8743-A48E-6E5881263B19}"/>
                </a:ext>
              </a:extLst>
            </p:cNvPr>
            <p:cNvSpPr txBox="1"/>
            <p:nvPr/>
          </p:nvSpPr>
          <p:spPr>
            <a:xfrm>
              <a:off x="5887816" y="5183578"/>
              <a:ext cx="665140" cy="738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Verdana"/>
                  <a:ea typeface="+mn-ea"/>
                  <a:cs typeface="+mn-cs"/>
                </a:rPr>
                <a:t>≡</a:t>
              </a: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grpSp>
      <p:pic>
        <p:nvPicPr>
          <p:cNvPr id="39" name="Picture 38">
            <a:extLst>
              <a:ext uri="{FF2B5EF4-FFF2-40B4-BE49-F238E27FC236}">
                <a16:creationId xmlns:a16="http://schemas.microsoft.com/office/drawing/2014/main" id="{7236B4D2-2C72-DE4D-9663-5D65873F4622}"/>
              </a:ext>
            </a:extLst>
          </p:cNvPr>
          <p:cNvPicPr>
            <a:picLocks noChangeAspect="1"/>
          </p:cNvPicPr>
          <p:nvPr/>
        </p:nvPicPr>
        <p:blipFill rotWithShape="1">
          <a:blip r:embed="rId18">
            <a:duotone>
              <a:prstClr val="black"/>
              <a:schemeClr val="accent1">
                <a:tint val="45000"/>
                <a:satMod val="400000"/>
              </a:schemeClr>
            </a:duotone>
          </a:blip>
          <a:srcRect r="75178" b="60445"/>
          <a:stretch/>
        </p:blipFill>
        <p:spPr>
          <a:xfrm>
            <a:off x="3866265" y="5255825"/>
            <a:ext cx="176689" cy="197427"/>
          </a:xfrm>
          <a:prstGeom prst="rect">
            <a:avLst/>
          </a:prstGeom>
        </p:spPr>
      </p:pic>
    </p:spTree>
    <p:custDataLst>
      <p:tags r:id="rId1"/>
    </p:custDataLst>
    <p:extLst>
      <p:ext uri="{BB962C8B-B14F-4D97-AF65-F5344CB8AC3E}">
        <p14:creationId xmlns:p14="http://schemas.microsoft.com/office/powerpoint/2010/main" val="3463495465"/>
      </p:ext>
    </p:extLst>
  </p:cSld>
  <p:clrMapOvr>
    <a:masterClrMapping/>
  </p:clrMapOvr>
  <mc:AlternateContent xmlns:mc="http://schemas.openxmlformats.org/markup-compatibility/2006" xmlns:p14="http://schemas.microsoft.com/office/powerpoint/2010/main">
    <mc:Choice Requires="p14">
      <p:transition spd="slow" p14:dur="2000" advTm="50731"/>
    </mc:Choice>
    <mc:Fallback xmlns="">
      <p:transition spd="slow" advTm="507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8EA6D-6C27-3DCF-5372-E76CF1312F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98E507-AEE4-E09E-8D4D-F96466F3C4AB}"/>
              </a:ext>
            </a:extLst>
          </p:cNvPr>
          <p:cNvSpPr>
            <a:spLocks noGrp="1"/>
          </p:cNvSpPr>
          <p:nvPr>
            <p:ph type="title"/>
          </p:nvPr>
        </p:nvSpPr>
        <p:spPr/>
        <p:txBody>
          <a:bodyPr>
            <a:normAutofit fontScale="90000"/>
          </a:bodyPr>
          <a:lstStyle/>
          <a:p>
            <a:r>
              <a:rPr lang="en-US" sz="2800" dirty="0"/>
              <a:t>Federated Learning: US/UK Privacy Enhancing Technologies Challenge (Team Scarlet-Pets)</a:t>
            </a:r>
          </a:p>
        </p:txBody>
      </p:sp>
      <p:sp>
        <p:nvSpPr>
          <p:cNvPr id="3" name="Content Placeholder 2">
            <a:extLst>
              <a:ext uri="{FF2B5EF4-FFF2-40B4-BE49-F238E27FC236}">
                <a16:creationId xmlns:a16="http://schemas.microsoft.com/office/drawing/2014/main" id="{977A4298-9AD2-E6D6-DFFC-E24AF7FCCB6E}"/>
              </a:ext>
            </a:extLst>
          </p:cNvPr>
          <p:cNvSpPr>
            <a:spLocks noGrp="1"/>
          </p:cNvSpPr>
          <p:nvPr>
            <p:ph idx="1"/>
          </p:nvPr>
        </p:nvSpPr>
        <p:spPr/>
        <p:txBody>
          <a:bodyPr/>
          <a:lstStyle/>
          <a:p>
            <a:r>
              <a:rPr lang="en-US" sz="2000" dirty="0"/>
              <a:t>Transforming financial crime prevention through privacy-preserving federated learning</a:t>
            </a:r>
          </a:p>
        </p:txBody>
      </p:sp>
      <p:sp>
        <p:nvSpPr>
          <p:cNvPr id="4" name="Slide Number Placeholder 3">
            <a:extLst>
              <a:ext uri="{FF2B5EF4-FFF2-40B4-BE49-F238E27FC236}">
                <a16:creationId xmlns:a16="http://schemas.microsoft.com/office/drawing/2014/main" id="{21E21758-D720-DF0F-EC7C-EF4A22F10458}"/>
              </a:ext>
            </a:extLst>
          </p:cNvPr>
          <p:cNvSpPr>
            <a:spLocks noGrp="1"/>
          </p:cNvSpPr>
          <p:nvPr>
            <p:ph type="sldNum" sz="quarter" idx="10"/>
          </p:nvPr>
        </p:nvSpPr>
        <p:spPr/>
        <p:txBody>
          <a:bodyPr/>
          <a:lstStyle/>
          <a:p>
            <a:pPr>
              <a:defRPr/>
            </a:pPr>
            <a:fld id="{D297BA62-07EA-425A-A066-3036AD4FF93C}" type="slidenum">
              <a:rPr lang="en-US" altLang="en-US" smtClean="0"/>
              <a:pPr>
                <a:defRPr/>
              </a:pPr>
              <a:t>13</a:t>
            </a:fld>
            <a:endParaRPr lang="en-US" altLang="en-US"/>
          </a:p>
        </p:txBody>
      </p:sp>
      <p:sp>
        <p:nvSpPr>
          <p:cNvPr id="9" name="TextBox 8">
            <a:extLst>
              <a:ext uri="{FF2B5EF4-FFF2-40B4-BE49-F238E27FC236}">
                <a16:creationId xmlns:a16="http://schemas.microsoft.com/office/drawing/2014/main" id="{B24FEB63-67CD-EE8C-E02E-C7EC11046016}"/>
              </a:ext>
            </a:extLst>
          </p:cNvPr>
          <p:cNvSpPr txBox="1"/>
          <p:nvPr/>
        </p:nvSpPr>
        <p:spPr>
          <a:xfrm>
            <a:off x="310886" y="6057900"/>
            <a:ext cx="8452114" cy="646331"/>
          </a:xfrm>
          <a:prstGeom prst="rect">
            <a:avLst/>
          </a:prstGeom>
          <a:noFill/>
        </p:spPr>
        <p:txBody>
          <a:bodyPr wrap="square" rtlCol="0">
            <a:spAutoFit/>
          </a:bodyPr>
          <a:lstStyle/>
          <a:p>
            <a:r>
              <a:rPr lang="en-US" sz="1200" dirty="0"/>
              <a:t>For more details, please look at: H. Asif, S. Min, X. Wang and J. Vaidya, "U.S.-U.K. PETs Prize Challenge: Anomaly Detection via Privacy-Enhanced Federated Learning," in </a:t>
            </a:r>
            <a:r>
              <a:rPr lang="en-US" sz="1200" i="1" dirty="0"/>
              <a:t>IEEE Transactions on Privacy</a:t>
            </a:r>
            <a:r>
              <a:rPr lang="en-US" sz="1200" dirty="0"/>
              <a:t>, vol. 1, pp. 3-18, 2024, </a:t>
            </a:r>
            <a:r>
              <a:rPr lang="en-US" sz="1200" dirty="0">
                <a:hlinkClick r:id="rId2"/>
              </a:rPr>
              <a:t>https://doi.org/10.1109/TP.2024.3392721</a:t>
            </a:r>
            <a:r>
              <a:rPr lang="en-US" sz="1200" dirty="0"/>
              <a:t>.</a:t>
            </a:r>
          </a:p>
        </p:txBody>
      </p:sp>
      <p:pic>
        <p:nvPicPr>
          <p:cNvPr id="27" name="Picture 2">
            <a:extLst>
              <a:ext uri="{FF2B5EF4-FFF2-40B4-BE49-F238E27FC236}">
                <a16:creationId xmlns:a16="http://schemas.microsoft.com/office/drawing/2014/main" id="{99556EBC-0F83-0D72-4A03-0C6A929B4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081" y="3946394"/>
            <a:ext cx="1325564" cy="13255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4F57778D-2A07-E2F1-D842-B1A7E8AC7A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759" y="4737126"/>
            <a:ext cx="539751" cy="5397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EA1D6937-7FF0-E601-CA7E-8D068D369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119" y="3676518"/>
            <a:ext cx="539751" cy="5397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D36EF21B-F6E6-A3B2-8AD6-E942620C8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9596" y="4106731"/>
            <a:ext cx="539751" cy="539751"/>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a:extLst>
              <a:ext uri="{FF2B5EF4-FFF2-40B4-BE49-F238E27FC236}">
                <a16:creationId xmlns:a16="http://schemas.microsoft.com/office/drawing/2014/main" id="{840DFC23-E3B2-09B2-767F-1170BDD519C0}"/>
              </a:ext>
            </a:extLst>
          </p:cNvPr>
          <p:cNvCxnSpPr>
            <a:cxnSpLocks/>
            <a:stCxn id="27" idx="3"/>
            <a:endCxn id="30" idx="1"/>
          </p:cNvCxnSpPr>
          <p:nvPr/>
        </p:nvCxnSpPr>
        <p:spPr>
          <a:xfrm flipV="1">
            <a:off x="5577645" y="4376607"/>
            <a:ext cx="1631951" cy="232569"/>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3B5A8C9-CC58-0D48-FEC1-6C40EFC9D0F0}"/>
              </a:ext>
            </a:extLst>
          </p:cNvPr>
          <p:cNvSpPr txBox="1"/>
          <p:nvPr/>
        </p:nvSpPr>
        <p:spPr>
          <a:xfrm>
            <a:off x="4635780" y="3761728"/>
            <a:ext cx="558166" cy="369332"/>
          </a:xfrm>
          <a:prstGeom prst="rect">
            <a:avLst/>
          </a:prstGeom>
          <a:noFill/>
        </p:spPr>
        <p:txBody>
          <a:bodyPr wrap="none" rtlCol="0">
            <a:spAutoFit/>
          </a:bodyPr>
          <a:lstStyle/>
          <a:p>
            <a:r>
              <a:rPr lang="en-US" dirty="0"/>
              <a:t>PNS</a:t>
            </a:r>
          </a:p>
        </p:txBody>
      </p:sp>
      <p:sp>
        <p:nvSpPr>
          <p:cNvPr id="33" name="TextBox 32">
            <a:extLst>
              <a:ext uri="{FF2B5EF4-FFF2-40B4-BE49-F238E27FC236}">
                <a16:creationId xmlns:a16="http://schemas.microsoft.com/office/drawing/2014/main" id="{C862BB7F-E326-AACC-D237-475EE27974A0}"/>
              </a:ext>
            </a:extLst>
          </p:cNvPr>
          <p:cNvSpPr txBox="1"/>
          <p:nvPr/>
        </p:nvSpPr>
        <p:spPr>
          <a:xfrm>
            <a:off x="1523759" y="3744564"/>
            <a:ext cx="878767" cy="369332"/>
          </a:xfrm>
          <a:prstGeom prst="rect">
            <a:avLst/>
          </a:prstGeom>
          <a:noFill/>
        </p:spPr>
        <p:txBody>
          <a:bodyPr wrap="none" rtlCol="0">
            <a:spAutoFit/>
          </a:bodyPr>
          <a:lstStyle/>
          <a:p>
            <a:r>
              <a:rPr lang="en-US" dirty="0"/>
              <a:t>Bank#1</a:t>
            </a:r>
          </a:p>
        </p:txBody>
      </p:sp>
      <p:sp>
        <p:nvSpPr>
          <p:cNvPr id="34" name="TextBox 33">
            <a:extLst>
              <a:ext uri="{FF2B5EF4-FFF2-40B4-BE49-F238E27FC236}">
                <a16:creationId xmlns:a16="http://schemas.microsoft.com/office/drawing/2014/main" id="{9BCE75FD-4893-A21B-52AA-D130D2D5735A}"/>
              </a:ext>
            </a:extLst>
          </p:cNvPr>
          <p:cNvSpPr txBox="1"/>
          <p:nvPr/>
        </p:nvSpPr>
        <p:spPr>
          <a:xfrm>
            <a:off x="644992" y="4866710"/>
            <a:ext cx="878767" cy="369332"/>
          </a:xfrm>
          <a:prstGeom prst="rect">
            <a:avLst/>
          </a:prstGeom>
          <a:noFill/>
        </p:spPr>
        <p:txBody>
          <a:bodyPr wrap="none" rtlCol="0">
            <a:spAutoFit/>
          </a:bodyPr>
          <a:lstStyle/>
          <a:p>
            <a:r>
              <a:rPr lang="en-US" dirty="0"/>
              <a:t>Bank#2</a:t>
            </a:r>
          </a:p>
        </p:txBody>
      </p:sp>
      <p:sp>
        <p:nvSpPr>
          <p:cNvPr id="35" name="TextBox 34">
            <a:extLst>
              <a:ext uri="{FF2B5EF4-FFF2-40B4-BE49-F238E27FC236}">
                <a16:creationId xmlns:a16="http://schemas.microsoft.com/office/drawing/2014/main" id="{347D332C-3C9F-3403-F251-CE26AA477965}"/>
              </a:ext>
            </a:extLst>
          </p:cNvPr>
          <p:cNvSpPr txBox="1"/>
          <p:nvPr/>
        </p:nvSpPr>
        <p:spPr>
          <a:xfrm>
            <a:off x="7749347" y="4239844"/>
            <a:ext cx="878767" cy="369332"/>
          </a:xfrm>
          <a:prstGeom prst="rect">
            <a:avLst/>
          </a:prstGeom>
          <a:noFill/>
        </p:spPr>
        <p:txBody>
          <a:bodyPr wrap="none" rtlCol="0">
            <a:spAutoFit/>
          </a:bodyPr>
          <a:lstStyle/>
          <a:p>
            <a:r>
              <a:rPr lang="en-US" dirty="0"/>
              <a:t>Bank#3</a:t>
            </a:r>
          </a:p>
        </p:txBody>
      </p:sp>
      <p:cxnSp>
        <p:nvCxnSpPr>
          <p:cNvPr id="36" name="Straight Arrow Connector 35">
            <a:extLst>
              <a:ext uri="{FF2B5EF4-FFF2-40B4-BE49-F238E27FC236}">
                <a16:creationId xmlns:a16="http://schemas.microsoft.com/office/drawing/2014/main" id="{44BF6ED1-7FF0-70AE-5668-FAF277CEB45A}"/>
              </a:ext>
            </a:extLst>
          </p:cNvPr>
          <p:cNvCxnSpPr>
            <a:cxnSpLocks/>
            <a:stCxn id="29" idx="3"/>
            <a:endCxn id="27" idx="1"/>
          </p:cNvCxnSpPr>
          <p:nvPr/>
        </p:nvCxnSpPr>
        <p:spPr>
          <a:xfrm>
            <a:off x="2952870" y="3946394"/>
            <a:ext cx="1299211" cy="662782"/>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D2A31C4-43A8-B4FF-4005-94E46DF2EBF6}"/>
              </a:ext>
            </a:extLst>
          </p:cNvPr>
          <p:cNvSpPr txBox="1"/>
          <p:nvPr/>
        </p:nvSpPr>
        <p:spPr>
          <a:xfrm>
            <a:off x="3280003" y="3744564"/>
            <a:ext cx="588379" cy="369332"/>
          </a:xfrm>
          <a:prstGeom prst="rect">
            <a:avLst/>
          </a:prstGeom>
          <a:noFill/>
        </p:spPr>
        <p:txBody>
          <a:bodyPr wrap="square" rtlCol="0">
            <a:spAutoFit/>
          </a:bodyPr>
          <a:lstStyle/>
          <a:p>
            <a:r>
              <a:rPr lang="en-US" dirty="0" err="1"/>
              <a:t>T</a:t>
            </a:r>
            <a:r>
              <a:rPr lang="en-US" baseline="-25000" dirty="0" err="1"/>
              <a:t>i</a:t>
            </a:r>
            <a:endParaRPr lang="en-US" dirty="0"/>
          </a:p>
        </p:txBody>
      </p:sp>
      <p:sp>
        <p:nvSpPr>
          <p:cNvPr id="38" name="TextBox 37">
            <a:extLst>
              <a:ext uri="{FF2B5EF4-FFF2-40B4-BE49-F238E27FC236}">
                <a16:creationId xmlns:a16="http://schemas.microsoft.com/office/drawing/2014/main" id="{D8AFC2CB-D0FF-6AD0-87D0-94C3E3161174}"/>
              </a:ext>
            </a:extLst>
          </p:cNvPr>
          <p:cNvSpPr txBox="1"/>
          <p:nvPr/>
        </p:nvSpPr>
        <p:spPr>
          <a:xfrm>
            <a:off x="6050853" y="4093119"/>
            <a:ext cx="588379" cy="369332"/>
          </a:xfrm>
          <a:prstGeom prst="rect">
            <a:avLst/>
          </a:prstGeom>
          <a:noFill/>
        </p:spPr>
        <p:txBody>
          <a:bodyPr wrap="square" rtlCol="0">
            <a:spAutoFit/>
          </a:bodyPr>
          <a:lstStyle/>
          <a:p>
            <a:r>
              <a:rPr lang="en-US" dirty="0" err="1"/>
              <a:t>T</a:t>
            </a:r>
            <a:r>
              <a:rPr lang="en-US" baseline="-25000" dirty="0" err="1"/>
              <a:t>i</a:t>
            </a:r>
            <a:endParaRPr lang="en-US" dirty="0"/>
          </a:p>
        </p:txBody>
      </p:sp>
      <p:sp>
        <p:nvSpPr>
          <p:cNvPr id="40" name="Arc 39">
            <a:extLst>
              <a:ext uri="{FF2B5EF4-FFF2-40B4-BE49-F238E27FC236}">
                <a16:creationId xmlns:a16="http://schemas.microsoft.com/office/drawing/2014/main" id="{300667AE-3C2F-34D9-2F92-52AC03A8BC74}"/>
              </a:ext>
            </a:extLst>
          </p:cNvPr>
          <p:cNvSpPr/>
          <p:nvPr/>
        </p:nvSpPr>
        <p:spPr>
          <a:xfrm rot="21006521">
            <a:off x="1615066" y="2923466"/>
            <a:ext cx="5913868" cy="3077972"/>
          </a:xfrm>
          <a:prstGeom prst="arc">
            <a:avLst>
              <a:gd name="adj1" fmla="val 12843794"/>
              <a:gd name="adj2" fmla="val 52976"/>
            </a:avLst>
          </a:prstGeom>
          <a:ln w="15875">
            <a:solidFill>
              <a:schemeClr val="bg2">
                <a:lumMod val="50000"/>
              </a:schemeClr>
            </a:solidFill>
            <a:prstDash val="sysDash"/>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a:extLst>
              <a:ext uri="{FF2B5EF4-FFF2-40B4-BE49-F238E27FC236}">
                <a16:creationId xmlns:a16="http://schemas.microsoft.com/office/drawing/2014/main" id="{5AF2FDEE-B7D6-DAA6-E555-45A610668AFA}"/>
              </a:ext>
            </a:extLst>
          </p:cNvPr>
          <p:cNvSpPr txBox="1"/>
          <p:nvPr/>
        </p:nvSpPr>
        <p:spPr>
          <a:xfrm>
            <a:off x="3280002" y="2789443"/>
            <a:ext cx="588379" cy="369332"/>
          </a:xfrm>
          <a:prstGeom prst="rect">
            <a:avLst/>
          </a:prstGeom>
          <a:noFill/>
        </p:spPr>
        <p:txBody>
          <a:bodyPr wrap="square" rtlCol="0">
            <a:spAutoFit/>
          </a:bodyPr>
          <a:lstStyle/>
          <a:p>
            <a:r>
              <a:rPr lang="en-US" dirty="0" err="1"/>
              <a:t>T</a:t>
            </a:r>
            <a:r>
              <a:rPr lang="en-US" baseline="-25000" dirty="0" err="1"/>
              <a:t>i</a:t>
            </a:r>
            <a:endParaRPr lang="en-US" baseline="-25000" dirty="0"/>
          </a:p>
        </p:txBody>
      </p:sp>
      <p:sp>
        <p:nvSpPr>
          <p:cNvPr id="42" name="TextBox 41">
            <a:extLst>
              <a:ext uri="{FF2B5EF4-FFF2-40B4-BE49-F238E27FC236}">
                <a16:creationId xmlns:a16="http://schemas.microsoft.com/office/drawing/2014/main" id="{52B3018C-DF08-3EC9-3605-A88BEFC1F34B}"/>
              </a:ext>
            </a:extLst>
          </p:cNvPr>
          <p:cNvSpPr txBox="1"/>
          <p:nvPr/>
        </p:nvSpPr>
        <p:spPr>
          <a:xfrm>
            <a:off x="3384100" y="5214247"/>
            <a:ext cx="3687804" cy="369332"/>
          </a:xfrm>
          <a:prstGeom prst="rect">
            <a:avLst/>
          </a:prstGeom>
          <a:noFill/>
        </p:spPr>
        <p:txBody>
          <a:bodyPr wrap="square" rtlCol="0">
            <a:spAutoFit/>
          </a:bodyPr>
          <a:lstStyle/>
          <a:p>
            <a:r>
              <a:rPr lang="en-US" b="1" i="1" dirty="0"/>
              <a:t>PNS</a:t>
            </a:r>
            <a:r>
              <a:rPr lang="en-US" dirty="0"/>
              <a:t>(T) = {T</a:t>
            </a:r>
            <a:r>
              <a:rPr lang="en-US" baseline="-25000" dirty="0"/>
              <a:t>1</a:t>
            </a:r>
            <a:r>
              <a:rPr lang="en-US" dirty="0"/>
              <a:t>, T</a:t>
            </a:r>
            <a:r>
              <a:rPr lang="en-US" baseline="-25000" dirty="0"/>
              <a:t>2</a:t>
            </a:r>
            <a:r>
              <a:rPr lang="en-US" dirty="0"/>
              <a:t>,…,</a:t>
            </a:r>
            <a:r>
              <a:rPr lang="en-US" dirty="0" err="1"/>
              <a:t>T</a:t>
            </a:r>
            <a:r>
              <a:rPr lang="en-US" baseline="-25000" dirty="0" err="1"/>
              <a:t>i</a:t>
            </a:r>
            <a:r>
              <a:rPr lang="en-US" dirty="0"/>
              <a:t>,…,T</a:t>
            </a:r>
            <a:r>
              <a:rPr lang="en-US" baseline="-25000" dirty="0"/>
              <a:t>n</a:t>
            </a:r>
            <a:r>
              <a:rPr lang="en-US" dirty="0"/>
              <a:t>}</a:t>
            </a:r>
          </a:p>
        </p:txBody>
      </p:sp>
      <p:sp>
        <p:nvSpPr>
          <p:cNvPr id="43" name="TextBox 42">
            <a:extLst>
              <a:ext uri="{FF2B5EF4-FFF2-40B4-BE49-F238E27FC236}">
                <a16:creationId xmlns:a16="http://schemas.microsoft.com/office/drawing/2014/main" id="{6D13FB56-3770-9323-7A81-68BC68DBF868}"/>
              </a:ext>
            </a:extLst>
          </p:cNvPr>
          <p:cNvSpPr txBox="1"/>
          <p:nvPr/>
        </p:nvSpPr>
        <p:spPr>
          <a:xfrm>
            <a:off x="3384100" y="5212129"/>
            <a:ext cx="3687804" cy="369332"/>
          </a:xfrm>
          <a:prstGeom prst="rect">
            <a:avLst/>
          </a:prstGeom>
          <a:noFill/>
        </p:spPr>
        <p:txBody>
          <a:bodyPr wrap="square" rtlCol="0">
            <a:spAutoFit/>
          </a:bodyPr>
          <a:lstStyle/>
          <a:p>
            <a:r>
              <a:rPr lang="en-US" b="1" i="1" dirty="0"/>
              <a:t>PNS</a:t>
            </a:r>
            <a:r>
              <a:rPr lang="en-US" dirty="0"/>
              <a:t>(T) = {T</a:t>
            </a:r>
            <a:r>
              <a:rPr lang="en-US" baseline="-25000" dirty="0"/>
              <a:t>1</a:t>
            </a:r>
            <a:r>
              <a:rPr lang="en-US" dirty="0"/>
              <a:t>, T</a:t>
            </a:r>
            <a:r>
              <a:rPr lang="en-US" baseline="-25000" dirty="0"/>
              <a:t>2</a:t>
            </a:r>
            <a:r>
              <a:rPr lang="en-US" dirty="0"/>
              <a:t>,…,</a:t>
            </a:r>
            <a:r>
              <a:rPr lang="en-US" dirty="0" err="1">
                <a:solidFill>
                  <a:srgbClr val="FF0000"/>
                </a:solidFill>
              </a:rPr>
              <a:t>T</a:t>
            </a:r>
            <a:r>
              <a:rPr lang="en-US" baseline="-25000" dirty="0" err="1">
                <a:solidFill>
                  <a:srgbClr val="FF0000"/>
                </a:solidFill>
              </a:rPr>
              <a:t>i</a:t>
            </a:r>
            <a:r>
              <a:rPr lang="en-US" dirty="0"/>
              <a:t>,…,T</a:t>
            </a:r>
            <a:r>
              <a:rPr lang="en-US" baseline="-25000" dirty="0"/>
              <a:t>n</a:t>
            </a:r>
            <a:r>
              <a:rPr lang="en-US" dirty="0"/>
              <a:t>}</a:t>
            </a:r>
          </a:p>
        </p:txBody>
      </p:sp>
    </p:spTree>
    <p:extLst>
      <p:ext uri="{BB962C8B-B14F-4D97-AF65-F5344CB8AC3E}">
        <p14:creationId xmlns:p14="http://schemas.microsoft.com/office/powerpoint/2010/main" val="225746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500"/>
                                  </p:stCondLst>
                                  <p:childTnLst>
                                    <p:set>
                                      <p:cBhvr>
                                        <p:cTn id="44" dur="1" fill="hold">
                                          <p:stCondLst>
                                            <p:cond delay="0"/>
                                          </p:stCondLst>
                                        </p:cTn>
                                        <p:tgtEl>
                                          <p:spTgt spid="38"/>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42"/>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7" grpId="0"/>
      <p:bldP spid="38" grpId="0"/>
      <p:bldP spid="40" grpId="0" animBg="1"/>
      <p:bldP spid="40" grpId="1" animBg="1"/>
      <p:bldP spid="41" grpId="0"/>
      <p:bldP spid="41" grpId="1"/>
      <p:bldP spid="42" grpId="0"/>
      <p:bldP spid="42" grpId="1"/>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233BFD-D67F-0058-E4B6-5F965BCB6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725" y="1334903"/>
            <a:ext cx="994173" cy="9941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1C5FECC-8F85-4DD1-D3A5-B059A188DEE8}"/>
              </a:ext>
            </a:extLst>
          </p:cNvPr>
          <p:cNvSpPr txBox="1"/>
          <p:nvPr/>
        </p:nvSpPr>
        <p:spPr>
          <a:xfrm>
            <a:off x="4182499" y="1196404"/>
            <a:ext cx="659155" cy="369332"/>
          </a:xfrm>
          <a:prstGeom prst="rect">
            <a:avLst/>
          </a:prstGeom>
          <a:noFill/>
        </p:spPr>
        <p:txBody>
          <a:bodyPr wrap="none" rtlCol="0">
            <a:spAutoFit/>
          </a:bodyPr>
          <a:lstStyle/>
          <a:p>
            <a:r>
              <a:rPr lang="en-US" dirty="0"/>
              <a:t>PNS</a:t>
            </a:r>
          </a:p>
        </p:txBody>
      </p:sp>
      <p:pic>
        <p:nvPicPr>
          <p:cNvPr id="12" name="Picture 11">
            <a:extLst>
              <a:ext uri="{FF2B5EF4-FFF2-40B4-BE49-F238E27FC236}">
                <a16:creationId xmlns:a16="http://schemas.microsoft.com/office/drawing/2014/main" id="{5D3BD191-6FA0-B388-7CDD-F33E467E1D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564" y="1061206"/>
            <a:ext cx="404813" cy="4048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32A5B9F-D0D9-AE6E-1E28-8E71CF0E00F3}"/>
              </a:ext>
            </a:extLst>
          </p:cNvPr>
          <p:cNvSpPr txBox="1"/>
          <p:nvPr/>
        </p:nvSpPr>
        <p:spPr>
          <a:xfrm>
            <a:off x="609600" y="691874"/>
            <a:ext cx="966931" cy="369332"/>
          </a:xfrm>
          <a:prstGeom prst="rect">
            <a:avLst/>
          </a:prstGeom>
          <a:noFill/>
        </p:spPr>
        <p:txBody>
          <a:bodyPr wrap="none" rtlCol="0">
            <a:spAutoFit/>
          </a:bodyPr>
          <a:lstStyle/>
          <a:p>
            <a:r>
              <a:rPr lang="en-US" dirty="0">
                <a:solidFill>
                  <a:schemeClr val="accent1"/>
                </a:solidFill>
              </a:rPr>
              <a:t>Bank#1</a:t>
            </a:r>
          </a:p>
        </p:txBody>
      </p:sp>
      <p:graphicFrame>
        <p:nvGraphicFramePr>
          <p:cNvPr id="14" name="Table 14">
            <a:extLst>
              <a:ext uri="{FF2B5EF4-FFF2-40B4-BE49-F238E27FC236}">
                <a16:creationId xmlns:a16="http://schemas.microsoft.com/office/drawing/2014/main" id="{4CAA4BE5-4077-87F5-6B39-3E83CA44D2C3}"/>
              </a:ext>
            </a:extLst>
          </p:cNvPr>
          <p:cNvGraphicFramePr>
            <a:graphicFrameLocks noGrp="1"/>
          </p:cNvGraphicFramePr>
          <p:nvPr>
            <p:extLst>
              <p:ext uri="{D42A27DB-BD31-4B8C-83A1-F6EECF244321}">
                <p14:modId xmlns:p14="http://schemas.microsoft.com/office/powerpoint/2010/main" val="44328771"/>
              </p:ext>
            </p:extLst>
          </p:nvPr>
        </p:nvGraphicFramePr>
        <p:xfrm>
          <a:off x="241626" y="2079481"/>
          <a:ext cx="2353963" cy="1464192"/>
        </p:xfrm>
        <a:graphic>
          <a:graphicData uri="http://schemas.openxmlformats.org/drawingml/2006/table">
            <a:tbl>
              <a:tblPr firstRow="1" bandRow="1">
                <a:tableStyleId>{5C22544A-7EE6-4342-B048-85BDC9FD1C3A}</a:tableStyleId>
              </a:tblPr>
              <a:tblGrid>
                <a:gridCol w="1854895">
                  <a:extLst>
                    <a:ext uri="{9D8B030D-6E8A-4147-A177-3AD203B41FA5}">
                      <a16:colId xmlns:a16="http://schemas.microsoft.com/office/drawing/2014/main" val="3082256647"/>
                    </a:ext>
                  </a:extLst>
                </a:gridCol>
                <a:gridCol w="499068">
                  <a:extLst>
                    <a:ext uri="{9D8B030D-6E8A-4147-A177-3AD203B41FA5}">
                      <a16:colId xmlns:a16="http://schemas.microsoft.com/office/drawing/2014/main" val="3075002877"/>
                    </a:ext>
                  </a:extLst>
                </a:gridCol>
              </a:tblGrid>
              <a:tr h="434340">
                <a:tc>
                  <a:txBody>
                    <a:bodyPr/>
                    <a:lstStyle/>
                    <a:p>
                      <a:pPr algn="ctr"/>
                      <a:r>
                        <a:rPr lang="en-US" sz="1200" dirty="0" err="1"/>
                        <a:t>acc_info</a:t>
                      </a:r>
                      <a:endParaRPr lang="en-US" sz="1200" dirty="0"/>
                    </a:p>
                  </a:txBody>
                  <a:tcPr marL="68580" marR="68580" marT="34290" marB="34290"/>
                </a:tc>
                <a:tc>
                  <a:txBody>
                    <a:bodyPr/>
                    <a:lstStyle/>
                    <a:p>
                      <a:pPr algn="ctr"/>
                      <a:r>
                        <a:rPr lang="en-US" sz="1200" dirty="0"/>
                        <a:t>Flag</a:t>
                      </a:r>
                      <a:endParaRPr lang="en-US" sz="900" dirty="0"/>
                    </a:p>
                  </a:txBody>
                  <a:tcPr marL="68580" marR="68580" marT="34290" marB="34290"/>
                </a:tc>
                <a:extLst>
                  <a:ext uri="{0D108BD9-81ED-4DB2-BD59-A6C34878D82A}">
                    <a16:rowId xmlns:a16="http://schemas.microsoft.com/office/drawing/2014/main" val="1037018033"/>
                  </a:ext>
                </a:extLst>
              </a:tr>
              <a:tr h="252242">
                <a:tc>
                  <a:txBody>
                    <a:bodyPr/>
                    <a:lstStyle/>
                    <a:p>
                      <a:r>
                        <a:rPr lang="en-US" sz="1100" dirty="0"/>
                        <a:t>Name1, No1, Address1</a:t>
                      </a:r>
                    </a:p>
                  </a:txBody>
                  <a:tcPr marL="68580" marR="68580" marT="34290" marB="34290"/>
                </a:tc>
                <a:tc>
                  <a:txBody>
                    <a:bodyPr/>
                    <a:lstStyle/>
                    <a:p>
                      <a:r>
                        <a:rPr lang="en-US" sz="1100" dirty="0"/>
                        <a:t>0</a:t>
                      </a:r>
                    </a:p>
                  </a:txBody>
                  <a:tcPr marL="68580" marR="68580" marT="34290" marB="34290"/>
                </a:tc>
                <a:extLst>
                  <a:ext uri="{0D108BD9-81ED-4DB2-BD59-A6C34878D82A}">
                    <a16:rowId xmlns:a16="http://schemas.microsoft.com/office/drawing/2014/main" val="1482145457"/>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mn-lt"/>
                          <a:ea typeface="+mn-ea"/>
                          <a:cs typeface="+mn-cs"/>
                        </a:rPr>
                        <a:t>Name2, No2, Address2</a:t>
                      </a:r>
                    </a:p>
                  </a:txBody>
                  <a:tcPr marL="68580" marR="68580" marT="34290" marB="34290"/>
                </a:tc>
                <a:tc>
                  <a:txBody>
                    <a:bodyPr/>
                    <a:lstStyle/>
                    <a:p>
                      <a:r>
                        <a:rPr lang="en-US" sz="1100" dirty="0"/>
                        <a:t>1</a:t>
                      </a:r>
                    </a:p>
                  </a:txBody>
                  <a:tcPr marL="68580" marR="68580" marT="34290" marB="34290"/>
                </a:tc>
                <a:extLst>
                  <a:ext uri="{0D108BD9-81ED-4DB2-BD59-A6C34878D82A}">
                    <a16:rowId xmlns:a16="http://schemas.microsoft.com/office/drawing/2014/main" val="4287433922"/>
                  </a:ext>
                </a:extLst>
              </a:tr>
              <a:tr h="2781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dk1"/>
                          </a:solidFill>
                          <a:latin typeface="+mn-lt"/>
                          <a:ea typeface="+mn-ea"/>
                          <a:cs typeface="+mn-cs"/>
                        </a:rPr>
                        <a:t>…</a:t>
                      </a:r>
                    </a:p>
                  </a:txBody>
                  <a:tcPr marL="68580" marR="68580" marT="34290" marB="34290"/>
                </a:tc>
                <a:tc>
                  <a:txBody>
                    <a:bodyPr/>
                    <a:lstStyle/>
                    <a:p>
                      <a:r>
                        <a:rPr lang="en-US" sz="1100" dirty="0"/>
                        <a:t>…</a:t>
                      </a:r>
                    </a:p>
                  </a:txBody>
                  <a:tcPr marL="68580" marR="68580" marT="34290" marB="34290"/>
                </a:tc>
                <a:extLst>
                  <a:ext uri="{0D108BD9-81ED-4DB2-BD59-A6C34878D82A}">
                    <a16:rowId xmlns:a16="http://schemas.microsoft.com/office/drawing/2014/main" val="4263975437"/>
                  </a:ext>
                </a:extLst>
              </a:tr>
              <a:tr h="263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err="1">
                          <a:solidFill>
                            <a:schemeClr val="dk1"/>
                          </a:solidFill>
                          <a:latin typeface="+mn-lt"/>
                          <a:ea typeface="+mn-ea"/>
                          <a:cs typeface="+mn-cs"/>
                        </a:rPr>
                        <a:t>NameQ</a:t>
                      </a:r>
                      <a:r>
                        <a:rPr lang="en-US" sz="1100" kern="1200" dirty="0">
                          <a:solidFill>
                            <a:schemeClr val="dk1"/>
                          </a:solidFill>
                          <a:latin typeface="+mn-lt"/>
                          <a:ea typeface="+mn-ea"/>
                          <a:cs typeface="+mn-cs"/>
                        </a:rPr>
                        <a:t>, </a:t>
                      </a:r>
                      <a:r>
                        <a:rPr lang="en-US" sz="1100" kern="1200" dirty="0" err="1">
                          <a:solidFill>
                            <a:schemeClr val="dk1"/>
                          </a:solidFill>
                          <a:latin typeface="+mn-lt"/>
                          <a:ea typeface="+mn-ea"/>
                          <a:cs typeface="+mn-cs"/>
                        </a:rPr>
                        <a:t>NoQ</a:t>
                      </a:r>
                      <a:r>
                        <a:rPr lang="en-US" sz="1100" kern="1200" dirty="0">
                          <a:solidFill>
                            <a:schemeClr val="dk1"/>
                          </a:solidFill>
                          <a:latin typeface="+mn-lt"/>
                          <a:ea typeface="+mn-ea"/>
                          <a:cs typeface="+mn-cs"/>
                        </a:rPr>
                        <a:t>, </a:t>
                      </a:r>
                      <a:r>
                        <a:rPr lang="en-US" sz="1100" kern="1200" dirty="0" err="1">
                          <a:solidFill>
                            <a:schemeClr val="dk1"/>
                          </a:solidFill>
                          <a:latin typeface="+mn-lt"/>
                          <a:ea typeface="+mn-ea"/>
                          <a:cs typeface="+mn-cs"/>
                        </a:rPr>
                        <a:t>AddressQ</a:t>
                      </a:r>
                      <a:endParaRPr lang="en-US" sz="1100" kern="1200" dirty="0">
                        <a:solidFill>
                          <a:schemeClr val="dk1"/>
                        </a:solidFill>
                        <a:latin typeface="+mn-lt"/>
                        <a:ea typeface="+mn-ea"/>
                        <a:cs typeface="+mn-cs"/>
                      </a:endParaRPr>
                    </a:p>
                  </a:txBody>
                  <a:tcPr marL="68580" marR="68580" marT="34290" marB="34290"/>
                </a:tc>
                <a:tc>
                  <a:txBody>
                    <a:bodyPr/>
                    <a:lstStyle/>
                    <a:p>
                      <a:r>
                        <a:rPr lang="en-US" sz="1100" dirty="0"/>
                        <a:t>3</a:t>
                      </a:r>
                    </a:p>
                  </a:txBody>
                  <a:tcPr marL="68580" marR="68580" marT="34290" marB="34290"/>
                </a:tc>
                <a:extLst>
                  <a:ext uri="{0D108BD9-81ED-4DB2-BD59-A6C34878D82A}">
                    <a16:rowId xmlns:a16="http://schemas.microsoft.com/office/drawing/2014/main" val="35189422"/>
                  </a:ext>
                </a:extLst>
              </a:tr>
            </a:tbl>
          </a:graphicData>
        </a:graphic>
      </p:graphicFrame>
      <p:pic>
        <p:nvPicPr>
          <p:cNvPr id="15" name="Picture 14">
            <a:extLst>
              <a:ext uri="{FF2B5EF4-FFF2-40B4-BE49-F238E27FC236}">
                <a16:creationId xmlns:a16="http://schemas.microsoft.com/office/drawing/2014/main" id="{2E0D6778-62C5-E4F0-E520-8E4F60E79E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7423" y="1041534"/>
            <a:ext cx="404813" cy="4048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68499F7-E1D3-45E3-C572-857C4B2F78F9}"/>
              </a:ext>
            </a:extLst>
          </p:cNvPr>
          <p:cNvSpPr txBox="1"/>
          <p:nvPr/>
        </p:nvSpPr>
        <p:spPr>
          <a:xfrm>
            <a:off x="6794210" y="719759"/>
            <a:ext cx="966931" cy="369332"/>
          </a:xfrm>
          <a:prstGeom prst="rect">
            <a:avLst/>
          </a:prstGeom>
          <a:noFill/>
        </p:spPr>
        <p:txBody>
          <a:bodyPr wrap="none" rtlCol="0">
            <a:spAutoFit/>
          </a:bodyPr>
          <a:lstStyle/>
          <a:p>
            <a:r>
              <a:rPr lang="en-US" dirty="0">
                <a:solidFill>
                  <a:schemeClr val="accent2">
                    <a:lumMod val="75000"/>
                  </a:schemeClr>
                </a:solidFill>
              </a:rPr>
              <a:t>Bank#3</a:t>
            </a:r>
          </a:p>
        </p:txBody>
      </p:sp>
      <p:graphicFrame>
        <p:nvGraphicFramePr>
          <p:cNvPr id="17" name="Table 14">
            <a:extLst>
              <a:ext uri="{FF2B5EF4-FFF2-40B4-BE49-F238E27FC236}">
                <a16:creationId xmlns:a16="http://schemas.microsoft.com/office/drawing/2014/main" id="{51440A60-6D69-F4FB-A13B-39BF9DB9B029}"/>
              </a:ext>
            </a:extLst>
          </p:cNvPr>
          <p:cNvGraphicFramePr>
            <a:graphicFrameLocks noGrp="1"/>
          </p:cNvGraphicFramePr>
          <p:nvPr>
            <p:extLst>
              <p:ext uri="{D42A27DB-BD31-4B8C-83A1-F6EECF244321}">
                <p14:modId xmlns:p14="http://schemas.microsoft.com/office/powerpoint/2010/main" val="1180624553"/>
              </p:ext>
            </p:extLst>
          </p:nvPr>
        </p:nvGraphicFramePr>
        <p:xfrm>
          <a:off x="6469722" y="2036307"/>
          <a:ext cx="2521879" cy="1432584"/>
        </p:xfrm>
        <a:graphic>
          <a:graphicData uri="http://schemas.openxmlformats.org/drawingml/2006/table">
            <a:tbl>
              <a:tblPr firstRow="1" bandRow="1">
                <a:tableStyleId>{5C22544A-7EE6-4342-B048-85BDC9FD1C3A}</a:tableStyleId>
              </a:tblPr>
              <a:tblGrid>
                <a:gridCol w="1987211">
                  <a:extLst>
                    <a:ext uri="{9D8B030D-6E8A-4147-A177-3AD203B41FA5}">
                      <a16:colId xmlns:a16="http://schemas.microsoft.com/office/drawing/2014/main" val="3082256647"/>
                    </a:ext>
                  </a:extLst>
                </a:gridCol>
                <a:gridCol w="534668">
                  <a:extLst>
                    <a:ext uri="{9D8B030D-6E8A-4147-A177-3AD203B41FA5}">
                      <a16:colId xmlns:a16="http://schemas.microsoft.com/office/drawing/2014/main" val="3075002877"/>
                    </a:ext>
                  </a:extLst>
                </a:gridCol>
              </a:tblGrid>
              <a:tr h="369890">
                <a:tc>
                  <a:txBody>
                    <a:bodyPr/>
                    <a:lstStyle/>
                    <a:p>
                      <a:pPr algn="ctr"/>
                      <a:r>
                        <a:rPr lang="en-US" sz="1200" dirty="0" err="1">
                          <a:solidFill>
                            <a:schemeClr val="bg1"/>
                          </a:solidFill>
                        </a:rPr>
                        <a:t>acc_info</a:t>
                      </a:r>
                      <a:endParaRPr lang="en-US" sz="1200" dirty="0">
                        <a:solidFill>
                          <a:schemeClr val="bg1"/>
                        </a:solidFill>
                      </a:endParaRPr>
                    </a:p>
                  </a:txBody>
                  <a:tcPr marL="68580" marR="68580" marT="34290" marB="34290">
                    <a:solidFill>
                      <a:schemeClr val="accent2">
                        <a:lumMod val="75000"/>
                      </a:schemeClr>
                    </a:solidFill>
                  </a:tcPr>
                </a:tc>
                <a:tc>
                  <a:txBody>
                    <a:bodyPr/>
                    <a:lstStyle/>
                    <a:p>
                      <a:pPr algn="ctr"/>
                      <a:r>
                        <a:rPr lang="en-US" sz="1200" dirty="0">
                          <a:solidFill>
                            <a:schemeClr val="bg1"/>
                          </a:solidFill>
                        </a:rPr>
                        <a:t>Flag</a:t>
                      </a:r>
                    </a:p>
                  </a:txBody>
                  <a:tcPr marL="68580" marR="68580" marT="34290" marB="34290">
                    <a:solidFill>
                      <a:schemeClr val="accent2">
                        <a:lumMod val="75000"/>
                      </a:schemeClr>
                    </a:solidFill>
                  </a:tcPr>
                </a:tc>
                <a:extLst>
                  <a:ext uri="{0D108BD9-81ED-4DB2-BD59-A6C34878D82A}">
                    <a16:rowId xmlns:a16="http://schemas.microsoft.com/office/drawing/2014/main" val="1037018033"/>
                  </a:ext>
                </a:extLst>
              </a:tr>
              <a:tr h="242437">
                <a:tc>
                  <a:txBody>
                    <a:bodyPr/>
                    <a:lstStyle/>
                    <a:p>
                      <a:r>
                        <a:rPr lang="en-US" sz="1100" dirty="0"/>
                        <a:t>Name1’, No1’, Address1’</a:t>
                      </a:r>
                    </a:p>
                  </a:txBody>
                  <a:tcPr marL="68580" marR="68580" marT="34290" marB="34290"/>
                </a:tc>
                <a:tc>
                  <a:txBody>
                    <a:bodyPr/>
                    <a:lstStyle/>
                    <a:p>
                      <a:r>
                        <a:rPr lang="en-US" sz="1100" dirty="0"/>
                        <a:t>0</a:t>
                      </a:r>
                    </a:p>
                  </a:txBody>
                  <a:tcPr marL="68580" marR="68580" marT="34290" marB="34290"/>
                </a:tc>
                <a:extLst>
                  <a:ext uri="{0D108BD9-81ED-4DB2-BD59-A6C34878D82A}">
                    <a16:rowId xmlns:a16="http://schemas.microsoft.com/office/drawing/2014/main" val="1482145457"/>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mn-lt"/>
                          <a:ea typeface="+mn-ea"/>
                          <a:cs typeface="+mn-cs"/>
                        </a:rPr>
                        <a:t>Name2’, No2’, Address2’</a:t>
                      </a:r>
                    </a:p>
                  </a:txBody>
                  <a:tcPr marL="68580" marR="68580" marT="34290" marB="34290"/>
                </a:tc>
                <a:tc>
                  <a:txBody>
                    <a:bodyPr/>
                    <a:lstStyle/>
                    <a:p>
                      <a:r>
                        <a:rPr lang="en-US" sz="1100" dirty="0"/>
                        <a:t>1</a:t>
                      </a:r>
                    </a:p>
                  </a:txBody>
                  <a:tcPr marL="68580" marR="68580" marT="34290" marB="34290"/>
                </a:tc>
                <a:extLst>
                  <a:ext uri="{0D108BD9-81ED-4DB2-BD59-A6C34878D82A}">
                    <a16:rowId xmlns:a16="http://schemas.microsoft.com/office/drawing/2014/main" val="4287433922"/>
                  </a:ext>
                </a:extLst>
              </a:tr>
              <a:tr h="2401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dk1"/>
                          </a:solidFill>
                          <a:latin typeface="+mn-lt"/>
                          <a:ea typeface="+mn-ea"/>
                          <a:cs typeface="+mn-cs"/>
                        </a:rPr>
                        <a:t>…</a:t>
                      </a:r>
                    </a:p>
                  </a:txBody>
                  <a:tcPr marL="68580" marR="68580" marT="34290" marB="34290"/>
                </a:tc>
                <a:tc>
                  <a:txBody>
                    <a:bodyPr/>
                    <a:lstStyle/>
                    <a:p>
                      <a:r>
                        <a:rPr lang="en-US" sz="1100" dirty="0"/>
                        <a:t>…</a:t>
                      </a:r>
                    </a:p>
                  </a:txBody>
                  <a:tcPr marL="68580" marR="68580" marT="34290" marB="34290"/>
                </a:tc>
                <a:extLst>
                  <a:ext uri="{0D108BD9-81ED-4DB2-BD59-A6C34878D82A}">
                    <a16:rowId xmlns:a16="http://schemas.microsoft.com/office/drawing/2014/main" val="4263975437"/>
                  </a:ext>
                </a:extLst>
              </a:tr>
              <a:tr h="343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err="1">
                          <a:solidFill>
                            <a:schemeClr val="dk1"/>
                          </a:solidFill>
                          <a:latin typeface="+mn-lt"/>
                          <a:ea typeface="+mn-ea"/>
                          <a:cs typeface="+mn-cs"/>
                        </a:rPr>
                        <a:t>NameQ</a:t>
                      </a:r>
                      <a:r>
                        <a:rPr lang="en-US" sz="1100" kern="1200" dirty="0">
                          <a:solidFill>
                            <a:schemeClr val="dk1"/>
                          </a:solidFill>
                          <a:latin typeface="+mn-lt"/>
                          <a:ea typeface="+mn-ea"/>
                          <a:cs typeface="+mn-cs"/>
                        </a:rPr>
                        <a:t>’, </a:t>
                      </a:r>
                      <a:r>
                        <a:rPr lang="en-US" sz="1100" kern="1200" dirty="0" err="1">
                          <a:solidFill>
                            <a:schemeClr val="dk1"/>
                          </a:solidFill>
                          <a:latin typeface="+mn-lt"/>
                          <a:ea typeface="+mn-ea"/>
                          <a:cs typeface="+mn-cs"/>
                        </a:rPr>
                        <a:t>NoQ</a:t>
                      </a:r>
                      <a:r>
                        <a:rPr lang="en-US" sz="1100" kern="1200" dirty="0">
                          <a:solidFill>
                            <a:schemeClr val="dk1"/>
                          </a:solidFill>
                          <a:latin typeface="+mn-lt"/>
                          <a:ea typeface="+mn-ea"/>
                          <a:cs typeface="+mn-cs"/>
                        </a:rPr>
                        <a:t>’, </a:t>
                      </a:r>
                      <a:r>
                        <a:rPr lang="en-US" sz="1100" kern="1200" dirty="0" err="1">
                          <a:solidFill>
                            <a:schemeClr val="dk1"/>
                          </a:solidFill>
                          <a:latin typeface="+mn-lt"/>
                          <a:ea typeface="+mn-ea"/>
                          <a:cs typeface="+mn-cs"/>
                        </a:rPr>
                        <a:t>AddressQ</a:t>
                      </a:r>
                      <a:r>
                        <a:rPr lang="en-US" sz="1100" kern="1200" dirty="0">
                          <a:solidFill>
                            <a:schemeClr val="dk1"/>
                          </a:solidFill>
                          <a:latin typeface="+mn-lt"/>
                          <a:ea typeface="+mn-ea"/>
                          <a:cs typeface="+mn-cs"/>
                        </a:rPr>
                        <a:t>’</a:t>
                      </a:r>
                    </a:p>
                  </a:txBody>
                  <a:tcPr marL="68580" marR="68580" marT="34290" marB="34290"/>
                </a:tc>
                <a:tc>
                  <a:txBody>
                    <a:bodyPr/>
                    <a:lstStyle/>
                    <a:p>
                      <a:r>
                        <a:rPr lang="en-US" sz="1100" dirty="0"/>
                        <a:t>3</a:t>
                      </a:r>
                    </a:p>
                  </a:txBody>
                  <a:tcPr marL="68580" marR="68580" marT="34290" marB="34290"/>
                </a:tc>
                <a:extLst>
                  <a:ext uri="{0D108BD9-81ED-4DB2-BD59-A6C34878D82A}">
                    <a16:rowId xmlns:a16="http://schemas.microsoft.com/office/drawing/2014/main" val="35189422"/>
                  </a:ext>
                </a:extLst>
              </a:tr>
            </a:tbl>
          </a:graphicData>
        </a:graphic>
      </p:graphicFrame>
      <p:cxnSp>
        <p:nvCxnSpPr>
          <p:cNvPr id="18" name="Straight Arrow Connector 17">
            <a:extLst>
              <a:ext uri="{FF2B5EF4-FFF2-40B4-BE49-F238E27FC236}">
                <a16:creationId xmlns:a16="http://schemas.microsoft.com/office/drawing/2014/main" id="{D4256205-ECFB-B889-28BA-94DCE975C71C}"/>
              </a:ext>
            </a:extLst>
          </p:cNvPr>
          <p:cNvCxnSpPr>
            <a:cxnSpLocks/>
            <a:stCxn id="12" idx="3"/>
            <a:endCxn id="6" idx="1"/>
          </p:cNvCxnSpPr>
          <p:nvPr/>
        </p:nvCxnSpPr>
        <p:spPr>
          <a:xfrm>
            <a:off x="1189377" y="1263613"/>
            <a:ext cx="2705348" cy="568377"/>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CC6F01A-0EFC-898F-7DC4-8F07A5401FF6}"/>
              </a:ext>
            </a:extLst>
          </p:cNvPr>
          <p:cNvSpPr txBox="1"/>
          <p:nvPr/>
        </p:nvSpPr>
        <p:spPr>
          <a:xfrm>
            <a:off x="2530942" y="1281353"/>
            <a:ext cx="441284" cy="369332"/>
          </a:xfrm>
          <a:prstGeom prst="rect">
            <a:avLst/>
          </a:prstGeom>
          <a:noFill/>
        </p:spPr>
        <p:txBody>
          <a:bodyPr wrap="square" rtlCol="0">
            <a:spAutoFit/>
          </a:bodyPr>
          <a:lstStyle/>
          <a:p>
            <a:r>
              <a:rPr lang="en-US" dirty="0" err="1"/>
              <a:t>T</a:t>
            </a:r>
            <a:r>
              <a:rPr lang="en-US" baseline="-25000" dirty="0" err="1"/>
              <a:t>i</a:t>
            </a:r>
            <a:endParaRPr lang="en-US" dirty="0"/>
          </a:p>
        </p:txBody>
      </p:sp>
      <p:sp>
        <p:nvSpPr>
          <p:cNvPr id="24" name="Rounded Rectangular Callout 23">
            <a:extLst>
              <a:ext uri="{FF2B5EF4-FFF2-40B4-BE49-F238E27FC236}">
                <a16:creationId xmlns:a16="http://schemas.microsoft.com/office/drawing/2014/main" id="{3298253A-E09C-ADD1-FF7A-741A07ACB604}"/>
              </a:ext>
            </a:extLst>
          </p:cNvPr>
          <p:cNvSpPr/>
          <p:nvPr/>
        </p:nvSpPr>
        <p:spPr>
          <a:xfrm rot="10800000" flipH="1">
            <a:off x="152400" y="1978473"/>
            <a:ext cx="2521878" cy="1666209"/>
          </a:xfrm>
          <a:prstGeom prst="wedgeRoundRectCallout">
            <a:avLst>
              <a:gd name="adj1" fmla="val -20536"/>
              <a:gd name="adj2" fmla="val 77053"/>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ular Callout 26">
            <a:extLst>
              <a:ext uri="{FF2B5EF4-FFF2-40B4-BE49-F238E27FC236}">
                <a16:creationId xmlns:a16="http://schemas.microsoft.com/office/drawing/2014/main" id="{E77406DE-1B67-79F8-70F6-8D3016840A1D}"/>
              </a:ext>
            </a:extLst>
          </p:cNvPr>
          <p:cNvSpPr/>
          <p:nvPr/>
        </p:nvSpPr>
        <p:spPr>
          <a:xfrm rot="10800000" flipH="1">
            <a:off x="6418064" y="1920909"/>
            <a:ext cx="2595588" cy="1686046"/>
          </a:xfrm>
          <a:prstGeom prst="wedgeRoundRectCallout">
            <a:avLst>
              <a:gd name="adj1" fmla="val -20536"/>
              <a:gd name="adj2" fmla="val 77053"/>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FEAB0FDB-D1FE-62C4-EAF6-71D11CFEB111}"/>
              </a:ext>
            </a:extLst>
          </p:cNvPr>
          <p:cNvCxnSpPr>
            <a:cxnSpLocks/>
            <a:stCxn id="6" idx="3"/>
            <a:endCxn id="15" idx="1"/>
          </p:cNvCxnSpPr>
          <p:nvPr/>
        </p:nvCxnSpPr>
        <p:spPr>
          <a:xfrm flipV="1">
            <a:off x="4888898" y="1243941"/>
            <a:ext cx="2138525" cy="588049"/>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66D1186-489F-B0BD-60B3-0F2245FCC086}"/>
              </a:ext>
            </a:extLst>
          </p:cNvPr>
          <p:cNvSpPr txBox="1"/>
          <p:nvPr/>
        </p:nvSpPr>
        <p:spPr>
          <a:xfrm>
            <a:off x="5579770" y="1313853"/>
            <a:ext cx="441284" cy="369332"/>
          </a:xfrm>
          <a:prstGeom prst="rect">
            <a:avLst/>
          </a:prstGeom>
          <a:noFill/>
        </p:spPr>
        <p:txBody>
          <a:bodyPr wrap="square" rtlCol="0">
            <a:spAutoFit/>
          </a:bodyPr>
          <a:lstStyle/>
          <a:p>
            <a:r>
              <a:rPr lang="en-US" dirty="0" err="1"/>
              <a:t>T</a:t>
            </a:r>
            <a:r>
              <a:rPr lang="en-US" baseline="-25000" dirty="0" err="1"/>
              <a:t>i</a:t>
            </a:r>
            <a:endParaRPr lang="en-US" dirty="0"/>
          </a:p>
        </p:txBody>
      </p:sp>
      <p:sp>
        <p:nvSpPr>
          <p:cNvPr id="33" name="TextBox 32">
            <a:extLst>
              <a:ext uri="{FF2B5EF4-FFF2-40B4-BE49-F238E27FC236}">
                <a16:creationId xmlns:a16="http://schemas.microsoft.com/office/drawing/2014/main" id="{5AF60CCE-F289-7FEC-778A-2BBDD60498BF}"/>
              </a:ext>
            </a:extLst>
          </p:cNvPr>
          <p:cNvSpPr txBox="1"/>
          <p:nvPr/>
        </p:nvSpPr>
        <p:spPr>
          <a:xfrm>
            <a:off x="3048000" y="2302930"/>
            <a:ext cx="3151955" cy="369332"/>
          </a:xfrm>
          <a:prstGeom prst="rect">
            <a:avLst/>
          </a:prstGeom>
          <a:noFill/>
        </p:spPr>
        <p:txBody>
          <a:bodyPr wrap="square" rtlCol="0">
            <a:spAutoFit/>
          </a:bodyPr>
          <a:lstStyle/>
          <a:p>
            <a:r>
              <a:rPr lang="en-US" b="1" i="1" dirty="0"/>
              <a:t>PNS</a:t>
            </a:r>
            <a:r>
              <a:rPr lang="en-US" dirty="0"/>
              <a:t>(T) = {T</a:t>
            </a:r>
            <a:r>
              <a:rPr lang="en-US" baseline="-25000" dirty="0"/>
              <a:t>1</a:t>
            </a:r>
            <a:r>
              <a:rPr lang="en-US" dirty="0"/>
              <a:t>, T</a:t>
            </a:r>
            <a:r>
              <a:rPr lang="en-US" baseline="-25000" dirty="0"/>
              <a:t>2</a:t>
            </a:r>
            <a:r>
              <a:rPr lang="en-US" dirty="0"/>
              <a:t>,…,T</a:t>
            </a:r>
            <a:r>
              <a:rPr lang="en-US" baseline="-25000" dirty="0"/>
              <a:t>i</a:t>
            </a:r>
            <a:r>
              <a:rPr lang="en-US" dirty="0"/>
              <a:t>,…,T</a:t>
            </a:r>
            <a:r>
              <a:rPr lang="en-US" baseline="-25000" dirty="0"/>
              <a:t>n</a:t>
            </a:r>
            <a:r>
              <a:rPr lang="en-US" dirty="0"/>
              <a:t>}</a:t>
            </a:r>
          </a:p>
        </p:txBody>
      </p:sp>
      <p:sp>
        <p:nvSpPr>
          <p:cNvPr id="36" name="TextBox 35">
            <a:extLst>
              <a:ext uri="{FF2B5EF4-FFF2-40B4-BE49-F238E27FC236}">
                <a16:creationId xmlns:a16="http://schemas.microsoft.com/office/drawing/2014/main" id="{4C5D6BB8-99EF-5584-4716-18C4E94450AC}"/>
              </a:ext>
            </a:extLst>
          </p:cNvPr>
          <p:cNvSpPr txBox="1"/>
          <p:nvPr/>
        </p:nvSpPr>
        <p:spPr>
          <a:xfrm>
            <a:off x="2730473" y="2720021"/>
            <a:ext cx="3608902" cy="1015663"/>
          </a:xfrm>
          <a:prstGeom prst="rect">
            <a:avLst/>
          </a:prstGeom>
          <a:noFill/>
        </p:spPr>
        <p:txBody>
          <a:bodyPr wrap="square" rtlCol="0">
            <a:spAutoFit/>
          </a:bodyPr>
          <a:lstStyle/>
          <a:p>
            <a:pPr algn="ctr"/>
            <a:r>
              <a:rPr lang="en-US" sz="1200" dirty="0">
                <a:solidFill>
                  <a:srgbClr val="00B050"/>
                </a:solidFill>
              </a:rPr>
              <a:t>Incorporating account info. and Flag values in </a:t>
            </a:r>
            <a:r>
              <a:rPr lang="en-US" sz="1200" i="1" dirty="0">
                <a:solidFill>
                  <a:srgbClr val="00B050"/>
                </a:solidFill>
              </a:rPr>
              <a:t>PNS</a:t>
            </a:r>
            <a:r>
              <a:rPr lang="en-US" sz="1200" dirty="0">
                <a:solidFill>
                  <a:srgbClr val="00B050"/>
                </a:solidFill>
              </a:rPr>
              <a:t>(T) improves fraud detection.</a:t>
            </a:r>
          </a:p>
          <a:p>
            <a:pPr algn="ctr"/>
            <a:endParaRPr lang="en-US" sz="1200" dirty="0">
              <a:solidFill>
                <a:srgbClr val="FF0000"/>
              </a:solidFill>
            </a:endParaRPr>
          </a:p>
          <a:p>
            <a:pPr algn="ctr"/>
            <a:r>
              <a:rPr lang="en-US" sz="1200" i="1" dirty="0">
                <a:solidFill>
                  <a:srgbClr val="FF0000"/>
                </a:solidFill>
              </a:rPr>
              <a:t>But how to protect sensitive info. while accomplishing this in a federated setting?</a:t>
            </a:r>
          </a:p>
        </p:txBody>
      </p:sp>
      <p:sp>
        <p:nvSpPr>
          <p:cNvPr id="2" name="TextBox 1">
            <a:extLst>
              <a:ext uri="{FF2B5EF4-FFF2-40B4-BE49-F238E27FC236}">
                <a16:creationId xmlns:a16="http://schemas.microsoft.com/office/drawing/2014/main" id="{E7CE3D8B-05E7-A38E-A31E-E8AB6639FEFB}"/>
              </a:ext>
            </a:extLst>
          </p:cNvPr>
          <p:cNvSpPr txBox="1"/>
          <p:nvPr/>
        </p:nvSpPr>
        <p:spPr>
          <a:xfrm>
            <a:off x="1467190" y="4026200"/>
            <a:ext cx="6762410" cy="2185214"/>
          </a:xfrm>
          <a:prstGeom prst="rect">
            <a:avLst/>
          </a:prstGeom>
          <a:noFill/>
        </p:spPr>
        <p:txBody>
          <a:bodyPr wrap="square" rtlCol="0">
            <a:spAutoFit/>
          </a:bodyPr>
          <a:lstStyle/>
          <a:p>
            <a:pPr marL="342900" indent="-342900">
              <a:buAutoNum type="arabicParenR"/>
            </a:pPr>
            <a:r>
              <a:rPr lang="en-US" sz="1600" dirty="0">
                <a:solidFill>
                  <a:srgbClr val="C00000"/>
                </a:solidFill>
              </a:rPr>
              <a:t>Mine features from account info. and Flag. </a:t>
            </a:r>
          </a:p>
          <a:p>
            <a:pPr marL="685800" lvl="1" indent="-342900">
              <a:buFont typeface="+mj-lt"/>
              <a:buAutoNum type="alphaLcParenR"/>
            </a:pPr>
            <a:r>
              <a:rPr lang="en-US" sz="1400" dirty="0">
                <a:solidFill>
                  <a:srgbClr val="0070C0"/>
                </a:solidFill>
              </a:rPr>
              <a:t>Use membership relationship for mining</a:t>
            </a:r>
          </a:p>
          <a:p>
            <a:pPr marL="685800" lvl="1" indent="-342900">
              <a:buFont typeface="+mj-lt"/>
              <a:buAutoNum type="alphaLcParenR"/>
            </a:pPr>
            <a:r>
              <a:rPr lang="en-US" sz="1400" dirty="0">
                <a:solidFill>
                  <a:srgbClr val="0070C0"/>
                </a:solidFill>
              </a:rPr>
              <a:t>Use bloom filters and encrypted account information to encode membership information securely and privately</a:t>
            </a:r>
          </a:p>
          <a:p>
            <a:pPr marL="685800" lvl="1" indent="-342900">
              <a:buFont typeface="+mj-lt"/>
              <a:buAutoNum type="alphaLcParenR"/>
            </a:pPr>
            <a:endParaRPr lang="en-US" sz="1500" dirty="0">
              <a:solidFill>
                <a:srgbClr val="FF0000"/>
              </a:solidFill>
            </a:endParaRPr>
          </a:p>
          <a:p>
            <a:pPr marL="342900" indent="-342900">
              <a:buFont typeface="+mj-lt"/>
              <a:buAutoNum type="arabicParenR"/>
            </a:pPr>
            <a:r>
              <a:rPr lang="en-US" sz="1600" dirty="0">
                <a:solidFill>
                  <a:srgbClr val="C00000"/>
                </a:solidFill>
              </a:rPr>
              <a:t>Augment the mined features to PNS(T). </a:t>
            </a:r>
          </a:p>
          <a:p>
            <a:pPr marL="685800" lvl="1" indent="-342900">
              <a:buFontTx/>
              <a:buAutoNum type="alphaLcParenR"/>
            </a:pPr>
            <a:r>
              <a:rPr lang="en-US" sz="1400" dirty="0">
                <a:solidFill>
                  <a:srgbClr val="0070C0"/>
                </a:solidFill>
              </a:rPr>
              <a:t>Aggregate bloom filters from all banks at PNS and use the code generated by the Sender bank to check membership</a:t>
            </a:r>
          </a:p>
          <a:p>
            <a:pPr marL="342900" indent="-342900">
              <a:buAutoNum type="arabicParenR"/>
            </a:pPr>
            <a:endParaRPr lang="en-US" sz="1500" dirty="0">
              <a:solidFill>
                <a:srgbClr val="FF0000"/>
              </a:solidFill>
            </a:endParaRPr>
          </a:p>
        </p:txBody>
      </p:sp>
    </p:spTree>
    <p:extLst>
      <p:ext uri="{BB962C8B-B14F-4D97-AF65-F5344CB8AC3E}">
        <p14:creationId xmlns:p14="http://schemas.microsoft.com/office/powerpoint/2010/main" val="363858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B6C7B-462E-5775-B9C8-2FD3D419DE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7BE622-50A6-1B83-5064-82C98775300A}"/>
              </a:ext>
            </a:extLst>
          </p:cNvPr>
          <p:cNvSpPr>
            <a:spLocks noGrp="1"/>
          </p:cNvSpPr>
          <p:nvPr>
            <p:ph type="title"/>
          </p:nvPr>
        </p:nvSpPr>
        <p:spPr/>
        <p:txBody>
          <a:bodyPr>
            <a:normAutofit fontScale="90000"/>
          </a:bodyPr>
          <a:lstStyle/>
          <a:p>
            <a:r>
              <a:rPr lang="en-US" sz="2800" dirty="0"/>
              <a:t>Federated Learning: US/UK Privacy Enhancing Technologies Challenge (Team Scarlet-Pets)</a:t>
            </a:r>
          </a:p>
        </p:txBody>
      </p:sp>
      <p:sp>
        <p:nvSpPr>
          <p:cNvPr id="3" name="Content Placeholder 2">
            <a:extLst>
              <a:ext uri="{FF2B5EF4-FFF2-40B4-BE49-F238E27FC236}">
                <a16:creationId xmlns:a16="http://schemas.microsoft.com/office/drawing/2014/main" id="{30ABBB13-E0CF-4F58-4ECC-1459E90306BE}"/>
              </a:ext>
            </a:extLst>
          </p:cNvPr>
          <p:cNvSpPr>
            <a:spLocks noGrp="1"/>
          </p:cNvSpPr>
          <p:nvPr>
            <p:ph idx="1"/>
          </p:nvPr>
        </p:nvSpPr>
        <p:spPr/>
        <p:txBody>
          <a:bodyPr/>
          <a:lstStyle/>
          <a:p>
            <a:r>
              <a:rPr lang="en-US" dirty="0"/>
              <a:t>Two-step federated learning approach </a:t>
            </a:r>
          </a:p>
          <a:p>
            <a:pPr lvl="1"/>
            <a:r>
              <a:rPr lang="en-US" sz="1600" dirty="0"/>
              <a:t>Perform PP feature mining for account-level banks’ data</a:t>
            </a:r>
          </a:p>
          <a:p>
            <a:pPr lvl="1"/>
            <a:r>
              <a:rPr lang="en-US" sz="1600" dirty="0"/>
              <a:t>augmentation to PNS data using a PP-encoding scheme</a:t>
            </a:r>
          </a:p>
          <a:p>
            <a:pPr lvl="1"/>
            <a:r>
              <a:rPr lang="en-US" sz="1600" dirty="0"/>
              <a:t>Learn a classifier from the augmented data</a:t>
            </a:r>
          </a:p>
        </p:txBody>
      </p:sp>
      <p:sp>
        <p:nvSpPr>
          <p:cNvPr id="4" name="Slide Number Placeholder 3">
            <a:extLst>
              <a:ext uri="{FF2B5EF4-FFF2-40B4-BE49-F238E27FC236}">
                <a16:creationId xmlns:a16="http://schemas.microsoft.com/office/drawing/2014/main" id="{FE4E0CEE-D81C-7F43-A0D7-D5744D0C8CDD}"/>
              </a:ext>
            </a:extLst>
          </p:cNvPr>
          <p:cNvSpPr>
            <a:spLocks noGrp="1"/>
          </p:cNvSpPr>
          <p:nvPr>
            <p:ph type="sldNum" sz="quarter" idx="10"/>
          </p:nvPr>
        </p:nvSpPr>
        <p:spPr/>
        <p:txBody>
          <a:bodyPr/>
          <a:lstStyle/>
          <a:p>
            <a:pPr>
              <a:defRPr/>
            </a:pPr>
            <a:fld id="{D297BA62-07EA-425A-A066-3036AD4FF93C}" type="slidenum">
              <a:rPr lang="en-US" altLang="en-US" smtClean="0"/>
              <a:pPr>
                <a:defRPr/>
              </a:pPr>
              <a:t>15</a:t>
            </a:fld>
            <a:endParaRPr lang="en-US" altLang="en-US"/>
          </a:p>
        </p:txBody>
      </p:sp>
      <p:grpSp>
        <p:nvGrpSpPr>
          <p:cNvPr id="8" name="Group 7">
            <a:extLst>
              <a:ext uri="{FF2B5EF4-FFF2-40B4-BE49-F238E27FC236}">
                <a16:creationId xmlns:a16="http://schemas.microsoft.com/office/drawing/2014/main" id="{BB96141F-4AE7-293D-B884-0770BD36BEAA}"/>
              </a:ext>
            </a:extLst>
          </p:cNvPr>
          <p:cNvGrpSpPr/>
          <p:nvPr/>
        </p:nvGrpSpPr>
        <p:grpSpPr>
          <a:xfrm>
            <a:off x="807720" y="3080920"/>
            <a:ext cx="7650480" cy="2405480"/>
            <a:chOff x="811415" y="2723484"/>
            <a:chExt cx="7284619" cy="2639624"/>
          </a:xfrm>
        </p:grpSpPr>
        <p:pic>
          <p:nvPicPr>
            <p:cNvPr id="5" name="image2.png">
              <a:extLst>
                <a:ext uri="{FF2B5EF4-FFF2-40B4-BE49-F238E27FC236}">
                  <a16:creationId xmlns:a16="http://schemas.microsoft.com/office/drawing/2014/main" id="{3D7AD9C7-B0E3-567E-B9C3-BEB1F485DEAB}"/>
                </a:ext>
              </a:extLst>
            </p:cNvPr>
            <p:cNvPicPr/>
            <p:nvPr/>
          </p:nvPicPr>
          <p:blipFill>
            <a:blip r:embed="rId2"/>
            <a:srcRect/>
            <a:stretch>
              <a:fillRect/>
            </a:stretch>
          </p:blipFill>
          <p:spPr>
            <a:xfrm>
              <a:off x="811415" y="2723484"/>
              <a:ext cx="7284619" cy="2639624"/>
            </a:xfrm>
            <a:prstGeom prst="rect">
              <a:avLst/>
            </a:prstGeom>
            <a:ln/>
          </p:spPr>
        </p:pic>
        <p:sp>
          <p:nvSpPr>
            <p:cNvPr id="6" name="Rectangle 5">
              <a:extLst>
                <a:ext uri="{FF2B5EF4-FFF2-40B4-BE49-F238E27FC236}">
                  <a16:creationId xmlns:a16="http://schemas.microsoft.com/office/drawing/2014/main" id="{8F47F970-80FD-376C-6564-BDD0ACACEE36}"/>
                </a:ext>
              </a:extLst>
            </p:cNvPr>
            <p:cNvSpPr/>
            <p:nvPr/>
          </p:nvSpPr>
          <p:spPr>
            <a:xfrm>
              <a:off x="7017251" y="3369924"/>
              <a:ext cx="719191" cy="276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Payment Network Systems</a:t>
              </a:r>
            </a:p>
          </p:txBody>
        </p:sp>
        <p:sp>
          <p:nvSpPr>
            <p:cNvPr id="7" name="Rectangle 6">
              <a:extLst>
                <a:ext uri="{FF2B5EF4-FFF2-40B4-BE49-F238E27FC236}">
                  <a16:creationId xmlns:a16="http://schemas.microsoft.com/office/drawing/2014/main" id="{56072DBC-4E3B-402C-933B-1D5B50DAEFD4}"/>
                </a:ext>
              </a:extLst>
            </p:cNvPr>
            <p:cNvSpPr/>
            <p:nvPr/>
          </p:nvSpPr>
          <p:spPr>
            <a:xfrm>
              <a:off x="5979560" y="5013789"/>
              <a:ext cx="1849348" cy="184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Augmented Data</a:t>
              </a:r>
            </a:p>
          </p:txBody>
        </p:sp>
      </p:grpSp>
      <p:sp>
        <p:nvSpPr>
          <p:cNvPr id="9" name="TextBox 8">
            <a:extLst>
              <a:ext uri="{FF2B5EF4-FFF2-40B4-BE49-F238E27FC236}">
                <a16:creationId xmlns:a16="http://schemas.microsoft.com/office/drawing/2014/main" id="{9C3AF856-C096-3C7D-8370-A6DE656F66D5}"/>
              </a:ext>
            </a:extLst>
          </p:cNvPr>
          <p:cNvSpPr txBox="1"/>
          <p:nvPr/>
        </p:nvSpPr>
        <p:spPr>
          <a:xfrm>
            <a:off x="152400" y="5946682"/>
            <a:ext cx="8452114" cy="646331"/>
          </a:xfrm>
          <a:prstGeom prst="rect">
            <a:avLst/>
          </a:prstGeom>
          <a:noFill/>
        </p:spPr>
        <p:txBody>
          <a:bodyPr wrap="square" rtlCol="0">
            <a:spAutoFit/>
          </a:bodyPr>
          <a:lstStyle/>
          <a:p>
            <a:r>
              <a:rPr lang="en-US" sz="1200" dirty="0"/>
              <a:t>For more details, please look at: H. Asif, S. Min, X. Wang and J. Vaidya, "U.S.-U.K. PETs Prize Challenge: Anomaly Detection via Privacy-Enhanced Federated Learning," in </a:t>
            </a:r>
            <a:r>
              <a:rPr lang="en-US" sz="1200" i="1" dirty="0"/>
              <a:t>IEEE Transactions on Privacy</a:t>
            </a:r>
            <a:r>
              <a:rPr lang="en-US" sz="1200" dirty="0"/>
              <a:t>, vol. 1, pp. 3-18, 2024, </a:t>
            </a:r>
            <a:r>
              <a:rPr lang="en-US" sz="1200" dirty="0">
                <a:hlinkClick r:id="rId3"/>
              </a:rPr>
              <a:t>https://doi.org/10.1109/TP.2024.3392721</a:t>
            </a:r>
            <a:r>
              <a:rPr lang="en-US" sz="1200" dirty="0"/>
              <a:t>.</a:t>
            </a:r>
          </a:p>
        </p:txBody>
      </p:sp>
      <p:sp>
        <p:nvSpPr>
          <p:cNvPr id="10" name="TextBox 9">
            <a:extLst>
              <a:ext uri="{FF2B5EF4-FFF2-40B4-BE49-F238E27FC236}">
                <a16:creationId xmlns:a16="http://schemas.microsoft.com/office/drawing/2014/main" id="{85BF53D5-80DD-A106-D211-74B729B60809}"/>
              </a:ext>
            </a:extLst>
          </p:cNvPr>
          <p:cNvSpPr txBox="1"/>
          <p:nvPr/>
        </p:nvSpPr>
        <p:spPr>
          <a:xfrm>
            <a:off x="476285" y="3493004"/>
            <a:ext cx="5772115" cy="1384995"/>
          </a:xfrm>
          <a:prstGeom prst="rect">
            <a:avLst/>
          </a:prstGeom>
          <a:noFill/>
        </p:spPr>
        <p:txBody>
          <a:bodyPr wrap="square" rtlCol="0">
            <a:spAutoFit/>
          </a:bodyPr>
          <a:lstStyle/>
          <a:p>
            <a:pPr lvl="1"/>
            <a:r>
              <a:rPr lang="en-US" sz="2400" dirty="0"/>
              <a:t>Key benefits</a:t>
            </a:r>
          </a:p>
          <a:p>
            <a:pPr marL="742950" lvl="1" indent="-285750">
              <a:buFont typeface="Arial" panose="020B0604020202020204" pitchFamily="34" charset="0"/>
              <a:buChar char="•"/>
            </a:pPr>
            <a:r>
              <a:rPr lang="en-US" sz="2000" dirty="0"/>
              <a:t>Comparable performance</a:t>
            </a:r>
          </a:p>
          <a:p>
            <a:pPr marL="742950" lvl="1" indent="-285750">
              <a:buFont typeface="Arial" panose="020B0604020202020204" pitchFamily="34" charset="0"/>
              <a:buChar char="•"/>
            </a:pPr>
            <a:r>
              <a:rPr lang="en-US" sz="2000" dirty="0"/>
              <a:t>Efficiency</a:t>
            </a:r>
          </a:p>
          <a:p>
            <a:pPr marL="742950" lvl="1" indent="-285750">
              <a:buFont typeface="Arial" panose="020B0604020202020204" pitchFamily="34" charset="0"/>
              <a:buChar char="•"/>
            </a:pPr>
            <a:r>
              <a:rPr lang="en-US" sz="2000" dirty="0"/>
              <a:t>Flexibility</a:t>
            </a:r>
            <a:endParaRPr lang="en-US" sz="2800" dirty="0"/>
          </a:p>
        </p:txBody>
      </p:sp>
    </p:spTree>
    <p:extLst>
      <p:ext uri="{BB962C8B-B14F-4D97-AF65-F5344CB8AC3E}">
        <p14:creationId xmlns:p14="http://schemas.microsoft.com/office/powerpoint/2010/main" val="397754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2B6FF-B037-06A9-67C4-E5A4C24ECF06}"/>
              </a:ext>
            </a:extLst>
          </p:cNvPr>
          <p:cNvSpPr>
            <a:spLocks noGrp="1"/>
          </p:cNvSpPr>
          <p:nvPr>
            <p:ph type="title"/>
          </p:nvPr>
        </p:nvSpPr>
        <p:spPr/>
        <p:txBody>
          <a:bodyPr/>
          <a:lstStyle/>
          <a:p>
            <a:r>
              <a:rPr lang="en-US" dirty="0"/>
              <a:t>Is this enough?</a:t>
            </a:r>
          </a:p>
        </p:txBody>
      </p:sp>
      <p:sp>
        <p:nvSpPr>
          <p:cNvPr id="3" name="Content Placeholder 2">
            <a:extLst>
              <a:ext uri="{FF2B5EF4-FFF2-40B4-BE49-F238E27FC236}">
                <a16:creationId xmlns:a16="http://schemas.microsoft.com/office/drawing/2014/main" id="{05F3AD4F-534B-120F-FC28-BADD5C1A7F6F}"/>
              </a:ext>
            </a:extLst>
          </p:cNvPr>
          <p:cNvSpPr>
            <a:spLocks noGrp="1"/>
          </p:cNvSpPr>
          <p:nvPr>
            <p:ph idx="1"/>
          </p:nvPr>
        </p:nvSpPr>
        <p:spPr/>
        <p:txBody>
          <a:bodyPr/>
          <a:lstStyle/>
          <a:p>
            <a:r>
              <a:rPr lang="en-US" dirty="0"/>
              <a:t>No. For certain tasks, need relaxed definitions</a:t>
            </a:r>
          </a:p>
        </p:txBody>
      </p:sp>
      <p:sp>
        <p:nvSpPr>
          <p:cNvPr id="4" name="Slide Number Placeholder 3">
            <a:extLst>
              <a:ext uri="{FF2B5EF4-FFF2-40B4-BE49-F238E27FC236}">
                <a16:creationId xmlns:a16="http://schemas.microsoft.com/office/drawing/2014/main" id="{72F29D72-2BAE-88F3-FC2E-531010CB4934}"/>
              </a:ext>
            </a:extLst>
          </p:cNvPr>
          <p:cNvSpPr>
            <a:spLocks noGrp="1"/>
          </p:cNvSpPr>
          <p:nvPr>
            <p:ph type="sldNum" sz="quarter" idx="10"/>
          </p:nvPr>
        </p:nvSpPr>
        <p:spPr/>
        <p:txBody>
          <a:bodyPr/>
          <a:lstStyle/>
          <a:p>
            <a:pPr>
              <a:defRPr/>
            </a:pPr>
            <a:fld id="{D297BA62-07EA-425A-A066-3036AD4FF93C}" type="slidenum">
              <a:rPr lang="en-US" altLang="en-US" smtClean="0"/>
              <a:pPr>
                <a:defRPr/>
              </a:pPr>
              <a:t>16</a:t>
            </a:fld>
            <a:endParaRPr lang="en-US" altLang="en-US"/>
          </a:p>
        </p:txBody>
      </p:sp>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C9379653-5FC5-6313-BF66-957C82522353}"/>
                  </a:ext>
                </a:extLst>
              </p:cNvPr>
              <p:cNvSpPr txBox="1">
                <a:spLocks/>
              </p:cNvSpPr>
              <p:nvPr/>
            </p:nvSpPr>
            <p:spPr bwMode="auto">
              <a:xfrm>
                <a:off x="359551" y="1837831"/>
                <a:ext cx="3626488" cy="99417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2250">
                    <a:solidFill>
                      <a:schemeClr val="tx2"/>
                    </a:solidFill>
                    <a:latin typeface="+mj-lt"/>
                    <a:ea typeface="+mj-ea"/>
                    <a:cs typeface="+mj-cs"/>
                  </a:defRPr>
                </a:lvl1pPr>
                <a:lvl2pPr algn="l" rtl="0" eaLnBrk="0" fontAlgn="base" hangingPunct="0">
                  <a:spcBef>
                    <a:spcPct val="0"/>
                  </a:spcBef>
                  <a:spcAft>
                    <a:spcPct val="0"/>
                  </a:spcAft>
                  <a:defRPr sz="2250">
                    <a:solidFill>
                      <a:schemeClr val="tx2"/>
                    </a:solidFill>
                    <a:latin typeface="Verdana" pitchFamily="34" charset="0"/>
                  </a:defRPr>
                </a:lvl2pPr>
                <a:lvl3pPr algn="l" rtl="0" eaLnBrk="0" fontAlgn="base" hangingPunct="0">
                  <a:spcBef>
                    <a:spcPct val="0"/>
                  </a:spcBef>
                  <a:spcAft>
                    <a:spcPct val="0"/>
                  </a:spcAft>
                  <a:defRPr sz="2250">
                    <a:solidFill>
                      <a:schemeClr val="tx2"/>
                    </a:solidFill>
                    <a:latin typeface="Verdana" pitchFamily="34" charset="0"/>
                  </a:defRPr>
                </a:lvl3pPr>
                <a:lvl4pPr algn="l" rtl="0" eaLnBrk="0" fontAlgn="base" hangingPunct="0">
                  <a:spcBef>
                    <a:spcPct val="0"/>
                  </a:spcBef>
                  <a:spcAft>
                    <a:spcPct val="0"/>
                  </a:spcAft>
                  <a:defRPr sz="2250">
                    <a:solidFill>
                      <a:schemeClr val="tx2"/>
                    </a:solidFill>
                    <a:latin typeface="Verdana" pitchFamily="34" charset="0"/>
                  </a:defRPr>
                </a:lvl4pPr>
                <a:lvl5pPr algn="l" rtl="0" eaLnBrk="0" fontAlgn="base" hangingPunct="0">
                  <a:spcBef>
                    <a:spcPct val="0"/>
                  </a:spcBef>
                  <a:spcAft>
                    <a:spcPct val="0"/>
                  </a:spcAft>
                  <a:defRPr sz="2250">
                    <a:solidFill>
                      <a:schemeClr val="tx2"/>
                    </a:solidFill>
                    <a:latin typeface="Verdana" pitchFamily="34" charset="0"/>
                  </a:defRPr>
                </a:lvl5pPr>
                <a:lvl6pPr marL="342900" algn="l" rtl="0" fontAlgn="base">
                  <a:spcBef>
                    <a:spcPct val="0"/>
                  </a:spcBef>
                  <a:spcAft>
                    <a:spcPct val="0"/>
                  </a:spcAft>
                  <a:defRPr sz="2250">
                    <a:solidFill>
                      <a:schemeClr val="tx2"/>
                    </a:solidFill>
                    <a:latin typeface="Verdana" pitchFamily="34" charset="0"/>
                  </a:defRPr>
                </a:lvl6pPr>
                <a:lvl7pPr marL="685800" algn="l" rtl="0" fontAlgn="base">
                  <a:spcBef>
                    <a:spcPct val="0"/>
                  </a:spcBef>
                  <a:spcAft>
                    <a:spcPct val="0"/>
                  </a:spcAft>
                  <a:defRPr sz="2250">
                    <a:solidFill>
                      <a:schemeClr val="tx2"/>
                    </a:solidFill>
                    <a:latin typeface="Verdana" pitchFamily="34" charset="0"/>
                  </a:defRPr>
                </a:lvl7pPr>
                <a:lvl8pPr marL="1028700" algn="l" rtl="0" fontAlgn="base">
                  <a:spcBef>
                    <a:spcPct val="0"/>
                  </a:spcBef>
                  <a:spcAft>
                    <a:spcPct val="0"/>
                  </a:spcAft>
                  <a:defRPr sz="2250">
                    <a:solidFill>
                      <a:schemeClr val="tx2"/>
                    </a:solidFill>
                    <a:latin typeface="Verdana" pitchFamily="34" charset="0"/>
                  </a:defRPr>
                </a:lvl8pPr>
                <a:lvl9pPr marL="1371600" algn="l" rtl="0" fontAlgn="base">
                  <a:spcBef>
                    <a:spcPct val="0"/>
                  </a:spcBef>
                  <a:spcAft>
                    <a:spcPct val="0"/>
                  </a:spcAft>
                  <a:defRPr sz="2250">
                    <a:solidFill>
                      <a:schemeClr val="tx2"/>
                    </a:solidFill>
                    <a:latin typeface="Verdana" pitchFamily="34" charset="0"/>
                  </a:defRPr>
                </a:lvl9pPr>
              </a:lstStyle>
              <a:p>
                <a:pPr algn="ctr"/>
                <a14:m>
                  <m:oMath xmlns:m="http://schemas.openxmlformats.org/officeDocument/2006/math">
                    <m:d>
                      <m:dPr>
                        <m:ctrlPr>
                          <a:rPr lang="en-US" i="1" kern="0" smtClean="0">
                            <a:latin typeface="Cambria Math" panose="02040503050406030204" pitchFamily="18" charset="0"/>
                          </a:rPr>
                        </m:ctrlPr>
                      </m:dPr>
                      <m:e>
                        <m:r>
                          <a:rPr lang="en-US" i="1" kern="0" smtClean="0">
                            <a:latin typeface="Cambria Math" panose="02040503050406030204" pitchFamily="18" charset="0"/>
                          </a:rPr>
                          <m:t>𝛽</m:t>
                        </m:r>
                        <m:r>
                          <a:rPr lang="en-US" i="1" kern="0" smtClean="0">
                            <a:latin typeface="Cambria Math" panose="02040503050406030204" pitchFamily="18" charset="0"/>
                          </a:rPr>
                          <m:t>, </m:t>
                        </m:r>
                        <m:r>
                          <a:rPr lang="en-US" i="1" kern="0" smtClean="0">
                            <a:latin typeface="Cambria Math" panose="02040503050406030204" pitchFamily="18" charset="0"/>
                          </a:rPr>
                          <m:t>𝑟</m:t>
                        </m:r>
                      </m:e>
                    </m:d>
                  </m:oMath>
                </a14:m>
                <a:r>
                  <a:rPr lang="en-US" kern="0" dirty="0"/>
                  <a:t>-</a:t>
                </a:r>
                <a:r>
                  <a:rPr lang="en-US" sz="2400" kern="0" dirty="0"/>
                  <a:t>anomaly </a:t>
                </a:r>
                <a:r>
                  <a:rPr lang="en-US" sz="1800" kern="0" dirty="0"/>
                  <a:t>[KN‘98]</a:t>
                </a:r>
                <a:endParaRPr lang="en-US" kern="0" dirty="0"/>
              </a:p>
            </p:txBody>
          </p:sp>
        </mc:Choice>
        <mc:Fallback xmlns="">
          <p:sp>
            <p:nvSpPr>
              <p:cNvPr id="5" name="Title 1">
                <a:extLst>
                  <a:ext uri="{FF2B5EF4-FFF2-40B4-BE49-F238E27FC236}">
                    <a16:creationId xmlns:a16="http://schemas.microsoft.com/office/drawing/2014/main" id="{C9379653-5FC5-6313-BF66-957C82522353}"/>
                  </a:ext>
                </a:extLst>
              </p:cNvPr>
              <p:cNvSpPr txBox="1">
                <a:spLocks noRot="1" noChangeAspect="1" noMove="1" noResize="1" noEditPoints="1" noAdjustHandles="1" noChangeArrowheads="1" noChangeShapeType="1" noTextEdit="1"/>
              </p:cNvSpPr>
              <p:nvPr/>
            </p:nvSpPr>
            <p:spPr bwMode="auto">
              <a:xfrm>
                <a:off x="359551" y="1837831"/>
                <a:ext cx="3626488" cy="994172"/>
              </a:xfrm>
              <a:prstGeom prst="rect">
                <a:avLst/>
              </a:prstGeom>
              <a:blipFill>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BD90C13A-4E0B-5400-0EBE-DC4572AC359F}"/>
                  </a:ext>
                </a:extLst>
              </p:cNvPr>
              <p:cNvSpPr txBox="1">
                <a:spLocks/>
              </p:cNvSpPr>
              <p:nvPr/>
            </p:nvSpPr>
            <p:spPr bwMode="auto">
              <a:xfrm>
                <a:off x="457200" y="2743784"/>
                <a:ext cx="4534747" cy="1128603"/>
              </a:xfrm>
              <a:prstGeom prst="rect">
                <a:avLst/>
              </a:prstGeom>
              <a:noFill/>
              <a:ln w="25400" cap="rnd">
                <a:solidFill>
                  <a:schemeClr val="accent1">
                    <a:shade val="50000"/>
                  </a:schemeClr>
                </a:solidFill>
                <a:bevel/>
              </a:ln>
              <a:extLst>
                <a:ext uri="{909E8E84-426E-40DD-AFC4-6F175D3DCCD1}">
                  <a14:hiddenFill>
                    <a:solidFill>
                      <a:srgbClr val="FFFFFF"/>
                    </a:solidFill>
                  </a14:hiddenFill>
                </a:ext>
              </a:extLst>
            </p:spPr>
            <p:txBody>
              <a:bodyPr vert="horz" wrap="square" lIns="91440" tIns="45720" rIns="91440" bIns="45720" numCol="1" anchor="t" anchorCtr="0" compatLnSpc="1">
                <a:prstTxWarp prst="textNoShape">
                  <a:avLst/>
                </a:prstTxWarp>
                <a:noAutofit/>
              </a:bodyPr>
              <a:lstStyle>
                <a:lvl1pPr marL="257175" indent="-257175" algn="l" rtl="0" eaLnBrk="0" fontAlgn="base" hangingPunct="0">
                  <a:spcBef>
                    <a:spcPct val="20000"/>
                  </a:spcBef>
                  <a:spcAft>
                    <a:spcPct val="0"/>
                  </a:spcAft>
                  <a:buChar char="•"/>
                  <a:defRPr sz="1650">
                    <a:solidFill>
                      <a:srgbClr val="5F5F5F"/>
                    </a:solidFill>
                    <a:latin typeface="+mn-lt"/>
                    <a:ea typeface="+mn-ea"/>
                    <a:cs typeface="+mn-cs"/>
                  </a:defRPr>
                </a:lvl1pPr>
                <a:lvl2pPr marL="557213" indent="-214313" algn="l" rtl="0" eaLnBrk="0" fontAlgn="base" hangingPunct="0">
                  <a:spcBef>
                    <a:spcPct val="20000"/>
                  </a:spcBef>
                  <a:spcAft>
                    <a:spcPct val="0"/>
                  </a:spcAft>
                  <a:buChar char="–"/>
                  <a:defRPr>
                    <a:solidFill>
                      <a:srgbClr val="5F5F5F"/>
                    </a:solidFill>
                    <a:latin typeface="+mn-lt"/>
                  </a:defRPr>
                </a:lvl2pPr>
                <a:lvl3pPr marL="857250" indent="-171450" algn="l" rtl="0" eaLnBrk="0" fontAlgn="base" hangingPunct="0">
                  <a:spcBef>
                    <a:spcPct val="20000"/>
                  </a:spcBef>
                  <a:spcAft>
                    <a:spcPct val="0"/>
                  </a:spcAft>
                  <a:buChar char="•"/>
                  <a:defRPr sz="1200">
                    <a:solidFill>
                      <a:srgbClr val="5F5F5F"/>
                    </a:solidFill>
                    <a:latin typeface="+mn-lt"/>
                  </a:defRPr>
                </a:lvl3pPr>
                <a:lvl4pPr marL="1200150" indent="-171450" algn="l" rtl="0" eaLnBrk="0" fontAlgn="base" hangingPunct="0">
                  <a:spcBef>
                    <a:spcPct val="20000"/>
                  </a:spcBef>
                  <a:spcAft>
                    <a:spcPct val="0"/>
                  </a:spcAft>
                  <a:buChar char="–"/>
                  <a:defRPr sz="1050">
                    <a:solidFill>
                      <a:srgbClr val="5F5F5F"/>
                    </a:solidFill>
                    <a:latin typeface="+mn-lt"/>
                  </a:defRPr>
                </a:lvl4pPr>
                <a:lvl5pPr marL="1543050" indent="-171450" algn="l" rtl="0" eaLnBrk="0" fontAlgn="base" hangingPunct="0">
                  <a:spcBef>
                    <a:spcPct val="20000"/>
                  </a:spcBef>
                  <a:spcAft>
                    <a:spcPct val="0"/>
                  </a:spcAft>
                  <a:buChar char="»"/>
                  <a:defRPr sz="1050">
                    <a:solidFill>
                      <a:srgbClr val="5F5F5F"/>
                    </a:solidFill>
                    <a:latin typeface="+mn-lt"/>
                  </a:defRPr>
                </a:lvl5pPr>
                <a:lvl6pPr marL="1885950" indent="-171450" algn="l" rtl="0" fontAlgn="base">
                  <a:spcBef>
                    <a:spcPct val="20000"/>
                  </a:spcBef>
                  <a:spcAft>
                    <a:spcPct val="0"/>
                  </a:spcAft>
                  <a:buChar char="»"/>
                  <a:defRPr sz="1050">
                    <a:solidFill>
                      <a:srgbClr val="5F5F5F"/>
                    </a:solidFill>
                    <a:latin typeface="+mn-lt"/>
                  </a:defRPr>
                </a:lvl6pPr>
                <a:lvl7pPr marL="2228850" indent="-171450" algn="l" rtl="0" fontAlgn="base">
                  <a:spcBef>
                    <a:spcPct val="20000"/>
                  </a:spcBef>
                  <a:spcAft>
                    <a:spcPct val="0"/>
                  </a:spcAft>
                  <a:buChar char="»"/>
                  <a:defRPr sz="1050">
                    <a:solidFill>
                      <a:srgbClr val="5F5F5F"/>
                    </a:solidFill>
                    <a:latin typeface="+mn-lt"/>
                  </a:defRPr>
                </a:lvl7pPr>
                <a:lvl8pPr marL="2571750" indent="-171450" algn="l" rtl="0" fontAlgn="base">
                  <a:spcBef>
                    <a:spcPct val="20000"/>
                  </a:spcBef>
                  <a:spcAft>
                    <a:spcPct val="0"/>
                  </a:spcAft>
                  <a:buChar char="»"/>
                  <a:defRPr sz="1050">
                    <a:solidFill>
                      <a:srgbClr val="5F5F5F"/>
                    </a:solidFill>
                    <a:latin typeface="+mn-lt"/>
                  </a:defRPr>
                </a:lvl8pPr>
                <a:lvl9pPr marL="2914650" indent="-171450" algn="l" rtl="0" fontAlgn="base">
                  <a:spcBef>
                    <a:spcPct val="20000"/>
                  </a:spcBef>
                  <a:spcAft>
                    <a:spcPct val="0"/>
                  </a:spcAft>
                  <a:buChar char="»"/>
                  <a:defRPr sz="1050">
                    <a:solidFill>
                      <a:srgbClr val="5F5F5F"/>
                    </a:solidFill>
                    <a:latin typeface="+mn-lt"/>
                  </a:defRPr>
                </a:lvl9pPr>
              </a:lstStyle>
              <a:p>
                <a:pPr marL="0" indent="0" algn="ctr">
                  <a:lnSpc>
                    <a:spcPct val="125000"/>
                  </a:lnSpc>
                  <a:buFontTx/>
                  <a:buNone/>
                </a:pPr>
                <a:r>
                  <a:rPr lang="en-US" sz="1800" kern="0" dirty="0"/>
                  <a:t>A record </a:t>
                </a:r>
                <a14:m>
                  <m:oMath xmlns:m="http://schemas.openxmlformats.org/officeDocument/2006/math">
                    <m:r>
                      <a:rPr lang="en-US" sz="1800" i="1" kern="0">
                        <a:latin typeface="Cambria Math" panose="02040503050406030204" pitchFamily="18" charset="0"/>
                      </a:rPr>
                      <m:t>𝑖</m:t>
                    </m:r>
                  </m:oMath>
                </a14:m>
                <a:r>
                  <a:rPr lang="en-US" sz="1800" kern="0" dirty="0"/>
                  <a:t> in a database </a:t>
                </a:r>
                <a14:m>
                  <m:oMath xmlns:m="http://schemas.openxmlformats.org/officeDocument/2006/math">
                    <m:r>
                      <a:rPr lang="en-US" sz="1800" i="1" kern="0">
                        <a:latin typeface="Cambria Math" panose="02040503050406030204" pitchFamily="18" charset="0"/>
                      </a:rPr>
                      <m:t>𝑥</m:t>
                    </m:r>
                  </m:oMath>
                </a14:m>
                <a:r>
                  <a:rPr lang="en-US" sz="1800" kern="0" dirty="0"/>
                  <a:t> is an anomaly</a:t>
                </a:r>
                <a:r>
                  <a:rPr lang="el-GR" sz="1800" kern="0" dirty="0"/>
                  <a:t> </a:t>
                </a:r>
                <a:r>
                  <a:rPr lang="en-US" sz="1800" kern="0" dirty="0"/>
                  <a:t>if </a:t>
                </a:r>
                <a14:m>
                  <m:oMath xmlns:m="http://schemas.openxmlformats.org/officeDocument/2006/math">
                    <m:r>
                      <a:rPr lang="en-US" sz="1800" i="1" kern="0">
                        <a:latin typeface="Cambria Math" panose="02040503050406030204" pitchFamily="18" charset="0"/>
                      </a:rPr>
                      <m:t>𝑥</m:t>
                    </m:r>
                  </m:oMath>
                </a14:m>
                <a:r>
                  <a:rPr lang="en-US" sz="1800" kern="0" dirty="0"/>
                  <a:t> has </a:t>
                </a:r>
                <a14:m>
                  <m:oMath xmlns:m="http://schemas.openxmlformats.org/officeDocument/2006/math">
                    <m:r>
                      <a:rPr lang="en-US" sz="1800" i="1" kern="0">
                        <a:latin typeface="Cambria Math" panose="02040503050406030204" pitchFamily="18" charset="0"/>
                      </a:rPr>
                      <m:t>𝛽</m:t>
                    </m:r>
                  </m:oMath>
                </a14:m>
                <a:r>
                  <a:rPr lang="en-US" sz="1800" kern="0" dirty="0"/>
                  <a:t> or fewer records within distance </a:t>
                </a:r>
                <a14:m>
                  <m:oMath xmlns:m="http://schemas.openxmlformats.org/officeDocument/2006/math">
                    <m:r>
                      <a:rPr lang="en-US" sz="1800" i="1" kern="0">
                        <a:latin typeface="Cambria Math" panose="02040503050406030204" pitchFamily="18" charset="0"/>
                      </a:rPr>
                      <m:t>𝑟</m:t>
                    </m:r>
                  </m:oMath>
                </a14:m>
                <a:r>
                  <a:rPr lang="en-US" sz="1800" kern="0" dirty="0"/>
                  <a:t> from </a:t>
                </a:r>
                <a14:m>
                  <m:oMath xmlns:m="http://schemas.openxmlformats.org/officeDocument/2006/math">
                    <m:r>
                      <a:rPr lang="en-US" sz="1800" i="1" kern="0">
                        <a:latin typeface="Cambria Math" panose="02040503050406030204" pitchFamily="18" charset="0"/>
                      </a:rPr>
                      <m:t>𝑖</m:t>
                    </m:r>
                  </m:oMath>
                </a14:m>
                <a:endParaRPr lang="en-US" sz="1800" kern="0" dirty="0"/>
              </a:p>
            </p:txBody>
          </p:sp>
        </mc:Choice>
        <mc:Fallback xmlns="">
          <p:sp>
            <p:nvSpPr>
              <p:cNvPr id="6" name="Content Placeholder 2">
                <a:extLst>
                  <a:ext uri="{FF2B5EF4-FFF2-40B4-BE49-F238E27FC236}">
                    <a16:creationId xmlns:a16="http://schemas.microsoft.com/office/drawing/2014/main" id="{BD90C13A-4E0B-5400-0EBE-DC4572AC359F}"/>
                  </a:ext>
                </a:extLst>
              </p:cNvPr>
              <p:cNvSpPr txBox="1">
                <a:spLocks noRot="1" noChangeAspect="1" noMove="1" noResize="1" noEditPoints="1" noAdjustHandles="1" noChangeArrowheads="1" noChangeShapeType="1" noTextEdit="1"/>
              </p:cNvSpPr>
              <p:nvPr/>
            </p:nvSpPr>
            <p:spPr bwMode="auto">
              <a:xfrm>
                <a:off x="457200" y="2743784"/>
                <a:ext cx="4534747" cy="1128603"/>
              </a:xfrm>
              <a:prstGeom prst="rect">
                <a:avLst/>
              </a:prstGeom>
              <a:blipFill>
                <a:blip r:embed="rId3"/>
                <a:stretch>
                  <a:fillRect b="-3704"/>
                </a:stretch>
              </a:blipFill>
              <a:ln w="25400" cap="rnd">
                <a:solidFill>
                  <a:schemeClr val="accent1">
                    <a:shade val="50000"/>
                  </a:schemeClr>
                </a:solidFill>
                <a:bevel/>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773BAD0C-9968-2C87-F0EC-574A50206978}"/>
              </a:ext>
            </a:extLst>
          </p:cNvPr>
          <p:cNvGrpSpPr/>
          <p:nvPr/>
        </p:nvGrpSpPr>
        <p:grpSpPr>
          <a:xfrm>
            <a:off x="5509640" y="2034129"/>
            <a:ext cx="3470817" cy="2219220"/>
            <a:chOff x="7564244" y="1883972"/>
            <a:chExt cx="4627756" cy="2958960"/>
          </a:xfrm>
        </p:grpSpPr>
        <p:grpSp>
          <p:nvGrpSpPr>
            <p:cNvPr id="13" name="Group 12">
              <a:extLst>
                <a:ext uri="{FF2B5EF4-FFF2-40B4-BE49-F238E27FC236}">
                  <a16:creationId xmlns:a16="http://schemas.microsoft.com/office/drawing/2014/main" id="{CF74BCD5-0D12-1EEF-B3F3-EF6C52C42BCD}"/>
                </a:ext>
              </a:extLst>
            </p:cNvPr>
            <p:cNvGrpSpPr/>
            <p:nvPr/>
          </p:nvGrpSpPr>
          <p:grpSpPr>
            <a:xfrm>
              <a:off x="7564244" y="1883972"/>
              <a:ext cx="4627756" cy="2958960"/>
              <a:chOff x="22302" y="1478815"/>
              <a:chExt cx="4627756" cy="2900404"/>
            </a:xfrm>
          </p:grpSpPr>
          <p:pic>
            <p:nvPicPr>
              <p:cNvPr id="15" name="Picture 14">
                <a:extLst>
                  <a:ext uri="{FF2B5EF4-FFF2-40B4-BE49-F238E27FC236}">
                    <a16:creationId xmlns:a16="http://schemas.microsoft.com/office/drawing/2014/main" id="{E7629854-1EA6-FEEC-E8AE-D886EA911405}"/>
                  </a:ext>
                </a:extLst>
              </p:cNvPr>
              <p:cNvPicPr>
                <a:picLocks noChangeAspect="1"/>
              </p:cNvPicPr>
              <p:nvPr/>
            </p:nvPicPr>
            <p:blipFill rotWithShape="1">
              <a:blip r:embed="rId4"/>
              <a:srcRect l="10717" t="7783" r="13599" b="16378"/>
              <a:stretch/>
            </p:blipFill>
            <p:spPr>
              <a:xfrm>
                <a:off x="22302" y="1478815"/>
                <a:ext cx="4627756" cy="2900404"/>
              </a:xfrm>
              <a:prstGeom prst="rect">
                <a:avLst/>
              </a:prstGeom>
            </p:spPr>
          </p:pic>
          <p:sp>
            <p:nvSpPr>
              <p:cNvPr id="16" name="Oval 15">
                <a:extLst>
                  <a:ext uri="{FF2B5EF4-FFF2-40B4-BE49-F238E27FC236}">
                    <a16:creationId xmlns:a16="http://schemas.microsoft.com/office/drawing/2014/main" id="{B30A9C21-0648-4423-3EB0-43327E3A94CF}"/>
                  </a:ext>
                </a:extLst>
              </p:cNvPr>
              <p:cNvSpPr/>
              <p:nvPr/>
            </p:nvSpPr>
            <p:spPr>
              <a:xfrm>
                <a:off x="3802567" y="1929161"/>
                <a:ext cx="100584" cy="10058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4" name="Picture 13">
              <a:extLst>
                <a:ext uri="{FF2B5EF4-FFF2-40B4-BE49-F238E27FC236}">
                  <a16:creationId xmlns:a16="http://schemas.microsoft.com/office/drawing/2014/main" id="{F9C8417D-76FB-BBF9-3312-BCB044ECF7D3}"/>
                </a:ext>
              </a:extLst>
            </p:cNvPr>
            <p:cNvPicPr>
              <a:picLocks noChangeAspect="1"/>
            </p:cNvPicPr>
            <p:nvPr/>
          </p:nvPicPr>
          <p:blipFill rotWithShape="1">
            <a:blip r:embed="rId4"/>
            <a:srcRect l="19346" t="20873" r="64703" b="65708"/>
            <a:stretch/>
          </p:blipFill>
          <p:spPr>
            <a:xfrm>
              <a:off x="9410762" y="2615469"/>
              <a:ext cx="975360" cy="523537"/>
            </a:xfrm>
            <a:prstGeom prst="rect">
              <a:avLst/>
            </a:prstGeom>
          </p:spPr>
        </p:pic>
      </p:grpSp>
      <p:sp>
        <p:nvSpPr>
          <p:cNvPr id="17" name="TextBox 16">
            <a:extLst>
              <a:ext uri="{FF2B5EF4-FFF2-40B4-BE49-F238E27FC236}">
                <a16:creationId xmlns:a16="http://schemas.microsoft.com/office/drawing/2014/main" id="{0C45F4CA-D016-0D00-5E6D-196E8F5B806C}"/>
              </a:ext>
            </a:extLst>
          </p:cNvPr>
          <p:cNvSpPr txBox="1"/>
          <p:nvPr/>
        </p:nvSpPr>
        <p:spPr>
          <a:xfrm>
            <a:off x="7608466" y="2465450"/>
            <a:ext cx="694592" cy="300082"/>
          </a:xfrm>
          <a:prstGeom prst="rect">
            <a:avLst/>
          </a:prstGeom>
          <a:solidFill>
            <a:schemeClr val="bg1"/>
          </a:solidFill>
        </p:spPr>
        <p:txBody>
          <a:bodyPr wrap="square" rtlCol="0">
            <a:spAutoFit/>
          </a:bodyPr>
          <a:lstStyle/>
          <a:p>
            <a:endParaRPr lang="en-US" sz="1350"/>
          </a:p>
        </p:txBody>
      </p:sp>
      <p:sp>
        <p:nvSpPr>
          <p:cNvPr id="18" name="Oval 17">
            <a:extLst>
              <a:ext uri="{FF2B5EF4-FFF2-40B4-BE49-F238E27FC236}">
                <a16:creationId xmlns:a16="http://schemas.microsoft.com/office/drawing/2014/main" id="{F35A2A71-2558-F8A9-E99D-BBB821F1F46C}"/>
              </a:ext>
            </a:extLst>
          </p:cNvPr>
          <p:cNvSpPr/>
          <p:nvPr/>
        </p:nvSpPr>
        <p:spPr>
          <a:xfrm>
            <a:off x="8101225" y="2121438"/>
            <a:ext cx="562709" cy="5715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9" name="Straight Arrow Connector 18">
            <a:extLst>
              <a:ext uri="{FF2B5EF4-FFF2-40B4-BE49-F238E27FC236}">
                <a16:creationId xmlns:a16="http://schemas.microsoft.com/office/drawing/2014/main" id="{6A65496F-A694-A1CA-C048-ECF1AF7B3073}"/>
              </a:ext>
            </a:extLst>
          </p:cNvPr>
          <p:cNvCxnSpPr>
            <a:cxnSpLocks/>
            <a:stCxn id="16" idx="4"/>
          </p:cNvCxnSpPr>
          <p:nvPr/>
        </p:nvCxnSpPr>
        <p:spPr>
          <a:xfrm>
            <a:off x="8382557" y="2455668"/>
            <a:ext cx="20135" cy="23727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E87A02B2-CB5C-AFD3-76B7-EB04CF60FA58}"/>
                  </a:ext>
                </a:extLst>
              </p:cNvPr>
              <p:cNvSpPr/>
              <p:nvPr/>
            </p:nvSpPr>
            <p:spPr>
              <a:xfrm>
                <a:off x="8225358" y="2170989"/>
                <a:ext cx="305596"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𝑖</m:t>
                      </m:r>
                    </m:oMath>
                  </m:oMathPara>
                </a14:m>
                <a:endParaRPr lang="en-US" sz="1350" dirty="0"/>
              </a:p>
            </p:txBody>
          </p:sp>
        </mc:Choice>
        <mc:Fallback xmlns="">
          <p:sp>
            <p:nvSpPr>
              <p:cNvPr id="20" name="Rectangle 19">
                <a:extLst>
                  <a:ext uri="{FF2B5EF4-FFF2-40B4-BE49-F238E27FC236}">
                    <a16:creationId xmlns:a16="http://schemas.microsoft.com/office/drawing/2014/main" id="{E87A02B2-CB5C-AFD3-76B7-EB04CF60FA58}"/>
                  </a:ext>
                </a:extLst>
              </p:cNvPr>
              <p:cNvSpPr>
                <a:spLocks noRot="1" noChangeAspect="1" noMove="1" noResize="1" noEditPoints="1" noAdjustHandles="1" noChangeArrowheads="1" noChangeShapeType="1" noTextEdit="1"/>
              </p:cNvSpPr>
              <p:nvPr/>
            </p:nvSpPr>
            <p:spPr>
              <a:xfrm>
                <a:off x="8225358" y="2170989"/>
                <a:ext cx="305596" cy="30008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F859A076-EC83-63A7-4655-4837525C7101}"/>
                  </a:ext>
                </a:extLst>
              </p:cNvPr>
              <p:cNvSpPr/>
              <p:nvPr/>
            </p:nvSpPr>
            <p:spPr>
              <a:xfrm>
                <a:off x="8339984" y="2412987"/>
                <a:ext cx="331116"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𝑟</m:t>
                      </m:r>
                    </m:oMath>
                  </m:oMathPara>
                </a14:m>
                <a:endParaRPr lang="en-US" sz="1350" dirty="0"/>
              </a:p>
            </p:txBody>
          </p:sp>
        </mc:Choice>
        <mc:Fallback xmlns="">
          <p:sp>
            <p:nvSpPr>
              <p:cNvPr id="21" name="Rectangle 20">
                <a:extLst>
                  <a:ext uri="{FF2B5EF4-FFF2-40B4-BE49-F238E27FC236}">
                    <a16:creationId xmlns:a16="http://schemas.microsoft.com/office/drawing/2014/main" id="{F859A076-EC83-63A7-4655-4837525C7101}"/>
                  </a:ext>
                </a:extLst>
              </p:cNvPr>
              <p:cNvSpPr>
                <a:spLocks noRot="1" noChangeAspect="1" noMove="1" noResize="1" noEditPoints="1" noAdjustHandles="1" noChangeArrowheads="1" noChangeShapeType="1" noTextEdit="1"/>
              </p:cNvSpPr>
              <p:nvPr/>
            </p:nvSpPr>
            <p:spPr>
              <a:xfrm>
                <a:off x="8339984" y="2412987"/>
                <a:ext cx="331116" cy="30008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6246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7" grpId="0" animBg="1"/>
      <p:bldP spid="18" grpId="0" animBg="1"/>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2E698F2-1227-FA44-BED3-6744B673AD6F}"/>
              </a:ext>
            </a:extLst>
          </p:cNvPr>
          <p:cNvGrpSpPr/>
          <p:nvPr/>
        </p:nvGrpSpPr>
        <p:grpSpPr>
          <a:xfrm>
            <a:off x="1323702" y="2354462"/>
            <a:ext cx="3646960" cy="323165"/>
            <a:chOff x="8004173" y="6088444"/>
            <a:chExt cx="4364701" cy="430886"/>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0F7EEEDE-7634-C747-AAB5-0DBA82F0C4AD}"/>
                    </a:ext>
                  </a:extLst>
                </p:cNvPr>
                <p:cNvSpPr/>
                <p:nvPr/>
              </p:nvSpPr>
              <p:spPr>
                <a:xfrm>
                  <a:off x="8004173" y="6088444"/>
                  <a:ext cx="4364701" cy="430886"/>
                </a:xfrm>
                <a:prstGeom prst="rect">
                  <a:avLst/>
                </a:prstGeom>
              </p:spPr>
              <p:txBody>
                <a:bodyPr wrap="none">
                  <a:spAutoFit/>
                </a:bodyPr>
                <a:lstStyle/>
                <a:p>
                  <a14:m>
                    <m:oMath xmlns:m="http://schemas.openxmlformats.org/officeDocument/2006/math">
                      <m:r>
                        <a:rPr lang="en-US" sz="1500" i="1">
                          <a:latin typeface="Cambria Math" panose="02040503050406030204" pitchFamily="18" charset="0"/>
                        </a:rPr>
                        <m:t>𝑓</m:t>
                      </m:r>
                      <m:d>
                        <m:dPr>
                          <m:ctrlPr>
                            <a:rPr lang="en-US" sz="1500" b="1" i="1">
                              <a:latin typeface="Cambria Math" panose="02040503050406030204" pitchFamily="18" charset="0"/>
                            </a:rPr>
                          </m:ctrlPr>
                        </m:dPr>
                        <m:e>
                          <m:r>
                            <a:rPr lang="en-US" sz="1500" i="1">
                              <a:latin typeface="Cambria Math" panose="02040503050406030204" pitchFamily="18" charset="0"/>
                            </a:rPr>
                            <m:t>𝑧</m:t>
                          </m:r>
                        </m:e>
                      </m:d>
                      <m:r>
                        <a:rPr lang="en-US" sz="1500" b="1" i="1">
                          <a:latin typeface="Cambria Math" panose="02040503050406030204" pitchFamily="18" charset="0"/>
                        </a:rPr>
                        <m:t>≔      ∈</m:t>
                      </m:r>
                      <m:r>
                        <m:rPr>
                          <m:sty m:val="p"/>
                        </m:rPr>
                        <a:rPr lang="en-US" sz="1500">
                          <a:solidFill>
                            <a:srgbClr val="FF0000"/>
                          </a:solidFill>
                          <a:latin typeface="Cambria Math" panose="02040503050406030204" pitchFamily="18" charset="0"/>
                        </a:rPr>
                        <m:t>A</m:t>
                      </m:r>
                      <m:r>
                        <a:rPr lang="en-US" sz="1500" b="1" i="1">
                          <a:latin typeface="Cambria Math" panose="02040503050406030204" pitchFamily="18" charset="0"/>
                        </a:rPr>
                        <m:t>(</m:t>
                      </m:r>
                      <m:r>
                        <a:rPr lang="en-US" sz="1500" i="1">
                          <a:latin typeface="Cambria Math" panose="02040503050406030204" pitchFamily="18" charset="0"/>
                        </a:rPr>
                        <m:t>𝑧</m:t>
                      </m:r>
                      <m:r>
                        <a:rPr lang="en-US" sz="1500" b="1" i="1">
                          <a:latin typeface="Cambria Math" panose="02040503050406030204" pitchFamily="18" charset="0"/>
                        </a:rPr>
                        <m:t>)</m:t>
                      </m:r>
                    </m:oMath>
                  </a14:m>
                  <a:r>
                    <a:rPr lang="en-US" sz="1500" i="1" dirty="0">
                      <a:latin typeface="Cambria Math" panose="02040503050406030204" pitchFamily="18" charset="0"/>
                    </a:rPr>
                    <a:t> </a:t>
                  </a:r>
                  <a:r>
                    <a:rPr lang="en-US" sz="1500" i="1" dirty="0"/>
                    <a:t>for every database </a:t>
                  </a:r>
                  <a14:m>
                    <m:oMath xmlns:m="http://schemas.openxmlformats.org/officeDocument/2006/math">
                      <m:r>
                        <a:rPr lang="en-US" sz="1500" i="1">
                          <a:latin typeface="Cambria Math" panose="02040503050406030204" pitchFamily="18" charset="0"/>
                        </a:rPr>
                        <m:t>𝑧</m:t>
                      </m:r>
                    </m:oMath>
                  </a14:m>
                  <a:r>
                    <a:rPr lang="en-US" sz="1500" i="1" dirty="0">
                      <a:latin typeface="Cambria Math" panose="02040503050406030204" pitchFamily="18" charset="0"/>
                    </a:rPr>
                    <a:t> </a:t>
                  </a:r>
                </a:p>
              </p:txBody>
            </p:sp>
          </mc:Choice>
          <mc:Fallback xmlns="">
            <p:sp>
              <p:nvSpPr>
                <p:cNvPr id="6" name="Rectangle 5">
                  <a:extLst>
                    <a:ext uri="{FF2B5EF4-FFF2-40B4-BE49-F238E27FC236}">
                      <a16:creationId xmlns:a16="http://schemas.microsoft.com/office/drawing/2014/main" id="{0F7EEEDE-7634-C747-AAB5-0DBA82F0C4AD}"/>
                    </a:ext>
                  </a:extLst>
                </p:cNvPr>
                <p:cNvSpPr>
                  <a:spLocks noRot="1" noChangeAspect="1" noMove="1" noResize="1" noEditPoints="1" noAdjustHandles="1" noChangeArrowheads="1" noChangeShapeType="1" noTextEdit="1"/>
                </p:cNvSpPr>
                <p:nvPr/>
              </p:nvSpPr>
              <p:spPr>
                <a:xfrm>
                  <a:off x="8004173" y="6088444"/>
                  <a:ext cx="4364701" cy="430886"/>
                </a:xfrm>
                <a:prstGeom prst="rect">
                  <a:avLst/>
                </a:prstGeom>
                <a:blipFill>
                  <a:blip r:embed="rId3"/>
                  <a:stretch>
                    <a:fillRect t="-1887" b="-22642"/>
                  </a:stretch>
                </a:blipFill>
              </p:spPr>
              <p:txBody>
                <a:bodyPr/>
                <a:lstStyle/>
                <a:p>
                  <a:r>
                    <a:rPr lang="en-US">
                      <a:noFill/>
                    </a:rPr>
                    <a:t> </a:t>
                  </a:r>
                </a:p>
              </p:txBody>
            </p:sp>
          </mc:Fallback>
        </mc:AlternateContent>
        <p:pic>
          <p:nvPicPr>
            <p:cNvPr id="140" name="Picture 139">
              <a:extLst>
                <a:ext uri="{FF2B5EF4-FFF2-40B4-BE49-F238E27FC236}">
                  <a16:creationId xmlns:a16="http://schemas.microsoft.com/office/drawing/2014/main" id="{0605C27C-34E8-4943-9E11-1E74B963856D}"/>
                </a:ext>
              </a:extLst>
            </p:cNvPr>
            <p:cNvPicPr>
              <a:picLocks noChangeAspect="1"/>
            </p:cNvPicPr>
            <p:nvPr/>
          </p:nvPicPr>
          <p:blipFill>
            <a:blip r:embed="rId4"/>
            <a:stretch>
              <a:fillRect/>
            </a:stretch>
          </p:blipFill>
          <p:spPr>
            <a:xfrm>
              <a:off x="8830270" y="6150281"/>
              <a:ext cx="225828" cy="249608"/>
            </a:xfrm>
            <a:prstGeom prst="rect">
              <a:avLst/>
            </a:prstGeom>
          </p:spPr>
        </p:pic>
      </p:gr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901C96B-6457-EB4B-9CB8-BF7512687A43}"/>
                  </a:ext>
                </a:extLst>
              </p:cNvPr>
              <p:cNvSpPr>
                <a:spLocks noGrp="1"/>
              </p:cNvSpPr>
              <p:nvPr>
                <p:ph type="title"/>
              </p:nvPr>
            </p:nvSpPr>
            <p:spPr>
              <a:xfrm>
                <a:off x="363380" y="1057973"/>
                <a:ext cx="7886700" cy="1099230"/>
              </a:xfrm>
            </p:spPr>
            <p:txBody>
              <a:bodyPr>
                <a:normAutofit fontScale="90000"/>
              </a:bodyPr>
              <a:lstStyle/>
              <a:p>
                <a:pPr algn="ctr"/>
                <a:r>
                  <a:rPr lang="en-US" sz="3675" dirty="0"/>
                  <a:t>Why </a:t>
                </a:r>
                <a:r>
                  <a:rPr lang="en-US" sz="3675" dirty="0">
                    <a:solidFill>
                      <a:srgbClr val="23B015"/>
                    </a:solidFill>
                  </a:rPr>
                  <a:t>DP</a:t>
                </a:r>
                <a:r>
                  <a:rPr lang="en-US" sz="3675" dirty="0"/>
                  <a:t> has poor accuracy</a:t>
                </a:r>
                <a:r>
                  <a:rPr lang="en-US" i="1" dirty="0">
                    <a:latin typeface="Cambria Math" panose="02040503050406030204" pitchFamily="18" charset="0"/>
                  </a:rPr>
                  <a:t/>
                </a:r>
                <a:br>
                  <a:rPr lang="en-US" i="1" dirty="0">
                    <a:latin typeface="Cambria Math" panose="02040503050406030204" pitchFamily="18" charset="0"/>
                  </a:rPr>
                </a:br>
                <a14:m>
                  <m:oMath xmlns:m="http://schemas.openxmlformats.org/officeDocument/2006/math">
                    <m:r>
                      <a:rPr lang="en-US" sz="2025" i="1">
                        <a:latin typeface="Cambria Math" panose="02040503050406030204" pitchFamily="18" charset="0"/>
                      </a:rPr>
                      <m:t>(</m:t>
                    </m:r>
                    <m:r>
                      <a:rPr lang="en-US" sz="2025" i="1">
                        <a:latin typeface="Cambria Math" panose="02040503050406030204" pitchFamily="18" charset="0"/>
                      </a:rPr>
                      <m:t>𝛽</m:t>
                    </m:r>
                    <m:r>
                      <a:rPr lang="en-US" sz="2025" i="1">
                        <a:latin typeface="Cambria Math" panose="02040503050406030204" pitchFamily="18" charset="0"/>
                      </a:rPr>
                      <m:t>=5,</m:t>
                    </m:r>
                    <m:r>
                      <a:rPr lang="en-US" sz="2025" i="1">
                        <a:latin typeface="Cambria Math" panose="02040503050406030204" pitchFamily="18" charset="0"/>
                      </a:rPr>
                      <m:t>𝑟</m:t>
                    </m:r>
                    <m:r>
                      <a:rPr lang="en-US" sz="2025" i="1">
                        <a:latin typeface="Cambria Math" panose="02040503050406030204" pitchFamily="18" charset="0"/>
                      </a:rPr>
                      <m:t>=1)</m:t>
                    </m:r>
                  </m:oMath>
                </a14:m>
                <a:r>
                  <a:rPr lang="en-US" sz="2025" dirty="0"/>
                  <a:t>-outlier</a:t>
                </a:r>
                <a:r>
                  <a:rPr lang="en-US" sz="3675" dirty="0"/>
                  <a:t/>
                </a:r>
                <a:br>
                  <a:rPr lang="en-US" sz="3675" dirty="0"/>
                </a:br>
                <a:r>
                  <a:rPr lang="en-US" sz="1650" dirty="0"/>
                  <a:t>any two adjacent records on horizontal axis have distance 1</a:t>
                </a:r>
                <a:r>
                  <a:rPr lang="en-US" sz="6000" dirty="0"/>
                  <a:t/>
                </a:r>
                <a:br>
                  <a:rPr lang="en-US" sz="6000" dirty="0"/>
                </a:br>
                <a:endParaRPr lang="en-US" dirty="0"/>
              </a:p>
            </p:txBody>
          </p:sp>
        </mc:Choice>
        <mc:Fallback xmlns="">
          <p:sp>
            <p:nvSpPr>
              <p:cNvPr id="2" name="Title 1">
                <a:extLst>
                  <a:ext uri="{FF2B5EF4-FFF2-40B4-BE49-F238E27FC236}">
                    <a16:creationId xmlns:a16="http://schemas.microsoft.com/office/drawing/2014/main" id="{4901C96B-6457-EB4B-9CB8-BF7512687A43}"/>
                  </a:ext>
                </a:extLst>
              </p:cNvPr>
              <p:cNvSpPr>
                <a:spLocks noGrp="1" noRot="1" noChangeAspect="1" noMove="1" noResize="1" noEditPoints="1" noAdjustHandles="1" noChangeArrowheads="1" noChangeShapeType="1" noTextEdit="1"/>
              </p:cNvSpPr>
              <p:nvPr>
                <p:ph type="title"/>
              </p:nvPr>
            </p:nvSpPr>
            <p:spPr>
              <a:xfrm>
                <a:off x="363380" y="1057973"/>
                <a:ext cx="7886700" cy="1099230"/>
              </a:xfrm>
              <a:blipFill>
                <a:blip r:embed="rId5"/>
                <a:stretch>
                  <a:fillRect t="-22778"/>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25A15C3E-9581-5949-9BC7-8FBC36BF77F1}"/>
              </a:ext>
            </a:extLst>
          </p:cNvPr>
          <p:cNvGrpSpPr/>
          <p:nvPr/>
        </p:nvGrpSpPr>
        <p:grpSpPr>
          <a:xfrm>
            <a:off x="1354156" y="2573668"/>
            <a:ext cx="6318935" cy="2225952"/>
            <a:chOff x="1805541" y="2143594"/>
            <a:chExt cx="8425246" cy="2967936"/>
          </a:xfrm>
        </p:grpSpPr>
        <p:grpSp>
          <p:nvGrpSpPr>
            <p:cNvPr id="138" name="Group 137">
              <a:extLst>
                <a:ext uri="{FF2B5EF4-FFF2-40B4-BE49-F238E27FC236}">
                  <a16:creationId xmlns:a16="http://schemas.microsoft.com/office/drawing/2014/main" id="{33332796-F3CD-1C41-BE97-25D75EF29279}"/>
                </a:ext>
              </a:extLst>
            </p:cNvPr>
            <p:cNvGrpSpPr/>
            <p:nvPr/>
          </p:nvGrpSpPr>
          <p:grpSpPr>
            <a:xfrm>
              <a:off x="6591089" y="2143594"/>
              <a:ext cx="3639698" cy="2029016"/>
              <a:chOff x="1849448" y="4101211"/>
              <a:chExt cx="3364587" cy="1991789"/>
            </a:xfrm>
          </p:grpSpPr>
          <p:grpSp>
            <p:nvGrpSpPr>
              <p:cNvPr id="96" name="Group 95">
                <a:extLst>
                  <a:ext uri="{FF2B5EF4-FFF2-40B4-BE49-F238E27FC236}">
                    <a16:creationId xmlns:a16="http://schemas.microsoft.com/office/drawing/2014/main" id="{4C7FCBC8-55CA-6849-AD84-CB960CA00F8B}"/>
                  </a:ext>
                </a:extLst>
              </p:cNvPr>
              <p:cNvGrpSpPr/>
              <p:nvPr/>
            </p:nvGrpSpPr>
            <p:grpSpPr>
              <a:xfrm>
                <a:off x="1849448" y="4101211"/>
                <a:ext cx="3364587" cy="1991789"/>
                <a:chOff x="1777267" y="2495442"/>
                <a:chExt cx="4832121" cy="2112374"/>
              </a:xfrm>
            </p:grpSpPr>
            <p:pic>
              <p:nvPicPr>
                <p:cNvPr id="97" name="Picture 96">
                  <a:extLst>
                    <a:ext uri="{FF2B5EF4-FFF2-40B4-BE49-F238E27FC236}">
                      <a16:creationId xmlns:a16="http://schemas.microsoft.com/office/drawing/2014/main" id="{74716620-F423-6B46-9404-3ACDFB04CF7A}"/>
                    </a:ext>
                  </a:extLst>
                </p:cNvPr>
                <p:cNvPicPr>
                  <a:picLocks noChangeAspect="1"/>
                </p:cNvPicPr>
                <p:nvPr/>
              </p:nvPicPr>
              <p:blipFill rotWithShape="1">
                <a:blip r:embed="rId6"/>
                <a:srcRect l="77384" r="4916"/>
                <a:stretch/>
              </p:blipFill>
              <p:spPr>
                <a:xfrm flipH="1">
                  <a:off x="4375242" y="4329741"/>
                  <a:ext cx="100346" cy="239364"/>
                </a:xfrm>
                <a:prstGeom prst="rect">
                  <a:avLst/>
                </a:prstGeom>
              </p:spPr>
            </p:pic>
            <p:grpSp>
              <p:nvGrpSpPr>
                <p:cNvPr id="98" name="Group 97">
                  <a:extLst>
                    <a:ext uri="{FF2B5EF4-FFF2-40B4-BE49-F238E27FC236}">
                      <a16:creationId xmlns:a16="http://schemas.microsoft.com/office/drawing/2014/main" id="{464D4F13-9A39-EC42-8949-A4ED81526483}"/>
                    </a:ext>
                  </a:extLst>
                </p:cNvPr>
                <p:cNvGrpSpPr/>
                <p:nvPr/>
              </p:nvGrpSpPr>
              <p:grpSpPr>
                <a:xfrm>
                  <a:off x="1777267" y="2495442"/>
                  <a:ext cx="4832121" cy="1969633"/>
                  <a:chOff x="1777267" y="2495442"/>
                  <a:chExt cx="4832121" cy="1969633"/>
                </a:xfrm>
              </p:grpSpPr>
              <p:grpSp>
                <p:nvGrpSpPr>
                  <p:cNvPr id="108" name="Group 107">
                    <a:extLst>
                      <a:ext uri="{FF2B5EF4-FFF2-40B4-BE49-F238E27FC236}">
                        <a16:creationId xmlns:a16="http://schemas.microsoft.com/office/drawing/2014/main" id="{31F783AB-CFF8-A147-A6F7-216E82E069D3}"/>
                      </a:ext>
                    </a:extLst>
                  </p:cNvPr>
                  <p:cNvGrpSpPr/>
                  <p:nvPr/>
                </p:nvGrpSpPr>
                <p:grpSpPr>
                  <a:xfrm>
                    <a:off x="1777267" y="2495442"/>
                    <a:ext cx="4832121" cy="1969633"/>
                    <a:chOff x="2233445" y="2049517"/>
                    <a:chExt cx="5379275" cy="2301766"/>
                  </a:xfrm>
                </p:grpSpPr>
                <p:cxnSp>
                  <p:nvCxnSpPr>
                    <p:cNvPr id="135" name="Straight Connector 134">
                      <a:extLst>
                        <a:ext uri="{FF2B5EF4-FFF2-40B4-BE49-F238E27FC236}">
                          <a16:creationId xmlns:a16="http://schemas.microsoft.com/office/drawing/2014/main" id="{2BC8EB5F-67E2-7D41-9A5E-6E7FC0937AE6}"/>
                        </a:ext>
                      </a:extLst>
                    </p:cNvPr>
                    <p:cNvCxnSpPr/>
                    <p:nvPr/>
                  </p:nvCxnSpPr>
                  <p:spPr>
                    <a:xfrm>
                      <a:off x="2438400" y="2049517"/>
                      <a:ext cx="0" cy="2301766"/>
                    </a:xfrm>
                    <a:prstGeom prst="line">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04A4D80B-503D-8048-AC19-2A743B88791D}"/>
                        </a:ext>
                      </a:extLst>
                    </p:cNvPr>
                    <p:cNvCxnSpPr>
                      <a:cxnSpLocks/>
                    </p:cNvCxnSpPr>
                    <p:nvPr/>
                  </p:nvCxnSpPr>
                  <p:spPr>
                    <a:xfrm flipV="1">
                      <a:off x="2233445" y="4113082"/>
                      <a:ext cx="5379275" cy="22737"/>
                    </a:xfrm>
                    <a:prstGeom prst="line">
                      <a:avLst/>
                    </a:prstGeom>
                    <a:ln>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pic>
                <p:nvPicPr>
                  <p:cNvPr id="109" name="Picture 108">
                    <a:extLst>
                      <a:ext uri="{FF2B5EF4-FFF2-40B4-BE49-F238E27FC236}">
                        <a16:creationId xmlns:a16="http://schemas.microsoft.com/office/drawing/2014/main" id="{B5286CCF-3595-004C-9743-066F2A34CCF5}"/>
                      </a:ext>
                    </a:extLst>
                  </p:cNvPr>
                  <p:cNvPicPr>
                    <a:picLocks noChangeAspect="1"/>
                  </p:cNvPicPr>
                  <p:nvPr/>
                </p:nvPicPr>
                <p:blipFill>
                  <a:blip r:embed="rId7"/>
                  <a:stretch>
                    <a:fillRect/>
                  </a:stretch>
                </p:blipFill>
                <p:spPr>
                  <a:xfrm rot="5400000">
                    <a:off x="2006538" y="3350049"/>
                    <a:ext cx="420443" cy="295696"/>
                  </a:xfrm>
                  <a:prstGeom prst="rect">
                    <a:avLst/>
                  </a:prstGeom>
                </p:spPr>
              </p:pic>
              <p:pic>
                <p:nvPicPr>
                  <p:cNvPr id="110" name="Picture 109">
                    <a:extLst>
                      <a:ext uri="{FF2B5EF4-FFF2-40B4-BE49-F238E27FC236}">
                        <a16:creationId xmlns:a16="http://schemas.microsoft.com/office/drawing/2014/main" id="{56C03AD3-46DD-DE43-ACFC-691AFA8A2FE2}"/>
                      </a:ext>
                    </a:extLst>
                  </p:cNvPr>
                  <p:cNvPicPr>
                    <a:picLocks noChangeAspect="1"/>
                  </p:cNvPicPr>
                  <p:nvPr/>
                </p:nvPicPr>
                <p:blipFill>
                  <a:blip r:embed="rId7"/>
                  <a:stretch>
                    <a:fillRect/>
                  </a:stretch>
                </p:blipFill>
                <p:spPr>
                  <a:xfrm rot="5400000">
                    <a:off x="2009038" y="3434994"/>
                    <a:ext cx="420443" cy="295696"/>
                  </a:xfrm>
                  <a:prstGeom prst="rect">
                    <a:avLst/>
                  </a:prstGeom>
                </p:spPr>
              </p:pic>
              <p:pic>
                <p:nvPicPr>
                  <p:cNvPr id="111" name="Picture 110">
                    <a:extLst>
                      <a:ext uri="{FF2B5EF4-FFF2-40B4-BE49-F238E27FC236}">
                        <a16:creationId xmlns:a16="http://schemas.microsoft.com/office/drawing/2014/main" id="{F242AB4C-2585-4343-B33D-B981E8D15F09}"/>
                      </a:ext>
                    </a:extLst>
                  </p:cNvPr>
                  <p:cNvPicPr>
                    <a:picLocks noChangeAspect="1"/>
                  </p:cNvPicPr>
                  <p:nvPr/>
                </p:nvPicPr>
                <p:blipFill>
                  <a:blip r:embed="rId7"/>
                  <a:stretch>
                    <a:fillRect/>
                  </a:stretch>
                </p:blipFill>
                <p:spPr>
                  <a:xfrm rot="5400000">
                    <a:off x="2004765" y="3534929"/>
                    <a:ext cx="420443" cy="295696"/>
                  </a:xfrm>
                  <a:prstGeom prst="rect">
                    <a:avLst/>
                  </a:prstGeom>
                </p:spPr>
              </p:pic>
              <p:pic>
                <p:nvPicPr>
                  <p:cNvPr id="112" name="Picture 111">
                    <a:extLst>
                      <a:ext uri="{FF2B5EF4-FFF2-40B4-BE49-F238E27FC236}">
                        <a16:creationId xmlns:a16="http://schemas.microsoft.com/office/drawing/2014/main" id="{B799AF7C-E16D-524B-992D-03B63E7ACC4F}"/>
                      </a:ext>
                    </a:extLst>
                  </p:cNvPr>
                  <p:cNvPicPr>
                    <a:picLocks noChangeAspect="1"/>
                  </p:cNvPicPr>
                  <p:nvPr/>
                </p:nvPicPr>
                <p:blipFill>
                  <a:blip r:embed="rId7"/>
                  <a:stretch>
                    <a:fillRect/>
                  </a:stretch>
                </p:blipFill>
                <p:spPr>
                  <a:xfrm rot="5400000">
                    <a:off x="2006543" y="3627369"/>
                    <a:ext cx="420443" cy="295696"/>
                  </a:xfrm>
                  <a:prstGeom prst="rect">
                    <a:avLst/>
                  </a:prstGeom>
                </p:spPr>
              </p:pic>
              <p:pic>
                <p:nvPicPr>
                  <p:cNvPr id="113" name="Picture 112">
                    <a:extLst>
                      <a:ext uri="{FF2B5EF4-FFF2-40B4-BE49-F238E27FC236}">
                        <a16:creationId xmlns:a16="http://schemas.microsoft.com/office/drawing/2014/main" id="{04B6BD59-BE44-C742-9438-29C3D37FDE9B}"/>
                      </a:ext>
                    </a:extLst>
                  </p:cNvPr>
                  <p:cNvPicPr>
                    <a:picLocks noChangeAspect="1"/>
                  </p:cNvPicPr>
                  <p:nvPr/>
                </p:nvPicPr>
                <p:blipFill>
                  <a:blip r:embed="rId7"/>
                  <a:stretch>
                    <a:fillRect/>
                  </a:stretch>
                </p:blipFill>
                <p:spPr>
                  <a:xfrm rot="5400000">
                    <a:off x="2005163" y="3718325"/>
                    <a:ext cx="420443" cy="295696"/>
                  </a:xfrm>
                  <a:prstGeom prst="rect">
                    <a:avLst/>
                  </a:prstGeom>
                </p:spPr>
              </p:pic>
              <p:pic>
                <p:nvPicPr>
                  <p:cNvPr id="114" name="Picture 113">
                    <a:extLst>
                      <a:ext uri="{FF2B5EF4-FFF2-40B4-BE49-F238E27FC236}">
                        <a16:creationId xmlns:a16="http://schemas.microsoft.com/office/drawing/2014/main" id="{4D608F67-ABC9-C745-A7C4-7C19E493913D}"/>
                      </a:ext>
                    </a:extLst>
                  </p:cNvPr>
                  <p:cNvPicPr>
                    <a:picLocks noChangeAspect="1"/>
                  </p:cNvPicPr>
                  <p:nvPr/>
                </p:nvPicPr>
                <p:blipFill>
                  <a:blip r:embed="rId7"/>
                  <a:stretch>
                    <a:fillRect/>
                  </a:stretch>
                </p:blipFill>
                <p:spPr>
                  <a:xfrm rot="5400000">
                    <a:off x="2007663" y="3803270"/>
                    <a:ext cx="420443" cy="295696"/>
                  </a:xfrm>
                  <a:prstGeom prst="rect">
                    <a:avLst/>
                  </a:prstGeom>
                </p:spPr>
              </p:pic>
              <p:pic>
                <p:nvPicPr>
                  <p:cNvPr id="115" name="Picture 114">
                    <a:extLst>
                      <a:ext uri="{FF2B5EF4-FFF2-40B4-BE49-F238E27FC236}">
                        <a16:creationId xmlns:a16="http://schemas.microsoft.com/office/drawing/2014/main" id="{7E922361-C3D2-DB4C-84CD-3D70E344C997}"/>
                      </a:ext>
                    </a:extLst>
                  </p:cNvPr>
                  <p:cNvPicPr>
                    <a:picLocks noChangeAspect="1"/>
                  </p:cNvPicPr>
                  <p:nvPr/>
                </p:nvPicPr>
                <p:blipFill>
                  <a:blip r:embed="rId7"/>
                  <a:stretch>
                    <a:fillRect/>
                  </a:stretch>
                </p:blipFill>
                <p:spPr>
                  <a:xfrm rot="5400000">
                    <a:off x="2003390" y="3903205"/>
                    <a:ext cx="420443" cy="295696"/>
                  </a:xfrm>
                  <a:prstGeom prst="rect">
                    <a:avLst/>
                  </a:prstGeom>
                </p:spPr>
              </p:pic>
              <p:pic>
                <p:nvPicPr>
                  <p:cNvPr id="116" name="Picture 115">
                    <a:extLst>
                      <a:ext uri="{FF2B5EF4-FFF2-40B4-BE49-F238E27FC236}">
                        <a16:creationId xmlns:a16="http://schemas.microsoft.com/office/drawing/2014/main" id="{73152D38-D8BC-1E45-BFBC-E08AB3AEC993}"/>
                      </a:ext>
                    </a:extLst>
                  </p:cNvPr>
                  <p:cNvPicPr>
                    <a:picLocks noChangeAspect="1"/>
                  </p:cNvPicPr>
                  <p:nvPr/>
                </p:nvPicPr>
                <p:blipFill>
                  <a:blip r:embed="rId7"/>
                  <a:stretch>
                    <a:fillRect/>
                  </a:stretch>
                </p:blipFill>
                <p:spPr>
                  <a:xfrm rot="5400000">
                    <a:off x="2005168" y="3995645"/>
                    <a:ext cx="420443" cy="295696"/>
                  </a:xfrm>
                  <a:prstGeom prst="rect">
                    <a:avLst/>
                  </a:prstGeom>
                </p:spPr>
              </p:pic>
              <p:pic>
                <p:nvPicPr>
                  <p:cNvPr id="117" name="Picture 116">
                    <a:extLst>
                      <a:ext uri="{FF2B5EF4-FFF2-40B4-BE49-F238E27FC236}">
                        <a16:creationId xmlns:a16="http://schemas.microsoft.com/office/drawing/2014/main" id="{1A599D18-C3CC-254B-82EE-6B58D6477E87}"/>
                      </a:ext>
                    </a:extLst>
                  </p:cNvPr>
                  <p:cNvPicPr>
                    <a:picLocks noChangeAspect="1"/>
                  </p:cNvPicPr>
                  <p:nvPr/>
                </p:nvPicPr>
                <p:blipFill>
                  <a:blip r:embed="rId7"/>
                  <a:stretch>
                    <a:fillRect/>
                  </a:stretch>
                </p:blipFill>
                <p:spPr>
                  <a:xfrm rot="5400000">
                    <a:off x="2406024" y="3079805"/>
                    <a:ext cx="420443" cy="295696"/>
                  </a:xfrm>
                  <a:prstGeom prst="rect">
                    <a:avLst/>
                  </a:prstGeom>
                </p:spPr>
              </p:pic>
              <p:pic>
                <p:nvPicPr>
                  <p:cNvPr id="118" name="Picture 117">
                    <a:extLst>
                      <a:ext uri="{FF2B5EF4-FFF2-40B4-BE49-F238E27FC236}">
                        <a16:creationId xmlns:a16="http://schemas.microsoft.com/office/drawing/2014/main" id="{C5613634-32E7-9341-B021-D055B24FEFA9}"/>
                      </a:ext>
                    </a:extLst>
                  </p:cNvPr>
                  <p:cNvPicPr>
                    <a:picLocks noChangeAspect="1"/>
                  </p:cNvPicPr>
                  <p:nvPr/>
                </p:nvPicPr>
                <p:blipFill>
                  <a:blip r:embed="rId7"/>
                  <a:stretch>
                    <a:fillRect/>
                  </a:stretch>
                </p:blipFill>
                <p:spPr>
                  <a:xfrm rot="5400000">
                    <a:off x="2408524" y="3164750"/>
                    <a:ext cx="420443" cy="295696"/>
                  </a:xfrm>
                  <a:prstGeom prst="rect">
                    <a:avLst/>
                  </a:prstGeom>
                </p:spPr>
              </p:pic>
              <p:pic>
                <p:nvPicPr>
                  <p:cNvPr id="119" name="Picture 118">
                    <a:extLst>
                      <a:ext uri="{FF2B5EF4-FFF2-40B4-BE49-F238E27FC236}">
                        <a16:creationId xmlns:a16="http://schemas.microsoft.com/office/drawing/2014/main" id="{ED615644-EC7D-B946-B960-F87F2854DB92}"/>
                      </a:ext>
                    </a:extLst>
                  </p:cNvPr>
                  <p:cNvPicPr>
                    <a:picLocks noChangeAspect="1"/>
                  </p:cNvPicPr>
                  <p:nvPr/>
                </p:nvPicPr>
                <p:blipFill>
                  <a:blip r:embed="rId7"/>
                  <a:stretch>
                    <a:fillRect/>
                  </a:stretch>
                </p:blipFill>
                <p:spPr>
                  <a:xfrm rot="5400000">
                    <a:off x="2404251" y="3264685"/>
                    <a:ext cx="420443" cy="295696"/>
                  </a:xfrm>
                  <a:prstGeom prst="rect">
                    <a:avLst/>
                  </a:prstGeom>
                </p:spPr>
              </p:pic>
              <p:pic>
                <p:nvPicPr>
                  <p:cNvPr id="120" name="Picture 119">
                    <a:extLst>
                      <a:ext uri="{FF2B5EF4-FFF2-40B4-BE49-F238E27FC236}">
                        <a16:creationId xmlns:a16="http://schemas.microsoft.com/office/drawing/2014/main" id="{F30B5053-5950-2448-A7C5-BF5F8545E68B}"/>
                      </a:ext>
                    </a:extLst>
                  </p:cNvPr>
                  <p:cNvPicPr>
                    <a:picLocks noChangeAspect="1"/>
                  </p:cNvPicPr>
                  <p:nvPr/>
                </p:nvPicPr>
                <p:blipFill>
                  <a:blip r:embed="rId7"/>
                  <a:stretch>
                    <a:fillRect/>
                  </a:stretch>
                </p:blipFill>
                <p:spPr>
                  <a:xfrm rot="5400000">
                    <a:off x="2406029" y="3357125"/>
                    <a:ext cx="420443" cy="295696"/>
                  </a:xfrm>
                  <a:prstGeom prst="rect">
                    <a:avLst/>
                  </a:prstGeom>
                </p:spPr>
              </p:pic>
              <p:pic>
                <p:nvPicPr>
                  <p:cNvPr id="121" name="Picture 120">
                    <a:extLst>
                      <a:ext uri="{FF2B5EF4-FFF2-40B4-BE49-F238E27FC236}">
                        <a16:creationId xmlns:a16="http://schemas.microsoft.com/office/drawing/2014/main" id="{22A79BB4-A9E5-E44C-971B-3070C5E55A22}"/>
                      </a:ext>
                    </a:extLst>
                  </p:cNvPr>
                  <p:cNvPicPr>
                    <a:picLocks noChangeAspect="1"/>
                  </p:cNvPicPr>
                  <p:nvPr/>
                </p:nvPicPr>
                <p:blipFill>
                  <a:blip r:embed="rId7"/>
                  <a:stretch>
                    <a:fillRect/>
                  </a:stretch>
                </p:blipFill>
                <p:spPr>
                  <a:xfrm rot="5400000">
                    <a:off x="2404649" y="3448081"/>
                    <a:ext cx="420443" cy="295696"/>
                  </a:xfrm>
                  <a:prstGeom prst="rect">
                    <a:avLst/>
                  </a:prstGeom>
                </p:spPr>
              </p:pic>
              <p:pic>
                <p:nvPicPr>
                  <p:cNvPr id="122" name="Picture 121">
                    <a:extLst>
                      <a:ext uri="{FF2B5EF4-FFF2-40B4-BE49-F238E27FC236}">
                        <a16:creationId xmlns:a16="http://schemas.microsoft.com/office/drawing/2014/main" id="{83B876E8-30AF-2B47-B910-C2DC74EB1062}"/>
                      </a:ext>
                    </a:extLst>
                  </p:cNvPr>
                  <p:cNvPicPr>
                    <a:picLocks noChangeAspect="1"/>
                  </p:cNvPicPr>
                  <p:nvPr/>
                </p:nvPicPr>
                <p:blipFill>
                  <a:blip r:embed="rId7"/>
                  <a:stretch>
                    <a:fillRect/>
                  </a:stretch>
                </p:blipFill>
                <p:spPr>
                  <a:xfrm rot="5400000">
                    <a:off x="2407149" y="3533026"/>
                    <a:ext cx="420443" cy="295696"/>
                  </a:xfrm>
                  <a:prstGeom prst="rect">
                    <a:avLst/>
                  </a:prstGeom>
                </p:spPr>
              </p:pic>
              <p:pic>
                <p:nvPicPr>
                  <p:cNvPr id="123" name="Picture 122">
                    <a:extLst>
                      <a:ext uri="{FF2B5EF4-FFF2-40B4-BE49-F238E27FC236}">
                        <a16:creationId xmlns:a16="http://schemas.microsoft.com/office/drawing/2014/main" id="{D06AF3B8-05C9-3F44-868F-9B7E55688766}"/>
                      </a:ext>
                    </a:extLst>
                  </p:cNvPr>
                  <p:cNvPicPr>
                    <a:picLocks noChangeAspect="1"/>
                  </p:cNvPicPr>
                  <p:nvPr/>
                </p:nvPicPr>
                <p:blipFill>
                  <a:blip r:embed="rId7"/>
                  <a:stretch>
                    <a:fillRect/>
                  </a:stretch>
                </p:blipFill>
                <p:spPr>
                  <a:xfrm rot="5400000">
                    <a:off x="2402876" y="3632961"/>
                    <a:ext cx="420443" cy="295696"/>
                  </a:xfrm>
                  <a:prstGeom prst="rect">
                    <a:avLst/>
                  </a:prstGeom>
                </p:spPr>
              </p:pic>
              <p:pic>
                <p:nvPicPr>
                  <p:cNvPr id="124" name="Picture 123">
                    <a:extLst>
                      <a:ext uri="{FF2B5EF4-FFF2-40B4-BE49-F238E27FC236}">
                        <a16:creationId xmlns:a16="http://schemas.microsoft.com/office/drawing/2014/main" id="{A1DC1BE1-5E5A-214F-A2CB-236CF2E3B25E}"/>
                      </a:ext>
                    </a:extLst>
                  </p:cNvPr>
                  <p:cNvPicPr>
                    <a:picLocks noChangeAspect="1"/>
                  </p:cNvPicPr>
                  <p:nvPr/>
                </p:nvPicPr>
                <p:blipFill>
                  <a:blip r:embed="rId7"/>
                  <a:stretch>
                    <a:fillRect/>
                  </a:stretch>
                </p:blipFill>
                <p:spPr>
                  <a:xfrm rot="5400000">
                    <a:off x="2404654" y="3725401"/>
                    <a:ext cx="420443" cy="295696"/>
                  </a:xfrm>
                  <a:prstGeom prst="rect">
                    <a:avLst/>
                  </a:prstGeom>
                </p:spPr>
              </p:pic>
              <p:pic>
                <p:nvPicPr>
                  <p:cNvPr id="125" name="Picture 124">
                    <a:extLst>
                      <a:ext uri="{FF2B5EF4-FFF2-40B4-BE49-F238E27FC236}">
                        <a16:creationId xmlns:a16="http://schemas.microsoft.com/office/drawing/2014/main" id="{1AA7BD6F-44D9-C84A-A8BC-38283F6D465E}"/>
                      </a:ext>
                    </a:extLst>
                  </p:cNvPr>
                  <p:cNvPicPr>
                    <a:picLocks noChangeAspect="1"/>
                  </p:cNvPicPr>
                  <p:nvPr/>
                </p:nvPicPr>
                <p:blipFill>
                  <a:blip r:embed="rId7"/>
                  <a:stretch>
                    <a:fillRect/>
                  </a:stretch>
                </p:blipFill>
                <p:spPr>
                  <a:xfrm rot="5400000">
                    <a:off x="3321179" y="3897919"/>
                    <a:ext cx="420443" cy="295696"/>
                  </a:xfrm>
                  <a:prstGeom prst="rect">
                    <a:avLst/>
                  </a:prstGeom>
                </p:spPr>
              </p:pic>
              <p:pic>
                <p:nvPicPr>
                  <p:cNvPr id="126" name="Picture 125">
                    <a:extLst>
                      <a:ext uri="{FF2B5EF4-FFF2-40B4-BE49-F238E27FC236}">
                        <a16:creationId xmlns:a16="http://schemas.microsoft.com/office/drawing/2014/main" id="{3A7B2A3C-0CB2-FA4A-B7AF-2D6FECB8253E}"/>
                      </a:ext>
                    </a:extLst>
                  </p:cNvPr>
                  <p:cNvPicPr>
                    <a:picLocks noChangeAspect="1"/>
                  </p:cNvPicPr>
                  <p:nvPr/>
                </p:nvPicPr>
                <p:blipFill>
                  <a:blip r:embed="rId7"/>
                  <a:stretch>
                    <a:fillRect/>
                  </a:stretch>
                </p:blipFill>
                <p:spPr>
                  <a:xfrm rot="5400000">
                    <a:off x="3323163" y="3990359"/>
                    <a:ext cx="420443" cy="295696"/>
                  </a:xfrm>
                  <a:prstGeom prst="rect">
                    <a:avLst/>
                  </a:prstGeom>
                </p:spPr>
              </p:pic>
              <p:pic>
                <p:nvPicPr>
                  <p:cNvPr id="127" name="Picture 126">
                    <a:extLst>
                      <a:ext uri="{FF2B5EF4-FFF2-40B4-BE49-F238E27FC236}">
                        <a16:creationId xmlns:a16="http://schemas.microsoft.com/office/drawing/2014/main" id="{9977F763-8EC1-7446-B668-BE8BC4EAF081}"/>
                      </a:ext>
                    </a:extLst>
                  </p:cNvPr>
                  <p:cNvPicPr>
                    <a:picLocks noChangeAspect="1"/>
                  </p:cNvPicPr>
                  <p:nvPr/>
                </p:nvPicPr>
                <p:blipFill>
                  <a:blip r:embed="rId7">
                    <a:duotone>
                      <a:prstClr val="black"/>
                      <a:srgbClr val="FF0000">
                        <a:tint val="45000"/>
                        <a:satMod val="400000"/>
                      </a:srgbClr>
                    </a:duotone>
                  </a:blip>
                  <a:stretch>
                    <a:fillRect/>
                  </a:stretch>
                </p:blipFill>
                <p:spPr>
                  <a:xfrm rot="5400000">
                    <a:off x="5569173" y="3975372"/>
                    <a:ext cx="420443" cy="295695"/>
                  </a:xfrm>
                  <a:prstGeom prst="rect">
                    <a:avLst/>
                  </a:prstGeom>
                </p:spPr>
              </p:pic>
              <p:pic>
                <p:nvPicPr>
                  <p:cNvPr id="128" name="Picture 127">
                    <a:extLst>
                      <a:ext uri="{FF2B5EF4-FFF2-40B4-BE49-F238E27FC236}">
                        <a16:creationId xmlns:a16="http://schemas.microsoft.com/office/drawing/2014/main" id="{3D5BC3D3-5782-4748-A22B-BC43BD9AEA57}"/>
                      </a:ext>
                    </a:extLst>
                  </p:cNvPr>
                  <p:cNvPicPr>
                    <a:picLocks noChangeAspect="1"/>
                  </p:cNvPicPr>
                  <p:nvPr/>
                </p:nvPicPr>
                <p:blipFill>
                  <a:blip r:embed="rId7"/>
                  <a:stretch>
                    <a:fillRect/>
                  </a:stretch>
                </p:blipFill>
                <p:spPr>
                  <a:xfrm rot="5400000">
                    <a:off x="2405747" y="3814801"/>
                    <a:ext cx="420443" cy="295696"/>
                  </a:xfrm>
                  <a:prstGeom prst="rect">
                    <a:avLst/>
                  </a:prstGeom>
                </p:spPr>
              </p:pic>
              <p:pic>
                <p:nvPicPr>
                  <p:cNvPr id="129" name="Picture 128">
                    <a:extLst>
                      <a:ext uri="{FF2B5EF4-FFF2-40B4-BE49-F238E27FC236}">
                        <a16:creationId xmlns:a16="http://schemas.microsoft.com/office/drawing/2014/main" id="{3C1A26D6-4BF8-3842-97FE-5CB7FCB66F60}"/>
                      </a:ext>
                    </a:extLst>
                  </p:cNvPr>
                  <p:cNvPicPr>
                    <a:picLocks noChangeAspect="1"/>
                  </p:cNvPicPr>
                  <p:nvPr/>
                </p:nvPicPr>
                <p:blipFill>
                  <a:blip r:embed="rId7"/>
                  <a:stretch>
                    <a:fillRect/>
                  </a:stretch>
                </p:blipFill>
                <p:spPr>
                  <a:xfrm rot="5400000">
                    <a:off x="2408247" y="3899746"/>
                    <a:ext cx="420443" cy="295696"/>
                  </a:xfrm>
                  <a:prstGeom prst="rect">
                    <a:avLst/>
                  </a:prstGeom>
                </p:spPr>
              </p:pic>
              <p:pic>
                <p:nvPicPr>
                  <p:cNvPr id="130" name="Picture 129">
                    <a:extLst>
                      <a:ext uri="{FF2B5EF4-FFF2-40B4-BE49-F238E27FC236}">
                        <a16:creationId xmlns:a16="http://schemas.microsoft.com/office/drawing/2014/main" id="{02B17030-50E9-134A-82B7-B3A98821CFF1}"/>
                      </a:ext>
                    </a:extLst>
                  </p:cNvPr>
                  <p:cNvPicPr>
                    <a:picLocks noChangeAspect="1"/>
                  </p:cNvPicPr>
                  <p:nvPr/>
                </p:nvPicPr>
                <p:blipFill>
                  <a:blip r:embed="rId7"/>
                  <a:stretch>
                    <a:fillRect/>
                  </a:stretch>
                </p:blipFill>
                <p:spPr>
                  <a:xfrm rot="5400000">
                    <a:off x="2403974" y="3999681"/>
                    <a:ext cx="420443" cy="295696"/>
                  </a:xfrm>
                  <a:prstGeom prst="rect">
                    <a:avLst/>
                  </a:prstGeom>
                </p:spPr>
              </p:pic>
              <p:pic>
                <p:nvPicPr>
                  <p:cNvPr id="131" name="Picture 130">
                    <a:extLst>
                      <a:ext uri="{FF2B5EF4-FFF2-40B4-BE49-F238E27FC236}">
                        <a16:creationId xmlns:a16="http://schemas.microsoft.com/office/drawing/2014/main" id="{3317D2D7-E89D-DC42-9CA5-697232EE2E70}"/>
                      </a:ext>
                    </a:extLst>
                  </p:cNvPr>
                  <p:cNvPicPr>
                    <a:picLocks noChangeAspect="1"/>
                  </p:cNvPicPr>
                  <p:nvPr/>
                </p:nvPicPr>
                <p:blipFill>
                  <a:blip r:embed="rId7"/>
                  <a:stretch>
                    <a:fillRect/>
                  </a:stretch>
                </p:blipFill>
                <p:spPr>
                  <a:xfrm rot="5400000">
                    <a:off x="2837649" y="3712787"/>
                    <a:ext cx="420443" cy="295696"/>
                  </a:xfrm>
                  <a:prstGeom prst="rect">
                    <a:avLst/>
                  </a:prstGeom>
                </p:spPr>
              </p:pic>
              <p:pic>
                <p:nvPicPr>
                  <p:cNvPr id="132" name="Picture 131">
                    <a:extLst>
                      <a:ext uri="{FF2B5EF4-FFF2-40B4-BE49-F238E27FC236}">
                        <a16:creationId xmlns:a16="http://schemas.microsoft.com/office/drawing/2014/main" id="{D549544E-37C4-DA49-AC20-25C9B246A28C}"/>
                      </a:ext>
                    </a:extLst>
                  </p:cNvPr>
                  <p:cNvPicPr>
                    <a:picLocks noChangeAspect="1"/>
                  </p:cNvPicPr>
                  <p:nvPr/>
                </p:nvPicPr>
                <p:blipFill>
                  <a:blip r:embed="rId7"/>
                  <a:stretch>
                    <a:fillRect/>
                  </a:stretch>
                </p:blipFill>
                <p:spPr>
                  <a:xfrm rot="5400000">
                    <a:off x="2838047" y="3805534"/>
                    <a:ext cx="420443" cy="295696"/>
                  </a:xfrm>
                  <a:prstGeom prst="rect">
                    <a:avLst/>
                  </a:prstGeom>
                </p:spPr>
              </p:pic>
              <p:pic>
                <p:nvPicPr>
                  <p:cNvPr id="133" name="Picture 132">
                    <a:extLst>
                      <a:ext uri="{FF2B5EF4-FFF2-40B4-BE49-F238E27FC236}">
                        <a16:creationId xmlns:a16="http://schemas.microsoft.com/office/drawing/2014/main" id="{83101E20-C4D3-B04B-A742-4028A61817BE}"/>
                      </a:ext>
                    </a:extLst>
                  </p:cNvPr>
                  <p:cNvPicPr>
                    <a:picLocks noChangeAspect="1"/>
                  </p:cNvPicPr>
                  <p:nvPr/>
                </p:nvPicPr>
                <p:blipFill>
                  <a:blip r:embed="rId7"/>
                  <a:stretch>
                    <a:fillRect/>
                  </a:stretch>
                </p:blipFill>
                <p:spPr>
                  <a:xfrm rot="5400000">
                    <a:off x="2833568" y="3890479"/>
                    <a:ext cx="420443" cy="295696"/>
                  </a:xfrm>
                  <a:prstGeom prst="rect">
                    <a:avLst/>
                  </a:prstGeom>
                </p:spPr>
              </p:pic>
              <p:pic>
                <p:nvPicPr>
                  <p:cNvPr id="134" name="Picture 133">
                    <a:extLst>
                      <a:ext uri="{FF2B5EF4-FFF2-40B4-BE49-F238E27FC236}">
                        <a16:creationId xmlns:a16="http://schemas.microsoft.com/office/drawing/2014/main" id="{5D76F929-1064-CA4D-B129-99E3E0C21663}"/>
                      </a:ext>
                    </a:extLst>
                  </p:cNvPr>
                  <p:cNvPicPr>
                    <a:picLocks noChangeAspect="1"/>
                  </p:cNvPicPr>
                  <p:nvPr/>
                </p:nvPicPr>
                <p:blipFill>
                  <a:blip r:embed="rId7"/>
                  <a:stretch>
                    <a:fillRect/>
                  </a:stretch>
                </p:blipFill>
                <p:spPr>
                  <a:xfrm rot="5400000">
                    <a:off x="2836274" y="3990414"/>
                    <a:ext cx="420443" cy="295696"/>
                  </a:xfrm>
                  <a:prstGeom prst="rect">
                    <a:avLst/>
                  </a:prstGeom>
                </p:spPr>
              </p:pic>
            </p:grpSp>
            <p:pic>
              <p:nvPicPr>
                <p:cNvPr id="99" name="Picture 98">
                  <a:extLst>
                    <a:ext uri="{FF2B5EF4-FFF2-40B4-BE49-F238E27FC236}">
                      <a16:creationId xmlns:a16="http://schemas.microsoft.com/office/drawing/2014/main" id="{D1905842-8040-374C-962D-8C85FA11F00D}"/>
                    </a:ext>
                  </a:extLst>
                </p:cNvPr>
                <p:cNvPicPr>
                  <a:picLocks noChangeAspect="1"/>
                </p:cNvPicPr>
                <p:nvPr/>
              </p:nvPicPr>
              <p:blipFill rotWithShape="1">
                <a:blip r:embed="rId6"/>
                <a:srcRect l="77384" r="4916"/>
                <a:stretch/>
              </p:blipFill>
              <p:spPr>
                <a:xfrm flipH="1">
                  <a:off x="3472967" y="4334885"/>
                  <a:ext cx="104817" cy="250029"/>
                </a:xfrm>
                <a:prstGeom prst="rect">
                  <a:avLst/>
                </a:prstGeom>
              </p:spPr>
            </p:pic>
            <p:pic>
              <p:nvPicPr>
                <p:cNvPr id="100" name="Picture 99">
                  <a:extLst>
                    <a:ext uri="{FF2B5EF4-FFF2-40B4-BE49-F238E27FC236}">
                      <a16:creationId xmlns:a16="http://schemas.microsoft.com/office/drawing/2014/main" id="{21271BA2-07A9-F34E-A199-86448FF50E66}"/>
                    </a:ext>
                  </a:extLst>
                </p:cNvPr>
                <p:cNvPicPr>
                  <a:picLocks noChangeAspect="1"/>
                </p:cNvPicPr>
                <p:nvPr/>
              </p:nvPicPr>
              <p:blipFill rotWithShape="1">
                <a:blip r:embed="rId6"/>
                <a:srcRect l="22620" t="66511" r="61728"/>
                <a:stretch/>
              </p:blipFill>
              <p:spPr>
                <a:xfrm flipH="1">
                  <a:off x="2134680" y="4489542"/>
                  <a:ext cx="105049" cy="94897"/>
                </a:xfrm>
                <a:prstGeom prst="rect">
                  <a:avLst/>
                </a:prstGeom>
              </p:spPr>
            </p:pic>
            <p:pic>
              <p:nvPicPr>
                <p:cNvPr id="101" name="Picture 100">
                  <a:extLst>
                    <a:ext uri="{FF2B5EF4-FFF2-40B4-BE49-F238E27FC236}">
                      <a16:creationId xmlns:a16="http://schemas.microsoft.com/office/drawing/2014/main" id="{916D1DFF-8E01-E940-BB67-90D05CCF1852}"/>
                    </a:ext>
                  </a:extLst>
                </p:cNvPr>
                <p:cNvPicPr>
                  <a:picLocks noChangeAspect="1"/>
                </p:cNvPicPr>
                <p:nvPr/>
              </p:nvPicPr>
              <p:blipFill rotWithShape="1">
                <a:blip r:embed="rId6"/>
                <a:srcRect l="39684" t="53226" r="43498"/>
                <a:stretch/>
              </p:blipFill>
              <p:spPr>
                <a:xfrm flipH="1">
                  <a:off x="2547862" y="4450164"/>
                  <a:ext cx="112873" cy="132542"/>
                </a:xfrm>
                <a:prstGeom prst="rect">
                  <a:avLst/>
                </a:prstGeom>
              </p:spPr>
            </p:pic>
            <p:pic>
              <p:nvPicPr>
                <p:cNvPr id="102" name="Picture 101">
                  <a:extLst>
                    <a:ext uri="{FF2B5EF4-FFF2-40B4-BE49-F238E27FC236}">
                      <a16:creationId xmlns:a16="http://schemas.microsoft.com/office/drawing/2014/main" id="{459A3853-6608-B445-8A5A-7774133094A1}"/>
                    </a:ext>
                  </a:extLst>
                </p:cNvPr>
                <p:cNvPicPr>
                  <a:picLocks noChangeAspect="1"/>
                </p:cNvPicPr>
                <p:nvPr/>
              </p:nvPicPr>
              <p:blipFill rotWithShape="1">
                <a:blip r:embed="rId6"/>
                <a:srcRect l="58008" t="29042" r="24255"/>
                <a:stretch/>
              </p:blipFill>
              <p:spPr>
                <a:xfrm flipH="1">
                  <a:off x="2970775" y="4392366"/>
                  <a:ext cx="119038" cy="201071"/>
                </a:xfrm>
                <a:prstGeom prst="rect">
                  <a:avLst/>
                </a:prstGeom>
              </p:spPr>
            </p:pic>
            <p:pic>
              <p:nvPicPr>
                <p:cNvPr id="103" name="Picture 102">
                  <a:extLst>
                    <a:ext uri="{FF2B5EF4-FFF2-40B4-BE49-F238E27FC236}">
                      <a16:creationId xmlns:a16="http://schemas.microsoft.com/office/drawing/2014/main" id="{FD44F2DC-A48C-7549-A4D1-0E7848217C36}"/>
                    </a:ext>
                  </a:extLst>
                </p:cNvPr>
                <p:cNvPicPr>
                  <a:picLocks noChangeAspect="1"/>
                </p:cNvPicPr>
                <p:nvPr/>
              </p:nvPicPr>
              <p:blipFill rotWithShape="1">
                <a:blip r:embed="rId6"/>
                <a:srcRect l="77384" r="4916"/>
                <a:stretch/>
              </p:blipFill>
              <p:spPr>
                <a:xfrm flipH="1">
                  <a:off x="4275709" y="4328776"/>
                  <a:ext cx="100346" cy="239364"/>
                </a:xfrm>
                <a:prstGeom prst="rect">
                  <a:avLst/>
                </a:prstGeom>
              </p:spPr>
            </p:pic>
            <p:pic>
              <p:nvPicPr>
                <p:cNvPr id="104" name="Picture 103">
                  <a:extLst>
                    <a:ext uri="{FF2B5EF4-FFF2-40B4-BE49-F238E27FC236}">
                      <a16:creationId xmlns:a16="http://schemas.microsoft.com/office/drawing/2014/main" id="{5752E3AF-79E8-184E-9456-FFC975B8F795}"/>
                    </a:ext>
                  </a:extLst>
                </p:cNvPr>
                <p:cNvPicPr>
                  <a:picLocks noChangeAspect="1"/>
                </p:cNvPicPr>
                <p:nvPr/>
              </p:nvPicPr>
              <p:blipFill rotWithShape="1">
                <a:blip r:embed="rId6"/>
                <a:srcRect l="77384" r="4916"/>
                <a:stretch/>
              </p:blipFill>
              <p:spPr>
                <a:xfrm flipH="1">
                  <a:off x="4337904" y="4353108"/>
                  <a:ext cx="100346" cy="239364"/>
                </a:xfrm>
                <a:prstGeom prst="rect">
                  <a:avLst/>
                </a:prstGeom>
              </p:spPr>
            </p:pic>
            <p:pic>
              <p:nvPicPr>
                <p:cNvPr id="105" name="Picture 104">
                  <a:extLst>
                    <a:ext uri="{FF2B5EF4-FFF2-40B4-BE49-F238E27FC236}">
                      <a16:creationId xmlns:a16="http://schemas.microsoft.com/office/drawing/2014/main" id="{2FB72B90-5769-3C41-B9C1-84B1FA1EA3F7}"/>
                    </a:ext>
                  </a:extLst>
                </p:cNvPr>
                <p:cNvPicPr>
                  <a:picLocks noChangeAspect="1"/>
                </p:cNvPicPr>
                <p:nvPr/>
              </p:nvPicPr>
              <p:blipFill>
                <a:blip r:embed="rId4"/>
                <a:stretch>
                  <a:fillRect/>
                </a:stretch>
              </p:blipFill>
              <p:spPr>
                <a:xfrm>
                  <a:off x="5570873" y="4281114"/>
                  <a:ext cx="326702" cy="326702"/>
                </a:xfrm>
                <a:prstGeom prst="rect">
                  <a:avLst/>
                </a:prstGeom>
              </p:spPr>
            </p:pic>
            <p:pic>
              <p:nvPicPr>
                <p:cNvPr id="106" name="Picture 105">
                  <a:extLst>
                    <a:ext uri="{FF2B5EF4-FFF2-40B4-BE49-F238E27FC236}">
                      <a16:creationId xmlns:a16="http://schemas.microsoft.com/office/drawing/2014/main" id="{F285A61F-8603-D548-8998-62E8B6728176}"/>
                    </a:ext>
                  </a:extLst>
                </p:cNvPr>
                <p:cNvPicPr>
                  <a:picLocks noChangeAspect="1"/>
                </p:cNvPicPr>
                <p:nvPr/>
              </p:nvPicPr>
              <p:blipFill>
                <a:blip r:embed="rId4"/>
                <a:stretch>
                  <a:fillRect/>
                </a:stretch>
              </p:blipFill>
              <p:spPr>
                <a:xfrm>
                  <a:off x="5139374" y="4274763"/>
                  <a:ext cx="326702" cy="326702"/>
                </a:xfrm>
                <a:prstGeom prst="rect">
                  <a:avLst/>
                </a:prstGeom>
              </p:spPr>
            </p:pic>
            <p:pic>
              <p:nvPicPr>
                <p:cNvPr id="107" name="Picture 106">
                  <a:extLst>
                    <a:ext uri="{FF2B5EF4-FFF2-40B4-BE49-F238E27FC236}">
                      <a16:creationId xmlns:a16="http://schemas.microsoft.com/office/drawing/2014/main" id="{A7187913-DC97-C247-A4EE-DF560F1006DF}"/>
                    </a:ext>
                  </a:extLst>
                </p:cNvPr>
                <p:cNvPicPr>
                  <a:picLocks noChangeAspect="1"/>
                </p:cNvPicPr>
                <p:nvPr/>
              </p:nvPicPr>
              <p:blipFill>
                <a:blip r:embed="rId4"/>
                <a:stretch>
                  <a:fillRect/>
                </a:stretch>
              </p:blipFill>
              <p:spPr>
                <a:xfrm>
                  <a:off x="5656656" y="4279075"/>
                  <a:ext cx="326702" cy="326702"/>
                </a:xfrm>
                <a:prstGeom prst="rect">
                  <a:avLst/>
                </a:prstGeom>
              </p:spPr>
            </p:pic>
          </p:grpSp>
          <p:pic>
            <p:nvPicPr>
              <p:cNvPr id="137" name="Picture 136">
                <a:extLst>
                  <a:ext uri="{FF2B5EF4-FFF2-40B4-BE49-F238E27FC236}">
                    <a16:creationId xmlns:a16="http://schemas.microsoft.com/office/drawing/2014/main" id="{D3170A07-4E2E-DE43-AA82-E5E121F62129}"/>
                  </a:ext>
                </a:extLst>
              </p:cNvPr>
              <p:cNvPicPr>
                <a:picLocks noChangeAspect="1"/>
              </p:cNvPicPr>
              <p:nvPr/>
            </p:nvPicPr>
            <p:blipFill>
              <a:blip r:embed="rId7">
                <a:duotone>
                  <a:prstClr val="black"/>
                  <a:srgbClr val="FF0000">
                    <a:tint val="45000"/>
                    <a:satMod val="400000"/>
                  </a:srgbClr>
                </a:duotone>
              </a:blip>
              <a:stretch>
                <a:fillRect/>
              </a:stretch>
            </p:blipFill>
            <p:spPr>
              <a:xfrm rot="5400000">
                <a:off x="4120890" y="5533120"/>
                <a:ext cx="396442" cy="205892"/>
              </a:xfrm>
              <a:prstGeom prst="rect">
                <a:avLst/>
              </a:prstGeom>
            </p:spPr>
          </p:pic>
        </p:grpSp>
        <p:grpSp>
          <p:nvGrpSpPr>
            <p:cNvPr id="186" name="Group 185">
              <a:extLst>
                <a:ext uri="{FF2B5EF4-FFF2-40B4-BE49-F238E27FC236}">
                  <a16:creationId xmlns:a16="http://schemas.microsoft.com/office/drawing/2014/main" id="{DBC92A86-130A-A144-9C36-E96C701A2472}"/>
                </a:ext>
              </a:extLst>
            </p:cNvPr>
            <p:cNvGrpSpPr/>
            <p:nvPr/>
          </p:nvGrpSpPr>
          <p:grpSpPr>
            <a:xfrm>
              <a:off x="2658994" y="4566937"/>
              <a:ext cx="2353380" cy="544593"/>
              <a:chOff x="8247708" y="5785371"/>
              <a:chExt cx="2353380" cy="544593"/>
            </a:xfrm>
          </p:grpSpPr>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id="{63E688A0-65EB-6A4F-BA61-F28AE48F230D}"/>
                      </a:ext>
                    </a:extLst>
                  </p:cNvPr>
                  <p:cNvSpPr txBox="1"/>
                  <p:nvPr/>
                </p:nvSpPr>
                <p:spPr>
                  <a:xfrm>
                    <a:off x="8247708" y="5785371"/>
                    <a:ext cx="2353380" cy="544593"/>
                  </a:xfrm>
                  <a:prstGeom prst="rect">
                    <a:avLst/>
                  </a:prstGeom>
                  <a:noFill/>
                </p:spPr>
                <p:txBody>
                  <a:bodyPr wrap="none" rtlCol="0">
                    <a:spAutoFit/>
                  </a:bodyPr>
                  <a:lstStyle/>
                  <a:p>
                    <a14:m>
                      <m:oMath xmlns:m="http://schemas.openxmlformats.org/officeDocument/2006/math">
                        <m:r>
                          <m:rPr>
                            <m:sty m:val="p"/>
                          </m:rPr>
                          <a:rPr lang="en-US" sz="2100">
                            <a:solidFill>
                              <a:srgbClr val="FF0000"/>
                            </a:solidFill>
                            <a:latin typeface="Cambria Math" panose="02040503050406030204" pitchFamily="18" charset="0"/>
                          </a:rPr>
                          <m:t>A</m:t>
                        </m:r>
                        <m:d>
                          <m:dPr>
                            <m:ctrlPr>
                              <a:rPr lang="en-US" sz="2100" i="1">
                                <a:solidFill>
                                  <a:srgbClr val="FF0000"/>
                                </a:solidFill>
                                <a:latin typeface="Cambria Math" panose="02040503050406030204" pitchFamily="18" charset="0"/>
                              </a:rPr>
                            </m:ctrlPr>
                          </m:dPr>
                          <m:e>
                            <m:r>
                              <a:rPr lang="en-US" sz="2100" i="1">
                                <a:solidFill>
                                  <a:srgbClr val="FF0000"/>
                                </a:solidFill>
                                <a:latin typeface="Cambria Math" panose="02040503050406030204" pitchFamily="18" charset="0"/>
                              </a:rPr>
                              <m:t> </m:t>
                            </m:r>
                            <m:r>
                              <a:rPr lang="en-US" sz="2100" i="1">
                                <a:latin typeface="Cambria Math" panose="02040503050406030204" pitchFamily="18" charset="0"/>
                              </a:rPr>
                              <m:t>𝑥</m:t>
                            </m:r>
                            <m:r>
                              <a:rPr lang="en-US" sz="2100" i="1">
                                <a:solidFill>
                                  <a:srgbClr val="FF0000"/>
                                </a:solidFill>
                                <a:latin typeface="Cambria Math" panose="02040503050406030204" pitchFamily="18" charset="0"/>
                              </a:rPr>
                              <m:t> </m:t>
                            </m:r>
                          </m:e>
                        </m:d>
                        <m:r>
                          <a:rPr lang="en-US" sz="2100" i="1">
                            <a:latin typeface="Cambria Math" panose="02040503050406030204" pitchFamily="18" charset="0"/>
                          </a:rPr>
                          <m:t>={    }</m:t>
                        </m:r>
                      </m:oMath>
                    </a14:m>
                    <a:r>
                      <a:rPr lang="en-US" sz="1350" dirty="0"/>
                      <a:t>  </a:t>
                    </a:r>
                  </a:p>
                </p:txBody>
              </p:sp>
            </mc:Choice>
            <mc:Fallback xmlns="">
              <p:sp>
                <p:nvSpPr>
                  <p:cNvPr id="187" name="TextBox 186">
                    <a:extLst>
                      <a:ext uri="{FF2B5EF4-FFF2-40B4-BE49-F238E27FC236}">
                        <a16:creationId xmlns:a16="http://schemas.microsoft.com/office/drawing/2014/main" id="{63E688A0-65EB-6A4F-BA61-F28AE48F230D}"/>
                      </a:ext>
                    </a:extLst>
                  </p:cNvPr>
                  <p:cNvSpPr txBox="1">
                    <a:spLocks noRot="1" noChangeAspect="1" noMove="1" noResize="1" noEditPoints="1" noAdjustHandles="1" noChangeArrowheads="1" noChangeShapeType="1" noTextEdit="1"/>
                  </p:cNvSpPr>
                  <p:nvPr/>
                </p:nvSpPr>
                <p:spPr>
                  <a:xfrm>
                    <a:off x="8247708" y="5785371"/>
                    <a:ext cx="2353380" cy="544593"/>
                  </a:xfrm>
                  <a:prstGeom prst="rect">
                    <a:avLst/>
                  </a:prstGeom>
                  <a:blipFill>
                    <a:blip r:embed="rId8"/>
                    <a:stretch>
                      <a:fillRect b="-20896"/>
                    </a:stretch>
                  </a:blipFill>
                </p:spPr>
                <p:txBody>
                  <a:bodyPr/>
                  <a:lstStyle/>
                  <a:p>
                    <a:r>
                      <a:rPr lang="en-US">
                        <a:noFill/>
                      </a:rPr>
                      <a:t> </a:t>
                    </a:r>
                  </a:p>
                </p:txBody>
              </p:sp>
            </mc:Fallback>
          </mc:AlternateContent>
          <p:pic>
            <p:nvPicPr>
              <p:cNvPr id="189" name="Picture 188">
                <a:extLst>
                  <a:ext uri="{FF2B5EF4-FFF2-40B4-BE49-F238E27FC236}">
                    <a16:creationId xmlns:a16="http://schemas.microsoft.com/office/drawing/2014/main" id="{D0896361-7A90-9E42-9256-F8DCDCE8BEAC}"/>
                  </a:ext>
                </a:extLst>
              </p:cNvPr>
              <p:cNvPicPr>
                <a:picLocks noChangeAspect="1"/>
              </p:cNvPicPr>
              <p:nvPr/>
            </p:nvPicPr>
            <p:blipFill>
              <a:blip r:embed="rId4"/>
              <a:stretch>
                <a:fillRect/>
              </a:stretch>
            </p:blipFill>
            <p:spPr>
              <a:xfrm>
                <a:off x="9755526" y="5930062"/>
                <a:ext cx="268218" cy="296461"/>
              </a:xfrm>
              <a:prstGeom prst="rect">
                <a:avLst/>
              </a:prstGeom>
            </p:spPr>
          </p:pic>
          <p:pic>
            <p:nvPicPr>
              <p:cNvPr id="190" name="Picture 189">
                <a:extLst>
                  <a:ext uri="{FF2B5EF4-FFF2-40B4-BE49-F238E27FC236}">
                    <a16:creationId xmlns:a16="http://schemas.microsoft.com/office/drawing/2014/main" id="{B65E316F-71FA-884A-A827-AE938A0BFDFC}"/>
                  </a:ext>
                </a:extLst>
              </p:cNvPr>
              <p:cNvPicPr>
                <a:picLocks noChangeAspect="1"/>
              </p:cNvPicPr>
              <p:nvPr/>
            </p:nvPicPr>
            <p:blipFill>
              <a:blip r:embed="rId4"/>
              <a:stretch>
                <a:fillRect/>
              </a:stretch>
            </p:blipFill>
            <p:spPr>
              <a:xfrm>
                <a:off x="9866294" y="5928212"/>
                <a:ext cx="268218" cy="296461"/>
              </a:xfrm>
              <a:prstGeom prst="rect">
                <a:avLst/>
              </a:prstGeom>
            </p:spPr>
          </p:pic>
        </p:grpSp>
        <p:grpSp>
          <p:nvGrpSpPr>
            <p:cNvPr id="210" name="Group 209">
              <a:extLst>
                <a:ext uri="{FF2B5EF4-FFF2-40B4-BE49-F238E27FC236}">
                  <a16:creationId xmlns:a16="http://schemas.microsoft.com/office/drawing/2014/main" id="{225A7FD6-E9C4-B049-9811-03782697A59F}"/>
                </a:ext>
              </a:extLst>
            </p:cNvPr>
            <p:cNvGrpSpPr/>
            <p:nvPr/>
          </p:nvGrpSpPr>
          <p:grpSpPr>
            <a:xfrm>
              <a:off x="1805541" y="2166578"/>
              <a:ext cx="3639698" cy="2029016"/>
              <a:chOff x="6463076" y="1081894"/>
              <a:chExt cx="3163512" cy="1774127"/>
            </a:xfrm>
          </p:grpSpPr>
          <p:grpSp>
            <p:nvGrpSpPr>
              <p:cNvPr id="55" name="Group 54">
                <a:extLst>
                  <a:ext uri="{FF2B5EF4-FFF2-40B4-BE49-F238E27FC236}">
                    <a16:creationId xmlns:a16="http://schemas.microsoft.com/office/drawing/2014/main" id="{FF44DE17-9381-834D-9C8D-E39DEE5BC53E}"/>
                  </a:ext>
                </a:extLst>
              </p:cNvPr>
              <p:cNvGrpSpPr/>
              <p:nvPr/>
            </p:nvGrpSpPr>
            <p:grpSpPr>
              <a:xfrm>
                <a:off x="6463076" y="1081894"/>
                <a:ext cx="3163512" cy="1774127"/>
                <a:chOff x="1777267" y="2495442"/>
                <a:chExt cx="4832121" cy="2112374"/>
              </a:xfrm>
            </p:grpSpPr>
            <p:pic>
              <p:nvPicPr>
                <p:cNvPr id="56" name="Picture 55">
                  <a:extLst>
                    <a:ext uri="{FF2B5EF4-FFF2-40B4-BE49-F238E27FC236}">
                      <a16:creationId xmlns:a16="http://schemas.microsoft.com/office/drawing/2014/main" id="{2974057F-30D8-194B-829A-26C0C999B81E}"/>
                    </a:ext>
                  </a:extLst>
                </p:cNvPr>
                <p:cNvPicPr>
                  <a:picLocks noChangeAspect="1"/>
                </p:cNvPicPr>
                <p:nvPr/>
              </p:nvPicPr>
              <p:blipFill rotWithShape="1">
                <a:blip r:embed="rId6"/>
                <a:srcRect l="77384" r="4916"/>
                <a:stretch/>
              </p:blipFill>
              <p:spPr>
                <a:xfrm flipH="1">
                  <a:off x="4375242" y="4329741"/>
                  <a:ext cx="100346" cy="239364"/>
                </a:xfrm>
                <a:prstGeom prst="rect">
                  <a:avLst/>
                </a:prstGeom>
              </p:spPr>
            </p:pic>
            <p:grpSp>
              <p:nvGrpSpPr>
                <p:cNvPr id="57" name="Group 56">
                  <a:extLst>
                    <a:ext uri="{FF2B5EF4-FFF2-40B4-BE49-F238E27FC236}">
                      <a16:creationId xmlns:a16="http://schemas.microsoft.com/office/drawing/2014/main" id="{B58A3D28-0197-8949-8C50-6D3EE5EAD630}"/>
                    </a:ext>
                  </a:extLst>
                </p:cNvPr>
                <p:cNvGrpSpPr/>
                <p:nvPr/>
              </p:nvGrpSpPr>
              <p:grpSpPr>
                <a:xfrm>
                  <a:off x="1777267" y="2495442"/>
                  <a:ext cx="4832121" cy="1969633"/>
                  <a:chOff x="1777267" y="2495442"/>
                  <a:chExt cx="4832121" cy="1969633"/>
                </a:xfrm>
              </p:grpSpPr>
              <p:grpSp>
                <p:nvGrpSpPr>
                  <p:cNvPr id="67" name="Group 66">
                    <a:extLst>
                      <a:ext uri="{FF2B5EF4-FFF2-40B4-BE49-F238E27FC236}">
                        <a16:creationId xmlns:a16="http://schemas.microsoft.com/office/drawing/2014/main" id="{C380259E-FFB8-5F46-8F82-F6359A315478}"/>
                      </a:ext>
                    </a:extLst>
                  </p:cNvPr>
                  <p:cNvGrpSpPr/>
                  <p:nvPr/>
                </p:nvGrpSpPr>
                <p:grpSpPr>
                  <a:xfrm>
                    <a:off x="1777267" y="2495442"/>
                    <a:ext cx="4832121" cy="1969633"/>
                    <a:chOff x="2233445" y="2049517"/>
                    <a:chExt cx="5379275" cy="2301766"/>
                  </a:xfrm>
                </p:grpSpPr>
                <p:cxnSp>
                  <p:nvCxnSpPr>
                    <p:cNvPr id="94" name="Straight Connector 93">
                      <a:extLst>
                        <a:ext uri="{FF2B5EF4-FFF2-40B4-BE49-F238E27FC236}">
                          <a16:creationId xmlns:a16="http://schemas.microsoft.com/office/drawing/2014/main" id="{F5677D4D-E81E-494D-9632-C34A6408B8D8}"/>
                        </a:ext>
                      </a:extLst>
                    </p:cNvPr>
                    <p:cNvCxnSpPr/>
                    <p:nvPr/>
                  </p:nvCxnSpPr>
                  <p:spPr>
                    <a:xfrm>
                      <a:off x="2438400" y="2049517"/>
                      <a:ext cx="0" cy="2301766"/>
                    </a:xfrm>
                    <a:prstGeom prst="line">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61C616D-B52B-2E47-8137-75A1564B0854}"/>
                        </a:ext>
                      </a:extLst>
                    </p:cNvPr>
                    <p:cNvCxnSpPr>
                      <a:cxnSpLocks/>
                    </p:cNvCxnSpPr>
                    <p:nvPr/>
                  </p:nvCxnSpPr>
                  <p:spPr>
                    <a:xfrm flipV="1">
                      <a:off x="2233445" y="4113082"/>
                      <a:ext cx="5379275" cy="22737"/>
                    </a:xfrm>
                    <a:prstGeom prst="line">
                      <a:avLst/>
                    </a:prstGeom>
                    <a:ln>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pic>
                <p:nvPicPr>
                  <p:cNvPr id="68" name="Picture 67">
                    <a:extLst>
                      <a:ext uri="{FF2B5EF4-FFF2-40B4-BE49-F238E27FC236}">
                        <a16:creationId xmlns:a16="http://schemas.microsoft.com/office/drawing/2014/main" id="{B722D7EC-41CC-4D40-A742-273AFB653671}"/>
                      </a:ext>
                    </a:extLst>
                  </p:cNvPr>
                  <p:cNvPicPr>
                    <a:picLocks noChangeAspect="1"/>
                  </p:cNvPicPr>
                  <p:nvPr/>
                </p:nvPicPr>
                <p:blipFill>
                  <a:blip r:embed="rId7"/>
                  <a:stretch>
                    <a:fillRect/>
                  </a:stretch>
                </p:blipFill>
                <p:spPr>
                  <a:xfrm rot="5400000">
                    <a:off x="2006538" y="3350049"/>
                    <a:ext cx="420443" cy="295696"/>
                  </a:xfrm>
                  <a:prstGeom prst="rect">
                    <a:avLst/>
                  </a:prstGeom>
                </p:spPr>
              </p:pic>
              <p:pic>
                <p:nvPicPr>
                  <p:cNvPr id="69" name="Picture 68">
                    <a:extLst>
                      <a:ext uri="{FF2B5EF4-FFF2-40B4-BE49-F238E27FC236}">
                        <a16:creationId xmlns:a16="http://schemas.microsoft.com/office/drawing/2014/main" id="{8A077183-E6D7-C948-B5B0-39A02D87D7AB}"/>
                      </a:ext>
                    </a:extLst>
                  </p:cNvPr>
                  <p:cNvPicPr>
                    <a:picLocks noChangeAspect="1"/>
                  </p:cNvPicPr>
                  <p:nvPr/>
                </p:nvPicPr>
                <p:blipFill>
                  <a:blip r:embed="rId7"/>
                  <a:stretch>
                    <a:fillRect/>
                  </a:stretch>
                </p:blipFill>
                <p:spPr>
                  <a:xfrm rot="5400000">
                    <a:off x="2009038" y="3434994"/>
                    <a:ext cx="420443" cy="295696"/>
                  </a:xfrm>
                  <a:prstGeom prst="rect">
                    <a:avLst/>
                  </a:prstGeom>
                </p:spPr>
              </p:pic>
              <p:pic>
                <p:nvPicPr>
                  <p:cNvPr id="70" name="Picture 69">
                    <a:extLst>
                      <a:ext uri="{FF2B5EF4-FFF2-40B4-BE49-F238E27FC236}">
                        <a16:creationId xmlns:a16="http://schemas.microsoft.com/office/drawing/2014/main" id="{C518DDEF-3BD0-6A40-820B-A94AC235AEF8}"/>
                      </a:ext>
                    </a:extLst>
                  </p:cNvPr>
                  <p:cNvPicPr>
                    <a:picLocks noChangeAspect="1"/>
                  </p:cNvPicPr>
                  <p:nvPr/>
                </p:nvPicPr>
                <p:blipFill>
                  <a:blip r:embed="rId7"/>
                  <a:stretch>
                    <a:fillRect/>
                  </a:stretch>
                </p:blipFill>
                <p:spPr>
                  <a:xfrm rot="5400000">
                    <a:off x="2004765" y="3534929"/>
                    <a:ext cx="420443" cy="295696"/>
                  </a:xfrm>
                  <a:prstGeom prst="rect">
                    <a:avLst/>
                  </a:prstGeom>
                </p:spPr>
              </p:pic>
              <p:pic>
                <p:nvPicPr>
                  <p:cNvPr id="71" name="Picture 70">
                    <a:extLst>
                      <a:ext uri="{FF2B5EF4-FFF2-40B4-BE49-F238E27FC236}">
                        <a16:creationId xmlns:a16="http://schemas.microsoft.com/office/drawing/2014/main" id="{68E16E46-8C5C-C24B-A0AD-FF7ED4FBCD17}"/>
                      </a:ext>
                    </a:extLst>
                  </p:cNvPr>
                  <p:cNvPicPr>
                    <a:picLocks noChangeAspect="1"/>
                  </p:cNvPicPr>
                  <p:nvPr/>
                </p:nvPicPr>
                <p:blipFill>
                  <a:blip r:embed="rId7"/>
                  <a:stretch>
                    <a:fillRect/>
                  </a:stretch>
                </p:blipFill>
                <p:spPr>
                  <a:xfrm rot="5400000">
                    <a:off x="2006543" y="3627369"/>
                    <a:ext cx="420443" cy="295696"/>
                  </a:xfrm>
                  <a:prstGeom prst="rect">
                    <a:avLst/>
                  </a:prstGeom>
                </p:spPr>
              </p:pic>
              <p:pic>
                <p:nvPicPr>
                  <p:cNvPr id="72" name="Picture 71">
                    <a:extLst>
                      <a:ext uri="{FF2B5EF4-FFF2-40B4-BE49-F238E27FC236}">
                        <a16:creationId xmlns:a16="http://schemas.microsoft.com/office/drawing/2014/main" id="{88BF1C75-7126-CF45-8E78-02238FA3F62C}"/>
                      </a:ext>
                    </a:extLst>
                  </p:cNvPr>
                  <p:cNvPicPr>
                    <a:picLocks noChangeAspect="1"/>
                  </p:cNvPicPr>
                  <p:nvPr/>
                </p:nvPicPr>
                <p:blipFill>
                  <a:blip r:embed="rId7"/>
                  <a:stretch>
                    <a:fillRect/>
                  </a:stretch>
                </p:blipFill>
                <p:spPr>
                  <a:xfrm rot="5400000">
                    <a:off x="2005163" y="3718325"/>
                    <a:ext cx="420443" cy="295696"/>
                  </a:xfrm>
                  <a:prstGeom prst="rect">
                    <a:avLst/>
                  </a:prstGeom>
                </p:spPr>
              </p:pic>
              <p:pic>
                <p:nvPicPr>
                  <p:cNvPr id="73" name="Picture 72">
                    <a:extLst>
                      <a:ext uri="{FF2B5EF4-FFF2-40B4-BE49-F238E27FC236}">
                        <a16:creationId xmlns:a16="http://schemas.microsoft.com/office/drawing/2014/main" id="{EE448D65-E73E-D04C-BD20-5D06A19FBBFE}"/>
                      </a:ext>
                    </a:extLst>
                  </p:cNvPr>
                  <p:cNvPicPr>
                    <a:picLocks noChangeAspect="1"/>
                  </p:cNvPicPr>
                  <p:nvPr/>
                </p:nvPicPr>
                <p:blipFill>
                  <a:blip r:embed="rId7"/>
                  <a:stretch>
                    <a:fillRect/>
                  </a:stretch>
                </p:blipFill>
                <p:spPr>
                  <a:xfrm rot="5400000">
                    <a:off x="2007663" y="3803270"/>
                    <a:ext cx="420443" cy="295696"/>
                  </a:xfrm>
                  <a:prstGeom prst="rect">
                    <a:avLst/>
                  </a:prstGeom>
                </p:spPr>
              </p:pic>
              <p:pic>
                <p:nvPicPr>
                  <p:cNvPr id="74" name="Picture 73">
                    <a:extLst>
                      <a:ext uri="{FF2B5EF4-FFF2-40B4-BE49-F238E27FC236}">
                        <a16:creationId xmlns:a16="http://schemas.microsoft.com/office/drawing/2014/main" id="{0CB55998-5549-1341-A50A-3A397159BC4E}"/>
                      </a:ext>
                    </a:extLst>
                  </p:cNvPr>
                  <p:cNvPicPr>
                    <a:picLocks noChangeAspect="1"/>
                  </p:cNvPicPr>
                  <p:nvPr/>
                </p:nvPicPr>
                <p:blipFill>
                  <a:blip r:embed="rId7"/>
                  <a:stretch>
                    <a:fillRect/>
                  </a:stretch>
                </p:blipFill>
                <p:spPr>
                  <a:xfrm rot="5400000">
                    <a:off x="2003390" y="3903205"/>
                    <a:ext cx="420443" cy="295696"/>
                  </a:xfrm>
                  <a:prstGeom prst="rect">
                    <a:avLst/>
                  </a:prstGeom>
                </p:spPr>
              </p:pic>
              <p:pic>
                <p:nvPicPr>
                  <p:cNvPr id="75" name="Picture 74">
                    <a:extLst>
                      <a:ext uri="{FF2B5EF4-FFF2-40B4-BE49-F238E27FC236}">
                        <a16:creationId xmlns:a16="http://schemas.microsoft.com/office/drawing/2014/main" id="{4224F540-E50B-2C41-BA93-390A75D47105}"/>
                      </a:ext>
                    </a:extLst>
                  </p:cNvPr>
                  <p:cNvPicPr>
                    <a:picLocks noChangeAspect="1"/>
                  </p:cNvPicPr>
                  <p:nvPr/>
                </p:nvPicPr>
                <p:blipFill>
                  <a:blip r:embed="rId7"/>
                  <a:stretch>
                    <a:fillRect/>
                  </a:stretch>
                </p:blipFill>
                <p:spPr>
                  <a:xfrm rot="5400000">
                    <a:off x="2005168" y="3995645"/>
                    <a:ext cx="420443" cy="295696"/>
                  </a:xfrm>
                  <a:prstGeom prst="rect">
                    <a:avLst/>
                  </a:prstGeom>
                </p:spPr>
              </p:pic>
              <p:pic>
                <p:nvPicPr>
                  <p:cNvPr id="76" name="Picture 75">
                    <a:extLst>
                      <a:ext uri="{FF2B5EF4-FFF2-40B4-BE49-F238E27FC236}">
                        <a16:creationId xmlns:a16="http://schemas.microsoft.com/office/drawing/2014/main" id="{342CA9FC-185D-D047-9A92-D087638AC1AD}"/>
                      </a:ext>
                    </a:extLst>
                  </p:cNvPr>
                  <p:cNvPicPr>
                    <a:picLocks noChangeAspect="1"/>
                  </p:cNvPicPr>
                  <p:nvPr/>
                </p:nvPicPr>
                <p:blipFill>
                  <a:blip r:embed="rId7"/>
                  <a:stretch>
                    <a:fillRect/>
                  </a:stretch>
                </p:blipFill>
                <p:spPr>
                  <a:xfrm rot="5400000">
                    <a:off x="2406024" y="3079805"/>
                    <a:ext cx="420443" cy="295696"/>
                  </a:xfrm>
                  <a:prstGeom prst="rect">
                    <a:avLst/>
                  </a:prstGeom>
                </p:spPr>
              </p:pic>
              <p:pic>
                <p:nvPicPr>
                  <p:cNvPr id="77" name="Picture 76">
                    <a:extLst>
                      <a:ext uri="{FF2B5EF4-FFF2-40B4-BE49-F238E27FC236}">
                        <a16:creationId xmlns:a16="http://schemas.microsoft.com/office/drawing/2014/main" id="{B2F9AD81-73ED-914D-B8A6-4728B71029B8}"/>
                      </a:ext>
                    </a:extLst>
                  </p:cNvPr>
                  <p:cNvPicPr>
                    <a:picLocks noChangeAspect="1"/>
                  </p:cNvPicPr>
                  <p:nvPr/>
                </p:nvPicPr>
                <p:blipFill>
                  <a:blip r:embed="rId7"/>
                  <a:stretch>
                    <a:fillRect/>
                  </a:stretch>
                </p:blipFill>
                <p:spPr>
                  <a:xfrm rot="5400000">
                    <a:off x="2408524" y="3164750"/>
                    <a:ext cx="420443" cy="295696"/>
                  </a:xfrm>
                  <a:prstGeom prst="rect">
                    <a:avLst/>
                  </a:prstGeom>
                </p:spPr>
              </p:pic>
              <p:pic>
                <p:nvPicPr>
                  <p:cNvPr id="78" name="Picture 77">
                    <a:extLst>
                      <a:ext uri="{FF2B5EF4-FFF2-40B4-BE49-F238E27FC236}">
                        <a16:creationId xmlns:a16="http://schemas.microsoft.com/office/drawing/2014/main" id="{9EDBA528-9EB1-E243-83FA-BF8547383FB6}"/>
                      </a:ext>
                    </a:extLst>
                  </p:cNvPr>
                  <p:cNvPicPr>
                    <a:picLocks noChangeAspect="1"/>
                  </p:cNvPicPr>
                  <p:nvPr/>
                </p:nvPicPr>
                <p:blipFill>
                  <a:blip r:embed="rId7"/>
                  <a:stretch>
                    <a:fillRect/>
                  </a:stretch>
                </p:blipFill>
                <p:spPr>
                  <a:xfrm rot="5400000">
                    <a:off x="2404251" y="3264685"/>
                    <a:ext cx="420443" cy="295696"/>
                  </a:xfrm>
                  <a:prstGeom prst="rect">
                    <a:avLst/>
                  </a:prstGeom>
                </p:spPr>
              </p:pic>
              <p:pic>
                <p:nvPicPr>
                  <p:cNvPr id="79" name="Picture 78">
                    <a:extLst>
                      <a:ext uri="{FF2B5EF4-FFF2-40B4-BE49-F238E27FC236}">
                        <a16:creationId xmlns:a16="http://schemas.microsoft.com/office/drawing/2014/main" id="{F20C0899-C713-C743-B2C3-AB0274489C19}"/>
                      </a:ext>
                    </a:extLst>
                  </p:cNvPr>
                  <p:cNvPicPr>
                    <a:picLocks noChangeAspect="1"/>
                  </p:cNvPicPr>
                  <p:nvPr/>
                </p:nvPicPr>
                <p:blipFill>
                  <a:blip r:embed="rId7"/>
                  <a:stretch>
                    <a:fillRect/>
                  </a:stretch>
                </p:blipFill>
                <p:spPr>
                  <a:xfrm rot="5400000">
                    <a:off x="2406029" y="3357125"/>
                    <a:ext cx="420443" cy="295696"/>
                  </a:xfrm>
                  <a:prstGeom prst="rect">
                    <a:avLst/>
                  </a:prstGeom>
                </p:spPr>
              </p:pic>
              <p:pic>
                <p:nvPicPr>
                  <p:cNvPr id="80" name="Picture 79">
                    <a:extLst>
                      <a:ext uri="{FF2B5EF4-FFF2-40B4-BE49-F238E27FC236}">
                        <a16:creationId xmlns:a16="http://schemas.microsoft.com/office/drawing/2014/main" id="{8DDD85BE-9ECC-CC4D-A2AA-3480571B4A5E}"/>
                      </a:ext>
                    </a:extLst>
                  </p:cNvPr>
                  <p:cNvPicPr>
                    <a:picLocks noChangeAspect="1"/>
                  </p:cNvPicPr>
                  <p:nvPr/>
                </p:nvPicPr>
                <p:blipFill>
                  <a:blip r:embed="rId7"/>
                  <a:stretch>
                    <a:fillRect/>
                  </a:stretch>
                </p:blipFill>
                <p:spPr>
                  <a:xfrm rot="5400000">
                    <a:off x="2404649" y="3448081"/>
                    <a:ext cx="420443" cy="295696"/>
                  </a:xfrm>
                  <a:prstGeom prst="rect">
                    <a:avLst/>
                  </a:prstGeom>
                </p:spPr>
              </p:pic>
              <p:pic>
                <p:nvPicPr>
                  <p:cNvPr id="81" name="Picture 80">
                    <a:extLst>
                      <a:ext uri="{FF2B5EF4-FFF2-40B4-BE49-F238E27FC236}">
                        <a16:creationId xmlns:a16="http://schemas.microsoft.com/office/drawing/2014/main" id="{B1D3B240-91A2-3A40-9B0A-F3199F898012}"/>
                      </a:ext>
                    </a:extLst>
                  </p:cNvPr>
                  <p:cNvPicPr>
                    <a:picLocks noChangeAspect="1"/>
                  </p:cNvPicPr>
                  <p:nvPr/>
                </p:nvPicPr>
                <p:blipFill>
                  <a:blip r:embed="rId7"/>
                  <a:stretch>
                    <a:fillRect/>
                  </a:stretch>
                </p:blipFill>
                <p:spPr>
                  <a:xfrm rot="5400000">
                    <a:off x="2407149" y="3533026"/>
                    <a:ext cx="420443" cy="295696"/>
                  </a:xfrm>
                  <a:prstGeom prst="rect">
                    <a:avLst/>
                  </a:prstGeom>
                </p:spPr>
              </p:pic>
              <p:pic>
                <p:nvPicPr>
                  <p:cNvPr id="82" name="Picture 81">
                    <a:extLst>
                      <a:ext uri="{FF2B5EF4-FFF2-40B4-BE49-F238E27FC236}">
                        <a16:creationId xmlns:a16="http://schemas.microsoft.com/office/drawing/2014/main" id="{A64A91CD-53EC-314E-8287-3766F91E31FA}"/>
                      </a:ext>
                    </a:extLst>
                  </p:cNvPr>
                  <p:cNvPicPr>
                    <a:picLocks noChangeAspect="1"/>
                  </p:cNvPicPr>
                  <p:nvPr/>
                </p:nvPicPr>
                <p:blipFill>
                  <a:blip r:embed="rId7"/>
                  <a:stretch>
                    <a:fillRect/>
                  </a:stretch>
                </p:blipFill>
                <p:spPr>
                  <a:xfrm rot="5400000">
                    <a:off x="2402876" y="3632961"/>
                    <a:ext cx="420443" cy="295696"/>
                  </a:xfrm>
                  <a:prstGeom prst="rect">
                    <a:avLst/>
                  </a:prstGeom>
                </p:spPr>
              </p:pic>
              <p:pic>
                <p:nvPicPr>
                  <p:cNvPr id="83" name="Picture 82">
                    <a:extLst>
                      <a:ext uri="{FF2B5EF4-FFF2-40B4-BE49-F238E27FC236}">
                        <a16:creationId xmlns:a16="http://schemas.microsoft.com/office/drawing/2014/main" id="{768EE5E1-3991-6343-AB0D-C4EB3BBA2DE6}"/>
                      </a:ext>
                    </a:extLst>
                  </p:cNvPr>
                  <p:cNvPicPr>
                    <a:picLocks noChangeAspect="1"/>
                  </p:cNvPicPr>
                  <p:nvPr/>
                </p:nvPicPr>
                <p:blipFill>
                  <a:blip r:embed="rId7"/>
                  <a:stretch>
                    <a:fillRect/>
                  </a:stretch>
                </p:blipFill>
                <p:spPr>
                  <a:xfrm rot="5400000">
                    <a:off x="2404654" y="3725401"/>
                    <a:ext cx="420443" cy="295696"/>
                  </a:xfrm>
                  <a:prstGeom prst="rect">
                    <a:avLst/>
                  </a:prstGeom>
                </p:spPr>
              </p:pic>
              <p:pic>
                <p:nvPicPr>
                  <p:cNvPr id="84" name="Picture 83">
                    <a:extLst>
                      <a:ext uri="{FF2B5EF4-FFF2-40B4-BE49-F238E27FC236}">
                        <a16:creationId xmlns:a16="http://schemas.microsoft.com/office/drawing/2014/main" id="{923B4E21-B3A0-B042-A7C4-0C2437D35E9C}"/>
                      </a:ext>
                    </a:extLst>
                  </p:cNvPr>
                  <p:cNvPicPr>
                    <a:picLocks noChangeAspect="1"/>
                  </p:cNvPicPr>
                  <p:nvPr/>
                </p:nvPicPr>
                <p:blipFill>
                  <a:blip r:embed="rId7"/>
                  <a:stretch>
                    <a:fillRect/>
                  </a:stretch>
                </p:blipFill>
                <p:spPr>
                  <a:xfrm rot="5400000">
                    <a:off x="3321179" y="3897919"/>
                    <a:ext cx="420443" cy="295696"/>
                  </a:xfrm>
                  <a:prstGeom prst="rect">
                    <a:avLst/>
                  </a:prstGeom>
                </p:spPr>
              </p:pic>
              <p:pic>
                <p:nvPicPr>
                  <p:cNvPr id="85" name="Picture 84">
                    <a:extLst>
                      <a:ext uri="{FF2B5EF4-FFF2-40B4-BE49-F238E27FC236}">
                        <a16:creationId xmlns:a16="http://schemas.microsoft.com/office/drawing/2014/main" id="{A0970FB9-06E1-714A-AD56-2340A4E12AE0}"/>
                      </a:ext>
                    </a:extLst>
                  </p:cNvPr>
                  <p:cNvPicPr>
                    <a:picLocks noChangeAspect="1"/>
                  </p:cNvPicPr>
                  <p:nvPr/>
                </p:nvPicPr>
                <p:blipFill>
                  <a:blip r:embed="rId7"/>
                  <a:stretch>
                    <a:fillRect/>
                  </a:stretch>
                </p:blipFill>
                <p:spPr>
                  <a:xfrm rot="5400000">
                    <a:off x="3323163" y="3990359"/>
                    <a:ext cx="420443" cy="295696"/>
                  </a:xfrm>
                  <a:prstGeom prst="rect">
                    <a:avLst/>
                  </a:prstGeom>
                </p:spPr>
              </p:pic>
              <p:pic>
                <p:nvPicPr>
                  <p:cNvPr id="87" name="Picture 86">
                    <a:extLst>
                      <a:ext uri="{FF2B5EF4-FFF2-40B4-BE49-F238E27FC236}">
                        <a16:creationId xmlns:a16="http://schemas.microsoft.com/office/drawing/2014/main" id="{57887C55-4CB0-8E42-AADD-F2577F96E914}"/>
                      </a:ext>
                    </a:extLst>
                  </p:cNvPr>
                  <p:cNvPicPr>
                    <a:picLocks noChangeAspect="1"/>
                  </p:cNvPicPr>
                  <p:nvPr/>
                </p:nvPicPr>
                <p:blipFill>
                  <a:blip r:embed="rId7"/>
                  <a:stretch>
                    <a:fillRect/>
                  </a:stretch>
                </p:blipFill>
                <p:spPr>
                  <a:xfrm rot="5400000">
                    <a:off x="2405747" y="3814801"/>
                    <a:ext cx="420443" cy="295696"/>
                  </a:xfrm>
                  <a:prstGeom prst="rect">
                    <a:avLst/>
                  </a:prstGeom>
                </p:spPr>
              </p:pic>
              <p:pic>
                <p:nvPicPr>
                  <p:cNvPr id="88" name="Picture 87">
                    <a:extLst>
                      <a:ext uri="{FF2B5EF4-FFF2-40B4-BE49-F238E27FC236}">
                        <a16:creationId xmlns:a16="http://schemas.microsoft.com/office/drawing/2014/main" id="{0781AB7B-A08E-0E4E-BAA1-34E06740C1DC}"/>
                      </a:ext>
                    </a:extLst>
                  </p:cNvPr>
                  <p:cNvPicPr>
                    <a:picLocks noChangeAspect="1"/>
                  </p:cNvPicPr>
                  <p:nvPr/>
                </p:nvPicPr>
                <p:blipFill>
                  <a:blip r:embed="rId7"/>
                  <a:stretch>
                    <a:fillRect/>
                  </a:stretch>
                </p:blipFill>
                <p:spPr>
                  <a:xfrm rot="5400000">
                    <a:off x="2408247" y="3899746"/>
                    <a:ext cx="420443" cy="295696"/>
                  </a:xfrm>
                  <a:prstGeom prst="rect">
                    <a:avLst/>
                  </a:prstGeom>
                </p:spPr>
              </p:pic>
              <p:pic>
                <p:nvPicPr>
                  <p:cNvPr id="89" name="Picture 88">
                    <a:extLst>
                      <a:ext uri="{FF2B5EF4-FFF2-40B4-BE49-F238E27FC236}">
                        <a16:creationId xmlns:a16="http://schemas.microsoft.com/office/drawing/2014/main" id="{FBE0E85B-8540-F04A-A427-AC5F6146DF2C}"/>
                      </a:ext>
                    </a:extLst>
                  </p:cNvPr>
                  <p:cNvPicPr>
                    <a:picLocks noChangeAspect="1"/>
                  </p:cNvPicPr>
                  <p:nvPr/>
                </p:nvPicPr>
                <p:blipFill>
                  <a:blip r:embed="rId7"/>
                  <a:stretch>
                    <a:fillRect/>
                  </a:stretch>
                </p:blipFill>
                <p:spPr>
                  <a:xfrm rot="5400000">
                    <a:off x="2403974" y="3999681"/>
                    <a:ext cx="420443" cy="295696"/>
                  </a:xfrm>
                  <a:prstGeom prst="rect">
                    <a:avLst/>
                  </a:prstGeom>
                </p:spPr>
              </p:pic>
              <p:pic>
                <p:nvPicPr>
                  <p:cNvPr id="90" name="Picture 89">
                    <a:extLst>
                      <a:ext uri="{FF2B5EF4-FFF2-40B4-BE49-F238E27FC236}">
                        <a16:creationId xmlns:a16="http://schemas.microsoft.com/office/drawing/2014/main" id="{8117BCDD-A755-8346-8FFA-A241B563A4C7}"/>
                      </a:ext>
                    </a:extLst>
                  </p:cNvPr>
                  <p:cNvPicPr>
                    <a:picLocks noChangeAspect="1"/>
                  </p:cNvPicPr>
                  <p:nvPr/>
                </p:nvPicPr>
                <p:blipFill>
                  <a:blip r:embed="rId7"/>
                  <a:stretch>
                    <a:fillRect/>
                  </a:stretch>
                </p:blipFill>
                <p:spPr>
                  <a:xfrm rot="5400000">
                    <a:off x="2837649" y="3712787"/>
                    <a:ext cx="420443" cy="295696"/>
                  </a:xfrm>
                  <a:prstGeom prst="rect">
                    <a:avLst/>
                  </a:prstGeom>
                </p:spPr>
              </p:pic>
              <p:pic>
                <p:nvPicPr>
                  <p:cNvPr id="91" name="Picture 90">
                    <a:extLst>
                      <a:ext uri="{FF2B5EF4-FFF2-40B4-BE49-F238E27FC236}">
                        <a16:creationId xmlns:a16="http://schemas.microsoft.com/office/drawing/2014/main" id="{3B50A241-516D-974B-BB4C-C4F2989F2A24}"/>
                      </a:ext>
                    </a:extLst>
                  </p:cNvPr>
                  <p:cNvPicPr>
                    <a:picLocks noChangeAspect="1"/>
                  </p:cNvPicPr>
                  <p:nvPr/>
                </p:nvPicPr>
                <p:blipFill>
                  <a:blip r:embed="rId7"/>
                  <a:stretch>
                    <a:fillRect/>
                  </a:stretch>
                </p:blipFill>
                <p:spPr>
                  <a:xfrm rot="5400000">
                    <a:off x="2838047" y="3805534"/>
                    <a:ext cx="420443" cy="295696"/>
                  </a:xfrm>
                  <a:prstGeom prst="rect">
                    <a:avLst/>
                  </a:prstGeom>
                </p:spPr>
              </p:pic>
              <p:pic>
                <p:nvPicPr>
                  <p:cNvPr id="92" name="Picture 91">
                    <a:extLst>
                      <a:ext uri="{FF2B5EF4-FFF2-40B4-BE49-F238E27FC236}">
                        <a16:creationId xmlns:a16="http://schemas.microsoft.com/office/drawing/2014/main" id="{C30AD65B-95AB-144A-A684-6559B297F98C}"/>
                      </a:ext>
                    </a:extLst>
                  </p:cNvPr>
                  <p:cNvPicPr>
                    <a:picLocks noChangeAspect="1"/>
                  </p:cNvPicPr>
                  <p:nvPr/>
                </p:nvPicPr>
                <p:blipFill>
                  <a:blip r:embed="rId7"/>
                  <a:stretch>
                    <a:fillRect/>
                  </a:stretch>
                </p:blipFill>
                <p:spPr>
                  <a:xfrm rot="5400000">
                    <a:off x="2833568" y="3890479"/>
                    <a:ext cx="420443" cy="295696"/>
                  </a:xfrm>
                  <a:prstGeom prst="rect">
                    <a:avLst/>
                  </a:prstGeom>
                </p:spPr>
              </p:pic>
              <p:pic>
                <p:nvPicPr>
                  <p:cNvPr id="93" name="Picture 92">
                    <a:extLst>
                      <a:ext uri="{FF2B5EF4-FFF2-40B4-BE49-F238E27FC236}">
                        <a16:creationId xmlns:a16="http://schemas.microsoft.com/office/drawing/2014/main" id="{C91CFA4B-A535-E040-BCFF-2EB2AB9C5087}"/>
                      </a:ext>
                    </a:extLst>
                  </p:cNvPr>
                  <p:cNvPicPr>
                    <a:picLocks noChangeAspect="1"/>
                  </p:cNvPicPr>
                  <p:nvPr/>
                </p:nvPicPr>
                <p:blipFill>
                  <a:blip r:embed="rId7"/>
                  <a:stretch>
                    <a:fillRect/>
                  </a:stretch>
                </p:blipFill>
                <p:spPr>
                  <a:xfrm rot="5400000">
                    <a:off x="2836274" y="3990414"/>
                    <a:ext cx="420443" cy="295696"/>
                  </a:xfrm>
                  <a:prstGeom prst="rect">
                    <a:avLst/>
                  </a:prstGeom>
                </p:spPr>
              </p:pic>
            </p:grpSp>
            <p:pic>
              <p:nvPicPr>
                <p:cNvPr id="58" name="Picture 57">
                  <a:extLst>
                    <a:ext uri="{FF2B5EF4-FFF2-40B4-BE49-F238E27FC236}">
                      <a16:creationId xmlns:a16="http://schemas.microsoft.com/office/drawing/2014/main" id="{1D38629C-641E-2C4F-9601-70EA372F0F98}"/>
                    </a:ext>
                  </a:extLst>
                </p:cNvPr>
                <p:cNvPicPr>
                  <a:picLocks noChangeAspect="1"/>
                </p:cNvPicPr>
                <p:nvPr/>
              </p:nvPicPr>
              <p:blipFill rotWithShape="1">
                <a:blip r:embed="rId6"/>
                <a:srcRect l="77384" r="4916"/>
                <a:stretch/>
              </p:blipFill>
              <p:spPr>
                <a:xfrm flipH="1">
                  <a:off x="3472967" y="4334885"/>
                  <a:ext cx="104817" cy="250029"/>
                </a:xfrm>
                <a:prstGeom prst="rect">
                  <a:avLst/>
                </a:prstGeom>
              </p:spPr>
            </p:pic>
            <p:pic>
              <p:nvPicPr>
                <p:cNvPr id="59" name="Picture 58">
                  <a:extLst>
                    <a:ext uri="{FF2B5EF4-FFF2-40B4-BE49-F238E27FC236}">
                      <a16:creationId xmlns:a16="http://schemas.microsoft.com/office/drawing/2014/main" id="{8541D5F1-4661-9B46-A1E7-497B75783B5C}"/>
                    </a:ext>
                  </a:extLst>
                </p:cNvPr>
                <p:cNvPicPr>
                  <a:picLocks noChangeAspect="1"/>
                </p:cNvPicPr>
                <p:nvPr/>
              </p:nvPicPr>
              <p:blipFill rotWithShape="1">
                <a:blip r:embed="rId6"/>
                <a:srcRect l="22620" t="66511" r="61728"/>
                <a:stretch/>
              </p:blipFill>
              <p:spPr>
                <a:xfrm flipH="1">
                  <a:off x="2134680" y="4489542"/>
                  <a:ext cx="105049" cy="94897"/>
                </a:xfrm>
                <a:prstGeom prst="rect">
                  <a:avLst/>
                </a:prstGeom>
              </p:spPr>
            </p:pic>
            <p:pic>
              <p:nvPicPr>
                <p:cNvPr id="60" name="Picture 59">
                  <a:extLst>
                    <a:ext uri="{FF2B5EF4-FFF2-40B4-BE49-F238E27FC236}">
                      <a16:creationId xmlns:a16="http://schemas.microsoft.com/office/drawing/2014/main" id="{FE401061-3ED2-0C43-8FC1-0E3E921B60B5}"/>
                    </a:ext>
                  </a:extLst>
                </p:cNvPr>
                <p:cNvPicPr>
                  <a:picLocks noChangeAspect="1"/>
                </p:cNvPicPr>
                <p:nvPr/>
              </p:nvPicPr>
              <p:blipFill rotWithShape="1">
                <a:blip r:embed="rId6"/>
                <a:srcRect l="39684" t="53226" r="43498"/>
                <a:stretch/>
              </p:blipFill>
              <p:spPr>
                <a:xfrm flipH="1">
                  <a:off x="2547862" y="4450164"/>
                  <a:ext cx="112873" cy="132542"/>
                </a:xfrm>
                <a:prstGeom prst="rect">
                  <a:avLst/>
                </a:prstGeom>
              </p:spPr>
            </p:pic>
            <p:pic>
              <p:nvPicPr>
                <p:cNvPr id="61" name="Picture 60">
                  <a:extLst>
                    <a:ext uri="{FF2B5EF4-FFF2-40B4-BE49-F238E27FC236}">
                      <a16:creationId xmlns:a16="http://schemas.microsoft.com/office/drawing/2014/main" id="{DB66F70F-656A-8442-B7B5-FE02F0D1BC9C}"/>
                    </a:ext>
                  </a:extLst>
                </p:cNvPr>
                <p:cNvPicPr>
                  <a:picLocks noChangeAspect="1"/>
                </p:cNvPicPr>
                <p:nvPr/>
              </p:nvPicPr>
              <p:blipFill rotWithShape="1">
                <a:blip r:embed="rId6"/>
                <a:srcRect l="58008" t="29042" r="24255"/>
                <a:stretch/>
              </p:blipFill>
              <p:spPr>
                <a:xfrm flipH="1">
                  <a:off x="2970775" y="4392366"/>
                  <a:ext cx="119038" cy="201071"/>
                </a:xfrm>
                <a:prstGeom prst="rect">
                  <a:avLst/>
                </a:prstGeom>
              </p:spPr>
            </p:pic>
            <p:pic>
              <p:nvPicPr>
                <p:cNvPr id="62" name="Picture 61">
                  <a:extLst>
                    <a:ext uri="{FF2B5EF4-FFF2-40B4-BE49-F238E27FC236}">
                      <a16:creationId xmlns:a16="http://schemas.microsoft.com/office/drawing/2014/main" id="{74554D60-EF55-BD4A-A176-E2C0F166E6C4}"/>
                    </a:ext>
                  </a:extLst>
                </p:cNvPr>
                <p:cNvPicPr>
                  <a:picLocks noChangeAspect="1"/>
                </p:cNvPicPr>
                <p:nvPr/>
              </p:nvPicPr>
              <p:blipFill rotWithShape="1">
                <a:blip r:embed="rId6"/>
                <a:srcRect l="77384" r="4916"/>
                <a:stretch/>
              </p:blipFill>
              <p:spPr>
                <a:xfrm flipH="1">
                  <a:off x="4275709" y="4328776"/>
                  <a:ext cx="100346" cy="239364"/>
                </a:xfrm>
                <a:prstGeom prst="rect">
                  <a:avLst/>
                </a:prstGeom>
              </p:spPr>
            </p:pic>
            <p:pic>
              <p:nvPicPr>
                <p:cNvPr id="63" name="Picture 62">
                  <a:extLst>
                    <a:ext uri="{FF2B5EF4-FFF2-40B4-BE49-F238E27FC236}">
                      <a16:creationId xmlns:a16="http://schemas.microsoft.com/office/drawing/2014/main" id="{E81E79B2-72C5-6043-98CB-9BBAC12F2935}"/>
                    </a:ext>
                  </a:extLst>
                </p:cNvPr>
                <p:cNvPicPr>
                  <a:picLocks noChangeAspect="1"/>
                </p:cNvPicPr>
                <p:nvPr/>
              </p:nvPicPr>
              <p:blipFill rotWithShape="1">
                <a:blip r:embed="rId6"/>
                <a:srcRect l="77384" r="4916"/>
                <a:stretch/>
              </p:blipFill>
              <p:spPr>
                <a:xfrm flipH="1">
                  <a:off x="4337904" y="4353108"/>
                  <a:ext cx="100346" cy="239364"/>
                </a:xfrm>
                <a:prstGeom prst="rect">
                  <a:avLst/>
                </a:prstGeom>
              </p:spPr>
            </p:pic>
            <p:pic>
              <p:nvPicPr>
                <p:cNvPr id="64" name="Picture 63">
                  <a:extLst>
                    <a:ext uri="{FF2B5EF4-FFF2-40B4-BE49-F238E27FC236}">
                      <a16:creationId xmlns:a16="http://schemas.microsoft.com/office/drawing/2014/main" id="{C285065F-F31C-C940-8409-48281462B4FC}"/>
                    </a:ext>
                  </a:extLst>
                </p:cNvPr>
                <p:cNvPicPr>
                  <a:picLocks noChangeAspect="1"/>
                </p:cNvPicPr>
                <p:nvPr/>
              </p:nvPicPr>
              <p:blipFill>
                <a:blip r:embed="rId4"/>
                <a:stretch>
                  <a:fillRect/>
                </a:stretch>
              </p:blipFill>
              <p:spPr>
                <a:xfrm>
                  <a:off x="5570873" y="4281114"/>
                  <a:ext cx="326702" cy="326702"/>
                </a:xfrm>
                <a:prstGeom prst="rect">
                  <a:avLst/>
                </a:prstGeom>
              </p:spPr>
            </p:pic>
            <p:pic>
              <p:nvPicPr>
                <p:cNvPr id="65" name="Picture 64">
                  <a:extLst>
                    <a:ext uri="{FF2B5EF4-FFF2-40B4-BE49-F238E27FC236}">
                      <a16:creationId xmlns:a16="http://schemas.microsoft.com/office/drawing/2014/main" id="{2262EF11-E24A-9D40-8E00-E56432B36A55}"/>
                    </a:ext>
                  </a:extLst>
                </p:cNvPr>
                <p:cNvPicPr>
                  <a:picLocks noChangeAspect="1"/>
                </p:cNvPicPr>
                <p:nvPr/>
              </p:nvPicPr>
              <p:blipFill>
                <a:blip r:embed="rId4"/>
                <a:stretch>
                  <a:fillRect/>
                </a:stretch>
              </p:blipFill>
              <p:spPr>
                <a:xfrm>
                  <a:off x="5139374" y="4274763"/>
                  <a:ext cx="326702" cy="326702"/>
                </a:xfrm>
                <a:prstGeom prst="rect">
                  <a:avLst/>
                </a:prstGeom>
              </p:spPr>
            </p:pic>
            <p:pic>
              <p:nvPicPr>
                <p:cNvPr id="66" name="Picture 65">
                  <a:extLst>
                    <a:ext uri="{FF2B5EF4-FFF2-40B4-BE49-F238E27FC236}">
                      <a16:creationId xmlns:a16="http://schemas.microsoft.com/office/drawing/2014/main" id="{833087A9-EA23-2B42-A55F-DEA03ECC4E8B}"/>
                    </a:ext>
                  </a:extLst>
                </p:cNvPr>
                <p:cNvPicPr>
                  <a:picLocks noChangeAspect="1"/>
                </p:cNvPicPr>
                <p:nvPr/>
              </p:nvPicPr>
              <p:blipFill>
                <a:blip r:embed="rId4"/>
                <a:stretch>
                  <a:fillRect/>
                </a:stretch>
              </p:blipFill>
              <p:spPr>
                <a:xfrm>
                  <a:off x="5656656" y="4279075"/>
                  <a:ext cx="326702" cy="326702"/>
                </a:xfrm>
                <a:prstGeom prst="rect">
                  <a:avLst/>
                </a:prstGeom>
              </p:spPr>
            </p:pic>
          </p:grpSp>
          <p:pic>
            <p:nvPicPr>
              <p:cNvPr id="209" name="Picture 208">
                <a:extLst>
                  <a:ext uri="{FF2B5EF4-FFF2-40B4-BE49-F238E27FC236}">
                    <a16:creationId xmlns:a16="http://schemas.microsoft.com/office/drawing/2014/main" id="{A819C566-6954-734F-B6F3-471568FAF60A}"/>
                  </a:ext>
                </a:extLst>
              </p:cNvPr>
              <p:cNvPicPr>
                <a:picLocks noChangeAspect="1"/>
              </p:cNvPicPr>
              <p:nvPr/>
            </p:nvPicPr>
            <p:blipFill>
              <a:blip r:embed="rId7">
                <a:duotone>
                  <a:prstClr val="black"/>
                  <a:srgbClr val="FF0000">
                    <a:tint val="45000"/>
                    <a:satMod val="400000"/>
                  </a:srgbClr>
                </a:duotone>
              </a:blip>
              <a:stretch>
                <a:fillRect/>
              </a:stretch>
            </p:blipFill>
            <p:spPr>
              <a:xfrm rot="5400000">
                <a:off x="8895792" y="2327897"/>
                <a:ext cx="396442" cy="205892"/>
              </a:xfrm>
              <a:prstGeom prst="rect">
                <a:avLst/>
              </a:prstGeom>
            </p:spPr>
          </p:pic>
        </p:grpSp>
        <p:grpSp>
          <p:nvGrpSpPr>
            <p:cNvPr id="7" name="Group 6">
              <a:extLst>
                <a:ext uri="{FF2B5EF4-FFF2-40B4-BE49-F238E27FC236}">
                  <a16:creationId xmlns:a16="http://schemas.microsoft.com/office/drawing/2014/main" id="{04EE1B2A-04CE-5D4B-91CF-F6237329D99A}"/>
                </a:ext>
              </a:extLst>
            </p:cNvPr>
            <p:cNvGrpSpPr/>
            <p:nvPr/>
          </p:nvGrpSpPr>
          <p:grpSpPr>
            <a:xfrm>
              <a:off x="7382339" y="4513383"/>
              <a:ext cx="2690651" cy="544593"/>
              <a:chOff x="4816011" y="4713495"/>
              <a:chExt cx="2690651" cy="544593"/>
            </a:xfrm>
          </p:grpSpPr>
          <p:grpSp>
            <p:nvGrpSpPr>
              <p:cNvPr id="191" name="Group 190">
                <a:extLst>
                  <a:ext uri="{FF2B5EF4-FFF2-40B4-BE49-F238E27FC236}">
                    <a16:creationId xmlns:a16="http://schemas.microsoft.com/office/drawing/2014/main" id="{DA0B06E7-95C9-CD4A-AE56-A1CBA51A2E6A}"/>
                  </a:ext>
                </a:extLst>
              </p:cNvPr>
              <p:cNvGrpSpPr/>
              <p:nvPr/>
            </p:nvGrpSpPr>
            <p:grpSpPr>
              <a:xfrm>
                <a:off x="4816011" y="4713495"/>
                <a:ext cx="2690651" cy="544593"/>
                <a:chOff x="8247708" y="5785371"/>
                <a:chExt cx="2690651" cy="544593"/>
              </a:xfrm>
            </p:grpSpPr>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F2B0A8D0-C5C2-1A47-BA0C-3DCAC62B25AB}"/>
                        </a:ext>
                      </a:extLst>
                    </p:cNvPr>
                    <p:cNvSpPr txBox="1"/>
                    <p:nvPr/>
                  </p:nvSpPr>
                  <p:spPr>
                    <a:xfrm>
                      <a:off x="8247708" y="5785371"/>
                      <a:ext cx="2690651" cy="544593"/>
                    </a:xfrm>
                    <a:prstGeom prst="rect">
                      <a:avLst/>
                    </a:prstGeom>
                    <a:noFill/>
                  </p:spPr>
                  <p:txBody>
                    <a:bodyPr wrap="none" rtlCol="0">
                      <a:spAutoFit/>
                    </a:bodyPr>
                    <a:lstStyle/>
                    <a:p>
                      <a14:m>
                        <m:oMath xmlns:m="http://schemas.openxmlformats.org/officeDocument/2006/math">
                          <m:r>
                            <m:rPr>
                              <m:sty m:val="p"/>
                            </m:rPr>
                            <a:rPr lang="en-US" sz="2100">
                              <a:solidFill>
                                <a:srgbClr val="FF0000"/>
                              </a:solidFill>
                              <a:latin typeface="Cambria Math" panose="02040503050406030204" pitchFamily="18" charset="0"/>
                            </a:rPr>
                            <m:t>A</m:t>
                          </m:r>
                          <m:d>
                            <m:dPr>
                              <m:ctrlPr>
                                <a:rPr lang="en-US" sz="2100" i="1">
                                  <a:solidFill>
                                    <a:srgbClr val="FF0000"/>
                                  </a:solidFill>
                                  <a:latin typeface="Cambria Math" panose="02040503050406030204" pitchFamily="18" charset="0"/>
                                </a:rPr>
                              </m:ctrlPr>
                            </m:dPr>
                            <m:e>
                              <m:r>
                                <a:rPr lang="en-US" sz="2100" i="1">
                                  <a:solidFill>
                                    <a:srgbClr val="FF0000"/>
                                  </a:solidFill>
                                  <a:latin typeface="Cambria Math" panose="02040503050406030204" pitchFamily="18" charset="0"/>
                                </a:rPr>
                                <m:t> </m:t>
                              </m:r>
                              <m:r>
                                <a:rPr lang="en-US" sz="2100" i="1">
                                  <a:latin typeface="Cambria Math" panose="02040503050406030204" pitchFamily="18" charset="0"/>
                                </a:rPr>
                                <m:t>𝑦</m:t>
                              </m:r>
                              <m:r>
                                <a:rPr lang="en-US" sz="2100" i="1">
                                  <a:solidFill>
                                    <a:srgbClr val="FF0000"/>
                                  </a:solidFill>
                                  <a:latin typeface="Cambria Math" panose="02040503050406030204" pitchFamily="18" charset="0"/>
                                </a:rPr>
                                <m:t> </m:t>
                              </m:r>
                            </m:e>
                          </m:d>
                          <m:r>
                            <a:rPr lang="en-US" sz="2100" i="1">
                              <a:latin typeface="Cambria Math" panose="02040503050406030204" pitchFamily="18" charset="0"/>
                            </a:rPr>
                            <m:t>={    ,   }</m:t>
                          </m:r>
                        </m:oMath>
                      </a14:m>
                      <a:r>
                        <a:rPr lang="en-US" sz="1350" dirty="0"/>
                        <a:t>  </a:t>
                      </a:r>
                    </a:p>
                  </p:txBody>
                </p:sp>
              </mc:Choice>
              <mc:Fallback xmlns="">
                <p:sp>
                  <p:nvSpPr>
                    <p:cNvPr id="192" name="TextBox 191">
                      <a:extLst>
                        <a:ext uri="{FF2B5EF4-FFF2-40B4-BE49-F238E27FC236}">
                          <a16:creationId xmlns:a16="http://schemas.microsoft.com/office/drawing/2014/main" id="{F2B0A8D0-C5C2-1A47-BA0C-3DCAC62B25AB}"/>
                        </a:ext>
                      </a:extLst>
                    </p:cNvPr>
                    <p:cNvSpPr txBox="1">
                      <a:spLocks noRot="1" noChangeAspect="1" noMove="1" noResize="1" noEditPoints="1" noAdjustHandles="1" noChangeArrowheads="1" noChangeShapeType="1" noTextEdit="1"/>
                    </p:cNvSpPr>
                    <p:nvPr/>
                  </p:nvSpPr>
                  <p:spPr>
                    <a:xfrm>
                      <a:off x="8247708" y="5785371"/>
                      <a:ext cx="2690651" cy="544593"/>
                    </a:xfrm>
                    <a:prstGeom prst="rect">
                      <a:avLst/>
                    </a:prstGeom>
                    <a:blipFill>
                      <a:blip r:embed="rId9"/>
                      <a:stretch>
                        <a:fillRect b="-19403"/>
                      </a:stretch>
                    </a:blipFill>
                  </p:spPr>
                  <p:txBody>
                    <a:bodyPr/>
                    <a:lstStyle/>
                    <a:p>
                      <a:r>
                        <a:rPr lang="en-US">
                          <a:noFill/>
                        </a:rPr>
                        <a:t> </a:t>
                      </a:r>
                    </a:p>
                  </p:txBody>
                </p:sp>
              </mc:Fallback>
            </mc:AlternateContent>
            <p:pic>
              <p:nvPicPr>
                <p:cNvPr id="194" name="Picture 193">
                  <a:extLst>
                    <a:ext uri="{FF2B5EF4-FFF2-40B4-BE49-F238E27FC236}">
                      <a16:creationId xmlns:a16="http://schemas.microsoft.com/office/drawing/2014/main" id="{DD15033B-422D-6B4B-A22F-DFE9BC88C537}"/>
                    </a:ext>
                  </a:extLst>
                </p:cNvPr>
                <p:cNvPicPr>
                  <a:picLocks noChangeAspect="1"/>
                </p:cNvPicPr>
                <p:nvPr/>
              </p:nvPicPr>
              <p:blipFill>
                <a:blip r:embed="rId4"/>
                <a:stretch>
                  <a:fillRect/>
                </a:stretch>
              </p:blipFill>
              <p:spPr>
                <a:xfrm>
                  <a:off x="9755526" y="5930062"/>
                  <a:ext cx="268218" cy="296461"/>
                </a:xfrm>
                <a:prstGeom prst="rect">
                  <a:avLst/>
                </a:prstGeom>
              </p:spPr>
            </p:pic>
            <p:pic>
              <p:nvPicPr>
                <p:cNvPr id="195" name="Picture 194">
                  <a:extLst>
                    <a:ext uri="{FF2B5EF4-FFF2-40B4-BE49-F238E27FC236}">
                      <a16:creationId xmlns:a16="http://schemas.microsoft.com/office/drawing/2014/main" id="{4413B284-0FCF-6240-B1DA-554E85E7C60E}"/>
                    </a:ext>
                  </a:extLst>
                </p:cNvPr>
                <p:cNvPicPr>
                  <a:picLocks noChangeAspect="1"/>
                </p:cNvPicPr>
                <p:nvPr/>
              </p:nvPicPr>
              <p:blipFill>
                <a:blip r:embed="rId4"/>
                <a:stretch>
                  <a:fillRect/>
                </a:stretch>
              </p:blipFill>
              <p:spPr>
                <a:xfrm>
                  <a:off x="9852847" y="5928212"/>
                  <a:ext cx="268218" cy="296461"/>
                </a:xfrm>
                <a:prstGeom prst="rect">
                  <a:avLst/>
                </a:prstGeom>
              </p:spPr>
            </p:pic>
          </p:grpSp>
          <p:pic>
            <p:nvPicPr>
              <p:cNvPr id="215" name="Picture 214">
                <a:extLst>
                  <a:ext uri="{FF2B5EF4-FFF2-40B4-BE49-F238E27FC236}">
                    <a16:creationId xmlns:a16="http://schemas.microsoft.com/office/drawing/2014/main" id="{074FD766-EA0F-874A-A57C-A7A8FF7D874A}"/>
                  </a:ext>
                </a:extLst>
              </p:cNvPr>
              <p:cNvPicPr>
                <a:picLocks noChangeAspect="1"/>
              </p:cNvPicPr>
              <p:nvPr/>
            </p:nvPicPr>
            <p:blipFill>
              <a:blip r:embed="rId4"/>
              <a:stretch>
                <a:fillRect/>
              </a:stretch>
            </p:blipFill>
            <p:spPr>
              <a:xfrm>
                <a:off x="6756681" y="4816511"/>
                <a:ext cx="326999" cy="361432"/>
              </a:xfrm>
              <a:prstGeom prst="rect">
                <a:avLst/>
              </a:prstGeom>
            </p:spPr>
          </p:pic>
        </p:gr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29340EC-166E-D949-9F09-1C2FD338B1DE}"/>
                  </a:ext>
                </a:extLst>
              </p:cNvPr>
              <p:cNvSpPr txBox="1"/>
              <p:nvPr/>
            </p:nvSpPr>
            <p:spPr>
              <a:xfrm>
                <a:off x="1024233" y="2782746"/>
                <a:ext cx="4484817" cy="760657"/>
              </a:xfrm>
              <a:prstGeom prst="rect">
                <a:avLst/>
              </a:prstGeom>
              <a:noFill/>
            </p:spPr>
            <p:txBody>
              <a:bodyPr wrap="square" rtlCol="0">
                <a:spAutoFit/>
              </a:bodyPr>
              <a:lstStyle/>
              <a:p>
                <a:r>
                  <a:rPr lang="en-US" sz="1500" dirty="0"/>
                  <a:t>For every </a:t>
                </a:r>
                <a14:m>
                  <m:oMath xmlns:m="http://schemas.openxmlformats.org/officeDocument/2006/math">
                    <m:r>
                      <a:rPr lang="en-US" sz="1500" i="1">
                        <a:latin typeface="Cambria Math" panose="02040503050406030204" pitchFamily="18" charset="0"/>
                      </a:rPr>
                      <m:t>𝜀</m:t>
                    </m:r>
                  </m:oMath>
                </a14:m>
                <a:r>
                  <a:rPr lang="en-US" sz="1500" dirty="0"/>
                  <a:t>-DP </a:t>
                </a:r>
                <a14:m>
                  <m:oMath xmlns:m="http://schemas.openxmlformats.org/officeDocument/2006/math">
                    <m:r>
                      <a:rPr lang="en-US" sz="1500" i="1">
                        <a:solidFill>
                          <a:schemeClr val="accent1"/>
                        </a:solidFill>
                        <a:latin typeface="Cambria Math" panose="02040503050406030204" pitchFamily="18" charset="0"/>
                      </a:rPr>
                      <m:t>𝑀</m:t>
                    </m:r>
                    <m:r>
                      <a:rPr lang="en-US" sz="1500" i="1">
                        <a:latin typeface="Cambria Math" panose="02040503050406030204" pitchFamily="18" charset="0"/>
                      </a:rPr>
                      <m:t>:</m:t>
                    </m:r>
                    <m:r>
                      <m:rPr>
                        <m:nor/>
                      </m:rPr>
                      <a:rPr lang="en-US" sz="1500" dirty="0"/>
                      <m:t>𝒟</m:t>
                    </m:r>
                    <m:r>
                      <a:rPr lang="en-US" sz="1500" i="1">
                        <a:latin typeface="Cambria Math" panose="02040503050406030204" pitchFamily="18" charset="0"/>
                      </a:rPr>
                      <m:t>→{0,1}</m:t>
                    </m:r>
                  </m:oMath>
                </a14:m>
                <a:r>
                  <a:rPr lang="en-US" sz="1500" dirty="0"/>
                  <a:t>,</a:t>
                </a:r>
              </a:p>
              <a:p>
                <a:pPr/>
                <a14:m>
                  <m:oMathPara xmlns:m="http://schemas.openxmlformats.org/officeDocument/2006/math">
                    <m:oMathParaPr>
                      <m:jc m:val="centerGroup"/>
                    </m:oMathParaPr>
                    <m:oMath xmlns:m="http://schemas.openxmlformats.org/officeDocument/2006/math">
                      <m:r>
                        <m:rPr>
                          <m:sty m:val="p"/>
                        </m:rPr>
                        <a:rPr lang="en-US" sz="1500">
                          <a:latin typeface="Cambria Math" panose="02040503050406030204" pitchFamily="18" charset="0"/>
                        </a:rPr>
                        <m:t>max</m:t>
                      </m:r>
                      <m:d>
                        <m:dPr>
                          <m:ctrlPr>
                            <a:rPr lang="en-US" sz="1500" b="1" i="1">
                              <a:latin typeface="Cambria Math" panose="02040503050406030204" pitchFamily="18" charset="0"/>
                            </a:rPr>
                          </m:ctrlPr>
                        </m:dPr>
                        <m:e>
                          <m:r>
                            <a:rPr lang="en-US" sz="1500" b="1">
                              <a:latin typeface="Cambria Math" panose="02040503050406030204" pitchFamily="18" charset="0"/>
                            </a:rPr>
                            <m:t> </m:t>
                          </m:r>
                          <m:r>
                            <m:rPr>
                              <m:sty m:val="p"/>
                            </m:rPr>
                            <a:rPr lang="en-US" sz="1500">
                              <a:latin typeface="Cambria Math" panose="02040503050406030204" pitchFamily="18" charset="0"/>
                            </a:rPr>
                            <m:t>P</m:t>
                          </m:r>
                          <m:r>
                            <a:rPr lang="en-US" sz="1500">
                              <a:latin typeface="Cambria Math" panose="02040503050406030204" pitchFamily="18" charset="0"/>
                            </a:rPr>
                            <m:t>[</m:t>
                          </m:r>
                          <m:r>
                            <a:rPr lang="en-US" sz="1500" i="1">
                              <a:solidFill>
                                <a:schemeClr val="accent1"/>
                              </a:solidFill>
                              <a:latin typeface="Cambria Math" panose="02040503050406030204" pitchFamily="18" charset="0"/>
                            </a:rPr>
                            <m:t>𝑀</m:t>
                          </m:r>
                          <m:d>
                            <m:dPr>
                              <m:ctrlPr>
                                <a:rPr lang="en-US" sz="1500" i="1">
                                  <a:latin typeface="Cambria Math" panose="02040503050406030204" pitchFamily="18" charset="0"/>
                                </a:rPr>
                              </m:ctrlPr>
                            </m:dPr>
                            <m:e>
                              <m:r>
                                <a:rPr lang="en-US" sz="1500" i="1">
                                  <a:latin typeface="Cambria Math" panose="02040503050406030204" pitchFamily="18" charset="0"/>
                                </a:rPr>
                                <m:t>𝑥</m:t>
                              </m:r>
                            </m:e>
                          </m:d>
                          <m:r>
                            <a:rPr lang="en-US" sz="1500" i="1">
                              <a:latin typeface="Cambria Math" panose="02040503050406030204" pitchFamily="18" charset="0"/>
                            </a:rPr>
                            <m:t>≠</m:t>
                          </m:r>
                          <m:r>
                            <a:rPr lang="en-US" sz="1500" i="1">
                              <a:latin typeface="Cambria Math" panose="02040503050406030204" pitchFamily="18" charset="0"/>
                            </a:rPr>
                            <m:t>𝑓</m:t>
                          </m:r>
                          <m:r>
                            <a:rPr lang="en-US" sz="1500" i="1">
                              <a:latin typeface="Cambria Math" panose="02040503050406030204" pitchFamily="18" charset="0"/>
                            </a:rPr>
                            <m:t>(</m:t>
                          </m:r>
                          <m:r>
                            <a:rPr lang="en-US" sz="1500" i="1">
                              <a:latin typeface="Cambria Math" panose="02040503050406030204" pitchFamily="18" charset="0"/>
                            </a:rPr>
                            <m:t>𝑥</m:t>
                          </m:r>
                          <m:r>
                            <a:rPr lang="en-US" sz="1500" i="1">
                              <a:latin typeface="Cambria Math" panose="02040503050406030204" pitchFamily="18" charset="0"/>
                            </a:rPr>
                            <m:t>)</m:t>
                          </m:r>
                          <m:r>
                            <a:rPr lang="en-US" sz="1500">
                              <a:latin typeface="Cambria Math" panose="02040503050406030204" pitchFamily="18" charset="0"/>
                            </a:rPr>
                            <m:t>]</m:t>
                          </m:r>
                          <m:r>
                            <a:rPr lang="en-US" sz="1500" i="1">
                              <a:latin typeface="Cambria Math" panose="02040503050406030204" pitchFamily="18" charset="0"/>
                            </a:rPr>
                            <m:t>, </m:t>
                          </m:r>
                          <m:r>
                            <a:rPr lang="en-US" sz="1500" i="1">
                              <a:solidFill>
                                <a:schemeClr val="bg1"/>
                              </a:solidFill>
                              <a:latin typeface="Cambria Math" panose="02040503050406030204" pitchFamily="18" charset="0"/>
                            </a:rPr>
                            <m:t>~</m:t>
                          </m:r>
                          <m:r>
                            <m:rPr>
                              <m:sty m:val="p"/>
                            </m:rPr>
                            <a:rPr lang="en-US" sz="1500">
                              <a:latin typeface="Cambria Math" panose="02040503050406030204" pitchFamily="18" charset="0"/>
                            </a:rPr>
                            <m:t>P</m:t>
                          </m:r>
                          <m:r>
                            <a:rPr lang="en-US" sz="1500">
                              <a:latin typeface="Cambria Math" panose="02040503050406030204" pitchFamily="18" charset="0"/>
                            </a:rPr>
                            <m:t>[</m:t>
                          </m:r>
                          <m:r>
                            <a:rPr lang="en-US" sz="1500" i="1">
                              <a:solidFill>
                                <a:schemeClr val="accent1"/>
                              </a:solidFill>
                              <a:latin typeface="Cambria Math" panose="02040503050406030204" pitchFamily="18" charset="0"/>
                            </a:rPr>
                            <m:t>𝑀</m:t>
                          </m:r>
                          <m:d>
                            <m:dPr>
                              <m:ctrlPr>
                                <a:rPr lang="en-US" sz="1500" i="1">
                                  <a:latin typeface="Cambria Math" panose="02040503050406030204" pitchFamily="18" charset="0"/>
                                </a:rPr>
                              </m:ctrlPr>
                            </m:dPr>
                            <m:e>
                              <m:r>
                                <a:rPr lang="en-US" sz="1500" i="1">
                                  <a:latin typeface="Cambria Math" panose="02040503050406030204" pitchFamily="18" charset="0"/>
                                </a:rPr>
                                <m:t>𝑦</m:t>
                              </m:r>
                            </m:e>
                          </m:d>
                          <m:r>
                            <a:rPr lang="en-US" sz="1500" i="1">
                              <a:latin typeface="Cambria Math" panose="02040503050406030204" pitchFamily="18" charset="0"/>
                            </a:rPr>
                            <m:t>≠</m:t>
                          </m:r>
                          <m:r>
                            <a:rPr lang="en-US" sz="1500" i="1">
                              <a:latin typeface="Cambria Math" panose="02040503050406030204" pitchFamily="18" charset="0"/>
                            </a:rPr>
                            <m:t>𝑓</m:t>
                          </m:r>
                          <m:r>
                            <a:rPr lang="en-US" sz="1500" i="1">
                              <a:latin typeface="Cambria Math" panose="02040503050406030204" pitchFamily="18" charset="0"/>
                            </a:rPr>
                            <m:t>(</m:t>
                          </m:r>
                          <m:r>
                            <a:rPr lang="en-US" sz="1500" i="1">
                              <a:latin typeface="Cambria Math" panose="02040503050406030204" pitchFamily="18" charset="0"/>
                            </a:rPr>
                            <m:t>𝑦</m:t>
                          </m:r>
                          <m:r>
                            <a:rPr lang="en-US" sz="1500" i="1">
                              <a:latin typeface="Cambria Math" panose="02040503050406030204" pitchFamily="18" charset="0"/>
                            </a:rPr>
                            <m:t>)</m:t>
                          </m:r>
                          <m:r>
                            <a:rPr lang="en-US" sz="1500">
                              <a:latin typeface="Cambria Math" panose="02040503050406030204" pitchFamily="18" charset="0"/>
                            </a:rPr>
                            <m:t>]</m:t>
                          </m:r>
                          <m:r>
                            <a:rPr lang="en-US" sz="1500" i="1">
                              <a:latin typeface="Cambria Math" panose="02040503050406030204" pitchFamily="18" charset="0"/>
                            </a:rPr>
                            <m:t>,</m:t>
                          </m:r>
                        </m:e>
                      </m:d>
                      <m:r>
                        <a:rPr lang="en-US" sz="1500" b="1" i="1">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rPr>
                            <m:t>1</m:t>
                          </m:r>
                        </m:num>
                        <m:den>
                          <m:r>
                            <a:rPr lang="en-US" sz="1500" i="1">
                              <a:latin typeface="Cambria Math" panose="02040503050406030204" pitchFamily="18" charset="0"/>
                            </a:rPr>
                            <m:t>1+</m:t>
                          </m:r>
                          <m:sSup>
                            <m:sSupPr>
                              <m:ctrlPr>
                                <a:rPr lang="en-US" sz="1500" i="1">
                                  <a:latin typeface="Cambria Math" panose="02040503050406030204" pitchFamily="18" charset="0"/>
                                </a:rPr>
                              </m:ctrlPr>
                            </m:sSupPr>
                            <m:e>
                              <m:r>
                                <a:rPr lang="en-US" sz="1500" i="1">
                                  <a:latin typeface="Cambria Math" panose="02040503050406030204" pitchFamily="18" charset="0"/>
                                </a:rPr>
                                <m:t>𝑒</m:t>
                              </m:r>
                            </m:e>
                            <m:sup>
                              <m:r>
                                <a:rPr lang="en-US" sz="1500" i="1">
                                  <a:latin typeface="Cambria Math" panose="02040503050406030204" pitchFamily="18" charset="0"/>
                                </a:rPr>
                                <m:t>𝜀</m:t>
                              </m:r>
                            </m:sup>
                          </m:sSup>
                        </m:den>
                      </m:f>
                    </m:oMath>
                  </m:oMathPara>
                </a14:m>
                <a:endParaRPr lang="en-US" sz="1500" dirty="0"/>
              </a:p>
            </p:txBody>
          </p:sp>
        </mc:Choice>
        <mc:Fallback xmlns="">
          <p:sp>
            <p:nvSpPr>
              <p:cNvPr id="4" name="TextBox 3">
                <a:extLst>
                  <a:ext uri="{FF2B5EF4-FFF2-40B4-BE49-F238E27FC236}">
                    <a16:creationId xmlns:a16="http://schemas.microsoft.com/office/drawing/2014/main" id="{029340EC-166E-D949-9F09-1C2FD338B1DE}"/>
                  </a:ext>
                </a:extLst>
              </p:cNvPr>
              <p:cNvSpPr txBox="1">
                <a:spLocks noRot="1" noChangeAspect="1" noMove="1" noResize="1" noEditPoints="1" noAdjustHandles="1" noChangeArrowheads="1" noChangeShapeType="1" noTextEdit="1"/>
              </p:cNvSpPr>
              <p:nvPr/>
            </p:nvSpPr>
            <p:spPr>
              <a:xfrm>
                <a:off x="1024233" y="2782746"/>
                <a:ext cx="4484817" cy="760657"/>
              </a:xfrm>
              <a:prstGeom prst="rect">
                <a:avLst/>
              </a:prstGeom>
              <a:blipFill>
                <a:blip r:embed="rId10"/>
                <a:stretch>
                  <a:fillRect l="-543" t="-1600" b="-1600"/>
                </a:stretch>
              </a:blipFill>
            </p:spPr>
            <p:txBody>
              <a:bodyPr/>
              <a:lstStyle/>
              <a:p>
                <a:r>
                  <a:rPr lang="en-US">
                    <a:noFill/>
                  </a:rPr>
                  <a:t> </a:t>
                </a:r>
              </a:p>
            </p:txBody>
          </p:sp>
        </mc:Fallback>
      </mc:AlternateContent>
      <p:sp>
        <p:nvSpPr>
          <p:cNvPr id="11" name="Right Arrow 10">
            <a:extLst>
              <a:ext uri="{FF2B5EF4-FFF2-40B4-BE49-F238E27FC236}">
                <a16:creationId xmlns:a16="http://schemas.microsoft.com/office/drawing/2014/main" id="{25E68112-D445-664D-AD42-233B71DC3A75}"/>
              </a:ext>
            </a:extLst>
          </p:cNvPr>
          <p:cNvSpPr/>
          <p:nvPr/>
        </p:nvSpPr>
        <p:spPr>
          <a:xfrm>
            <a:off x="4868985" y="2486501"/>
            <a:ext cx="995439" cy="93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26098765-2953-6B46-8E0F-07BD34C297DE}"/>
              </a:ext>
            </a:extLst>
          </p:cNvPr>
          <p:cNvSpPr txBox="1"/>
          <p:nvPr/>
        </p:nvSpPr>
        <p:spPr>
          <a:xfrm>
            <a:off x="5943821" y="2351972"/>
            <a:ext cx="2499402" cy="369332"/>
          </a:xfrm>
          <a:prstGeom prst="rect">
            <a:avLst/>
          </a:prstGeom>
          <a:noFill/>
        </p:spPr>
        <p:txBody>
          <a:bodyPr wrap="none" rtlCol="0">
            <a:spAutoFit/>
          </a:bodyPr>
          <a:lstStyle/>
          <a:p>
            <a:r>
              <a:rPr lang="en-US" dirty="0">
                <a:solidFill>
                  <a:srgbClr val="C00000"/>
                </a:solidFill>
              </a:rPr>
              <a:t>outlier identification</a:t>
            </a:r>
          </a:p>
        </p:txBody>
      </p:sp>
      <p:sp>
        <p:nvSpPr>
          <p:cNvPr id="141" name="TextBox 140">
            <a:extLst>
              <a:ext uri="{FF2B5EF4-FFF2-40B4-BE49-F238E27FC236}">
                <a16:creationId xmlns:a16="http://schemas.microsoft.com/office/drawing/2014/main" id="{3D40A3FF-1F2A-8E42-93AC-4D7D6A77D9EE}"/>
              </a:ext>
            </a:extLst>
          </p:cNvPr>
          <p:cNvSpPr txBox="1"/>
          <p:nvPr/>
        </p:nvSpPr>
        <p:spPr>
          <a:xfrm>
            <a:off x="6217531" y="5594482"/>
            <a:ext cx="2254143" cy="253916"/>
          </a:xfrm>
          <a:prstGeom prst="rect">
            <a:avLst/>
          </a:prstGeom>
          <a:noFill/>
        </p:spPr>
        <p:txBody>
          <a:bodyPr wrap="none" rtlCol="0">
            <a:spAutoFit/>
          </a:bodyPr>
          <a:lstStyle/>
          <a:p>
            <a:r>
              <a:rPr lang="en-US" sz="1050" dirty="0">
                <a:hlinkClick r:id="rId11"/>
              </a:rPr>
              <a:t>http://odds.cs.stonybrook.edu</a:t>
            </a:r>
            <a:endParaRPr lang="en-US" sz="1050" dirty="0"/>
          </a:p>
        </p:txBody>
      </p:sp>
      <p:pic>
        <p:nvPicPr>
          <p:cNvPr id="139" name="Picture 138">
            <a:extLst>
              <a:ext uri="{FF2B5EF4-FFF2-40B4-BE49-F238E27FC236}">
                <a16:creationId xmlns:a16="http://schemas.microsoft.com/office/drawing/2014/main" id="{182D3793-619C-5C4E-92BE-3389C5B9469E}"/>
              </a:ext>
            </a:extLst>
          </p:cNvPr>
          <p:cNvPicPr>
            <a:picLocks noChangeAspect="1"/>
          </p:cNvPicPr>
          <p:nvPr/>
        </p:nvPicPr>
        <p:blipFill rotWithShape="1">
          <a:blip r:embed="rId12"/>
          <a:srcRect l="10998" t="17445" r="33751" b="6808"/>
          <a:stretch/>
        </p:blipFill>
        <p:spPr>
          <a:xfrm>
            <a:off x="5571728" y="3642933"/>
            <a:ext cx="3170907" cy="1826834"/>
          </a:xfrm>
          <a:prstGeom prst="rect">
            <a:avLst/>
          </a:prstGeom>
        </p:spPr>
      </p:pic>
      <p:sp>
        <p:nvSpPr>
          <p:cNvPr id="3" name="Rectangle 2">
            <a:extLst>
              <a:ext uri="{FF2B5EF4-FFF2-40B4-BE49-F238E27FC236}">
                <a16:creationId xmlns:a16="http://schemas.microsoft.com/office/drawing/2014/main" id="{327F5690-F794-1BF0-E612-C646E1A1DFB9}"/>
              </a:ext>
            </a:extLst>
          </p:cNvPr>
          <p:cNvSpPr/>
          <p:nvPr/>
        </p:nvSpPr>
        <p:spPr>
          <a:xfrm>
            <a:off x="5776853" y="3001058"/>
            <a:ext cx="1797089" cy="415498"/>
          </a:xfrm>
          <a:prstGeom prst="rect">
            <a:avLst/>
          </a:prstGeom>
        </p:spPr>
        <p:txBody>
          <a:bodyPr wrap="square">
            <a:spAutoFit/>
          </a:bodyPr>
          <a:lstStyle/>
          <a:p>
            <a:r>
              <a:rPr lang="en-US" sz="2100" dirty="0"/>
              <a:t>[</a:t>
            </a:r>
            <a:r>
              <a:rPr lang="en-US" sz="2100" dirty="0">
                <a:solidFill>
                  <a:srgbClr val="5315FF"/>
                </a:solidFill>
              </a:rPr>
              <a:t>A</a:t>
            </a:r>
            <a:r>
              <a:rPr lang="en-US" sz="2100" dirty="0"/>
              <a:t>PV’20]</a:t>
            </a:r>
          </a:p>
        </p:txBody>
      </p:sp>
    </p:spTree>
    <p:custDataLst>
      <p:tags r:id="rId1"/>
    </p:custDataLst>
    <p:extLst>
      <p:ext uri="{BB962C8B-B14F-4D97-AF65-F5344CB8AC3E}">
        <p14:creationId xmlns:p14="http://schemas.microsoft.com/office/powerpoint/2010/main" val="1526390694"/>
      </p:ext>
    </p:extLst>
  </p:cSld>
  <p:clrMapOvr>
    <a:masterClrMapping/>
  </p:clrMapOvr>
  <mc:AlternateContent xmlns:mc="http://schemas.openxmlformats.org/markup-compatibility/2006" xmlns:p14="http://schemas.microsoft.com/office/powerpoint/2010/main">
    <mc:Choice Requires="p14">
      <p:transition spd="slow" p14:dur="2000" advTm="16970"/>
    </mc:Choice>
    <mc:Fallback xmlns="">
      <p:transition spd="slow" advTm="169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52 3.33333E-6 L -0.19961 0.22222 " pathEditMode="relative" rAng="0" ptsTypes="AA">
                                      <p:cBhvr>
                                        <p:cTn id="6" dur="500" fill="hold"/>
                                        <p:tgtEl>
                                          <p:spTgt spid="5"/>
                                        </p:tgtEl>
                                        <p:attrNameLst>
                                          <p:attrName>ppt_x</p:attrName>
                                          <p:attrName>ppt_y</p:attrName>
                                        </p:attrNameLst>
                                      </p:cBhvr>
                                      <p:rCtr x="-9961" y="11111"/>
                                    </p:animMotion>
                                  </p:childTnLst>
                                </p:cTn>
                              </p:par>
                              <p:par>
                                <p:cTn id="7" presetID="6" presetClass="emph" presetSubtype="0" fill="hold" nodeType="withEffect">
                                  <p:stCondLst>
                                    <p:cond delay="0"/>
                                  </p:stCondLst>
                                  <p:childTnLst>
                                    <p:animScale>
                                      <p:cBhvr>
                                        <p:cTn id="8" dur="500" fill="hold"/>
                                        <p:tgtEl>
                                          <p:spTgt spid="5"/>
                                        </p:tgtEl>
                                      </p:cBhvr>
                                      <p:by x="70000" y="70000"/>
                                    </p:animScale>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9"/>
                                        </p:tgtEl>
                                        <p:attrNameLst>
                                          <p:attrName>style.visibility</p:attrName>
                                        </p:attrNameLst>
                                      </p:cBhvr>
                                      <p:to>
                                        <p:strVal val="visible"/>
                                      </p:to>
                                    </p:set>
                                    <p:animEffect transition="in" filter="dissolve">
                                      <p:cBhvr>
                                        <p:cTn id="29" dur="500"/>
                                        <p:tgtEl>
                                          <p:spTgt spid="139"/>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2" grpId="0"/>
      <p:bldP spid="141"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87E2B3CA-774E-974D-B562-3891D2AE3F6C}"/>
              </a:ext>
            </a:extLst>
          </p:cNvPr>
          <p:cNvGrpSpPr/>
          <p:nvPr/>
        </p:nvGrpSpPr>
        <p:grpSpPr>
          <a:xfrm>
            <a:off x="2388831" y="5852015"/>
            <a:ext cx="890219" cy="564422"/>
            <a:chOff x="3080936" y="4307014"/>
            <a:chExt cx="1186958" cy="752562"/>
          </a:xfrm>
        </p:grpSpPr>
        <p:pic>
          <p:nvPicPr>
            <p:cNvPr id="12" name="Picture 11">
              <a:extLst>
                <a:ext uri="{FF2B5EF4-FFF2-40B4-BE49-F238E27FC236}">
                  <a16:creationId xmlns:a16="http://schemas.microsoft.com/office/drawing/2014/main" id="{0100F52F-5596-6847-B7FB-267C286CF749}"/>
                </a:ext>
              </a:extLst>
            </p:cNvPr>
            <p:cNvPicPr>
              <a:picLocks noChangeAspect="1"/>
            </p:cNvPicPr>
            <p:nvPr/>
          </p:nvPicPr>
          <p:blipFill rotWithShape="1">
            <a:blip r:embed="rId2"/>
            <a:srcRect t="10181" r="54902" b="29940"/>
            <a:stretch/>
          </p:blipFill>
          <p:spPr>
            <a:xfrm>
              <a:off x="3661364" y="4307014"/>
              <a:ext cx="606530" cy="628154"/>
            </a:xfrm>
            <a:prstGeom prst="rect">
              <a:avLst/>
            </a:prstGeom>
          </p:spPr>
        </p:pic>
        <p:sp>
          <p:nvSpPr>
            <p:cNvPr id="7" name="TextBox 6">
              <a:extLst>
                <a:ext uri="{FF2B5EF4-FFF2-40B4-BE49-F238E27FC236}">
                  <a16:creationId xmlns:a16="http://schemas.microsoft.com/office/drawing/2014/main" id="{E99FA5D8-837F-6E4B-ACF2-7723C99A3B65}"/>
                </a:ext>
              </a:extLst>
            </p:cNvPr>
            <p:cNvSpPr txBox="1"/>
            <p:nvPr/>
          </p:nvSpPr>
          <p:spPr>
            <a:xfrm>
              <a:off x="3080936" y="4444023"/>
              <a:ext cx="955817" cy="615553"/>
            </a:xfrm>
            <a:prstGeom prst="rect">
              <a:avLst/>
            </a:prstGeom>
            <a:noFill/>
          </p:spPr>
          <p:txBody>
            <a:bodyPr wrap="none" rtlCol="0">
              <a:spAutoFit/>
            </a:bodyPr>
            <a:lstStyle/>
            <a:p>
              <a:r>
                <a:rPr lang="en-US" sz="2400" dirty="0"/>
                <a:t>DP </a:t>
              </a:r>
            </a:p>
          </p:txBody>
        </p:sp>
      </p:grpSp>
      <p:grpSp>
        <p:nvGrpSpPr>
          <p:cNvPr id="23" name="Group 22">
            <a:extLst>
              <a:ext uri="{FF2B5EF4-FFF2-40B4-BE49-F238E27FC236}">
                <a16:creationId xmlns:a16="http://schemas.microsoft.com/office/drawing/2014/main" id="{22F36E3E-EF8B-CE4F-8351-7EA617E4A0CE}"/>
              </a:ext>
            </a:extLst>
          </p:cNvPr>
          <p:cNvGrpSpPr/>
          <p:nvPr/>
        </p:nvGrpSpPr>
        <p:grpSpPr>
          <a:xfrm>
            <a:off x="5852866" y="5922242"/>
            <a:ext cx="944165" cy="494200"/>
            <a:chOff x="7699649" y="4400644"/>
            <a:chExt cx="1258887" cy="658932"/>
          </a:xfrm>
        </p:grpSpPr>
        <p:pic>
          <p:nvPicPr>
            <p:cNvPr id="11" name="Picture 10">
              <a:extLst>
                <a:ext uri="{FF2B5EF4-FFF2-40B4-BE49-F238E27FC236}">
                  <a16:creationId xmlns:a16="http://schemas.microsoft.com/office/drawing/2014/main" id="{EC50A598-C7ED-7540-BCEB-5CFB1DBCC3A3}"/>
                </a:ext>
              </a:extLst>
            </p:cNvPr>
            <p:cNvPicPr>
              <a:picLocks noChangeAspect="1"/>
            </p:cNvPicPr>
            <p:nvPr/>
          </p:nvPicPr>
          <p:blipFill rotWithShape="1">
            <a:blip r:embed="rId2"/>
            <a:srcRect l="50771" t="10181" b="29940"/>
            <a:stretch/>
          </p:blipFill>
          <p:spPr>
            <a:xfrm>
              <a:off x="8296455" y="4400644"/>
              <a:ext cx="662081" cy="628154"/>
            </a:xfrm>
            <a:prstGeom prst="rect">
              <a:avLst/>
            </a:prstGeom>
          </p:spPr>
        </p:pic>
        <p:sp>
          <p:nvSpPr>
            <p:cNvPr id="13" name="TextBox 12">
              <a:extLst>
                <a:ext uri="{FF2B5EF4-FFF2-40B4-BE49-F238E27FC236}">
                  <a16:creationId xmlns:a16="http://schemas.microsoft.com/office/drawing/2014/main" id="{60318A19-930D-D943-A021-F3C59E276E20}"/>
                </a:ext>
              </a:extLst>
            </p:cNvPr>
            <p:cNvSpPr txBox="1"/>
            <p:nvPr/>
          </p:nvSpPr>
          <p:spPr>
            <a:xfrm>
              <a:off x="7699649" y="4444023"/>
              <a:ext cx="955818" cy="615553"/>
            </a:xfrm>
            <a:prstGeom prst="rect">
              <a:avLst/>
            </a:prstGeom>
            <a:noFill/>
          </p:spPr>
          <p:txBody>
            <a:bodyPr wrap="none" rtlCol="0">
              <a:spAutoFit/>
            </a:bodyPr>
            <a:lstStyle/>
            <a:p>
              <a:r>
                <a:rPr lang="en-US" sz="2400" dirty="0"/>
                <a:t>DP </a:t>
              </a:r>
            </a:p>
          </p:txBody>
        </p:sp>
      </p:grpSp>
      <p:grpSp>
        <p:nvGrpSpPr>
          <p:cNvPr id="25" name="Group 24">
            <a:extLst>
              <a:ext uri="{FF2B5EF4-FFF2-40B4-BE49-F238E27FC236}">
                <a16:creationId xmlns:a16="http://schemas.microsoft.com/office/drawing/2014/main" id="{E898ACEF-5502-A442-B329-4123D92A6305}"/>
              </a:ext>
            </a:extLst>
          </p:cNvPr>
          <p:cNvGrpSpPr/>
          <p:nvPr/>
        </p:nvGrpSpPr>
        <p:grpSpPr>
          <a:xfrm>
            <a:off x="1305170" y="3073937"/>
            <a:ext cx="6439878" cy="417444"/>
            <a:chOff x="2116373" y="3516265"/>
            <a:chExt cx="7290352" cy="556592"/>
          </a:xfrm>
        </p:grpSpPr>
        <p:sp>
          <p:nvSpPr>
            <p:cNvPr id="5" name="Rectangle 4">
              <a:extLst>
                <a:ext uri="{FF2B5EF4-FFF2-40B4-BE49-F238E27FC236}">
                  <a16:creationId xmlns:a16="http://schemas.microsoft.com/office/drawing/2014/main" id="{28765DB1-D903-E94A-918C-CB124EF62740}"/>
                </a:ext>
              </a:extLst>
            </p:cNvPr>
            <p:cNvSpPr/>
            <p:nvPr/>
          </p:nvSpPr>
          <p:spPr>
            <a:xfrm>
              <a:off x="2116373" y="3516265"/>
              <a:ext cx="2671638" cy="556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Existence-Independent outlier queries</a:t>
              </a:r>
            </a:p>
          </p:txBody>
        </p:sp>
        <p:sp>
          <p:nvSpPr>
            <p:cNvPr id="6" name="Rectangle 5">
              <a:extLst>
                <a:ext uri="{FF2B5EF4-FFF2-40B4-BE49-F238E27FC236}">
                  <a16:creationId xmlns:a16="http://schemas.microsoft.com/office/drawing/2014/main" id="{4A4D11F2-B1C1-3B45-83B2-46C7D1B3133D}"/>
                </a:ext>
              </a:extLst>
            </p:cNvPr>
            <p:cNvSpPr/>
            <p:nvPr/>
          </p:nvSpPr>
          <p:spPr>
            <a:xfrm>
              <a:off x="6735087" y="3516265"/>
              <a:ext cx="2671638" cy="556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Existence-dependent outlier queries</a:t>
              </a:r>
            </a:p>
          </p:txBody>
        </p: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43A990C-57B3-F842-99F8-BA6A0947C829}"/>
                  </a:ext>
                </a:extLst>
              </p:cNvPr>
              <p:cNvSpPr txBox="1"/>
              <p:nvPr/>
            </p:nvSpPr>
            <p:spPr>
              <a:xfrm>
                <a:off x="2048778" y="1358876"/>
                <a:ext cx="4541243" cy="6173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max</m:t>
                      </m:r>
                      <m:d>
                        <m:dPr>
                          <m:ctrlPr>
                            <a:rPr lang="en-US" b="1" i="1">
                              <a:latin typeface="Cambria Math" panose="02040503050406030204" pitchFamily="18" charset="0"/>
                            </a:rPr>
                          </m:ctrlPr>
                        </m:dPr>
                        <m:e>
                          <m:r>
                            <a:rPr lang="en-US" b="1">
                              <a:latin typeface="Cambria Math" panose="02040503050406030204" pitchFamily="18" charset="0"/>
                            </a:rPr>
                            <m:t> </m:t>
                          </m:r>
                          <m:r>
                            <a:rPr lang="en-US" i="1">
                              <a:latin typeface="Cambria Math" panose="02040503050406030204" pitchFamily="18" charset="0"/>
                            </a:rPr>
                            <m:t>𝑒𝑟𝑟</m:t>
                          </m:r>
                          <m:d>
                            <m:dPr>
                              <m:ctrlPr>
                                <a:rPr lang="en-US" i="1">
                                  <a:latin typeface="Cambria Math" panose="02040503050406030204" pitchFamily="18" charset="0"/>
                                </a:rPr>
                              </m:ctrlPr>
                            </m:dPr>
                            <m:e>
                              <m:r>
                                <a:rPr lang="en-US" i="1">
                                  <a:solidFill>
                                    <a:schemeClr val="accent1"/>
                                  </a:solidFill>
                                  <a:latin typeface="Cambria Math" panose="02040503050406030204" pitchFamily="18" charset="0"/>
                                </a:rPr>
                                <m:t>𝑀</m:t>
                              </m:r>
                            </m:e>
                          </m:d>
                          <m:r>
                            <a:rPr lang="en-US">
                              <a:latin typeface="Cambria Math" panose="02040503050406030204" pitchFamily="18" charset="0"/>
                            </a:rPr>
                            <m:t> </m:t>
                          </m:r>
                          <m:r>
                            <m:rPr>
                              <m:sty m:val="p"/>
                            </m:rPr>
                            <a:rPr lang="en-US">
                              <a:latin typeface="Cambria Math" panose="02040503050406030204" pitchFamily="18" charset="0"/>
                            </a:rPr>
                            <m:t>on</m:t>
                          </m:r>
                          <m:r>
                            <a:rPr lang="en-US" i="1">
                              <a:latin typeface="Cambria Math" panose="02040503050406030204" pitchFamily="18" charset="0"/>
                            </a:rPr>
                            <m:t> </m:t>
                          </m:r>
                          <m:r>
                            <a:rPr lang="en-US" i="1">
                              <a:latin typeface="Cambria Math" panose="02040503050406030204" pitchFamily="18" charset="0"/>
                            </a:rPr>
                            <m:t>𝑥</m:t>
                          </m:r>
                          <m:r>
                            <a:rPr lang="en-US" i="1">
                              <a:latin typeface="Cambria Math" panose="02040503050406030204" pitchFamily="18" charset="0"/>
                            </a:rPr>
                            <m:t>, ~</m:t>
                          </m:r>
                          <m:r>
                            <a:rPr lang="en-US" i="1">
                              <a:latin typeface="Cambria Math" panose="02040503050406030204" pitchFamily="18" charset="0"/>
                            </a:rPr>
                            <m:t>𝑒𝑟𝑟</m:t>
                          </m:r>
                          <m:d>
                            <m:dPr>
                              <m:ctrlPr>
                                <a:rPr lang="en-US" i="1">
                                  <a:latin typeface="Cambria Math" panose="02040503050406030204" pitchFamily="18" charset="0"/>
                                </a:rPr>
                              </m:ctrlPr>
                            </m:dPr>
                            <m:e>
                              <m:r>
                                <a:rPr lang="en-US" i="1">
                                  <a:solidFill>
                                    <a:schemeClr val="accent1"/>
                                  </a:solidFill>
                                  <a:latin typeface="Cambria Math" panose="02040503050406030204" pitchFamily="18" charset="0"/>
                                </a:rPr>
                                <m:t>𝑀</m:t>
                              </m:r>
                            </m:e>
                          </m:d>
                          <m:r>
                            <a:rPr lang="en-US">
                              <a:latin typeface="Cambria Math" panose="02040503050406030204" pitchFamily="18" charset="0"/>
                            </a:rPr>
                            <m:t> </m:t>
                          </m:r>
                          <m:r>
                            <m:rPr>
                              <m:sty m:val="p"/>
                            </m:rPr>
                            <a:rPr lang="en-US">
                              <a:latin typeface="Cambria Math" panose="02040503050406030204" pitchFamily="18" charset="0"/>
                            </a:rPr>
                            <m:t>on</m:t>
                          </m:r>
                          <m:r>
                            <a:rPr lang="en-US" i="1">
                              <a:latin typeface="Cambria Math" panose="02040503050406030204" pitchFamily="18" charset="0"/>
                            </a:rPr>
                            <m:t> </m:t>
                          </m:r>
                          <m:r>
                            <a:rPr lang="en-US" i="1">
                              <a:latin typeface="Cambria Math" panose="02040503050406030204" pitchFamily="18" charset="0"/>
                            </a:rPr>
                            <m:t>𝑦</m:t>
                          </m:r>
                        </m:e>
                      </m:d>
                      <m:r>
                        <a:rPr lang="en-US" b="1"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𝜀</m:t>
                              </m:r>
                            </m:sup>
                          </m:sSup>
                        </m:den>
                      </m:f>
                    </m:oMath>
                  </m:oMathPara>
                </a14:m>
                <a:endParaRPr lang="en-US" dirty="0"/>
              </a:p>
            </p:txBody>
          </p:sp>
        </mc:Choice>
        <mc:Fallback xmlns="">
          <p:sp>
            <p:nvSpPr>
              <p:cNvPr id="24" name="TextBox 23">
                <a:extLst>
                  <a:ext uri="{FF2B5EF4-FFF2-40B4-BE49-F238E27FC236}">
                    <a16:creationId xmlns:a16="http://schemas.microsoft.com/office/drawing/2014/main" id="{B43A990C-57B3-F842-99F8-BA6A0947C829}"/>
                  </a:ext>
                </a:extLst>
              </p:cNvPr>
              <p:cNvSpPr txBox="1">
                <a:spLocks noRot="1" noChangeAspect="1" noMove="1" noResize="1" noEditPoints="1" noAdjustHandles="1" noChangeArrowheads="1" noChangeShapeType="1" noTextEdit="1"/>
              </p:cNvSpPr>
              <p:nvPr/>
            </p:nvSpPr>
            <p:spPr>
              <a:xfrm>
                <a:off x="2048778" y="1358876"/>
                <a:ext cx="4541243" cy="617348"/>
              </a:xfrm>
              <a:prstGeom prst="rect">
                <a:avLst/>
              </a:prstGeom>
              <a:blipFill>
                <a:blip r:embed="rId3"/>
                <a:stretch>
                  <a:fillRect/>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CE5B915C-59CC-E349-B6D2-A4CB328DA652}"/>
              </a:ext>
            </a:extLst>
          </p:cNvPr>
          <p:cNvSpPr/>
          <p:nvPr/>
        </p:nvSpPr>
        <p:spPr>
          <a:xfrm>
            <a:off x="7133172" y="1370417"/>
            <a:ext cx="1797089" cy="415498"/>
          </a:xfrm>
          <a:prstGeom prst="rect">
            <a:avLst/>
          </a:prstGeom>
        </p:spPr>
        <p:txBody>
          <a:bodyPr wrap="square">
            <a:spAutoFit/>
          </a:bodyPr>
          <a:lstStyle/>
          <a:p>
            <a:r>
              <a:rPr lang="en-US" sz="2100" dirty="0"/>
              <a:t>[</a:t>
            </a:r>
            <a:r>
              <a:rPr lang="en-US" sz="2100" dirty="0">
                <a:solidFill>
                  <a:srgbClr val="5315FF"/>
                </a:solidFill>
              </a:rPr>
              <a:t>A</a:t>
            </a:r>
            <a:r>
              <a:rPr lang="en-US" sz="2100" dirty="0"/>
              <a:t>PV’20]</a:t>
            </a:r>
          </a:p>
        </p:txBody>
      </p:sp>
      <p:sp>
        <p:nvSpPr>
          <p:cNvPr id="4" name="TextBox 3">
            <a:extLst>
              <a:ext uri="{FF2B5EF4-FFF2-40B4-BE49-F238E27FC236}">
                <a16:creationId xmlns:a16="http://schemas.microsoft.com/office/drawing/2014/main" id="{4C76317C-E50A-6E9D-0780-F5A7FF98A32E}"/>
              </a:ext>
            </a:extLst>
          </p:cNvPr>
          <p:cNvSpPr txBox="1"/>
          <p:nvPr/>
        </p:nvSpPr>
        <p:spPr>
          <a:xfrm>
            <a:off x="842139" y="4714295"/>
            <a:ext cx="3469476" cy="715581"/>
          </a:xfrm>
          <a:prstGeom prst="rect">
            <a:avLst/>
          </a:prstGeom>
          <a:noFill/>
        </p:spPr>
        <p:txBody>
          <a:bodyPr wrap="none" rtlCol="0">
            <a:spAutoFit/>
          </a:bodyPr>
          <a:lstStyle/>
          <a:p>
            <a:r>
              <a:rPr lang="en-US" sz="1350" i="1" dirty="0"/>
              <a:t>Examples:</a:t>
            </a:r>
          </a:p>
          <a:p>
            <a:pPr marL="214313" indent="-214313">
              <a:buFont typeface="Arial" panose="020B0604020202020204" pitchFamily="34" charset="0"/>
              <a:buChar char="•"/>
            </a:pPr>
            <a:r>
              <a:rPr lang="en-US" sz="1350" dirty="0"/>
              <a:t>Is there a flu epidemic?</a:t>
            </a:r>
          </a:p>
          <a:p>
            <a:pPr marL="214313" indent="-214313">
              <a:buFont typeface="Arial" panose="020B0604020202020204" pitchFamily="34" charset="0"/>
              <a:buChar char="•"/>
            </a:pPr>
            <a:r>
              <a:rPr lang="en-US" sz="1350" dirty="0"/>
              <a:t>How many outliers are in the data?</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9AF908F-23D8-4615-66A9-2EBB45021B7B}"/>
                  </a:ext>
                </a:extLst>
              </p:cNvPr>
              <p:cNvSpPr txBox="1"/>
              <p:nvPr/>
            </p:nvSpPr>
            <p:spPr>
              <a:xfrm>
                <a:off x="4971805" y="4714295"/>
                <a:ext cx="3958456" cy="715581"/>
              </a:xfrm>
              <a:prstGeom prst="rect">
                <a:avLst/>
              </a:prstGeom>
              <a:noFill/>
            </p:spPr>
            <p:txBody>
              <a:bodyPr wrap="none" rtlCol="0">
                <a:spAutoFit/>
              </a:bodyPr>
              <a:lstStyle/>
              <a:p>
                <a:r>
                  <a:rPr lang="en-US" sz="1350" i="1" dirty="0"/>
                  <a:t>Examples:</a:t>
                </a:r>
              </a:p>
              <a:p>
                <a:pPr marL="214313" indent="-214313">
                  <a:buFont typeface="Arial" panose="020B0604020202020204" pitchFamily="34" charset="0"/>
                  <a:buChar char="•"/>
                </a:pPr>
                <a:r>
                  <a:rPr lang="en-US" sz="1350" dirty="0"/>
                  <a:t>What are the outlier records in the data?</a:t>
                </a:r>
              </a:p>
              <a:p>
                <a:pPr marL="214313" indent="-214313">
                  <a:buFont typeface="Arial" panose="020B0604020202020204" pitchFamily="34" charset="0"/>
                  <a:buChar char="•"/>
                </a:pPr>
                <a:r>
                  <a:rPr lang="en-US" sz="1350" dirty="0"/>
                  <a:t>Is the record </a:t>
                </a:r>
                <a14:m>
                  <m:oMath xmlns:m="http://schemas.openxmlformats.org/officeDocument/2006/math">
                    <m:r>
                      <a:rPr lang="en-US" sz="1350" i="1">
                        <a:latin typeface="Cambria Math" panose="02040503050406030204" pitchFamily="18" charset="0"/>
                      </a:rPr>
                      <m:t>𝑖</m:t>
                    </m:r>
                  </m:oMath>
                </a14:m>
                <a:r>
                  <a:rPr lang="en-US" sz="1350" dirty="0"/>
                  <a:t> an outlier in the data?</a:t>
                </a:r>
              </a:p>
            </p:txBody>
          </p:sp>
        </mc:Choice>
        <mc:Fallback xmlns="">
          <p:sp>
            <p:nvSpPr>
              <p:cNvPr id="8" name="TextBox 7">
                <a:extLst>
                  <a:ext uri="{FF2B5EF4-FFF2-40B4-BE49-F238E27FC236}">
                    <a16:creationId xmlns:a16="http://schemas.microsoft.com/office/drawing/2014/main" id="{B9AF908F-23D8-4615-66A9-2EBB45021B7B}"/>
                  </a:ext>
                </a:extLst>
              </p:cNvPr>
              <p:cNvSpPr txBox="1">
                <a:spLocks noRot="1" noChangeAspect="1" noMove="1" noResize="1" noEditPoints="1" noAdjustHandles="1" noChangeArrowheads="1" noChangeShapeType="1" noTextEdit="1"/>
              </p:cNvSpPr>
              <p:nvPr/>
            </p:nvSpPr>
            <p:spPr>
              <a:xfrm>
                <a:off x="4971805" y="4714295"/>
                <a:ext cx="3958456" cy="715581"/>
              </a:xfrm>
              <a:prstGeom prst="rect">
                <a:avLst/>
              </a:prstGeom>
              <a:blipFill>
                <a:blip r:embed="rId4"/>
                <a:stretch>
                  <a:fillRect l="-462" t="-847" b="-762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16D89B1D-F20B-5D70-442C-55B38215AE7A}"/>
              </a:ext>
            </a:extLst>
          </p:cNvPr>
          <p:cNvSpPr txBox="1"/>
          <p:nvPr/>
        </p:nvSpPr>
        <p:spPr>
          <a:xfrm>
            <a:off x="868360" y="3725878"/>
            <a:ext cx="3911584" cy="507831"/>
          </a:xfrm>
          <a:prstGeom prst="rect">
            <a:avLst/>
          </a:prstGeom>
          <a:noFill/>
        </p:spPr>
        <p:txBody>
          <a:bodyPr wrap="none" rtlCol="0">
            <a:spAutoFit/>
          </a:bodyPr>
          <a:lstStyle/>
          <a:p>
            <a:r>
              <a:rPr lang="en-US" sz="1350" dirty="0"/>
              <a:t>Answers are NOT contingent on the </a:t>
            </a:r>
          </a:p>
          <a:p>
            <a:r>
              <a:rPr lang="en-US" sz="1350" dirty="0"/>
              <a:t>absence\presence of any particular record </a:t>
            </a:r>
          </a:p>
        </p:txBody>
      </p:sp>
      <p:sp>
        <p:nvSpPr>
          <p:cNvPr id="10" name="TextBox 9">
            <a:extLst>
              <a:ext uri="{FF2B5EF4-FFF2-40B4-BE49-F238E27FC236}">
                <a16:creationId xmlns:a16="http://schemas.microsoft.com/office/drawing/2014/main" id="{3BEA7441-CC28-48A8-3092-BB02DFC9811C}"/>
              </a:ext>
            </a:extLst>
          </p:cNvPr>
          <p:cNvSpPr txBox="1"/>
          <p:nvPr/>
        </p:nvSpPr>
        <p:spPr>
          <a:xfrm>
            <a:off x="4991784" y="3725877"/>
            <a:ext cx="3701654" cy="507831"/>
          </a:xfrm>
          <a:prstGeom prst="rect">
            <a:avLst/>
          </a:prstGeom>
          <a:noFill/>
        </p:spPr>
        <p:txBody>
          <a:bodyPr wrap="none" rtlCol="0">
            <a:spAutoFit/>
          </a:bodyPr>
          <a:lstStyle/>
          <a:p>
            <a:r>
              <a:rPr lang="en-US" sz="1350" dirty="0"/>
              <a:t>Answers are contingent on the </a:t>
            </a:r>
          </a:p>
          <a:p>
            <a:r>
              <a:rPr lang="en-US" sz="1350" dirty="0"/>
              <a:t>absence\presence of a particular record </a:t>
            </a:r>
          </a:p>
        </p:txBody>
      </p:sp>
    </p:spTree>
    <p:extLst>
      <p:ext uri="{BB962C8B-B14F-4D97-AF65-F5344CB8AC3E}">
        <p14:creationId xmlns:p14="http://schemas.microsoft.com/office/powerpoint/2010/main" val="51498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7EC6C-0624-F945-B058-8A683E6A720B}"/>
              </a:ext>
            </a:extLst>
          </p:cNvPr>
          <p:cNvSpPr>
            <a:spLocks noGrp="1"/>
          </p:cNvSpPr>
          <p:nvPr>
            <p:ph type="title"/>
          </p:nvPr>
        </p:nvSpPr>
        <p:spPr/>
        <p:txBody>
          <a:bodyPr/>
          <a:lstStyle/>
          <a:p>
            <a:r>
              <a:rPr lang="en-US" dirty="0"/>
              <a:t>What have we proposed?</a:t>
            </a:r>
          </a:p>
        </p:txBody>
      </p:sp>
      <p:sp>
        <p:nvSpPr>
          <p:cNvPr id="3" name="Content Placeholder 2">
            <a:extLst>
              <a:ext uri="{FF2B5EF4-FFF2-40B4-BE49-F238E27FC236}">
                <a16:creationId xmlns:a16="http://schemas.microsoft.com/office/drawing/2014/main" id="{ED4D851D-28F3-5A46-BE14-FD47699814DE}"/>
              </a:ext>
            </a:extLst>
          </p:cNvPr>
          <p:cNvSpPr>
            <a:spLocks noGrp="1"/>
          </p:cNvSpPr>
          <p:nvPr>
            <p:ph idx="1"/>
          </p:nvPr>
        </p:nvSpPr>
        <p:spPr/>
        <p:txBody>
          <a:bodyPr/>
          <a:lstStyle/>
          <a:p>
            <a:endParaRPr lang="en-US"/>
          </a:p>
        </p:txBody>
      </p:sp>
      <p:sp>
        <p:nvSpPr>
          <p:cNvPr id="5" name="Title 1">
            <a:extLst>
              <a:ext uri="{FF2B5EF4-FFF2-40B4-BE49-F238E27FC236}">
                <a16:creationId xmlns:a16="http://schemas.microsoft.com/office/drawing/2014/main" id="{F0871068-FC54-AC48-85F3-DFCC6000707C}"/>
              </a:ext>
            </a:extLst>
          </p:cNvPr>
          <p:cNvSpPr txBox="1">
            <a:spLocks/>
          </p:cNvSpPr>
          <p:nvPr/>
        </p:nvSpPr>
        <p:spPr>
          <a:xfrm>
            <a:off x="628650" y="293191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t>Sensitive Privacy (</a:t>
            </a:r>
            <a:r>
              <a:rPr lang="en-US" sz="3300" dirty="0">
                <a:solidFill>
                  <a:srgbClr val="5314FF"/>
                </a:solidFill>
              </a:rPr>
              <a:t>SP</a:t>
            </a:r>
            <a:r>
              <a:rPr lang="en-US" sz="3300" dirty="0"/>
              <a:t>)</a:t>
            </a:r>
          </a:p>
        </p:txBody>
      </p:sp>
    </p:spTree>
    <p:custDataLst>
      <p:tags r:id="rId1"/>
    </p:custDataLst>
    <p:extLst>
      <p:ext uri="{BB962C8B-B14F-4D97-AF65-F5344CB8AC3E}">
        <p14:creationId xmlns:p14="http://schemas.microsoft.com/office/powerpoint/2010/main" val="4294153216"/>
      </p:ext>
    </p:extLst>
  </p:cSld>
  <p:clrMapOvr>
    <a:masterClrMapping/>
  </p:clrMapOvr>
  <mc:AlternateContent xmlns:mc="http://schemas.openxmlformats.org/markup-compatibility/2006" xmlns:p14="http://schemas.microsoft.com/office/powerpoint/2010/main">
    <mc:Choice Requires="p14">
      <p:transition spd="slow" p14:dur="2000" advTm="13524"/>
    </mc:Choice>
    <mc:Fallback xmlns="">
      <p:transition spd="slow" advTm="1352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p:txBody>
          <a:bodyPr>
            <a:noAutofit/>
          </a:bodyPr>
          <a:lstStyle/>
          <a:p>
            <a:r>
              <a:rPr lang="en-US" sz="2400" dirty="0"/>
              <a:t>Funding Agencies</a:t>
            </a:r>
          </a:p>
          <a:p>
            <a:pPr lvl="1"/>
            <a:r>
              <a:rPr lang="en-US" dirty="0"/>
              <a:t>NIH</a:t>
            </a:r>
          </a:p>
          <a:p>
            <a:pPr lvl="1"/>
            <a:r>
              <a:rPr lang="en-US" dirty="0"/>
              <a:t>NSF</a:t>
            </a:r>
          </a:p>
          <a:p>
            <a:pPr lvl="1"/>
            <a:r>
              <a:rPr lang="en-US" dirty="0"/>
              <a:t>NAS</a:t>
            </a:r>
          </a:p>
          <a:p>
            <a:endParaRPr lang="en-US" sz="1100" dirty="0"/>
          </a:p>
          <a:p>
            <a:r>
              <a:rPr lang="en-US" sz="2400" dirty="0"/>
              <a:t>Collaborators &amp; Students (an incomplete list..)</a:t>
            </a:r>
          </a:p>
          <a:p>
            <a:pPr lvl="1"/>
            <a:r>
              <a:rPr lang="en-US" dirty="0"/>
              <a:t>Hafiz Asif</a:t>
            </a:r>
          </a:p>
          <a:p>
            <a:pPr lvl="1"/>
            <a:r>
              <a:rPr lang="en-US" dirty="0" err="1"/>
              <a:t>Xiaoqian</a:t>
            </a:r>
            <a:r>
              <a:rPr lang="en-US" dirty="0"/>
              <a:t> Jiang</a:t>
            </a:r>
          </a:p>
          <a:p>
            <a:pPr lvl="1"/>
            <a:r>
              <a:rPr lang="en-US" dirty="0"/>
              <a:t>Sitao Min</a:t>
            </a:r>
          </a:p>
          <a:p>
            <a:pPr lvl="1"/>
            <a:r>
              <a:rPr lang="en-US" dirty="0"/>
              <a:t>Lucila Ohno-Machado</a:t>
            </a:r>
          </a:p>
          <a:p>
            <a:pPr lvl="1"/>
            <a:r>
              <a:rPr lang="en-US" dirty="0"/>
              <a:t>Periklis Papakonstantinou</a:t>
            </a:r>
          </a:p>
          <a:p>
            <a:pPr lvl="1"/>
            <a:r>
              <a:rPr lang="en-US" dirty="0"/>
              <a:t>Vivek Singh</a:t>
            </a:r>
          </a:p>
          <a:p>
            <a:pPr lvl="1"/>
            <a:r>
              <a:rPr lang="en-US" dirty="0"/>
              <a:t>Basit </a:t>
            </a:r>
            <a:r>
              <a:rPr lang="en-US" dirty="0" err="1"/>
              <a:t>Shafiq</a:t>
            </a:r>
            <a:endParaRPr lang="en-US" dirty="0"/>
          </a:p>
          <a:p>
            <a:pPr lvl="1"/>
            <a:r>
              <a:rPr lang="en-US" dirty="0"/>
              <a:t>Xinyue Wang</a:t>
            </a:r>
          </a:p>
        </p:txBody>
      </p:sp>
      <p:sp>
        <p:nvSpPr>
          <p:cNvPr id="4" name="Slide Number Placeholder 3"/>
          <p:cNvSpPr>
            <a:spLocks noGrp="1"/>
          </p:cNvSpPr>
          <p:nvPr>
            <p:ph type="sldNum" sz="quarter" idx="10"/>
          </p:nvPr>
        </p:nvSpPr>
        <p:spPr/>
        <p:txBody>
          <a:bodyPr/>
          <a:lstStyle/>
          <a:p>
            <a:fld id="{E49FF141-8C70-4D4A-8086-C9C766152F40}" type="slidenum">
              <a:rPr lang="en-US" altLang="en-US" smtClean="0"/>
              <a:pPr/>
              <a:t>2</a:t>
            </a:fld>
            <a:endParaRPr lang="en-US" altLang="en-US"/>
          </a:p>
        </p:txBody>
      </p:sp>
    </p:spTree>
    <p:extLst>
      <p:ext uri="{BB962C8B-B14F-4D97-AF65-F5344CB8AC3E}">
        <p14:creationId xmlns:p14="http://schemas.microsoft.com/office/powerpoint/2010/main" val="1900448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F026433-BDB0-0C4D-A830-7357F4D97830}"/>
              </a:ext>
            </a:extLst>
          </p:cNvPr>
          <p:cNvGrpSpPr/>
          <p:nvPr/>
        </p:nvGrpSpPr>
        <p:grpSpPr>
          <a:xfrm>
            <a:off x="454335" y="2430158"/>
            <a:ext cx="809922" cy="1516037"/>
            <a:chOff x="12070720" y="2285768"/>
            <a:chExt cx="1079896" cy="2021383"/>
          </a:xfrm>
          <a:scene3d>
            <a:camera prst="orthographicFront">
              <a:rot lat="0" lon="0" rev="0"/>
            </a:camera>
            <a:lightRig rig="threePt" dir="t"/>
          </a:scene3d>
        </p:grpSpPr>
        <p:grpSp>
          <p:nvGrpSpPr>
            <p:cNvPr id="9" name="Group 8">
              <a:extLst>
                <a:ext uri="{FF2B5EF4-FFF2-40B4-BE49-F238E27FC236}">
                  <a16:creationId xmlns:a16="http://schemas.microsoft.com/office/drawing/2014/main" id="{EAC33F43-461B-6541-8202-F540E6C2879B}"/>
                </a:ext>
              </a:extLst>
            </p:cNvPr>
            <p:cNvGrpSpPr/>
            <p:nvPr/>
          </p:nvGrpSpPr>
          <p:grpSpPr>
            <a:xfrm>
              <a:off x="12070720" y="2285768"/>
              <a:ext cx="1079896" cy="2021383"/>
              <a:chOff x="13464200" y="4434451"/>
              <a:chExt cx="1855611" cy="3439559"/>
            </a:xfrm>
          </p:grpSpPr>
          <p:sp>
            <p:nvSpPr>
              <p:cNvPr id="51" name="Rectangle 50">
                <a:extLst>
                  <a:ext uri="{FF2B5EF4-FFF2-40B4-BE49-F238E27FC236}">
                    <a16:creationId xmlns:a16="http://schemas.microsoft.com/office/drawing/2014/main" id="{A9036297-E672-AC46-86A5-D87CB31B4C55}"/>
                  </a:ext>
                </a:extLst>
              </p:cNvPr>
              <p:cNvSpPr/>
              <p:nvPr/>
            </p:nvSpPr>
            <p:spPr>
              <a:xfrm>
                <a:off x="13574574" y="4434451"/>
                <a:ext cx="1745237" cy="680821"/>
              </a:xfrm>
              <a:prstGeom prst="rect">
                <a:avLst/>
              </a:prstGeom>
              <a:noFill/>
            </p:spPr>
            <p:txBody>
              <a:bodyPr wrap="none">
                <a:spAutoFit/>
              </a:bodyPr>
              <a:lstStyle/>
              <a:p>
                <a:r>
                  <a:rPr lang="en-US" sz="1350" b="1" dirty="0">
                    <a:solidFill>
                      <a:schemeClr val="tx1">
                        <a:lumMod val="65000"/>
                        <a:lumOff val="35000"/>
                      </a:schemeClr>
                    </a:solidFill>
                    <a:latin typeface="Arial" panose="020B0604020202020204" pitchFamily="34" charset="0"/>
                    <a:cs typeface="Arial" panose="020B0604020202020204" pitchFamily="34" charset="0"/>
                  </a:rPr>
                  <a:t>normal</a:t>
                </a:r>
                <a:endParaRPr lang="en-US" sz="105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80929CD2-09A7-2B40-8961-7C958C8625E4}"/>
                  </a:ext>
                </a:extLst>
              </p:cNvPr>
              <p:cNvSpPr/>
              <p:nvPr/>
            </p:nvSpPr>
            <p:spPr>
              <a:xfrm>
                <a:off x="13464200" y="7193189"/>
                <a:ext cx="1635058" cy="680821"/>
              </a:xfrm>
              <a:prstGeom prst="rect">
                <a:avLst/>
              </a:prstGeom>
              <a:noFill/>
            </p:spPr>
            <p:txBody>
              <a:bodyPr wrap="none">
                <a:spAutoFit/>
              </a:bodyPr>
              <a:lstStyle/>
              <a:p>
                <a:r>
                  <a:rPr lang="en-US" sz="1350" b="1" dirty="0">
                    <a:solidFill>
                      <a:schemeClr val="tx1">
                        <a:lumMod val="65000"/>
                        <a:lumOff val="35000"/>
                      </a:schemeClr>
                    </a:solidFill>
                    <a:latin typeface="Arial" panose="020B0604020202020204" pitchFamily="34" charset="0"/>
                    <a:cs typeface="Arial" panose="020B0604020202020204" pitchFamily="34" charset="0"/>
                  </a:rPr>
                  <a:t>outlier</a:t>
                </a:r>
                <a:endParaRPr lang="en-US" sz="1050" b="1" dirty="0">
                  <a:solidFill>
                    <a:schemeClr val="tx1">
                      <a:lumMod val="65000"/>
                      <a:lumOff val="35000"/>
                    </a:schemeClr>
                  </a:solidFill>
                  <a:latin typeface="Arial" panose="020B0604020202020204" pitchFamily="34" charset="0"/>
                  <a:cs typeface="Arial" panose="020B0604020202020204" pitchFamily="34" charset="0"/>
                </a:endParaRPr>
              </a:p>
            </p:txBody>
          </p:sp>
        </p:grpSp>
        <p:pic>
          <p:nvPicPr>
            <p:cNvPr id="34" name="Picture 33">
              <a:extLst>
                <a:ext uri="{FF2B5EF4-FFF2-40B4-BE49-F238E27FC236}">
                  <a16:creationId xmlns:a16="http://schemas.microsoft.com/office/drawing/2014/main" id="{A8BEBC8E-48FD-524F-B360-F096E2A1214D}"/>
                </a:ext>
              </a:extLst>
            </p:cNvPr>
            <p:cNvPicPr>
              <a:picLocks noChangeAspect="1"/>
            </p:cNvPicPr>
            <p:nvPr/>
          </p:nvPicPr>
          <p:blipFill rotWithShape="1">
            <a:blip r:embed="rId4"/>
            <a:srcRect l="18967" t="2589" b="2300"/>
            <a:stretch/>
          </p:blipFill>
          <p:spPr>
            <a:xfrm>
              <a:off x="12466189" y="2584638"/>
              <a:ext cx="354946" cy="1358289"/>
            </a:xfrm>
            <a:prstGeom prst="rect">
              <a:avLst/>
            </a:prstGeom>
          </p:spPr>
        </p:pic>
      </p:grpSp>
      <p:grpSp>
        <p:nvGrpSpPr>
          <p:cNvPr id="45" name="Group 44">
            <a:extLst>
              <a:ext uri="{FF2B5EF4-FFF2-40B4-BE49-F238E27FC236}">
                <a16:creationId xmlns:a16="http://schemas.microsoft.com/office/drawing/2014/main" id="{526A30FE-9F51-4B45-AAFC-A024D7C6A8BC}"/>
              </a:ext>
            </a:extLst>
          </p:cNvPr>
          <p:cNvGrpSpPr/>
          <p:nvPr/>
        </p:nvGrpSpPr>
        <p:grpSpPr>
          <a:xfrm>
            <a:off x="1742803" y="1238084"/>
            <a:ext cx="6643156" cy="4552797"/>
            <a:chOff x="2009402" y="969747"/>
            <a:chExt cx="8857540" cy="6070396"/>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C326580-BE12-A84E-8621-5D91A03FCF1F}"/>
                    </a:ext>
                  </a:extLst>
                </p:cNvPr>
                <p:cNvSpPr txBox="1"/>
                <p:nvPr/>
              </p:nvSpPr>
              <p:spPr>
                <a:xfrm>
                  <a:off x="6178796" y="1012520"/>
                  <a:ext cx="457819" cy="430887"/>
                </a:xfrm>
                <a:prstGeom prst="rect">
                  <a:avLst/>
                </a:prstGeom>
                <a:noFill/>
                <a:scene3d>
                  <a:camera prst="orthographicFront">
                    <a:rot lat="0" lon="0" rev="0"/>
                  </a:camera>
                  <a:lightRig rig="threePt" dir="t"/>
                </a:scene3d>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b="1">
                            <a:latin typeface="Cambria Math" panose="02040503050406030204" pitchFamily="18" charset="0"/>
                          </a:rPr>
                          <m:t>𝐜</m:t>
                        </m:r>
                      </m:oMath>
                    </m:oMathPara>
                  </a14:m>
                  <a:endParaRPr lang="en-US" sz="1500" b="1" dirty="0"/>
                </a:p>
              </p:txBody>
            </p:sp>
          </mc:Choice>
          <mc:Fallback xmlns="">
            <p:sp>
              <p:nvSpPr>
                <p:cNvPr id="18" name="TextBox 17">
                  <a:extLst>
                    <a:ext uri="{FF2B5EF4-FFF2-40B4-BE49-F238E27FC236}">
                      <a16:creationId xmlns:a16="http://schemas.microsoft.com/office/drawing/2014/main" id="{8C326580-BE12-A84E-8621-5D91A03FCF1F}"/>
                    </a:ext>
                  </a:extLst>
                </p:cNvPr>
                <p:cNvSpPr txBox="1">
                  <a:spLocks noRot="1" noChangeAspect="1" noMove="1" noResize="1" noEditPoints="1" noAdjustHandles="1" noChangeArrowheads="1" noChangeShapeType="1" noTextEdit="1"/>
                </p:cNvSpPr>
                <p:nvPr/>
              </p:nvSpPr>
              <p:spPr>
                <a:xfrm>
                  <a:off x="6178796" y="1012520"/>
                  <a:ext cx="457819" cy="430887"/>
                </a:xfrm>
                <a:prstGeom prst="rect">
                  <a:avLst/>
                </a:prstGeom>
                <a:blipFill>
                  <a:blip r:embed="rId5"/>
                  <a:stretch>
                    <a:fillRect/>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F53A1F1B-36CF-D349-AA72-287BF0EC95AA}"/>
                </a:ext>
              </a:extLst>
            </p:cNvPr>
            <p:cNvGrpSpPr/>
            <p:nvPr/>
          </p:nvGrpSpPr>
          <p:grpSpPr>
            <a:xfrm>
              <a:off x="6509338" y="3535640"/>
              <a:ext cx="4196240" cy="3148052"/>
              <a:chOff x="5520211" y="1873134"/>
              <a:chExt cx="2332553" cy="1808866"/>
            </a:xfrm>
            <a:scene3d>
              <a:camera prst="orthographicFront">
                <a:rot lat="1200000" lon="0" rev="0"/>
              </a:camera>
              <a:lightRig rig="threePt" dir="t"/>
            </a:scene3d>
          </p:grpSpPr>
          <p:pic>
            <p:nvPicPr>
              <p:cNvPr id="11" name="Picture 10">
                <a:extLst>
                  <a:ext uri="{FF2B5EF4-FFF2-40B4-BE49-F238E27FC236}">
                    <a16:creationId xmlns:a16="http://schemas.microsoft.com/office/drawing/2014/main" id="{91E0CA11-88B6-1C4E-AF3B-DEC4BE349A08}"/>
                  </a:ext>
                </a:extLst>
              </p:cNvPr>
              <p:cNvPicPr>
                <a:picLocks noChangeAspect="1"/>
              </p:cNvPicPr>
              <p:nvPr/>
            </p:nvPicPr>
            <p:blipFill>
              <a:blip r:embed="rId6"/>
              <a:stretch>
                <a:fillRect/>
              </a:stretch>
            </p:blipFill>
            <p:spPr>
              <a:xfrm>
                <a:off x="5520211" y="1873134"/>
                <a:ext cx="2026297" cy="1808866"/>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CFD54DB-08AC-114F-86FE-D4C6753859EB}"/>
                      </a:ext>
                    </a:extLst>
                  </p:cNvPr>
                  <p:cNvSpPr txBox="1"/>
                  <p:nvPr/>
                </p:nvSpPr>
                <p:spPr>
                  <a:xfrm>
                    <a:off x="6805417" y="3393877"/>
                    <a:ext cx="195778" cy="28295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616161"/>
                                  </a:solidFill>
                                  <a:latin typeface="Cambria Math" panose="02040503050406030204" pitchFamily="18" charset="0"/>
                                </a:rPr>
                              </m:ctrlPr>
                            </m:sSubPr>
                            <m:e>
                              <m:r>
                                <a:rPr lang="en-US" b="1" i="1">
                                  <a:solidFill>
                                    <a:srgbClr val="616161"/>
                                  </a:solidFill>
                                  <a:latin typeface="Cambria Math" panose="02040503050406030204" pitchFamily="18" charset="0"/>
                                </a:rPr>
                                <m:t>𝒛</m:t>
                              </m:r>
                            </m:e>
                            <m:sub>
                              <m:r>
                                <a:rPr lang="en-US" b="1">
                                  <a:solidFill>
                                    <a:srgbClr val="616161"/>
                                  </a:solidFill>
                                  <a:latin typeface="Cambria Math" panose="02040503050406030204" pitchFamily="18" charset="0"/>
                                </a:rPr>
                                <m:t>𝟐</m:t>
                              </m:r>
                            </m:sub>
                          </m:sSub>
                        </m:oMath>
                      </m:oMathPara>
                    </a14:m>
                    <a:endParaRPr lang="en-US" b="1" dirty="0">
                      <a:solidFill>
                        <a:srgbClr val="616161"/>
                      </a:solidFill>
                    </a:endParaRPr>
                  </a:p>
                </p:txBody>
              </p:sp>
            </mc:Choice>
            <mc:Fallback xmlns="">
              <p:sp>
                <p:nvSpPr>
                  <p:cNvPr id="20" name="TextBox 19">
                    <a:extLst>
                      <a:ext uri="{FF2B5EF4-FFF2-40B4-BE49-F238E27FC236}">
                        <a16:creationId xmlns:a16="http://schemas.microsoft.com/office/drawing/2014/main" id="{5CFD54DB-08AC-114F-86FE-D4C6753859EB}"/>
                      </a:ext>
                    </a:extLst>
                  </p:cNvPr>
                  <p:cNvSpPr txBox="1">
                    <a:spLocks noRot="1" noChangeAspect="1" noMove="1" noResize="1" noEditPoints="1" noAdjustHandles="1" noChangeArrowheads="1" noChangeShapeType="1" noTextEdit="1"/>
                  </p:cNvSpPr>
                  <p:nvPr/>
                </p:nvSpPr>
                <p:spPr>
                  <a:xfrm>
                    <a:off x="6805417" y="3393877"/>
                    <a:ext cx="195778" cy="282957"/>
                  </a:xfrm>
                  <a:prstGeom prst="rect">
                    <a:avLst/>
                  </a:prstGeom>
                  <a:blipFill>
                    <a:blip r:embed="rId7"/>
                    <a:stretch>
                      <a:fillRect r="-122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2368B4B-AB1B-0741-9469-353AF26DAF93}"/>
                      </a:ext>
                    </a:extLst>
                  </p:cNvPr>
                  <p:cNvSpPr txBox="1"/>
                  <p:nvPr/>
                </p:nvSpPr>
                <p:spPr>
                  <a:xfrm>
                    <a:off x="5563022" y="3044144"/>
                    <a:ext cx="195778" cy="28295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616161"/>
                                  </a:solidFill>
                                  <a:latin typeface="Cambria Math" panose="02040503050406030204" pitchFamily="18" charset="0"/>
                                </a:rPr>
                              </m:ctrlPr>
                            </m:sSubPr>
                            <m:e>
                              <m:r>
                                <a:rPr lang="en-US" b="1" i="1">
                                  <a:solidFill>
                                    <a:srgbClr val="616161"/>
                                  </a:solidFill>
                                  <a:latin typeface="Cambria Math" panose="02040503050406030204" pitchFamily="18" charset="0"/>
                                </a:rPr>
                                <m:t>𝒛</m:t>
                              </m:r>
                            </m:e>
                            <m:sub>
                              <m:r>
                                <a:rPr lang="en-US" b="1">
                                  <a:solidFill>
                                    <a:srgbClr val="616161"/>
                                  </a:solidFill>
                                  <a:latin typeface="Cambria Math" panose="02040503050406030204" pitchFamily="18" charset="0"/>
                                </a:rPr>
                                <m:t>𝟏</m:t>
                              </m:r>
                            </m:sub>
                          </m:sSub>
                        </m:oMath>
                      </m:oMathPara>
                    </a14:m>
                    <a:endParaRPr lang="en-US" b="1" dirty="0">
                      <a:solidFill>
                        <a:srgbClr val="616161"/>
                      </a:solidFill>
                    </a:endParaRPr>
                  </a:p>
                </p:txBody>
              </p:sp>
            </mc:Choice>
            <mc:Fallback xmlns="">
              <p:sp>
                <p:nvSpPr>
                  <p:cNvPr id="21" name="TextBox 20">
                    <a:extLst>
                      <a:ext uri="{FF2B5EF4-FFF2-40B4-BE49-F238E27FC236}">
                        <a16:creationId xmlns:a16="http://schemas.microsoft.com/office/drawing/2014/main" id="{92368B4B-AB1B-0741-9469-353AF26DAF93}"/>
                      </a:ext>
                    </a:extLst>
                  </p:cNvPr>
                  <p:cNvSpPr txBox="1">
                    <a:spLocks noRot="1" noChangeAspect="1" noMove="1" noResize="1" noEditPoints="1" noAdjustHandles="1" noChangeArrowheads="1" noChangeShapeType="1" noTextEdit="1"/>
                  </p:cNvSpPr>
                  <p:nvPr/>
                </p:nvSpPr>
                <p:spPr>
                  <a:xfrm>
                    <a:off x="5563022" y="3044144"/>
                    <a:ext cx="195778" cy="282957"/>
                  </a:xfrm>
                  <a:prstGeom prst="rect">
                    <a:avLst/>
                  </a:prstGeom>
                  <a:blipFill>
                    <a:blip r:embed="rId8"/>
                    <a:stretch>
                      <a:fillRect r="-12500"/>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7F66D0F5-437A-3D48-B52F-A696C2AA51CF}"/>
                  </a:ext>
                </a:extLst>
              </p:cNvPr>
              <p:cNvSpPr txBox="1"/>
              <p:nvPr/>
            </p:nvSpPr>
            <p:spPr>
              <a:xfrm rot="5812869">
                <a:off x="7270005" y="2689362"/>
                <a:ext cx="754919" cy="410599"/>
              </a:xfrm>
              <a:prstGeom prst="rect">
                <a:avLst/>
              </a:prstGeom>
              <a:noFill/>
            </p:spPr>
            <p:txBody>
              <a:bodyPr wrap="square" lIns="0" tIns="0" rIns="0" bIns="0" rtlCol="0">
                <a:spAutoFit/>
              </a:bodyPr>
              <a:lstStyle/>
              <a:p>
                <a:r>
                  <a:rPr lang="en-US" b="1" dirty="0">
                    <a:solidFill>
                      <a:srgbClr val="616161"/>
                    </a:solidFill>
                  </a:rPr>
                  <a:t>accuracy</a:t>
                </a:r>
              </a:p>
            </p:txBody>
          </p:sp>
        </p:grpSp>
        <p:pic>
          <p:nvPicPr>
            <p:cNvPr id="36" name="Picture 35">
              <a:extLst>
                <a:ext uri="{FF2B5EF4-FFF2-40B4-BE49-F238E27FC236}">
                  <a16:creationId xmlns:a16="http://schemas.microsoft.com/office/drawing/2014/main" id="{E133228A-11C0-7D45-988A-190ACD7B08E7}"/>
                </a:ext>
              </a:extLst>
            </p:cNvPr>
            <p:cNvPicPr>
              <a:picLocks noChangeAspect="1"/>
            </p:cNvPicPr>
            <p:nvPr/>
          </p:nvPicPr>
          <p:blipFill>
            <a:blip r:embed="rId9"/>
            <a:stretch>
              <a:fillRect/>
            </a:stretch>
          </p:blipFill>
          <p:spPr>
            <a:xfrm>
              <a:off x="5407225" y="3022999"/>
              <a:ext cx="103473" cy="111954"/>
            </a:xfrm>
            <a:prstGeom prst="rect">
              <a:avLst/>
            </a:prstGeom>
            <a:scene3d>
              <a:camera prst="orthographicFront">
                <a:rot lat="0" lon="0" rev="0"/>
              </a:camera>
              <a:lightRig rig="threePt" dir="t"/>
            </a:scene3d>
          </p:spPr>
        </p:pic>
        <p:pic>
          <p:nvPicPr>
            <p:cNvPr id="37" name="Picture 36">
              <a:extLst>
                <a:ext uri="{FF2B5EF4-FFF2-40B4-BE49-F238E27FC236}">
                  <a16:creationId xmlns:a16="http://schemas.microsoft.com/office/drawing/2014/main" id="{DA52326D-771A-8F4D-8A4D-F26A01B1B686}"/>
                </a:ext>
              </a:extLst>
            </p:cNvPr>
            <p:cNvPicPr>
              <a:picLocks noChangeAspect="1"/>
            </p:cNvPicPr>
            <p:nvPr/>
          </p:nvPicPr>
          <p:blipFill>
            <a:blip r:embed="rId9"/>
            <a:stretch>
              <a:fillRect/>
            </a:stretch>
          </p:blipFill>
          <p:spPr>
            <a:xfrm>
              <a:off x="8582128" y="2959558"/>
              <a:ext cx="103473" cy="111954"/>
            </a:xfrm>
            <a:prstGeom prst="rect">
              <a:avLst/>
            </a:prstGeom>
            <a:scene3d>
              <a:camera prst="orthographicFront">
                <a:rot lat="0" lon="0" rev="0"/>
              </a:camera>
              <a:lightRig rig="threePt" dir="t"/>
            </a:scene3d>
          </p:spPr>
        </p:pic>
        <p:pic>
          <p:nvPicPr>
            <p:cNvPr id="38" name="Picture 37">
              <a:extLst>
                <a:ext uri="{FF2B5EF4-FFF2-40B4-BE49-F238E27FC236}">
                  <a16:creationId xmlns:a16="http://schemas.microsoft.com/office/drawing/2014/main" id="{3AE7AC8E-5271-2844-8B4F-BAA89634AAAB}"/>
                </a:ext>
              </a:extLst>
            </p:cNvPr>
            <p:cNvPicPr>
              <a:picLocks noChangeAspect="1"/>
            </p:cNvPicPr>
            <p:nvPr/>
          </p:nvPicPr>
          <p:blipFill>
            <a:blip r:embed="rId9"/>
            <a:stretch>
              <a:fillRect/>
            </a:stretch>
          </p:blipFill>
          <p:spPr>
            <a:xfrm>
              <a:off x="5862123" y="4730381"/>
              <a:ext cx="146638" cy="158658"/>
            </a:xfrm>
            <a:prstGeom prst="rect">
              <a:avLst/>
            </a:prstGeom>
            <a:scene3d>
              <a:camera prst="orthographicFront">
                <a:rot lat="0" lon="0" rev="0"/>
              </a:camera>
              <a:lightRig rig="threePt" dir="t"/>
            </a:scene3d>
          </p:spPr>
        </p:pic>
        <p:grpSp>
          <p:nvGrpSpPr>
            <p:cNvPr id="6" name="Group 5">
              <a:extLst>
                <a:ext uri="{FF2B5EF4-FFF2-40B4-BE49-F238E27FC236}">
                  <a16:creationId xmlns:a16="http://schemas.microsoft.com/office/drawing/2014/main" id="{30059DF4-C1BD-664D-B6C1-C0F95A23BC19}"/>
                </a:ext>
              </a:extLst>
            </p:cNvPr>
            <p:cNvGrpSpPr/>
            <p:nvPr/>
          </p:nvGrpSpPr>
          <p:grpSpPr>
            <a:xfrm rot="162658">
              <a:off x="6488772" y="1048144"/>
              <a:ext cx="3991098" cy="2553424"/>
              <a:chOff x="5191944" y="3877422"/>
              <a:chExt cx="2703677" cy="1640562"/>
            </a:xfrm>
            <a:scene3d>
              <a:camera prst="orthographicFront">
                <a:rot lat="0" lon="0" rev="0"/>
              </a:camera>
              <a:lightRig rig="threePt" dir="t"/>
            </a:scene3d>
          </p:grpSpPr>
          <p:pic>
            <p:nvPicPr>
              <p:cNvPr id="14" name="Picture 13">
                <a:extLst>
                  <a:ext uri="{FF2B5EF4-FFF2-40B4-BE49-F238E27FC236}">
                    <a16:creationId xmlns:a16="http://schemas.microsoft.com/office/drawing/2014/main" id="{FB780A35-379D-8D42-A5E8-D22CD6737A6E}"/>
                  </a:ext>
                </a:extLst>
              </p:cNvPr>
              <p:cNvPicPr>
                <a:picLocks noChangeAspect="1"/>
              </p:cNvPicPr>
              <p:nvPr/>
            </p:nvPicPr>
            <p:blipFill>
              <a:blip r:embed="rId10"/>
              <a:stretch>
                <a:fillRect/>
              </a:stretch>
            </p:blipFill>
            <p:spPr>
              <a:xfrm rot="21437342">
                <a:off x="5191944" y="3877422"/>
                <a:ext cx="2598985" cy="1620222"/>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89C5A13-C237-E643-B7E0-95A0F470B413}"/>
                      </a:ext>
                    </a:extLst>
                  </p:cNvPr>
                  <p:cNvSpPr txBox="1"/>
                  <p:nvPr/>
                </p:nvSpPr>
                <p:spPr>
                  <a:xfrm>
                    <a:off x="6882277" y="5175301"/>
                    <a:ext cx="195778" cy="31639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616161"/>
                                  </a:solidFill>
                                  <a:latin typeface="Cambria Math" panose="02040503050406030204" pitchFamily="18" charset="0"/>
                                </a:rPr>
                              </m:ctrlPr>
                            </m:sSubPr>
                            <m:e>
                              <m:r>
                                <a:rPr lang="en-US" b="1" i="1">
                                  <a:solidFill>
                                    <a:srgbClr val="616161"/>
                                  </a:solidFill>
                                  <a:latin typeface="Cambria Math" panose="02040503050406030204" pitchFamily="18" charset="0"/>
                                </a:rPr>
                                <m:t>𝒛</m:t>
                              </m:r>
                            </m:e>
                            <m:sub>
                              <m:r>
                                <a:rPr lang="en-US" b="1">
                                  <a:solidFill>
                                    <a:srgbClr val="616161"/>
                                  </a:solidFill>
                                  <a:latin typeface="Cambria Math" panose="02040503050406030204" pitchFamily="18" charset="0"/>
                                </a:rPr>
                                <m:t>𝟐</m:t>
                              </m:r>
                            </m:sub>
                          </m:sSub>
                        </m:oMath>
                      </m:oMathPara>
                    </a14:m>
                    <a:endParaRPr lang="en-US" b="1" dirty="0">
                      <a:solidFill>
                        <a:srgbClr val="616161"/>
                      </a:solidFill>
                    </a:endParaRPr>
                  </a:p>
                </p:txBody>
              </p:sp>
            </mc:Choice>
            <mc:Fallback xmlns="">
              <p:sp>
                <p:nvSpPr>
                  <p:cNvPr id="24" name="TextBox 23">
                    <a:extLst>
                      <a:ext uri="{FF2B5EF4-FFF2-40B4-BE49-F238E27FC236}">
                        <a16:creationId xmlns:a16="http://schemas.microsoft.com/office/drawing/2014/main" id="{A89C5A13-C237-E643-B7E0-95A0F470B413}"/>
                      </a:ext>
                    </a:extLst>
                  </p:cNvPr>
                  <p:cNvSpPr txBox="1">
                    <a:spLocks noRot="1" noChangeAspect="1" noMove="1" noResize="1" noEditPoints="1" noAdjustHandles="1" noChangeArrowheads="1" noChangeShapeType="1" noTextEdit="1"/>
                  </p:cNvSpPr>
                  <p:nvPr/>
                </p:nvSpPr>
                <p:spPr>
                  <a:xfrm>
                    <a:off x="6882277" y="5175301"/>
                    <a:ext cx="195778" cy="316392"/>
                  </a:xfrm>
                  <a:prstGeom prst="rect">
                    <a:avLst/>
                  </a:prstGeom>
                  <a:blipFill>
                    <a:blip r:embed="rId11"/>
                    <a:stretch>
                      <a:fillRect r="-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827EB7E-FECD-5C43-90C8-33DFBB57DD79}"/>
                      </a:ext>
                    </a:extLst>
                  </p:cNvPr>
                  <p:cNvSpPr txBox="1"/>
                  <p:nvPr/>
                </p:nvSpPr>
                <p:spPr>
                  <a:xfrm>
                    <a:off x="5590168" y="5201592"/>
                    <a:ext cx="195778" cy="31639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616161"/>
                                  </a:solidFill>
                                  <a:latin typeface="Cambria Math" panose="02040503050406030204" pitchFamily="18" charset="0"/>
                                </a:rPr>
                              </m:ctrlPr>
                            </m:sSubPr>
                            <m:e>
                              <m:r>
                                <a:rPr lang="en-US" b="1" i="1">
                                  <a:solidFill>
                                    <a:srgbClr val="616161"/>
                                  </a:solidFill>
                                  <a:latin typeface="Cambria Math" panose="02040503050406030204" pitchFamily="18" charset="0"/>
                                </a:rPr>
                                <m:t>𝒛</m:t>
                              </m:r>
                            </m:e>
                            <m:sub>
                              <m:r>
                                <a:rPr lang="en-US" b="1">
                                  <a:solidFill>
                                    <a:srgbClr val="616161"/>
                                  </a:solidFill>
                                  <a:latin typeface="Cambria Math" panose="02040503050406030204" pitchFamily="18" charset="0"/>
                                </a:rPr>
                                <m:t>𝟏</m:t>
                              </m:r>
                            </m:sub>
                          </m:sSub>
                        </m:oMath>
                      </m:oMathPara>
                    </a14:m>
                    <a:endParaRPr lang="en-US" b="1" dirty="0">
                      <a:solidFill>
                        <a:srgbClr val="616161"/>
                      </a:solidFill>
                    </a:endParaRPr>
                  </a:p>
                </p:txBody>
              </p:sp>
            </mc:Choice>
            <mc:Fallback xmlns="">
              <p:sp>
                <p:nvSpPr>
                  <p:cNvPr id="25" name="TextBox 24">
                    <a:extLst>
                      <a:ext uri="{FF2B5EF4-FFF2-40B4-BE49-F238E27FC236}">
                        <a16:creationId xmlns:a16="http://schemas.microsoft.com/office/drawing/2014/main" id="{5827EB7E-FECD-5C43-90C8-33DFBB57DD79}"/>
                      </a:ext>
                    </a:extLst>
                  </p:cNvPr>
                  <p:cNvSpPr txBox="1">
                    <a:spLocks noRot="1" noChangeAspect="1" noMove="1" noResize="1" noEditPoints="1" noAdjustHandles="1" noChangeArrowheads="1" noChangeShapeType="1" noTextEdit="1"/>
                  </p:cNvSpPr>
                  <p:nvPr/>
                </p:nvSpPr>
                <p:spPr>
                  <a:xfrm>
                    <a:off x="5590168" y="5201592"/>
                    <a:ext cx="195778" cy="316392"/>
                  </a:xfrm>
                  <a:prstGeom prst="rect">
                    <a:avLst/>
                  </a:prstGeom>
                  <a:blipFill>
                    <a:blip r:embed="rId12"/>
                    <a:stretch>
                      <a:fillRect r="-534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F9E86694-CF7E-5642-8A89-467E49C7C35F}"/>
                      </a:ext>
                    </a:extLst>
                  </p:cNvPr>
                  <p:cNvSpPr txBox="1"/>
                  <p:nvPr/>
                </p:nvSpPr>
                <p:spPr>
                  <a:xfrm>
                    <a:off x="7601723" y="3923504"/>
                    <a:ext cx="293898" cy="23729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1" i="1">
                                  <a:solidFill>
                                    <a:srgbClr val="616161"/>
                                  </a:solidFill>
                                  <a:latin typeface="Cambria Math" panose="02040503050406030204" pitchFamily="18" charset="0"/>
                                </a:rPr>
                              </m:ctrlPr>
                            </m:sSupPr>
                            <m:e>
                              <m:r>
                                <a:rPr lang="en-US" b="1" i="1">
                                  <a:solidFill>
                                    <a:srgbClr val="616161"/>
                                  </a:solidFill>
                                  <a:latin typeface="Cambria Math" panose="02040503050406030204" pitchFamily="18" charset="0"/>
                                </a:rPr>
                                <m:t>𝒆</m:t>
                              </m:r>
                            </m:e>
                            <m:sup>
                              <m:r>
                                <a:rPr lang="en-US" b="1" i="1">
                                  <a:solidFill>
                                    <a:srgbClr val="616161"/>
                                  </a:solidFill>
                                  <a:latin typeface="Cambria Math" panose="02040503050406030204" pitchFamily="18" charset="0"/>
                                </a:rPr>
                                <m:t>−</m:t>
                              </m:r>
                              <m:r>
                                <a:rPr lang="en-US" b="1" i="1">
                                  <a:solidFill>
                                    <a:srgbClr val="616161"/>
                                  </a:solidFill>
                                  <a:latin typeface="Cambria Math" panose="02040503050406030204" pitchFamily="18" charset="0"/>
                                </a:rPr>
                                <m:t>𝜺</m:t>
                              </m:r>
                            </m:sup>
                          </m:sSup>
                        </m:oMath>
                      </m:oMathPara>
                    </a14:m>
                    <a:endParaRPr lang="en-US" b="1" dirty="0">
                      <a:solidFill>
                        <a:srgbClr val="616161"/>
                      </a:solidFill>
                    </a:endParaRPr>
                  </a:p>
                </p:txBody>
              </p:sp>
            </mc:Choice>
            <mc:Fallback xmlns="">
              <p:sp>
                <p:nvSpPr>
                  <p:cNvPr id="41" name="TextBox 40">
                    <a:extLst>
                      <a:ext uri="{FF2B5EF4-FFF2-40B4-BE49-F238E27FC236}">
                        <a16:creationId xmlns:a16="http://schemas.microsoft.com/office/drawing/2014/main" id="{F9E86694-CF7E-5642-8A89-467E49C7C35F}"/>
                      </a:ext>
                    </a:extLst>
                  </p:cNvPr>
                  <p:cNvSpPr txBox="1">
                    <a:spLocks noRot="1" noChangeAspect="1" noMove="1" noResize="1" noEditPoints="1" noAdjustHandles="1" noChangeArrowheads="1" noChangeShapeType="1" noTextEdit="1"/>
                  </p:cNvSpPr>
                  <p:nvPr/>
                </p:nvSpPr>
                <p:spPr>
                  <a:xfrm>
                    <a:off x="7601723" y="3923504"/>
                    <a:ext cx="293898" cy="237294"/>
                  </a:xfrm>
                  <a:prstGeom prst="rect">
                    <a:avLst/>
                  </a:prstGeom>
                  <a:blipFill>
                    <a:blip r:embed="rId13"/>
                    <a:stretch>
                      <a:fillRect l="-13333" r="-11667"/>
                    </a:stretch>
                  </a:blipFill>
                </p:spPr>
                <p:txBody>
                  <a:bodyPr/>
                  <a:lstStyle/>
                  <a:p>
                    <a:r>
                      <a:rPr lang="en-US">
                        <a:noFill/>
                      </a:rPr>
                      <a:t> </a:t>
                    </a:r>
                  </a:p>
                </p:txBody>
              </p:sp>
            </mc:Fallback>
          </mc:AlternateContent>
        </p:grpSp>
        <p:grpSp>
          <p:nvGrpSpPr>
            <p:cNvPr id="10" name="Group 9">
              <a:extLst>
                <a:ext uri="{FF2B5EF4-FFF2-40B4-BE49-F238E27FC236}">
                  <a16:creationId xmlns:a16="http://schemas.microsoft.com/office/drawing/2014/main" id="{F2AD83FE-13D7-594D-BAB8-68BE026E4DAE}"/>
                </a:ext>
              </a:extLst>
            </p:cNvPr>
            <p:cNvGrpSpPr/>
            <p:nvPr/>
          </p:nvGrpSpPr>
          <p:grpSpPr>
            <a:xfrm>
              <a:off x="2192306" y="1141144"/>
              <a:ext cx="3875251" cy="2382590"/>
              <a:chOff x="8399445" y="3980579"/>
              <a:chExt cx="2721334" cy="1530803"/>
            </a:xfrm>
            <a:scene3d>
              <a:camera prst="orthographicFront">
                <a:rot lat="0" lon="0" rev="0"/>
              </a:camera>
              <a:lightRig rig="threePt" dir="t"/>
            </a:scene3d>
          </p:grpSpPr>
          <p:pic>
            <p:nvPicPr>
              <p:cNvPr id="13" name="Picture 12">
                <a:extLst>
                  <a:ext uri="{FF2B5EF4-FFF2-40B4-BE49-F238E27FC236}">
                    <a16:creationId xmlns:a16="http://schemas.microsoft.com/office/drawing/2014/main" id="{30E3C37D-BDBE-AF4A-AFBA-E23D23C9D610}"/>
                  </a:ext>
                </a:extLst>
              </p:cNvPr>
              <p:cNvPicPr>
                <a:picLocks noChangeAspect="1"/>
              </p:cNvPicPr>
              <p:nvPr/>
            </p:nvPicPr>
            <p:blipFill>
              <a:blip r:embed="rId14"/>
              <a:stretch>
                <a:fillRect/>
              </a:stretch>
            </p:blipFill>
            <p:spPr>
              <a:xfrm>
                <a:off x="8399445" y="3980579"/>
                <a:ext cx="2596874" cy="1458063"/>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C57E46B-5659-7B48-AD0F-FBC535CFF756}"/>
                      </a:ext>
                    </a:extLst>
                  </p:cNvPr>
                  <p:cNvSpPr txBox="1"/>
                  <p:nvPr/>
                </p:nvSpPr>
                <p:spPr>
                  <a:xfrm>
                    <a:off x="10093860" y="5194990"/>
                    <a:ext cx="195778" cy="31639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616161"/>
                                  </a:solidFill>
                                  <a:latin typeface="Cambria Math" panose="02040503050406030204" pitchFamily="18" charset="0"/>
                                </a:rPr>
                              </m:ctrlPr>
                            </m:sSubPr>
                            <m:e>
                              <m:r>
                                <a:rPr lang="en-US" b="1" i="1">
                                  <a:solidFill>
                                    <a:srgbClr val="616161"/>
                                  </a:solidFill>
                                  <a:latin typeface="Cambria Math" panose="02040503050406030204" pitchFamily="18" charset="0"/>
                                </a:rPr>
                                <m:t>𝒛</m:t>
                              </m:r>
                            </m:e>
                            <m:sub>
                              <m:r>
                                <a:rPr lang="en-US" b="1">
                                  <a:solidFill>
                                    <a:srgbClr val="616161"/>
                                  </a:solidFill>
                                  <a:latin typeface="Cambria Math" panose="02040503050406030204" pitchFamily="18" charset="0"/>
                                </a:rPr>
                                <m:t>𝟐</m:t>
                              </m:r>
                            </m:sub>
                          </m:sSub>
                        </m:oMath>
                      </m:oMathPara>
                    </a14:m>
                    <a:endParaRPr lang="en-US" b="1" dirty="0">
                      <a:solidFill>
                        <a:srgbClr val="616161"/>
                      </a:solidFill>
                    </a:endParaRPr>
                  </a:p>
                </p:txBody>
              </p:sp>
            </mc:Choice>
            <mc:Fallback xmlns="">
              <p:sp>
                <p:nvSpPr>
                  <p:cNvPr id="26" name="TextBox 25">
                    <a:extLst>
                      <a:ext uri="{FF2B5EF4-FFF2-40B4-BE49-F238E27FC236}">
                        <a16:creationId xmlns:a16="http://schemas.microsoft.com/office/drawing/2014/main" id="{0C57E46B-5659-7B48-AD0F-FBC535CFF756}"/>
                      </a:ext>
                    </a:extLst>
                  </p:cNvPr>
                  <p:cNvSpPr txBox="1">
                    <a:spLocks noRot="1" noChangeAspect="1" noMove="1" noResize="1" noEditPoints="1" noAdjustHandles="1" noChangeArrowheads="1" noChangeShapeType="1" noTextEdit="1"/>
                  </p:cNvSpPr>
                  <p:nvPr/>
                </p:nvSpPr>
                <p:spPr>
                  <a:xfrm>
                    <a:off x="10093860" y="5194990"/>
                    <a:ext cx="195778" cy="316392"/>
                  </a:xfrm>
                  <a:prstGeom prst="rect">
                    <a:avLst/>
                  </a:prstGeom>
                  <a:blipFill>
                    <a:blip r:embed="rId15"/>
                    <a:stretch>
                      <a:fillRect r="-641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4004D59-0C61-1342-9BD1-087EAB34C411}"/>
                      </a:ext>
                    </a:extLst>
                  </p:cNvPr>
                  <p:cNvSpPr txBox="1"/>
                  <p:nvPr/>
                </p:nvSpPr>
                <p:spPr>
                  <a:xfrm>
                    <a:off x="8811752" y="5155313"/>
                    <a:ext cx="195778" cy="31639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616161"/>
                                  </a:solidFill>
                                  <a:latin typeface="Cambria Math" panose="02040503050406030204" pitchFamily="18" charset="0"/>
                                </a:rPr>
                              </m:ctrlPr>
                            </m:sSubPr>
                            <m:e>
                              <m:r>
                                <a:rPr lang="en-US" b="1" i="1">
                                  <a:solidFill>
                                    <a:srgbClr val="616161"/>
                                  </a:solidFill>
                                  <a:latin typeface="Cambria Math" panose="02040503050406030204" pitchFamily="18" charset="0"/>
                                </a:rPr>
                                <m:t>𝒛</m:t>
                              </m:r>
                            </m:e>
                            <m:sub>
                              <m:r>
                                <a:rPr lang="en-US" b="1">
                                  <a:solidFill>
                                    <a:srgbClr val="616161"/>
                                  </a:solidFill>
                                  <a:latin typeface="Cambria Math" panose="02040503050406030204" pitchFamily="18" charset="0"/>
                                </a:rPr>
                                <m:t>𝟏</m:t>
                              </m:r>
                            </m:sub>
                          </m:sSub>
                        </m:oMath>
                      </m:oMathPara>
                    </a14:m>
                    <a:endParaRPr lang="en-US" b="1" dirty="0">
                      <a:solidFill>
                        <a:srgbClr val="616161"/>
                      </a:solidFill>
                    </a:endParaRPr>
                  </a:p>
                </p:txBody>
              </p:sp>
            </mc:Choice>
            <mc:Fallback xmlns="">
              <p:sp>
                <p:nvSpPr>
                  <p:cNvPr id="27" name="TextBox 26">
                    <a:extLst>
                      <a:ext uri="{FF2B5EF4-FFF2-40B4-BE49-F238E27FC236}">
                        <a16:creationId xmlns:a16="http://schemas.microsoft.com/office/drawing/2014/main" id="{64004D59-0C61-1342-9BD1-087EAB34C411}"/>
                      </a:ext>
                    </a:extLst>
                  </p:cNvPr>
                  <p:cNvSpPr txBox="1">
                    <a:spLocks noRot="1" noChangeAspect="1" noMove="1" noResize="1" noEditPoints="1" noAdjustHandles="1" noChangeArrowheads="1" noChangeShapeType="1" noTextEdit="1"/>
                  </p:cNvSpPr>
                  <p:nvPr/>
                </p:nvSpPr>
                <p:spPr>
                  <a:xfrm>
                    <a:off x="8811752" y="5155313"/>
                    <a:ext cx="195778" cy="316392"/>
                  </a:xfrm>
                  <a:prstGeom prst="rect">
                    <a:avLst/>
                  </a:prstGeom>
                  <a:blipFill>
                    <a:blip r:embed="rId16"/>
                    <a:stretch>
                      <a:fillRect r="-6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086A80A-5A48-C14D-9E3B-E00DD9306330}"/>
                      </a:ext>
                    </a:extLst>
                  </p:cNvPr>
                  <p:cNvSpPr txBox="1"/>
                  <p:nvPr/>
                </p:nvSpPr>
                <p:spPr>
                  <a:xfrm>
                    <a:off x="10826881" y="4032425"/>
                    <a:ext cx="293898" cy="23729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1" i="1">
                                  <a:solidFill>
                                    <a:srgbClr val="616161"/>
                                  </a:solidFill>
                                  <a:latin typeface="Cambria Math" panose="02040503050406030204" pitchFamily="18" charset="0"/>
                                </a:rPr>
                              </m:ctrlPr>
                            </m:sSupPr>
                            <m:e>
                              <m:r>
                                <a:rPr lang="en-US" b="1" i="1">
                                  <a:solidFill>
                                    <a:srgbClr val="616161"/>
                                  </a:solidFill>
                                  <a:latin typeface="Cambria Math" panose="02040503050406030204" pitchFamily="18" charset="0"/>
                                </a:rPr>
                                <m:t>𝒆</m:t>
                              </m:r>
                            </m:e>
                            <m:sup>
                              <m:r>
                                <a:rPr lang="en-US" b="1" i="1">
                                  <a:solidFill>
                                    <a:srgbClr val="616161"/>
                                  </a:solidFill>
                                  <a:latin typeface="Cambria Math" panose="02040503050406030204" pitchFamily="18" charset="0"/>
                                </a:rPr>
                                <m:t>−</m:t>
                              </m:r>
                              <m:r>
                                <a:rPr lang="en-US" b="1" i="1">
                                  <a:solidFill>
                                    <a:srgbClr val="616161"/>
                                  </a:solidFill>
                                  <a:latin typeface="Cambria Math" panose="02040503050406030204" pitchFamily="18" charset="0"/>
                                </a:rPr>
                                <m:t>𝜺</m:t>
                              </m:r>
                            </m:sup>
                          </m:sSup>
                        </m:oMath>
                      </m:oMathPara>
                    </a14:m>
                    <a:endParaRPr lang="en-US" b="1" dirty="0">
                      <a:solidFill>
                        <a:srgbClr val="616161"/>
                      </a:solidFill>
                    </a:endParaRPr>
                  </a:p>
                </p:txBody>
              </p:sp>
            </mc:Choice>
            <mc:Fallback xmlns="">
              <p:sp>
                <p:nvSpPr>
                  <p:cNvPr id="42" name="TextBox 41">
                    <a:extLst>
                      <a:ext uri="{FF2B5EF4-FFF2-40B4-BE49-F238E27FC236}">
                        <a16:creationId xmlns:a16="http://schemas.microsoft.com/office/drawing/2014/main" id="{2086A80A-5A48-C14D-9E3B-E00DD9306330}"/>
                      </a:ext>
                    </a:extLst>
                  </p:cNvPr>
                  <p:cNvSpPr txBox="1">
                    <a:spLocks noRot="1" noChangeAspect="1" noMove="1" noResize="1" noEditPoints="1" noAdjustHandles="1" noChangeArrowheads="1" noChangeShapeType="1" noTextEdit="1"/>
                  </p:cNvSpPr>
                  <p:nvPr/>
                </p:nvSpPr>
                <p:spPr>
                  <a:xfrm>
                    <a:off x="10826881" y="4032425"/>
                    <a:ext cx="293898" cy="237294"/>
                  </a:xfrm>
                  <a:prstGeom prst="rect">
                    <a:avLst/>
                  </a:prstGeom>
                  <a:blipFill>
                    <a:blip r:embed="rId17"/>
                    <a:stretch>
                      <a:fillRect l="-12281" r="-1403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80E506E-2D06-5746-81AA-8511DEF27627}"/>
                    </a:ext>
                  </a:extLst>
                </p:cNvPr>
                <p:cNvSpPr txBox="1"/>
                <p:nvPr/>
              </p:nvSpPr>
              <p:spPr>
                <a:xfrm>
                  <a:off x="10184703" y="3090254"/>
                  <a:ext cx="682239" cy="492443"/>
                </a:xfrm>
                <a:prstGeom prst="rect">
                  <a:avLst/>
                </a:prstGeom>
                <a:noFill/>
                <a:scene3d>
                  <a:camera prst="orthographicFront">
                    <a:rot lat="0" lon="0" rev="0"/>
                  </a:camera>
                  <a:lightRig rig="threePt" dir="t"/>
                </a:scene3d>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solidFill>
                              <a:srgbClr val="5315FF"/>
                            </a:solidFill>
                            <a:latin typeface="Cambria Math" panose="02040503050406030204" pitchFamily="18" charset="0"/>
                          </a:rPr>
                          <m:t>SP</m:t>
                        </m:r>
                      </m:oMath>
                    </m:oMathPara>
                  </a14:m>
                  <a:endParaRPr lang="en-US" sz="1350" dirty="0">
                    <a:solidFill>
                      <a:srgbClr val="5315FF"/>
                    </a:solidFill>
                  </a:endParaRPr>
                </a:p>
              </p:txBody>
            </p:sp>
          </mc:Choice>
          <mc:Fallback xmlns="">
            <p:sp>
              <p:nvSpPr>
                <p:cNvPr id="43" name="TextBox 42">
                  <a:extLst>
                    <a:ext uri="{FF2B5EF4-FFF2-40B4-BE49-F238E27FC236}">
                      <a16:creationId xmlns:a16="http://schemas.microsoft.com/office/drawing/2014/main" id="{A80E506E-2D06-5746-81AA-8511DEF27627}"/>
                    </a:ext>
                  </a:extLst>
                </p:cNvPr>
                <p:cNvSpPr txBox="1">
                  <a:spLocks noRot="1" noChangeAspect="1" noMove="1" noResize="1" noEditPoints="1" noAdjustHandles="1" noChangeArrowheads="1" noChangeShapeType="1" noTextEdit="1"/>
                </p:cNvSpPr>
                <p:nvPr/>
              </p:nvSpPr>
              <p:spPr>
                <a:xfrm>
                  <a:off x="10184703" y="3090254"/>
                  <a:ext cx="682239" cy="49244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846837A-2CB6-D94F-B516-9EFC108B7354}"/>
                    </a:ext>
                  </a:extLst>
                </p:cNvPr>
                <p:cNvSpPr txBox="1"/>
                <p:nvPr/>
              </p:nvSpPr>
              <p:spPr>
                <a:xfrm>
                  <a:off x="5588105" y="3126180"/>
                  <a:ext cx="733535" cy="492443"/>
                </a:xfrm>
                <a:prstGeom prst="rect">
                  <a:avLst/>
                </a:prstGeom>
                <a:noFill/>
                <a:scene3d>
                  <a:camera prst="orthographicFront">
                    <a:rot lat="0" lon="0" rev="0"/>
                  </a:camera>
                  <a:lightRig rig="threePt" dir="t"/>
                </a:scene3d>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solidFill>
                              <a:srgbClr val="23B015"/>
                            </a:solidFill>
                            <a:latin typeface="Cambria Math" panose="02040503050406030204" pitchFamily="18" charset="0"/>
                          </a:rPr>
                          <m:t>DP</m:t>
                        </m:r>
                      </m:oMath>
                    </m:oMathPara>
                  </a14:m>
                  <a:endParaRPr lang="en-US" dirty="0">
                    <a:solidFill>
                      <a:srgbClr val="23B015"/>
                    </a:solidFill>
                  </a:endParaRPr>
                </a:p>
              </p:txBody>
            </p:sp>
          </mc:Choice>
          <mc:Fallback xmlns="">
            <p:sp>
              <p:nvSpPr>
                <p:cNvPr id="44" name="TextBox 43">
                  <a:extLst>
                    <a:ext uri="{FF2B5EF4-FFF2-40B4-BE49-F238E27FC236}">
                      <a16:creationId xmlns:a16="http://schemas.microsoft.com/office/drawing/2014/main" id="{8846837A-2CB6-D94F-B516-9EFC108B7354}"/>
                    </a:ext>
                  </a:extLst>
                </p:cNvPr>
                <p:cNvSpPr txBox="1">
                  <a:spLocks noRot="1" noChangeAspect="1" noMove="1" noResize="1" noEditPoints="1" noAdjustHandles="1" noChangeArrowheads="1" noChangeShapeType="1" noTextEdit="1"/>
                </p:cNvSpPr>
                <p:nvPr/>
              </p:nvSpPr>
              <p:spPr>
                <a:xfrm>
                  <a:off x="5588105" y="3126180"/>
                  <a:ext cx="733535" cy="492443"/>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B10E4FC-2572-9D40-B108-FE0257A7276F}"/>
                    </a:ext>
                  </a:extLst>
                </p:cNvPr>
                <p:cNvSpPr txBox="1"/>
                <p:nvPr/>
              </p:nvSpPr>
              <p:spPr>
                <a:xfrm>
                  <a:off x="2145313" y="1014842"/>
                  <a:ext cx="474917" cy="430887"/>
                </a:xfrm>
                <a:prstGeom prst="rect">
                  <a:avLst/>
                </a:prstGeom>
                <a:noFill/>
                <a:scene3d>
                  <a:camera prst="orthographicFront">
                    <a:rot lat="0" lon="0" rev="0"/>
                  </a:camera>
                  <a:lightRig rig="threePt" dir="t"/>
                </a:scene3d>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b="1">
                            <a:latin typeface="Cambria Math" panose="02040503050406030204" pitchFamily="18" charset="0"/>
                          </a:rPr>
                          <m:t>𝐚</m:t>
                        </m:r>
                      </m:oMath>
                    </m:oMathPara>
                  </a14:m>
                  <a:endParaRPr lang="en-US" sz="1500" b="1" dirty="0"/>
                </a:p>
              </p:txBody>
            </p:sp>
          </mc:Choice>
          <mc:Fallback xmlns="">
            <p:sp>
              <p:nvSpPr>
                <p:cNvPr id="15" name="TextBox 14">
                  <a:extLst>
                    <a:ext uri="{FF2B5EF4-FFF2-40B4-BE49-F238E27FC236}">
                      <a16:creationId xmlns:a16="http://schemas.microsoft.com/office/drawing/2014/main" id="{BB10E4FC-2572-9D40-B108-FE0257A7276F}"/>
                    </a:ext>
                  </a:extLst>
                </p:cNvPr>
                <p:cNvSpPr txBox="1">
                  <a:spLocks noRot="1" noChangeAspect="1" noMove="1" noResize="1" noEditPoints="1" noAdjustHandles="1" noChangeArrowheads="1" noChangeShapeType="1" noTextEdit="1"/>
                </p:cNvSpPr>
                <p:nvPr/>
              </p:nvSpPr>
              <p:spPr>
                <a:xfrm>
                  <a:off x="2145313" y="1014842"/>
                  <a:ext cx="474917" cy="430887"/>
                </a:xfrm>
                <a:prstGeom prst="rect">
                  <a:avLst/>
                </a:prstGeom>
                <a:blipFill>
                  <a:blip r:embed="rId20"/>
                  <a:stretch>
                    <a:fillRect/>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348DB8AB-97BE-6647-A553-B2BC80325D3B}"/>
                </a:ext>
              </a:extLst>
            </p:cNvPr>
            <p:cNvGrpSpPr/>
            <p:nvPr/>
          </p:nvGrpSpPr>
          <p:grpSpPr>
            <a:xfrm>
              <a:off x="2052274" y="3642889"/>
              <a:ext cx="4093276" cy="3180190"/>
              <a:chOff x="2741106" y="3696239"/>
              <a:chExt cx="3381989" cy="2774948"/>
            </a:xfrm>
          </p:grpSpPr>
          <p:grpSp>
            <p:nvGrpSpPr>
              <p:cNvPr id="19" name="Group 18">
                <a:extLst>
                  <a:ext uri="{FF2B5EF4-FFF2-40B4-BE49-F238E27FC236}">
                    <a16:creationId xmlns:a16="http://schemas.microsoft.com/office/drawing/2014/main" id="{D9230BEC-D2D4-BA4F-A08D-93757C162C4C}"/>
                  </a:ext>
                </a:extLst>
              </p:cNvPr>
              <p:cNvGrpSpPr/>
              <p:nvPr/>
            </p:nvGrpSpPr>
            <p:grpSpPr>
              <a:xfrm>
                <a:off x="2741106" y="3696239"/>
                <a:ext cx="3381989" cy="2774948"/>
                <a:chOff x="8508737" y="1865018"/>
                <a:chExt cx="2490978" cy="1899888"/>
              </a:xfrm>
              <a:scene3d>
                <a:camera prst="orthographicFront">
                  <a:rot lat="600000" lon="0" rev="0"/>
                </a:camera>
                <a:lightRig rig="threePt" dir="t"/>
              </a:scene3d>
            </p:grpSpPr>
            <p:pic>
              <p:nvPicPr>
                <p:cNvPr id="12" name="Picture 11">
                  <a:extLst>
                    <a:ext uri="{FF2B5EF4-FFF2-40B4-BE49-F238E27FC236}">
                      <a16:creationId xmlns:a16="http://schemas.microsoft.com/office/drawing/2014/main" id="{7E798E89-BD06-8141-9790-E4630CFF8D2F}"/>
                    </a:ext>
                  </a:extLst>
                </p:cNvPr>
                <p:cNvPicPr>
                  <a:picLocks noChangeAspect="1"/>
                </p:cNvPicPr>
                <p:nvPr/>
              </p:nvPicPr>
              <p:blipFill>
                <a:blip r:embed="rId21"/>
                <a:stretch>
                  <a:fillRect/>
                </a:stretch>
              </p:blipFill>
              <p:spPr>
                <a:xfrm>
                  <a:off x="8508737" y="1865018"/>
                  <a:ext cx="2313175" cy="1899888"/>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1EDD99B-E122-5A40-951F-7C79100DE20A}"/>
                        </a:ext>
                      </a:extLst>
                    </p:cNvPr>
                    <p:cNvSpPr txBox="1"/>
                    <p:nvPr/>
                  </p:nvSpPr>
                  <p:spPr>
                    <a:xfrm>
                      <a:off x="10021037" y="3428988"/>
                      <a:ext cx="195778" cy="29419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616161"/>
                                    </a:solidFill>
                                    <a:latin typeface="Cambria Math" panose="02040503050406030204" pitchFamily="18" charset="0"/>
                                  </a:rPr>
                                </m:ctrlPr>
                              </m:sSubPr>
                              <m:e>
                                <m:r>
                                  <a:rPr lang="en-US" b="1" i="1">
                                    <a:solidFill>
                                      <a:srgbClr val="616161"/>
                                    </a:solidFill>
                                    <a:latin typeface="Cambria Math" panose="02040503050406030204" pitchFamily="18" charset="0"/>
                                  </a:rPr>
                                  <m:t>𝒛</m:t>
                                </m:r>
                              </m:e>
                              <m:sub>
                                <m:r>
                                  <a:rPr lang="en-US" b="1">
                                    <a:solidFill>
                                      <a:srgbClr val="616161"/>
                                    </a:solidFill>
                                    <a:latin typeface="Cambria Math" panose="02040503050406030204" pitchFamily="18" charset="0"/>
                                  </a:rPr>
                                  <m:t>𝟐</m:t>
                                </m:r>
                              </m:sub>
                            </m:sSub>
                          </m:oMath>
                        </m:oMathPara>
                      </a14:m>
                      <a:endParaRPr lang="en-US" b="1" dirty="0">
                        <a:solidFill>
                          <a:srgbClr val="616161"/>
                        </a:solidFill>
                      </a:endParaRPr>
                    </a:p>
                  </p:txBody>
                </p:sp>
              </mc:Choice>
              <mc:Fallback xmlns="">
                <p:sp>
                  <p:nvSpPr>
                    <p:cNvPr id="22" name="TextBox 21">
                      <a:extLst>
                        <a:ext uri="{FF2B5EF4-FFF2-40B4-BE49-F238E27FC236}">
                          <a16:creationId xmlns:a16="http://schemas.microsoft.com/office/drawing/2014/main" id="{01EDD99B-E122-5A40-951F-7C79100DE20A}"/>
                        </a:ext>
                      </a:extLst>
                    </p:cNvPr>
                    <p:cNvSpPr txBox="1">
                      <a:spLocks noRot="1" noChangeAspect="1" noMove="1" noResize="1" noEditPoints="1" noAdjustHandles="1" noChangeArrowheads="1" noChangeShapeType="1" noTextEdit="1"/>
                    </p:cNvSpPr>
                    <p:nvPr/>
                  </p:nvSpPr>
                  <p:spPr>
                    <a:xfrm>
                      <a:off x="10021037" y="3428988"/>
                      <a:ext cx="195778" cy="294192"/>
                    </a:xfrm>
                    <a:prstGeom prst="rect">
                      <a:avLst/>
                    </a:prstGeom>
                    <a:blipFill>
                      <a:blip r:embed="rId22"/>
                      <a:stretch>
                        <a:fillRect r="-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8CE3247-84CF-954A-8489-1A7D71179E08}"/>
                        </a:ext>
                      </a:extLst>
                    </p:cNvPr>
                    <p:cNvSpPr txBox="1"/>
                    <p:nvPr/>
                  </p:nvSpPr>
                  <p:spPr>
                    <a:xfrm>
                      <a:off x="8577412" y="3084678"/>
                      <a:ext cx="195778" cy="29419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616161"/>
                                    </a:solidFill>
                                    <a:latin typeface="Cambria Math" panose="02040503050406030204" pitchFamily="18" charset="0"/>
                                  </a:rPr>
                                </m:ctrlPr>
                              </m:sSubPr>
                              <m:e>
                                <m:r>
                                  <a:rPr lang="en-US" b="1" i="1">
                                    <a:solidFill>
                                      <a:srgbClr val="616161"/>
                                    </a:solidFill>
                                    <a:latin typeface="Cambria Math" panose="02040503050406030204" pitchFamily="18" charset="0"/>
                                  </a:rPr>
                                  <m:t>𝒛</m:t>
                                </m:r>
                              </m:e>
                              <m:sub>
                                <m:r>
                                  <a:rPr lang="en-US" b="1">
                                    <a:solidFill>
                                      <a:srgbClr val="616161"/>
                                    </a:solidFill>
                                    <a:latin typeface="Cambria Math" panose="02040503050406030204" pitchFamily="18" charset="0"/>
                                  </a:rPr>
                                  <m:t>𝟏</m:t>
                                </m:r>
                              </m:sub>
                            </m:sSub>
                          </m:oMath>
                        </m:oMathPara>
                      </a14:m>
                      <a:endParaRPr lang="en-US" b="1" dirty="0">
                        <a:solidFill>
                          <a:srgbClr val="616161"/>
                        </a:solidFill>
                      </a:endParaRPr>
                    </a:p>
                  </p:txBody>
                </p:sp>
              </mc:Choice>
              <mc:Fallback xmlns="">
                <p:sp>
                  <p:nvSpPr>
                    <p:cNvPr id="23" name="TextBox 22">
                      <a:extLst>
                        <a:ext uri="{FF2B5EF4-FFF2-40B4-BE49-F238E27FC236}">
                          <a16:creationId xmlns:a16="http://schemas.microsoft.com/office/drawing/2014/main" id="{78CE3247-84CF-954A-8489-1A7D71179E08}"/>
                        </a:ext>
                      </a:extLst>
                    </p:cNvPr>
                    <p:cNvSpPr txBox="1">
                      <a:spLocks noRot="1" noChangeAspect="1" noMove="1" noResize="1" noEditPoints="1" noAdjustHandles="1" noChangeArrowheads="1" noChangeShapeType="1" noTextEdit="1"/>
                    </p:cNvSpPr>
                    <p:nvPr/>
                  </p:nvSpPr>
                  <p:spPr>
                    <a:xfrm>
                      <a:off x="8577412" y="3084678"/>
                      <a:ext cx="195778" cy="294192"/>
                    </a:xfrm>
                    <a:prstGeom prst="rect">
                      <a:avLst/>
                    </a:prstGeom>
                    <a:blipFill>
                      <a:blip r:embed="rId23"/>
                      <a:stretch>
                        <a:fillRect r="-22727"/>
                      </a:stretch>
                    </a:blipFill>
                  </p:spPr>
                  <p:txBody>
                    <a:bodyPr/>
                    <a:lstStyle/>
                    <a:p>
                      <a:r>
                        <a:rPr lang="en-US">
                          <a:noFill/>
                        </a:rPr>
                        <a:t> </a:t>
                      </a:r>
                    </a:p>
                  </p:txBody>
                </p:sp>
              </mc:Fallback>
            </mc:AlternateContent>
            <p:sp>
              <p:nvSpPr>
                <p:cNvPr id="40" name="TextBox 39">
                  <a:extLst>
                    <a:ext uri="{FF2B5EF4-FFF2-40B4-BE49-F238E27FC236}">
                      <a16:creationId xmlns:a16="http://schemas.microsoft.com/office/drawing/2014/main" id="{C80DCC81-1C5E-5F45-A299-26FDDC27A6FA}"/>
                    </a:ext>
                  </a:extLst>
                </p:cNvPr>
                <p:cNvSpPr txBox="1"/>
                <p:nvPr/>
              </p:nvSpPr>
              <p:spPr>
                <a:xfrm rot="5645708">
                  <a:off x="10408049" y="2855409"/>
                  <a:ext cx="958574" cy="224758"/>
                </a:xfrm>
                <a:prstGeom prst="rect">
                  <a:avLst/>
                </a:prstGeom>
                <a:noFill/>
              </p:spPr>
              <p:txBody>
                <a:bodyPr wrap="square" lIns="0" tIns="0" rIns="0" bIns="0" rtlCol="0">
                  <a:spAutoFit/>
                </a:bodyPr>
                <a:lstStyle/>
                <a:p>
                  <a:r>
                    <a:rPr lang="en-US" b="1" dirty="0">
                      <a:solidFill>
                        <a:srgbClr val="616161"/>
                      </a:solidFill>
                    </a:rPr>
                    <a:t>accuracy</a:t>
                  </a:r>
                </a:p>
              </p:txBody>
            </p:sp>
          </p:grpSp>
          <p:pic>
            <p:nvPicPr>
              <p:cNvPr id="50" name="Picture 49">
                <a:extLst>
                  <a:ext uri="{FF2B5EF4-FFF2-40B4-BE49-F238E27FC236}">
                    <a16:creationId xmlns:a16="http://schemas.microsoft.com/office/drawing/2014/main" id="{60BE706B-B595-4B44-8837-173DA48746FD}"/>
                  </a:ext>
                </a:extLst>
              </p:cNvPr>
              <p:cNvPicPr>
                <a:picLocks noChangeAspect="1"/>
              </p:cNvPicPr>
              <p:nvPr/>
            </p:nvPicPr>
            <p:blipFill>
              <a:blip r:embed="rId9"/>
              <a:stretch>
                <a:fillRect/>
              </a:stretch>
            </p:blipFill>
            <p:spPr>
              <a:xfrm>
                <a:off x="5736861" y="5174494"/>
                <a:ext cx="146638" cy="158658"/>
              </a:xfrm>
              <a:prstGeom prst="rect">
                <a:avLst/>
              </a:prstGeom>
              <a:scene3d>
                <a:camera prst="orthographicFront">
                  <a:rot lat="0" lon="0" rev="0"/>
                </a:camera>
                <a:lightRig rig="threePt" dir="t"/>
              </a:scene3d>
            </p:spPr>
          </p:pic>
        </p:grpSp>
        <p:pic>
          <p:nvPicPr>
            <p:cNvPr id="53" name="Picture 52">
              <a:extLst>
                <a:ext uri="{FF2B5EF4-FFF2-40B4-BE49-F238E27FC236}">
                  <a16:creationId xmlns:a16="http://schemas.microsoft.com/office/drawing/2014/main" id="{B33D0FC7-DCBD-2046-8802-5ACEDF5861F1}"/>
                </a:ext>
              </a:extLst>
            </p:cNvPr>
            <p:cNvPicPr>
              <a:picLocks noChangeAspect="1"/>
            </p:cNvPicPr>
            <p:nvPr/>
          </p:nvPicPr>
          <p:blipFill>
            <a:blip r:embed="rId9"/>
            <a:stretch>
              <a:fillRect/>
            </a:stretch>
          </p:blipFill>
          <p:spPr>
            <a:xfrm>
              <a:off x="9413201" y="5259588"/>
              <a:ext cx="146638" cy="158658"/>
            </a:xfrm>
            <a:prstGeom prst="rect">
              <a:avLst/>
            </a:prstGeom>
            <a:scene3d>
              <a:camera prst="orthographicFront">
                <a:rot lat="0" lon="0" rev="0"/>
              </a:camera>
              <a:lightRig rig="threePt" dir="t"/>
            </a:scene3d>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B0FB9BD-F3B8-E94D-BDD5-7261BBA2B079}"/>
                    </a:ext>
                  </a:extLst>
                </p:cNvPr>
                <p:cNvSpPr txBox="1"/>
                <p:nvPr/>
              </p:nvSpPr>
              <p:spPr>
                <a:xfrm>
                  <a:off x="2132489" y="3671258"/>
                  <a:ext cx="489877" cy="430887"/>
                </a:xfrm>
                <a:prstGeom prst="rect">
                  <a:avLst/>
                </a:prstGeom>
                <a:noFill/>
                <a:scene3d>
                  <a:camera prst="orthographicFront">
                    <a:rot lat="0" lon="0" rev="0"/>
                  </a:camera>
                  <a:lightRig rig="threePt" dir="t"/>
                </a:scene3d>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b="1">
                            <a:latin typeface="Cambria Math" panose="02040503050406030204" pitchFamily="18" charset="0"/>
                          </a:rPr>
                          <m:t>𝐛</m:t>
                        </m:r>
                      </m:oMath>
                    </m:oMathPara>
                  </a14:m>
                  <a:endParaRPr lang="en-US" sz="1500" b="1" dirty="0"/>
                </a:p>
              </p:txBody>
            </p:sp>
          </mc:Choice>
          <mc:Fallback xmlns="">
            <p:sp>
              <p:nvSpPr>
                <p:cNvPr id="16" name="TextBox 15">
                  <a:extLst>
                    <a:ext uri="{FF2B5EF4-FFF2-40B4-BE49-F238E27FC236}">
                      <a16:creationId xmlns:a16="http://schemas.microsoft.com/office/drawing/2014/main" id="{3B0FB9BD-F3B8-E94D-BDD5-7261BBA2B079}"/>
                    </a:ext>
                  </a:extLst>
                </p:cNvPr>
                <p:cNvSpPr txBox="1">
                  <a:spLocks noRot="1" noChangeAspect="1" noMove="1" noResize="1" noEditPoints="1" noAdjustHandles="1" noChangeArrowheads="1" noChangeShapeType="1" noTextEdit="1"/>
                </p:cNvSpPr>
                <p:nvPr/>
              </p:nvSpPr>
              <p:spPr>
                <a:xfrm>
                  <a:off x="2132489" y="3671258"/>
                  <a:ext cx="489877" cy="430887"/>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9839C1F-97E9-6E48-99EF-FD597D46DF73}"/>
                    </a:ext>
                  </a:extLst>
                </p:cNvPr>
                <p:cNvSpPr txBox="1"/>
                <p:nvPr/>
              </p:nvSpPr>
              <p:spPr>
                <a:xfrm>
                  <a:off x="6159201" y="3671258"/>
                  <a:ext cx="489877" cy="430887"/>
                </a:xfrm>
                <a:prstGeom prst="rect">
                  <a:avLst/>
                </a:prstGeom>
                <a:noFill/>
                <a:scene3d>
                  <a:camera prst="orthographicFront">
                    <a:rot lat="0" lon="0" rev="0"/>
                  </a:camera>
                  <a:lightRig rig="threePt" dir="t"/>
                </a:scene3d>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b="1">
                            <a:latin typeface="Cambria Math" panose="02040503050406030204" pitchFamily="18" charset="0"/>
                          </a:rPr>
                          <m:t>𝐝</m:t>
                        </m:r>
                      </m:oMath>
                    </m:oMathPara>
                  </a14:m>
                  <a:endParaRPr lang="en-US" sz="1500" b="1" dirty="0"/>
                </a:p>
              </p:txBody>
            </p:sp>
          </mc:Choice>
          <mc:Fallback xmlns="">
            <p:sp>
              <p:nvSpPr>
                <p:cNvPr id="17" name="TextBox 16">
                  <a:extLst>
                    <a:ext uri="{FF2B5EF4-FFF2-40B4-BE49-F238E27FC236}">
                      <a16:creationId xmlns:a16="http://schemas.microsoft.com/office/drawing/2014/main" id="{D9839C1F-97E9-6E48-99EF-FD597D46DF73}"/>
                    </a:ext>
                  </a:extLst>
                </p:cNvPr>
                <p:cNvSpPr txBox="1">
                  <a:spLocks noRot="1" noChangeAspect="1" noMove="1" noResize="1" noEditPoints="1" noAdjustHandles="1" noChangeArrowheads="1" noChangeShapeType="1" noTextEdit="1"/>
                </p:cNvSpPr>
                <p:nvPr/>
              </p:nvSpPr>
              <p:spPr>
                <a:xfrm>
                  <a:off x="6159201" y="3671258"/>
                  <a:ext cx="489877" cy="430887"/>
                </a:xfrm>
                <a:prstGeom prst="rect">
                  <a:avLst/>
                </a:prstGeom>
                <a:blipFill>
                  <a:blip r:embed="rId25"/>
                  <a:stretch>
                    <a:fillRect/>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F59EBA25-5297-0542-8293-689FFC90F994}"/>
                </a:ext>
              </a:extLst>
            </p:cNvPr>
            <p:cNvGrpSpPr/>
            <p:nvPr/>
          </p:nvGrpSpPr>
          <p:grpSpPr>
            <a:xfrm>
              <a:off x="2009402" y="969747"/>
              <a:ext cx="8695770" cy="6070396"/>
              <a:chOff x="4075341" y="841410"/>
              <a:chExt cx="8695770" cy="6070396"/>
            </a:xfrm>
            <a:scene3d>
              <a:camera prst="orthographicFront">
                <a:rot lat="0" lon="0" rev="0"/>
              </a:camera>
              <a:lightRig rig="threePt" dir="t"/>
            </a:scene3d>
          </p:grpSpPr>
          <p:grpSp>
            <p:nvGrpSpPr>
              <p:cNvPr id="29" name="Group 28">
                <a:extLst>
                  <a:ext uri="{FF2B5EF4-FFF2-40B4-BE49-F238E27FC236}">
                    <a16:creationId xmlns:a16="http://schemas.microsoft.com/office/drawing/2014/main" id="{5A4B5075-1AB1-BC42-B86D-FA0567B1AD01}"/>
                  </a:ext>
                </a:extLst>
              </p:cNvPr>
              <p:cNvGrpSpPr/>
              <p:nvPr/>
            </p:nvGrpSpPr>
            <p:grpSpPr>
              <a:xfrm>
                <a:off x="4075341" y="841410"/>
                <a:ext cx="8695770" cy="6070396"/>
                <a:chOff x="4000735" y="1617113"/>
                <a:chExt cx="8695770" cy="6070396"/>
              </a:xfrm>
            </p:grpSpPr>
            <p:cxnSp>
              <p:nvCxnSpPr>
                <p:cNvPr id="30" name="Straight Connector 29">
                  <a:extLst>
                    <a:ext uri="{FF2B5EF4-FFF2-40B4-BE49-F238E27FC236}">
                      <a16:creationId xmlns:a16="http://schemas.microsoft.com/office/drawing/2014/main" id="{9F50FC99-B9FC-B648-9EF9-2D289CE8A45B}"/>
                    </a:ext>
                  </a:extLst>
                </p:cNvPr>
                <p:cNvCxnSpPr>
                  <a:cxnSpLocks/>
                </p:cNvCxnSpPr>
                <p:nvPr/>
              </p:nvCxnSpPr>
              <p:spPr>
                <a:xfrm flipH="1">
                  <a:off x="4000735" y="1619128"/>
                  <a:ext cx="869577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FF5741E-764C-4045-BDB2-6D0CF28764D7}"/>
                    </a:ext>
                  </a:extLst>
                </p:cNvPr>
                <p:cNvCxnSpPr>
                  <a:cxnSpLocks/>
                </p:cNvCxnSpPr>
                <p:nvPr/>
              </p:nvCxnSpPr>
              <p:spPr>
                <a:xfrm>
                  <a:off x="8159171" y="1617113"/>
                  <a:ext cx="14343" cy="60703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CB991B3F-34F3-2F4D-8DB3-2843D5A82B85}"/>
                  </a:ext>
                </a:extLst>
              </p:cNvPr>
              <p:cNvCxnSpPr>
                <a:cxnSpLocks/>
              </p:cNvCxnSpPr>
              <p:nvPr/>
            </p:nvCxnSpPr>
            <p:spPr>
              <a:xfrm flipH="1">
                <a:off x="4075341" y="3457576"/>
                <a:ext cx="8695769" cy="2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55" name="Picture 54">
            <a:extLst>
              <a:ext uri="{FF2B5EF4-FFF2-40B4-BE49-F238E27FC236}">
                <a16:creationId xmlns:a16="http://schemas.microsoft.com/office/drawing/2014/main" id="{F279B10A-6626-2348-BA1E-43A03D14FB48}"/>
              </a:ext>
            </a:extLst>
          </p:cNvPr>
          <p:cNvPicPr>
            <a:picLocks noChangeAspect="1"/>
          </p:cNvPicPr>
          <p:nvPr/>
        </p:nvPicPr>
        <p:blipFill>
          <a:blip r:embed="rId26"/>
          <a:stretch>
            <a:fillRect/>
          </a:stretch>
        </p:blipFill>
        <p:spPr>
          <a:xfrm>
            <a:off x="7735662" y="4488867"/>
            <a:ext cx="133109" cy="136371"/>
          </a:xfrm>
          <a:prstGeom prst="rect">
            <a:avLst/>
          </a:prstGeom>
          <a:scene3d>
            <a:camera prst="orthographicFront">
              <a:rot lat="0" lon="0" rev="0"/>
            </a:camera>
            <a:lightRig rig="threePt" dir="t"/>
          </a:scene3d>
        </p:spPr>
      </p:pic>
      <p:pic>
        <p:nvPicPr>
          <p:cNvPr id="56" name="Picture 55">
            <a:extLst>
              <a:ext uri="{FF2B5EF4-FFF2-40B4-BE49-F238E27FC236}">
                <a16:creationId xmlns:a16="http://schemas.microsoft.com/office/drawing/2014/main" id="{92C14F08-A255-B84A-B1A9-B5D1D1F601A4}"/>
              </a:ext>
            </a:extLst>
          </p:cNvPr>
          <p:cNvPicPr>
            <a:picLocks noChangeAspect="1"/>
          </p:cNvPicPr>
          <p:nvPr/>
        </p:nvPicPr>
        <p:blipFill>
          <a:blip r:embed="rId26"/>
          <a:stretch>
            <a:fillRect/>
          </a:stretch>
        </p:blipFill>
        <p:spPr>
          <a:xfrm rot="20004450">
            <a:off x="7820030" y="2062777"/>
            <a:ext cx="178233" cy="182602"/>
          </a:xfrm>
          <a:prstGeom prst="rect">
            <a:avLst/>
          </a:prstGeom>
          <a:scene3d>
            <a:camera prst="orthographicFront">
              <a:rot lat="0" lon="0" rev="0"/>
            </a:camera>
            <a:lightRig rig="threePt" dir="t"/>
          </a:scene3d>
        </p:spPr>
      </p:pic>
      <p:pic>
        <p:nvPicPr>
          <p:cNvPr id="57" name="Picture 56">
            <a:extLst>
              <a:ext uri="{FF2B5EF4-FFF2-40B4-BE49-F238E27FC236}">
                <a16:creationId xmlns:a16="http://schemas.microsoft.com/office/drawing/2014/main" id="{038A3A8D-17F5-5B46-BD5F-10D4E26E19C2}"/>
              </a:ext>
            </a:extLst>
          </p:cNvPr>
          <p:cNvPicPr>
            <a:picLocks noChangeAspect="1"/>
          </p:cNvPicPr>
          <p:nvPr/>
        </p:nvPicPr>
        <p:blipFill>
          <a:blip r:embed="rId26"/>
          <a:stretch>
            <a:fillRect/>
          </a:stretch>
        </p:blipFill>
        <p:spPr>
          <a:xfrm rot="20004450">
            <a:off x="4504513" y="2037028"/>
            <a:ext cx="178233" cy="182602"/>
          </a:xfrm>
          <a:prstGeom prst="rect">
            <a:avLst/>
          </a:prstGeom>
          <a:scene3d>
            <a:camera prst="orthographicFront">
              <a:rot lat="0" lon="0" rev="0"/>
            </a:camera>
            <a:lightRig rig="threePt" dir="t"/>
          </a:scene3d>
        </p:spPr>
      </p:pic>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1E3DD246-5B15-4844-AA7D-A319B243C7AB}"/>
                  </a:ext>
                </a:extLst>
              </p:cNvPr>
              <p:cNvSpPr txBox="1"/>
              <p:nvPr/>
            </p:nvSpPr>
            <p:spPr>
              <a:xfrm>
                <a:off x="7875991" y="5204075"/>
                <a:ext cx="511679" cy="369332"/>
              </a:xfrm>
              <a:prstGeom prst="rect">
                <a:avLst/>
              </a:prstGeom>
              <a:noFill/>
              <a:scene3d>
                <a:camera prst="orthographicFront">
                  <a:rot lat="0" lon="0" rev="0"/>
                </a:camera>
                <a:lightRig rig="threePt" dir="t"/>
              </a:scene3d>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solidFill>
                            <a:srgbClr val="5315FF"/>
                          </a:solidFill>
                          <a:latin typeface="Cambria Math" panose="02040503050406030204" pitchFamily="18" charset="0"/>
                        </a:rPr>
                        <m:t>SP</m:t>
                      </m:r>
                    </m:oMath>
                  </m:oMathPara>
                </a14:m>
                <a:endParaRPr lang="en-US" sz="1350" dirty="0">
                  <a:solidFill>
                    <a:srgbClr val="5315FF"/>
                  </a:solidFill>
                </a:endParaRPr>
              </a:p>
            </p:txBody>
          </p:sp>
        </mc:Choice>
        <mc:Fallback xmlns="">
          <p:sp>
            <p:nvSpPr>
              <p:cNvPr id="58" name="TextBox 57">
                <a:extLst>
                  <a:ext uri="{FF2B5EF4-FFF2-40B4-BE49-F238E27FC236}">
                    <a16:creationId xmlns:a16="http://schemas.microsoft.com/office/drawing/2014/main" id="{1E3DD246-5B15-4844-AA7D-A319B243C7AB}"/>
                  </a:ext>
                </a:extLst>
              </p:cNvPr>
              <p:cNvSpPr txBox="1">
                <a:spLocks noRot="1" noChangeAspect="1" noMove="1" noResize="1" noEditPoints="1" noAdjustHandles="1" noChangeArrowheads="1" noChangeShapeType="1" noTextEdit="1"/>
              </p:cNvSpPr>
              <p:nvPr/>
            </p:nvSpPr>
            <p:spPr>
              <a:xfrm>
                <a:off x="7875991" y="5204075"/>
                <a:ext cx="511679" cy="369332"/>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9B2DE41-79EC-BE4C-BFA9-5CBD8F58F2AC}"/>
                  </a:ext>
                </a:extLst>
              </p:cNvPr>
              <p:cNvSpPr txBox="1"/>
              <p:nvPr/>
            </p:nvSpPr>
            <p:spPr>
              <a:xfrm>
                <a:off x="4428543" y="5231019"/>
                <a:ext cx="550151" cy="369332"/>
              </a:xfrm>
              <a:prstGeom prst="rect">
                <a:avLst/>
              </a:prstGeom>
              <a:noFill/>
              <a:scene3d>
                <a:camera prst="orthographicFront">
                  <a:rot lat="0" lon="0" rev="0"/>
                </a:camera>
                <a:lightRig rig="threePt" dir="t"/>
              </a:scene3d>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solidFill>
                            <a:srgbClr val="23B015"/>
                          </a:solidFill>
                          <a:latin typeface="Cambria Math" panose="02040503050406030204" pitchFamily="18" charset="0"/>
                        </a:rPr>
                        <m:t>DP</m:t>
                      </m:r>
                    </m:oMath>
                  </m:oMathPara>
                </a14:m>
                <a:endParaRPr lang="en-US" dirty="0">
                  <a:solidFill>
                    <a:srgbClr val="23B015"/>
                  </a:solidFill>
                </a:endParaRPr>
              </a:p>
            </p:txBody>
          </p:sp>
        </mc:Choice>
        <mc:Fallback xmlns="">
          <p:sp>
            <p:nvSpPr>
              <p:cNvPr id="59" name="TextBox 58">
                <a:extLst>
                  <a:ext uri="{FF2B5EF4-FFF2-40B4-BE49-F238E27FC236}">
                    <a16:creationId xmlns:a16="http://schemas.microsoft.com/office/drawing/2014/main" id="{F9B2DE41-79EC-BE4C-BFA9-5CBD8F58F2AC}"/>
                  </a:ext>
                </a:extLst>
              </p:cNvPr>
              <p:cNvSpPr txBox="1">
                <a:spLocks noRot="1" noChangeAspect="1" noMove="1" noResize="1" noEditPoints="1" noAdjustHandles="1" noChangeArrowheads="1" noChangeShapeType="1" noTextEdit="1"/>
              </p:cNvSpPr>
              <p:nvPr/>
            </p:nvSpPr>
            <p:spPr>
              <a:xfrm>
                <a:off x="4428543" y="5231019"/>
                <a:ext cx="550151" cy="369332"/>
              </a:xfrm>
              <a:prstGeom prst="rect">
                <a:avLst/>
              </a:prstGeom>
              <a:blipFill>
                <a:blip r:embed="rId28"/>
                <a:stretch>
                  <a:fillRect/>
                </a:stretch>
              </a:blipFill>
            </p:spPr>
            <p:txBody>
              <a:bodyPr/>
              <a:lstStyle/>
              <a:p>
                <a:r>
                  <a:rPr lang="en-US">
                    <a:noFill/>
                  </a:rPr>
                  <a:t> </a:t>
                </a:r>
              </a:p>
            </p:txBody>
          </p:sp>
        </mc:Fallback>
      </mc:AlternateContent>
      <p:cxnSp>
        <p:nvCxnSpPr>
          <p:cNvPr id="60" name="Straight Connector 59">
            <a:extLst>
              <a:ext uri="{FF2B5EF4-FFF2-40B4-BE49-F238E27FC236}">
                <a16:creationId xmlns:a16="http://schemas.microsoft.com/office/drawing/2014/main" id="{2F5AF7BC-5A46-6845-8FEF-CA4CF4855BE7}"/>
              </a:ext>
            </a:extLst>
          </p:cNvPr>
          <p:cNvCxnSpPr>
            <a:cxnSpLocks/>
          </p:cNvCxnSpPr>
          <p:nvPr/>
        </p:nvCxnSpPr>
        <p:spPr>
          <a:xfrm>
            <a:off x="8265848" y="1248800"/>
            <a:ext cx="619" cy="4534066"/>
          </a:xfrm>
          <a:prstGeom prst="line">
            <a:avLst/>
          </a:prstGeom>
          <a:ln w="15875">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D55A8B2-6BFC-CB43-B949-83081E18A3E8}"/>
              </a:ext>
            </a:extLst>
          </p:cNvPr>
          <p:cNvCxnSpPr>
            <a:cxnSpLocks/>
          </p:cNvCxnSpPr>
          <p:nvPr/>
        </p:nvCxnSpPr>
        <p:spPr>
          <a:xfrm>
            <a:off x="1736747" y="1233912"/>
            <a:ext cx="0" cy="4571269"/>
          </a:xfrm>
          <a:prstGeom prst="line">
            <a:avLst/>
          </a:prstGeom>
          <a:ln w="15875">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3F637F07-DACA-3C40-B2D6-3AA38E097E61}"/>
              </a:ext>
            </a:extLst>
          </p:cNvPr>
          <p:cNvSpPr txBox="1"/>
          <p:nvPr/>
        </p:nvSpPr>
        <p:spPr>
          <a:xfrm>
            <a:off x="4889820" y="1293855"/>
            <a:ext cx="3332758" cy="1892826"/>
          </a:xfrm>
          <a:prstGeom prst="rect">
            <a:avLst/>
          </a:prstGeom>
          <a:solidFill>
            <a:schemeClr val="bg1">
              <a:alpha val="70000"/>
            </a:schemeClr>
          </a:solidFill>
        </p:spPr>
        <p:txBody>
          <a:bodyPr wrap="square" rtlCol="0">
            <a:spAutoFit/>
          </a:bodyPr>
          <a:lstStyle/>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p:txBody>
      </p:sp>
      <p:sp>
        <p:nvSpPr>
          <p:cNvPr id="3" name="TextBox 2">
            <a:extLst>
              <a:ext uri="{FF2B5EF4-FFF2-40B4-BE49-F238E27FC236}">
                <a16:creationId xmlns:a16="http://schemas.microsoft.com/office/drawing/2014/main" id="{42A37A53-3452-954C-8822-FC7085569734}"/>
              </a:ext>
            </a:extLst>
          </p:cNvPr>
          <p:cNvSpPr txBox="1"/>
          <p:nvPr/>
        </p:nvSpPr>
        <p:spPr>
          <a:xfrm>
            <a:off x="1812576" y="1260873"/>
            <a:ext cx="2987054" cy="1869743"/>
          </a:xfrm>
          <a:prstGeom prst="rect">
            <a:avLst/>
          </a:prstGeom>
          <a:solidFill>
            <a:schemeClr val="bg1">
              <a:alpha val="70000"/>
            </a:schemeClr>
          </a:solidFill>
        </p:spPr>
        <p:txBody>
          <a:bodyPr wrap="square" rtlCol="0">
            <a:spAutoFit/>
          </a:bodyPr>
          <a:lstStyle/>
          <a:p>
            <a:endParaRPr lang="en-US" sz="1350" dirty="0"/>
          </a:p>
          <a:p>
            <a:endParaRPr lang="en-US" sz="1200" dirty="0"/>
          </a:p>
          <a:p>
            <a:endParaRPr lang="en-US" sz="1200" dirty="0"/>
          </a:p>
          <a:p>
            <a:endParaRPr lang="en-US" sz="1200" dirty="0"/>
          </a:p>
          <a:p>
            <a:endParaRPr lang="en-US" sz="1200" dirty="0"/>
          </a:p>
          <a:p>
            <a:endParaRPr lang="en-US" sz="1350" dirty="0"/>
          </a:p>
          <a:p>
            <a:endParaRPr lang="en-US" sz="1350" dirty="0"/>
          </a:p>
          <a:p>
            <a:endParaRPr lang="en-US" sz="1350" dirty="0"/>
          </a:p>
          <a:p>
            <a:endParaRPr lang="en-US" sz="1350" dirty="0"/>
          </a:p>
        </p:txBody>
      </p:sp>
      <p:sp>
        <p:nvSpPr>
          <p:cNvPr id="69" name="TextBox 68">
            <a:extLst>
              <a:ext uri="{FF2B5EF4-FFF2-40B4-BE49-F238E27FC236}">
                <a16:creationId xmlns:a16="http://schemas.microsoft.com/office/drawing/2014/main" id="{D77457C0-1039-2642-9C3C-BC315AA82AC6}"/>
              </a:ext>
            </a:extLst>
          </p:cNvPr>
          <p:cNvSpPr txBox="1"/>
          <p:nvPr/>
        </p:nvSpPr>
        <p:spPr>
          <a:xfrm>
            <a:off x="2495276" y="5504676"/>
            <a:ext cx="2214068" cy="300082"/>
          </a:xfrm>
          <a:prstGeom prst="rect">
            <a:avLst/>
          </a:prstGeom>
          <a:noFill/>
        </p:spPr>
        <p:txBody>
          <a:bodyPr wrap="none" rtlCol="0">
            <a:spAutoFit/>
          </a:bodyPr>
          <a:lstStyle/>
          <a:p>
            <a:r>
              <a:rPr lang="en-US" sz="1350" i="1" u="sng" dirty="0"/>
              <a:t>Optimal </a:t>
            </a:r>
            <a:r>
              <a:rPr lang="en-US" sz="1350" u="sng" dirty="0"/>
              <a:t>DP mechanism</a:t>
            </a:r>
          </a:p>
        </p:txBody>
      </p:sp>
      <p:sp>
        <p:nvSpPr>
          <p:cNvPr id="68" name="Title 1">
            <a:extLst>
              <a:ext uri="{FF2B5EF4-FFF2-40B4-BE49-F238E27FC236}">
                <a16:creationId xmlns:a16="http://schemas.microsoft.com/office/drawing/2014/main" id="{ADE4A968-3E85-194A-BF9E-AF58B1633FA5}"/>
              </a:ext>
            </a:extLst>
          </p:cNvPr>
          <p:cNvSpPr txBox="1">
            <a:spLocks/>
          </p:cNvSpPr>
          <p:nvPr/>
        </p:nvSpPr>
        <p:spPr>
          <a:xfrm>
            <a:off x="-3633697" y="775273"/>
            <a:ext cx="91440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dirty="0">
                <a:solidFill>
                  <a:srgbClr val="5314FF"/>
                </a:solidFill>
              </a:rPr>
              <a:t>SP</a:t>
            </a:r>
            <a:r>
              <a:rPr lang="en-US" sz="4500" dirty="0"/>
              <a:t> …</a:t>
            </a:r>
          </a:p>
        </p:txBody>
      </p:sp>
      <p:sp>
        <p:nvSpPr>
          <p:cNvPr id="67" name="TextBox 66">
            <a:extLst>
              <a:ext uri="{FF2B5EF4-FFF2-40B4-BE49-F238E27FC236}">
                <a16:creationId xmlns:a16="http://schemas.microsoft.com/office/drawing/2014/main" id="{77F5467F-1B04-5141-BF77-F641FB0A544C}"/>
              </a:ext>
            </a:extLst>
          </p:cNvPr>
          <p:cNvSpPr txBox="1"/>
          <p:nvPr/>
        </p:nvSpPr>
        <p:spPr>
          <a:xfrm>
            <a:off x="1768350" y="3216358"/>
            <a:ext cx="3027874" cy="2585323"/>
          </a:xfrm>
          <a:prstGeom prst="rect">
            <a:avLst/>
          </a:prstGeom>
          <a:solidFill>
            <a:schemeClr val="bg1">
              <a:alpha val="70000"/>
            </a:schemeClr>
          </a:solidFill>
        </p:spPr>
        <p:txBody>
          <a:bodyPr wrap="square" rtlCol="0">
            <a:spAutoFit/>
          </a:bodyPr>
          <a:lstStyle/>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p:txBody>
      </p:sp>
      <p:sp>
        <p:nvSpPr>
          <p:cNvPr id="70" name="TextBox 69">
            <a:extLst>
              <a:ext uri="{FF2B5EF4-FFF2-40B4-BE49-F238E27FC236}">
                <a16:creationId xmlns:a16="http://schemas.microsoft.com/office/drawing/2014/main" id="{5B89C051-0A05-1A4A-A5F8-25A660C729BB}"/>
              </a:ext>
            </a:extLst>
          </p:cNvPr>
          <p:cNvSpPr txBox="1"/>
          <p:nvPr/>
        </p:nvSpPr>
        <p:spPr>
          <a:xfrm>
            <a:off x="5822659" y="5495151"/>
            <a:ext cx="1837362" cy="300082"/>
          </a:xfrm>
          <a:prstGeom prst="rect">
            <a:avLst/>
          </a:prstGeom>
          <a:noFill/>
        </p:spPr>
        <p:txBody>
          <a:bodyPr wrap="none" rtlCol="0">
            <a:spAutoFit/>
          </a:bodyPr>
          <a:lstStyle/>
          <a:p>
            <a:r>
              <a:rPr lang="en-US" sz="1350" u="sng" dirty="0"/>
              <a:t>Our SP mechanism</a:t>
            </a:r>
          </a:p>
        </p:txBody>
      </p:sp>
      <p:sp>
        <p:nvSpPr>
          <p:cNvPr id="66" name="TextBox 65">
            <a:extLst>
              <a:ext uri="{FF2B5EF4-FFF2-40B4-BE49-F238E27FC236}">
                <a16:creationId xmlns:a16="http://schemas.microsoft.com/office/drawing/2014/main" id="{EF4A67EE-6E3C-A84A-958A-73FAB9B8AB2B}"/>
              </a:ext>
            </a:extLst>
          </p:cNvPr>
          <p:cNvSpPr txBox="1"/>
          <p:nvPr/>
        </p:nvSpPr>
        <p:spPr>
          <a:xfrm>
            <a:off x="4907621" y="3213544"/>
            <a:ext cx="3326130" cy="2585323"/>
          </a:xfrm>
          <a:prstGeom prst="rect">
            <a:avLst/>
          </a:prstGeom>
          <a:solidFill>
            <a:schemeClr val="bg1">
              <a:alpha val="70000"/>
            </a:schemeClr>
          </a:solidFill>
        </p:spPr>
        <p:txBody>
          <a:bodyPr wrap="square" rtlCol="0">
            <a:spAutoFit/>
          </a:bodyPr>
          <a:lstStyle/>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p:txBody>
      </p:sp>
      <p:cxnSp>
        <p:nvCxnSpPr>
          <p:cNvPr id="71" name="Straight Connector 70">
            <a:extLst>
              <a:ext uri="{FF2B5EF4-FFF2-40B4-BE49-F238E27FC236}">
                <a16:creationId xmlns:a16="http://schemas.microsoft.com/office/drawing/2014/main" id="{F8F647BE-502C-C74F-AC48-B44240D5CCC7}"/>
              </a:ext>
            </a:extLst>
          </p:cNvPr>
          <p:cNvCxnSpPr>
            <a:cxnSpLocks/>
          </p:cNvCxnSpPr>
          <p:nvPr/>
        </p:nvCxnSpPr>
        <p:spPr>
          <a:xfrm flipH="1">
            <a:off x="1742803" y="5792343"/>
            <a:ext cx="6521828" cy="0"/>
          </a:xfrm>
          <a:prstGeom prst="line">
            <a:avLst/>
          </a:prstGeom>
          <a:ln w="15875">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F20698A-B9DA-FE43-9E54-5957ED3047D1}"/>
              </a:ext>
            </a:extLst>
          </p:cNvPr>
          <p:cNvSpPr txBox="1"/>
          <p:nvPr/>
        </p:nvSpPr>
        <p:spPr>
          <a:xfrm>
            <a:off x="1742804" y="941326"/>
            <a:ext cx="3104765" cy="300082"/>
          </a:xfrm>
          <a:prstGeom prst="rect">
            <a:avLst/>
          </a:prstGeom>
          <a:solidFill>
            <a:schemeClr val="bg1">
              <a:alpha val="63000"/>
            </a:schemeClr>
          </a:solidFill>
        </p:spPr>
        <p:txBody>
          <a:bodyPr wrap="square" rtlCol="0">
            <a:spAutoFit/>
          </a:bodyPr>
          <a:lstStyle/>
          <a:p>
            <a:pPr algn="ctr"/>
            <a:r>
              <a:rPr lang="en-US" sz="1350" i="1" dirty="0"/>
              <a:t>Same privacy for all </a:t>
            </a:r>
          </a:p>
        </p:txBody>
      </p:sp>
      <p:sp>
        <p:nvSpPr>
          <p:cNvPr id="63" name="TextBox 62">
            <a:extLst>
              <a:ext uri="{FF2B5EF4-FFF2-40B4-BE49-F238E27FC236}">
                <a16:creationId xmlns:a16="http://schemas.microsoft.com/office/drawing/2014/main" id="{7432818A-EDDB-EE4E-9B46-ADFC907FF6BA}"/>
              </a:ext>
            </a:extLst>
          </p:cNvPr>
          <p:cNvSpPr txBox="1"/>
          <p:nvPr/>
        </p:nvSpPr>
        <p:spPr>
          <a:xfrm>
            <a:off x="4871422" y="943172"/>
            <a:ext cx="3393209" cy="300082"/>
          </a:xfrm>
          <a:prstGeom prst="rect">
            <a:avLst/>
          </a:prstGeom>
          <a:solidFill>
            <a:schemeClr val="bg1">
              <a:alpha val="63000"/>
            </a:schemeClr>
          </a:solidFill>
        </p:spPr>
        <p:txBody>
          <a:bodyPr wrap="square" rtlCol="0">
            <a:spAutoFit/>
          </a:bodyPr>
          <a:lstStyle/>
          <a:p>
            <a:pPr algn="ctr"/>
            <a:r>
              <a:rPr lang="en-US" sz="1350" i="1" dirty="0"/>
              <a:t>Varying privacy by </a:t>
            </a:r>
            <a:r>
              <a:rPr lang="en-US" sz="1350" i="1" dirty="0" err="1"/>
              <a:t>outlyingness</a:t>
            </a:r>
            <a:endParaRPr lang="en-US" sz="1350" i="1" dirty="0"/>
          </a:p>
        </p:txBody>
      </p:sp>
      <p:sp>
        <p:nvSpPr>
          <p:cNvPr id="31" name="TextBox 30">
            <a:extLst>
              <a:ext uri="{FF2B5EF4-FFF2-40B4-BE49-F238E27FC236}">
                <a16:creationId xmlns:a16="http://schemas.microsoft.com/office/drawing/2014/main" id="{952E67A1-CB6E-DB4A-A39F-BAEA99104281}"/>
              </a:ext>
            </a:extLst>
          </p:cNvPr>
          <p:cNvSpPr txBox="1"/>
          <p:nvPr/>
        </p:nvSpPr>
        <p:spPr>
          <a:xfrm>
            <a:off x="310980" y="1465222"/>
            <a:ext cx="1198361" cy="507831"/>
          </a:xfrm>
          <a:prstGeom prst="rect">
            <a:avLst/>
          </a:prstGeom>
          <a:noFill/>
        </p:spPr>
        <p:txBody>
          <a:bodyPr wrap="square" rtlCol="0">
            <a:spAutoFit/>
          </a:bodyPr>
          <a:lstStyle/>
          <a:p>
            <a:r>
              <a:rPr lang="en-US" sz="1350" dirty="0"/>
              <a:t>[</a:t>
            </a:r>
            <a:r>
              <a:rPr lang="en-US" sz="1350" dirty="0">
                <a:solidFill>
                  <a:srgbClr val="5315FF"/>
                </a:solidFill>
              </a:rPr>
              <a:t>A</a:t>
            </a:r>
            <a:r>
              <a:rPr lang="en-US" sz="1350" dirty="0"/>
              <a:t>PV’19, </a:t>
            </a:r>
            <a:r>
              <a:rPr lang="en-US" sz="1350" dirty="0">
                <a:solidFill>
                  <a:srgbClr val="5315FF"/>
                </a:solidFill>
              </a:rPr>
              <a:t>A</a:t>
            </a:r>
            <a:r>
              <a:rPr lang="en-US" sz="1350" dirty="0"/>
              <a:t>PV’23]</a:t>
            </a:r>
          </a:p>
        </p:txBody>
      </p:sp>
      <p:sp>
        <p:nvSpPr>
          <p:cNvPr id="28" name="Rectangle 27">
            <a:extLst>
              <a:ext uri="{FF2B5EF4-FFF2-40B4-BE49-F238E27FC236}">
                <a16:creationId xmlns:a16="http://schemas.microsoft.com/office/drawing/2014/main" id="{B3A9D69C-DF9B-EE49-B9AC-9F545E872A49}"/>
              </a:ext>
            </a:extLst>
          </p:cNvPr>
          <p:cNvSpPr/>
          <p:nvPr/>
        </p:nvSpPr>
        <p:spPr>
          <a:xfrm>
            <a:off x="1751546" y="1260873"/>
            <a:ext cx="3098214" cy="45112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What we have</a:t>
            </a:r>
          </a:p>
        </p:txBody>
      </p:sp>
      <p:sp>
        <p:nvSpPr>
          <p:cNvPr id="72" name="Rectangle 71">
            <a:extLst>
              <a:ext uri="{FF2B5EF4-FFF2-40B4-BE49-F238E27FC236}">
                <a16:creationId xmlns:a16="http://schemas.microsoft.com/office/drawing/2014/main" id="{94191AF3-C903-DC44-9D66-A47FCC3C85B6}"/>
              </a:ext>
            </a:extLst>
          </p:cNvPr>
          <p:cNvSpPr/>
          <p:nvPr/>
        </p:nvSpPr>
        <p:spPr>
          <a:xfrm>
            <a:off x="4881051" y="1253083"/>
            <a:ext cx="3367598" cy="45112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What we want</a:t>
            </a:r>
          </a:p>
        </p:txBody>
      </p:sp>
      <p:sp>
        <p:nvSpPr>
          <p:cNvPr id="39" name="Rectangle 38">
            <a:extLst>
              <a:ext uri="{FF2B5EF4-FFF2-40B4-BE49-F238E27FC236}">
                <a16:creationId xmlns:a16="http://schemas.microsoft.com/office/drawing/2014/main" id="{11F19852-738B-6D49-ABE8-0216E7B78088}"/>
              </a:ext>
            </a:extLst>
          </p:cNvPr>
          <p:cNvSpPr/>
          <p:nvPr/>
        </p:nvSpPr>
        <p:spPr>
          <a:xfrm>
            <a:off x="861237" y="2654312"/>
            <a:ext cx="334926" cy="10187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Title 45"/>
          <p:cNvSpPr>
            <a:spLocks noGrp="1"/>
          </p:cNvSpPr>
          <p:nvPr>
            <p:ph type="title"/>
          </p:nvPr>
        </p:nvSpPr>
        <p:spPr/>
        <p:txBody>
          <a:bodyPr/>
          <a:lstStyle/>
          <a:p>
            <a:endParaRPr lang="en-US"/>
          </a:p>
        </p:txBody>
      </p:sp>
    </p:spTree>
    <p:custDataLst>
      <p:tags r:id="rId1"/>
    </p:custDataLst>
    <p:extLst>
      <p:ext uri="{BB962C8B-B14F-4D97-AF65-F5344CB8AC3E}">
        <p14:creationId xmlns:p14="http://schemas.microsoft.com/office/powerpoint/2010/main" val="620209941"/>
      </p:ext>
    </p:extLst>
  </p:cSld>
  <p:clrMapOvr>
    <a:masterClrMapping/>
  </p:clrMapOvr>
  <mc:AlternateContent xmlns:mc="http://schemas.openxmlformats.org/markup-compatibility/2006" xmlns:p14="http://schemas.microsoft.com/office/powerpoint/2010/main">
    <mc:Choice Requires="p14">
      <p:transition spd="slow" p14:dur="2000" advTm="152802"/>
    </mc:Choice>
    <mc:Fallback xmlns="">
      <p:transition spd="slow" advTm="1528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72"/>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6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6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childTnLst>
                                    <p:set>
                                      <p:cBhvr>
                                        <p:cTn id="35" dur="1" fill="hold">
                                          <p:stCondLst>
                                            <p:cond delay="0"/>
                                          </p:stCondLst>
                                        </p:cTn>
                                        <p:tgtEl>
                                          <p:spTgt spid="3"/>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65"/>
                                        </p:tgtEl>
                                        <p:attrNameLst>
                                          <p:attrName>style.visibility</p:attrName>
                                        </p:attrNameLst>
                                      </p:cBhvr>
                                      <p:to>
                                        <p:strVal val="visible"/>
                                      </p:to>
                                    </p:set>
                                  </p:childTnLst>
                                </p:cTn>
                              </p:par>
                              <p:par>
                                <p:cTn id="38" presetID="1" presetClass="exit" presetSubtype="0" fill="hold" grpId="0" nodeType="withEffect">
                                  <p:stCondLst>
                                    <p:cond delay="0"/>
                                  </p:stCondLst>
                                  <p:childTnLst>
                                    <p:set>
                                      <p:cBhvr>
                                        <p:cTn id="39" dur="1" fill="hold">
                                          <p:stCondLst>
                                            <p:cond delay="0"/>
                                          </p:stCondLst>
                                        </p:cTn>
                                        <p:tgtEl>
                                          <p:spTgt spid="66"/>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6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P spid="3" grpId="0" animBg="1"/>
      <p:bldP spid="3" grpId="1" animBg="1"/>
      <p:bldP spid="69" grpId="0"/>
      <p:bldP spid="67" grpId="0" animBg="1"/>
      <p:bldP spid="67" grpId="1" animBg="1"/>
      <p:bldP spid="67" grpId="2" animBg="1"/>
      <p:bldP spid="70" grpId="0"/>
      <p:bldP spid="66" grpId="0" animBg="1"/>
      <p:bldP spid="8" grpId="0" animBg="1"/>
      <p:bldP spid="63" grpId="0" animBg="1"/>
      <p:bldP spid="28" grpId="0" animBg="1"/>
      <p:bldP spid="7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B96D2-D06D-D741-A3B6-11E6943E2745}"/>
              </a:ext>
            </a:extLst>
          </p:cNvPr>
          <p:cNvSpPr>
            <a:spLocks noGrp="1"/>
          </p:cNvSpPr>
          <p:nvPr>
            <p:ph type="title"/>
          </p:nvPr>
        </p:nvSpPr>
        <p:spPr>
          <a:xfrm>
            <a:off x="133730" y="844913"/>
            <a:ext cx="7886700" cy="994172"/>
          </a:xfrm>
        </p:spPr>
        <p:txBody>
          <a:bodyPr/>
          <a:lstStyle/>
          <a:p>
            <a:pPr algn="ctr"/>
            <a:r>
              <a:rPr lang="en-US" dirty="0"/>
              <a:t>Sensitive Privacy (</a:t>
            </a:r>
            <a:r>
              <a:rPr lang="en-US" dirty="0">
                <a:solidFill>
                  <a:srgbClr val="5314FF"/>
                </a:solidFill>
              </a:rPr>
              <a:t>SP</a:t>
            </a:r>
            <a:r>
              <a:rPr lang="en-US" dirty="0"/>
              <a:t>)</a:t>
            </a:r>
          </a:p>
        </p:txBody>
      </p:sp>
      <p:sp>
        <p:nvSpPr>
          <p:cNvPr id="3" name="Content Placeholder 2">
            <a:extLst>
              <a:ext uri="{FF2B5EF4-FFF2-40B4-BE49-F238E27FC236}">
                <a16:creationId xmlns:a16="http://schemas.microsoft.com/office/drawing/2014/main" id="{5DC497E4-6780-054B-803F-C114AA515497}"/>
              </a:ext>
            </a:extLst>
          </p:cNvPr>
          <p:cNvSpPr>
            <a:spLocks noGrp="1"/>
          </p:cNvSpPr>
          <p:nvPr>
            <p:ph idx="1"/>
          </p:nvPr>
        </p:nvSpPr>
        <p:spPr>
          <a:xfrm>
            <a:off x="1147207" y="1887447"/>
            <a:ext cx="6508750" cy="1463257"/>
          </a:xfrm>
        </p:spPr>
        <p:txBody>
          <a:bodyPr>
            <a:normAutofit fontScale="92500" lnSpcReduction="20000"/>
          </a:bodyPr>
          <a:lstStyle/>
          <a:p>
            <a:pPr marL="0" indent="0">
              <a:buNone/>
            </a:pPr>
            <a:r>
              <a:rPr lang="en-US" dirty="0">
                <a:latin typeface="Times" pitchFamily="2" charset="0"/>
                <a:cs typeface="Arial" panose="020B0604020202020204" pitchFamily="34" charset="0"/>
              </a:rPr>
              <a:t>	</a:t>
            </a:r>
            <a:endParaRPr lang="en-US" dirty="0">
              <a:latin typeface="Times New Roman" panose="02020603050405020304" pitchFamily="18" charset="0"/>
              <a:cs typeface="Times New Roman" panose="02020603050405020304" pitchFamily="18" charset="0"/>
            </a:endParaRPr>
          </a:p>
          <a:p>
            <a:pPr marL="0" indent="0" algn="ctr">
              <a:lnSpc>
                <a:spcPct val="125000"/>
              </a:lnSpc>
              <a:buNone/>
            </a:pPr>
            <a:r>
              <a:rPr lang="en-US" dirty="0">
                <a:latin typeface="Times New Roman" panose="02020603050405020304" pitchFamily="18" charset="0"/>
                <a:cs typeface="Times New Roman" panose="02020603050405020304" pitchFamily="18" charset="0"/>
              </a:rPr>
              <a:t>It requires </a:t>
            </a:r>
            <a:r>
              <a:rPr lang="en-US" i="1" dirty="0">
                <a:solidFill>
                  <a:srgbClr val="0070C0"/>
                </a:solidFill>
                <a:latin typeface="Times New Roman" panose="02020603050405020304" pitchFamily="18" charset="0"/>
                <a:cs typeface="Times New Roman" panose="02020603050405020304" pitchFamily="18" charset="0"/>
              </a:rPr>
              <a:t>privacy protection </a:t>
            </a:r>
            <a:r>
              <a:rPr lang="en-US" dirty="0">
                <a:latin typeface="Times New Roman" panose="02020603050405020304" pitchFamily="18" charset="0"/>
                <a:cs typeface="Times New Roman" panose="02020603050405020304" pitchFamily="18" charset="0"/>
              </a:rPr>
              <a:t>of every record </a:t>
            </a:r>
          </a:p>
          <a:p>
            <a:pPr marL="0" indent="0" algn="ctr">
              <a:lnSpc>
                <a:spcPct val="125000"/>
              </a:lnSpc>
              <a:buNone/>
            </a:pPr>
            <a:r>
              <a:rPr lang="en-US" dirty="0">
                <a:latin typeface="Times New Roman" panose="02020603050405020304" pitchFamily="18" charset="0"/>
                <a:cs typeface="Times New Roman" panose="02020603050405020304" pitchFamily="18" charset="0"/>
              </a:rPr>
              <a:t>that is or becomes </a:t>
            </a:r>
            <a:r>
              <a:rPr lang="en-US" i="1" dirty="0">
                <a:solidFill>
                  <a:srgbClr val="0070C0"/>
                </a:solidFill>
                <a:latin typeface="Times New Roman" panose="02020603050405020304" pitchFamily="18" charset="0"/>
                <a:cs typeface="Times New Roman" panose="02020603050405020304" pitchFamily="18" charset="0"/>
              </a:rPr>
              <a:t>normal</a:t>
            </a:r>
            <a:r>
              <a:rPr lang="en-US" dirty="0">
                <a:latin typeface="Times New Roman" panose="02020603050405020304" pitchFamily="18" charset="0"/>
                <a:cs typeface="Times New Roman" panose="02020603050405020304" pitchFamily="18" charset="0"/>
              </a:rPr>
              <a:t> under a </a:t>
            </a:r>
            <a:r>
              <a:rPr lang="en-US" i="1" dirty="0">
                <a:solidFill>
                  <a:srgbClr val="0070C0"/>
                </a:solidFill>
                <a:latin typeface="Times New Roman" panose="02020603050405020304" pitchFamily="18" charset="0"/>
                <a:cs typeface="Times New Roman" panose="02020603050405020304" pitchFamily="18" charset="0"/>
              </a:rPr>
              <a:t>small change</a:t>
            </a:r>
            <a:r>
              <a:rPr lang="en-US" dirty="0">
                <a:solidFill>
                  <a:srgbClr val="0070C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 the database </a:t>
            </a:r>
          </a:p>
          <a:p>
            <a:pPr marL="0" indent="0">
              <a:buNone/>
            </a:pPr>
            <a:endParaRPr lang="en-US" dirty="0"/>
          </a:p>
        </p:txBody>
      </p:sp>
      <p:grpSp>
        <p:nvGrpSpPr>
          <p:cNvPr id="4" name="Group 3">
            <a:extLst>
              <a:ext uri="{FF2B5EF4-FFF2-40B4-BE49-F238E27FC236}">
                <a16:creationId xmlns:a16="http://schemas.microsoft.com/office/drawing/2014/main" id="{C14FA706-2888-CE40-9D26-5CDE99B98621}"/>
              </a:ext>
            </a:extLst>
          </p:cNvPr>
          <p:cNvGrpSpPr/>
          <p:nvPr/>
        </p:nvGrpSpPr>
        <p:grpSpPr>
          <a:xfrm>
            <a:off x="2867088" y="3583092"/>
            <a:ext cx="2836389" cy="553998"/>
            <a:chOff x="4279475" y="5183578"/>
            <a:chExt cx="3781852" cy="738663"/>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1CE9601-153A-E448-AA88-2FCD363D486A}"/>
                    </a:ext>
                  </a:extLst>
                </p:cNvPr>
                <p:cNvSpPr txBox="1"/>
                <p:nvPr/>
              </p:nvSpPr>
              <p:spPr>
                <a:xfrm>
                  <a:off x="6253995" y="5286170"/>
                  <a:ext cx="180733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50" i="1">
                            <a:solidFill>
                              <a:srgbClr val="0070C0"/>
                            </a:solidFill>
                            <a:latin typeface="Cambria Math" panose="02040503050406030204" pitchFamily="18" charset="0"/>
                          </a:rPr>
                          <m:t>𝑀</m:t>
                        </m:r>
                        <m:r>
                          <a:rPr lang="en-US" sz="2250" i="1">
                            <a:solidFill>
                              <a:srgbClr val="0070C0"/>
                            </a:solidFill>
                            <a:latin typeface="Cambria Math" panose="02040503050406030204" pitchFamily="18" charset="0"/>
                          </a:rPr>
                          <m:t>(         )</m:t>
                        </m:r>
                      </m:oMath>
                    </m:oMathPara>
                  </a14:m>
                  <a:endParaRPr lang="en-US" sz="2250" dirty="0"/>
                </a:p>
              </p:txBody>
            </p:sp>
          </mc:Choice>
          <mc:Fallback xmlns="">
            <p:sp>
              <p:nvSpPr>
                <p:cNvPr id="5" name="TextBox 4">
                  <a:extLst>
                    <a:ext uri="{FF2B5EF4-FFF2-40B4-BE49-F238E27FC236}">
                      <a16:creationId xmlns:a16="http://schemas.microsoft.com/office/drawing/2014/main" id="{61CE9601-153A-E448-AA88-2FCD363D486A}"/>
                    </a:ext>
                  </a:extLst>
                </p:cNvPr>
                <p:cNvSpPr txBox="1">
                  <a:spLocks noRot="1" noChangeAspect="1" noMove="1" noResize="1" noEditPoints="1" noAdjustHandles="1" noChangeArrowheads="1" noChangeShapeType="1" noTextEdit="1"/>
                </p:cNvSpPr>
                <p:nvPr/>
              </p:nvSpPr>
              <p:spPr>
                <a:xfrm>
                  <a:off x="6253995" y="5286170"/>
                  <a:ext cx="1807332" cy="584775"/>
                </a:xfrm>
                <a:prstGeom prst="rect">
                  <a:avLst/>
                </a:prstGeom>
                <a:blipFill>
                  <a:blip r:embed="rId3"/>
                  <a:stretch>
                    <a:fillRect b="-19444"/>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D578E2B-3275-EA41-8DFF-7E55AF3C6145}"/>
                </a:ext>
              </a:extLst>
            </p:cNvPr>
            <p:cNvPicPr>
              <a:picLocks noChangeAspect="1"/>
            </p:cNvPicPr>
            <p:nvPr/>
          </p:nvPicPr>
          <p:blipFill>
            <a:blip r:embed="rId4"/>
            <a:stretch>
              <a:fillRect/>
            </a:stretch>
          </p:blipFill>
          <p:spPr>
            <a:xfrm>
              <a:off x="6899424" y="5359531"/>
              <a:ext cx="718743" cy="448539"/>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28110F4-D47C-E440-BCDA-BB71C994F061}"/>
                    </a:ext>
                  </a:extLst>
                </p:cNvPr>
                <p:cNvSpPr txBox="1"/>
                <p:nvPr/>
              </p:nvSpPr>
              <p:spPr>
                <a:xfrm>
                  <a:off x="4279475" y="5285477"/>
                  <a:ext cx="180733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50" i="1">
                            <a:solidFill>
                              <a:srgbClr val="0070C0"/>
                            </a:solidFill>
                            <a:latin typeface="Cambria Math" panose="02040503050406030204" pitchFamily="18" charset="0"/>
                          </a:rPr>
                          <m:t>𝑀</m:t>
                        </m:r>
                        <m:r>
                          <a:rPr lang="en-US" sz="2250" i="1">
                            <a:solidFill>
                              <a:srgbClr val="0070C0"/>
                            </a:solidFill>
                            <a:latin typeface="Cambria Math" panose="02040503050406030204" pitchFamily="18" charset="0"/>
                          </a:rPr>
                          <m:t>(         )</m:t>
                        </m:r>
                      </m:oMath>
                    </m:oMathPara>
                  </a14:m>
                  <a:endParaRPr lang="en-US" sz="2250" dirty="0"/>
                </a:p>
              </p:txBody>
            </p:sp>
          </mc:Choice>
          <mc:Fallback xmlns="">
            <p:sp>
              <p:nvSpPr>
                <p:cNvPr id="7" name="TextBox 6">
                  <a:extLst>
                    <a:ext uri="{FF2B5EF4-FFF2-40B4-BE49-F238E27FC236}">
                      <a16:creationId xmlns:a16="http://schemas.microsoft.com/office/drawing/2014/main" id="{628110F4-D47C-E440-BCDA-BB71C994F061}"/>
                    </a:ext>
                  </a:extLst>
                </p:cNvPr>
                <p:cNvSpPr txBox="1">
                  <a:spLocks noRot="1" noChangeAspect="1" noMove="1" noResize="1" noEditPoints="1" noAdjustHandles="1" noChangeArrowheads="1" noChangeShapeType="1" noTextEdit="1"/>
                </p:cNvSpPr>
                <p:nvPr/>
              </p:nvSpPr>
              <p:spPr>
                <a:xfrm>
                  <a:off x="4279475" y="5285477"/>
                  <a:ext cx="1807332" cy="584775"/>
                </a:xfrm>
                <a:prstGeom prst="rect">
                  <a:avLst/>
                </a:prstGeom>
                <a:blipFill>
                  <a:blip r:embed="rId5"/>
                  <a:stretch>
                    <a:fillRect b="-19444"/>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A18977F-7CC2-EC40-BF66-E12D3E1878D0}"/>
                </a:ext>
              </a:extLst>
            </p:cNvPr>
            <p:cNvPicPr>
              <a:picLocks noChangeAspect="1"/>
            </p:cNvPicPr>
            <p:nvPr/>
          </p:nvPicPr>
          <p:blipFill>
            <a:blip r:embed="rId6"/>
            <a:stretch>
              <a:fillRect/>
            </a:stretch>
          </p:blipFill>
          <p:spPr>
            <a:xfrm>
              <a:off x="4920962" y="5362041"/>
              <a:ext cx="720869" cy="448539"/>
            </a:xfrm>
            <a:prstGeom prst="rect">
              <a:avLst/>
            </a:prstGeom>
          </p:spPr>
        </p:pic>
        <p:sp>
          <p:nvSpPr>
            <p:cNvPr id="9" name="TextBox 8">
              <a:extLst>
                <a:ext uri="{FF2B5EF4-FFF2-40B4-BE49-F238E27FC236}">
                  <a16:creationId xmlns:a16="http://schemas.microsoft.com/office/drawing/2014/main" id="{EEE895BB-7F8F-E148-8348-7711DD80037E}"/>
                </a:ext>
              </a:extLst>
            </p:cNvPr>
            <p:cNvSpPr txBox="1"/>
            <p:nvPr/>
          </p:nvSpPr>
          <p:spPr>
            <a:xfrm>
              <a:off x="5887816" y="5183578"/>
              <a:ext cx="665140" cy="738663"/>
            </a:xfrm>
            <a:prstGeom prst="rect">
              <a:avLst/>
            </a:prstGeom>
            <a:noFill/>
          </p:spPr>
          <p:txBody>
            <a:bodyPr wrap="none" rtlCol="0">
              <a:spAutoFit/>
            </a:bodyPr>
            <a:lstStyle/>
            <a:p>
              <a:r>
                <a:rPr lang="en-US" sz="3000" dirty="0"/>
                <a:t>≡</a:t>
              </a:r>
              <a:endParaRPr lang="en-US" sz="1350" dirty="0"/>
            </a:p>
          </p:txBody>
        </p:sp>
      </p:grpSp>
      <p:sp>
        <p:nvSpPr>
          <p:cNvPr id="10" name="Rectangle 9">
            <a:extLst>
              <a:ext uri="{FF2B5EF4-FFF2-40B4-BE49-F238E27FC236}">
                <a16:creationId xmlns:a16="http://schemas.microsoft.com/office/drawing/2014/main" id="{70A84B15-215C-D241-BE35-6F1548B6F9A6}"/>
              </a:ext>
            </a:extLst>
          </p:cNvPr>
          <p:cNvSpPr/>
          <p:nvPr/>
        </p:nvSpPr>
        <p:spPr>
          <a:xfrm>
            <a:off x="-478395" y="2636168"/>
            <a:ext cx="9144000" cy="5791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F66139E4-8A2A-0149-B240-B39133988B02}"/>
              </a:ext>
            </a:extLst>
          </p:cNvPr>
          <p:cNvSpPr txBox="1"/>
          <p:nvPr/>
        </p:nvSpPr>
        <p:spPr>
          <a:xfrm>
            <a:off x="254336" y="3798054"/>
            <a:ext cx="8605050" cy="1500411"/>
          </a:xfrm>
          <a:prstGeom prst="rect">
            <a:avLst/>
          </a:prstGeom>
          <a:noFill/>
        </p:spPr>
        <p:txBody>
          <a:bodyPr wrap="square" rtlCol="0">
            <a:spAutoFit/>
          </a:bodyPr>
          <a:lstStyle/>
          <a:p>
            <a:r>
              <a:rPr lang="en-US" sz="1500" dirty="0"/>
              <a:t>[Anomalies are the records in the database that “markedly deviate” from the other records]</a:t>
            </a:r>
          </a:p>
          <a:p>
            <a:r>
              <a:rPr lang="en-US" sz="1350" dirty="0"/>
              <a:t>			— Edgeworth 1887, Grubbs 1969, Hawkins 1980, Aggarwal 2013</a:t>
            </a:r>
          </a:p>
          <a:p>
            <a:endParaRPr lang="en-US" sz="1350" dirty="0"/>
          </a:p>
          <a:p>
            <a:r>
              <a:rPr lang="en-US" sz="2100" i="1" dirty="0"/>
              <a:t>S</a:t>
            </a:r>
            <a:r>
              <a:rPr lang="en-US" sz="1350" i="1" dirty="0"/>
              <a:t>o a small change in the database shouldn’t change the status of an anomaly</a:t>
            </a:r>
          </a:p>
          <a:p>
            <a:endParaRPr lang="en-US" sz="1350" dirty="0"/>
          </a:p>
        </p:txBody>
      </p:sp>
      <p:pic>
        <p:nvPicPr>
          <p:cNvPr id="12" name="Picture 11">
            <a:extLst>
              <a:ext uri="{FF2B5EF4-FFF2-40B4-BE49-F238E27FC236}">
                <a16:creationId xmlns:a16="http://schemas.microsoft.com/office/drawing/2014/main" id="{5CCC0567-3D87-F742-8937-9A59A2540629}"/>
              </a:ext>
            </a:extLst>
          </p:cNvPr>
          <p:cNvPicPr>
            <a:picLocks noChangeAspect="1"/>
          </p:cNvPicPr>
          <p:nvPr/>
        </p:nvPicPr>
        <p:blipFill rotWithShape="1">
          <a:blip r:embed="rId7">
            <a:duotone>
              <a:prstClr val="black"/>
              <a:schemeClr val="accent1">
                <a:tint val="45000"/>
                <a:satMod val="400000"/>
              </a:schemeClr>
            </a:duotone>
          </a:blip>
          <a:srcRect r="75178" b="60445"/>
          <a:stretch/>
        </p:blipFill>
        <p:spPr>
          <a:xfrm>
            <a:off x="3715928" y="3822814"/>
            <a:ext cx="154925" cy="173109"/>
          </a:xfrm>
          <a:prstGeom prst="rect">
            <a:avLst/>
          </a:prstGeom>
        </p:spPr>
      </p:pic>
    </p:spTree>
    <p:custDataLst>
      <p:tags r:id="rId1"/>
    </p:custDataLst>
    <p:extLst>
      <p:ext uri="{BB962C8B-B14F-4D97-AF65-F5344CB8AC3E}">
        <p14:creationId xmlns:p14="http://schemas.microsoft.com/office/powerpoint/2010/main" val="2196694605"/>
      </p:ext>
    </p:extLst>
  </p:cSld>
  <p:clrMapOvr>
    <a:masterClrMapping/>
  </p:clrMapOvr>
  <mc:AlternateContent xmlns:mc="http://schemas.openxmlformats.org/markup-compatibility/2006" xmlns:p14="http://schemas.microsoft.com/office/powerpoint/2010/main">
    <mc:Choice Requires="p14">
      <p:transition p14:dur="0" advTm="77390"/>
    </mc:Choice>
    <mc:Fallback xmlns="">
      <p:transition advTm="773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9"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dissolve">
                                      <p:cBhvr>
                                        <p:cTn id="9" dur="10"/>
                                        <p:tgtEl>
                                          <p:spTgt spid="10"/>
                                        </p:tgtEl>
                                      </p:cBhvr>
                                    </p:animEffect>
                                  </p:childTnLst>
                                </p:cTn>
                              </p:par>
                              <p:par>
                                <p:cTn id="10" presetID="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grpId="1" nodeType="clickEffect">
                                  <p:stCondLst>
                                    <p:cond delay="0"/>
                                  </p:stCondLst>
                                  <p:childTnLst>
                                    <p:animMotion origin="layout" path="M -3.05556E-6 -3.7037E-7 L -3.05556E-6 -0.07778 " pathEditMode="relative" rAng="0" ptsTypes="AA">
                                      <p:cBhvr>
                                        <p:cTn id="15" dur="500" fill="hold"/>
                                        <p:tgtEl>
                                          <p:spTgt spid="10"/>
                                        </p:tgtEl>
                                        <p:attrNameLst>
                                          <p:attrName>ppt_x</p:attrName>
                                          <p:attrName>ppt_y</p:attrName>
                                        </p:attrNameLst>
                                      </p:cBhvr>
                                      <p:rCtr x="0" y="-3889"/>
                                    </p:animMotion>
                                  </p:childTnLst>
                                </p:cTn>
                              </p:par>
                              <p:par>
                                <p:cTn id="16" presetID="1" presetClass="exit" presetSubtype="0" fill="hold" nodeType="withEffect">
                                  <p:stCondLst>
                                    <p:cond delay="0"/>
                                  </p:stCondLst>
                                  <p:childTnLst>
                                    <p:set>
                                      <p:cBhvr>
                                        <p:cTn id="17" dur="1" fill="hold">
                                          <p:stCondLst>
                                            <p:cond delay="0"/>
                                          </p:stCondLst>
                                        </p:cTn>
                                        <p:tgtEl>
                                          <p:spTgt spid="12"/>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07DBA5-1103-454A-812B-90485469F45E}"/>
              </a:ext>
            </a:extLst>
          </p:cNvPr>
          <p:cNvSpPr txBox="1"/>
          <p:nvPr/>
        </p:nvSpPr>
        <p:spPr>
          <a:xfrm>
            <a:off x="-11312" y="1026370"/>
            <a:ext cx="9144000" cy="553998"/>
          </a:xfrm>
          <a:prstGeom prst="rect">
            <a:avLst/>
          </a:prstGeom>
          <a:noFill/>
        </p:spPr>
        <p:txBody>
          <a:bodyPr wrap="square" rtlCol="0">
            <a:spAutoFit/>
          </a:bodyPr>
          <a:lstStyle/>
          <a:p>
            <a:pPr algn="ctr"/>
            <a:r>
              <a:rPr lang="en-US" sz="3000" dirty="0"/>
              <a:t>Sensitive Privacy</a:t>
            </a:r>
            <a:r>
              <a:rPr lang="en-US" sz="2400" dirty="0"/>
              <a:t> (</a:t>
            </a:r>
            <a:r>
              <a:rPr lang="en-US" sz="2400" dirty="0">
                <a:solidFill>
                  <a:srgbClr val="5314FF"/>
                </a:solidFill>
              </a:rPr>
              <a:t>SP</a:t>
            </a:r>
            <a:r>
              <a:rPr lang="en-US" sz="2400" dirty="0"/>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D34C7C2-7B45-6744-BA77-AC6BD05F4642}"/>
                  </a:ext>
                </a:extLst>
              </p:cNvPr>
              <p:cNvSpPr txBox="1"/>
              <p:nvPr/>
            </p:nvSpPr>
            <p:spPr>
              <a:xfrm>
                <a:off x="495759" y="1798227"/>
                <a:ext cx="8199289" cy="1716496"/>
              </a:xfrm>
              <a:prstGeom prst="rect">
                <a:avLst/>
              </a:prstGeom>
              <a:noFill/>
            </p:spPr>
            <p:txBody>
              <a:bodyPr wrap="square" rtlCol="0">
                <a:spAutoFit/>
              </a:bodyPr>
              <a:lstStyle/>
              <a:p>
                <a:pPr algn="ctr">
                  <a:lnSpc>
                    <a:spcPct val="125000"/>
                  </a:lnSpc>
                </a:pPr>
                <a:r>
                  <a:rPr lang="en-US" dirty="0"/>
                  <a:t>For  </a:t>
                </a:r>
                <a14:m>
                  <m:oMath xmlns:m="http://schemas.openxmlformats.org/officeDocument/2006/math">
                    <m:r>
                      <a:rPr lang="en-US" i="1">
                        <a:latin typeface="Cambria Math" panose="02040503050406030204" pitchFamily="18" charset="0"/>
                      </a:rPr>
                      <m:t>𝜀</m:t>
                    </m:r>
                    <m:r>
                      <a:rPr lang="en-US" i="1">
                        <a:latin typeface="Cambria Math" panose="02040503050406030204" pitchFamily="18" charset="0"/>
                      </a:rPr>
                      <m:t>&gt;0</m:t>
                    </m:r>
                  </m:oMath>
                </a14:m>
                <a:r>
                  <a:rPr lang="en-US" dirty="0"/>
                  <a:t>, </a:t>
                </a:r>
                <a14:m>
                  <m:oMath xmlns:m="http://schemas.openxmlformats.org/officeDocument/2006/math">
                    <m:r>
                      <a:rPr lang="en-US" i="1">
                        <a:latin typeface="Cambria Math" panose="02040503050406030204" pitchFamily="18" charset="0"/>
                      </a:rPr>
                      <m:t>𝑘</m:t>
                    </m:r>
                    <m:r>
                      <a:rPr lang="en-US" i="1">
                        <a:latin typeface="Cambria Math" panose="02040503050406030204" pitchFamily="18" charset="0"/>
                      </a:rPr>
                      <m:t>≥1</m:t>
                    </m:r>
                  </m:oMath>
                </a14:m>
                <a:r>
                  <a:rPr lang="en-US" dirty="0"/>
                  <a:t>, and  </a:t>
                </a:r>
                <a14:m>
                  <m:oMath xmlns:m="http://schemas.openxmlformats.org/officeDocument/2006/math">
                    <m:r>
                      <a:rPr lang="en-US" i="1">
                        <a:latin typeface="Cambria Math" panose="02040503050406030204" pitchFamily="18" charset="0"/>
                      </a:rPr>
                      <m:t>𝑝</m:t>
                    </m:r>
                  </m:oMath>
                </a14:m>
                <a:r>
                  <a:rPr lang="en-US" dirty="0"/>
                  <a:t>, a mechanism </a:t>
                </a:r>
                <a14:m>
                  <m:oMath xmlns:m="http://schemas.openxmlformats.org/officeDocument/2006/math">
                    <m:r>
                      <a:rPr lang="en-US" i="1">
                        <a:solidFill>
                          <a:srgbClr val="0070C0"/>
                        </a:solidFill>
                        <a:latin typeface="Cambria Math" panose="02040503050406030204" pitchFamily="18" charset="0"/>
                      </a:rPr>
                      <m:t>𝑀</m:t>
                    </m:r>
                  </m:oMath>
                </a14:m>
                <a:r>
                  <a:rPr lang="en-US" dirty="0"/>
                  <a:t> with domain  </a:t>
                </a:r>
                <a14:m>
                  <m:oMath xmlns:m="http://schemas.openxmlformats.org/officeDocument/2006/math">
                    <m:r>
                      <m:rPr>
                        <m:nor/>
                      </m:rPr>
                      <a:rPr lang="en-US" dirty="0"/>
                      <m:t>𝒟</m:t>
                    </m:r>
                  </m:oMath>
                </a14:m>
                <a:r>
                  <a:rPr lang="en-US" dirty="0"/>
                  <a:t> is </a:t>
                </a:r>
                <a14:m>
                  <m:oMath xmlns:m="http://schemas.openxmlformats.org/officeDocument/2006/math">
                    <m:r>
                      <a:rPr lang="en-US">
                        <a:latin typeface="Cambria Math" panose="02040503050406030204" pitchFamily="18" charset="0"/>
                      </a:rPr>
                      <m:t>(</m:t>
                    </m:r>
                    <m:r>
                      <a:rPr lang="en-US" i="1">
                        <a:latin typeface="Cambria Math" panose="02040503050406030204" pitchFamily="18" charset="0"/>
                      </a:rPr>
                      <m:t>𝜀</m:t>
                    </m:r>
                    <m:r>
                      <a:rPr lang="en-US" i="1">
                        <a:latin typeface="Cambria Math" panose="02040503050406030204" pitchFamily="18" charset="0"/>
                      </a:rPr>
                      <m:t>,</m:t>
                    </m:r>
                    <m:r>
                      <a:rPr lang="en-US" i="1">
                        <a:latin typeface="Cambria Math" panose="02040503050406030204" pitchFamily="18" charset="0"/>
                      </a:rPr>
                      <m:t>𝑘</m:t>
                    </m:r>
                    <m:r>
                      <a:rPr lang="en-US" i="1">
                        <a:latin typeface="Cambria Math" panose="02040503050406030204" pitchFamily="18" charset="0"/>
                      </a:rPr>
                      <m:t>)</m:t>
                    </m:r>
                  </m:oMath>
                </a14:m>
                <a:r>
                  <a:rPr lang="en-US" dirty="0"/>
                  <a:t>-</a:t>
                </a:r>
                <a:r>
                  <a:rPr lang="en-US" dirty="0">
                    <a:solidFill>
                      <a:srgbClr val="5314FF"/>
                    </a:solidFill>
                  </a:rPr>
                  <a:t>SP</a:t>
                </a:r>
                <a:r>
                  <a:rPr lang="en-US" dirty="0"/>
                  <a:t> if </a:t>
                </a:r>
              </a:p>
              <a:p>
                <a:pPr>
                  <a:lnSpc>
                    <a:spcPct val="125000"/>
                  </a:lnSpc>
                </a:pPr>
                <a:r>
                  <a:rPr lang="en-US" dirty="0"/>
                  <a:t>for every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m:rPr>
                        <m:nor/>
                      </m:rPr>
                      <a:rPr lang="en-US" dirty="0"/>
                      <m:t>𝒟</m:t>
                    </m:r>
                  </m:oMath>
                </a14:m>
                <a:r>
                  <a:rPr lang="en-US" dirty="0"/>
                  <a:t> differing by one record that is </a:t>
                </a:r>
                <a14:m>
                  <m:oMath xmlns:m="http://schemas.openxmlformats.org/officeDocument/2006/math">
                    <m:r>
                      <a:rPr lang="en-US" i="1">
                        <a:latin typeface="Cambria Math" panose="02040503050406030204" pitchFamily="18" charset="0"/>
                      </a:rPr>
                      <m:t>𝑘</m:t>
                    </m:r>
                  </m:oMath>
                </a14:m>
                <a:r>
                  <a:rPr lang="en-US" dirty="0"/>
                  <a:t>-sensitive </a:t>
                </a:r>
                <a:r>
                  <a:rPr lang="en-US" dirty="0" err="1"/>
                  <a:t>w.r.t.</a:t>
                </a:r>
                <a:r>
                  <a:rPr lang="en-US" dirty="0"/>
                  <a:t> </a:t>
                </a:r>
                <a14:m>
                  <m:oMath xmlns:m="http://schemas.openxmlformats.org/officeDocument/2006/math">
                    <m:r>
                      <a:rPr lang="en-US" i="1">
                        <a:latin typeface="Cambria Math" panose="02040503050406030204" pitchFamily="18" charset="0"/>
                      </a:rPr>
                      <m:t>𝑥</m:t>
                    </m:r>
                  </m:oMath>
                </a14:m>
                <a:r>
                  <a:rPr lang="en-US" dirty="0"/>
                  <a:t> or </a:t>
                </a:r>
                <a14:m>
                  <m:oMath xmlns:m="http://schemas.openxmlformats.org/officeDocument/2006/math">
                    <m:r>
                      <a:rPr lang="en-US" i="1">
                        <a:latin typeface="Cambria Math" panose="02040503050406030204" pitchFamily="18" charset="0"/>
                      </a:rPr>
                      <m:t>𝑦</m:t>
                    </m:r>
                  </m:oMath>
                </a14:m>
                <a:r>
                  <a:rPr lang="en-US" dirty="0"/>
                  <a:t>, and every </a:t>
                </a:r>
                <a14:m>
                  <m:oMath xmlns:m="http://schemas.openxmlformats.org/officeDocument/2006/math">
                    <m:r>
                      <a:rPr lang="en-US" i="1">
                        <a:latin typeface="Cambria Math" panose="02040503050406030204" pitchFamily="18" charset="0"/>
                      </a:rPr>
                      <m:t>𝑅</m:t>
                    </m:r>
                    <m:r>
                      <a:rPr lang="en-US" i="1">
                        <a:latin typeface="Cambria Math" panose="02040503050406030204" pitchFamily="18" charset="0"/>
                      </a:rPr>
                      <m:t>⊆</m:t>
                    </m:r>
                    <m:r>
                      <m:rPr>
                        <m:sty m:val="p"/>
                      </m:rPr>
                      <a:rPr lang="en-US">
                        <a:latin typeface="Cambria Math" panose="02040503050406030204" pitchFamily="18" charset="0"/>
                      </a:rPr>
                      <m:t>support</m:t>
                    </m:r>
                    <m:r>
                      <a:rPr lang="en-US" i="1">
                        <a:latin typeface="Cambria Math" panose="02040503050406030204" pitchFamily="18" charset="0"/>
                      </a:rPr>
                      <m:t>(</m:t>
                    </m:r>
                    <m:r>
                      <a:rPr lang="en-US" i="1" dirty="0">
                        <a:solidFill>
                          <a:srgbClr val="0070C0"/>
                        </a:solidFill>
                        <a:latin typeface="Cambria Math" panose="02040503050406030204" pitchFamily="18" charset="0"/>
                      </a:rPr>
                      <m:t>𝑀</m:t>
                    </m:r>
                    <m:r>
                      <a:rPr lang="en-US" i="1" dirty="0">
                        <a:latin typeface="Cambria Math" panose="02040503050406030204" pitchFamily="18" charset="0"/>
                      </a:rPr>
                      <m:t>)</m:t>
                    </m:r>
                  </m:oMath>
                </a14:m>
                <a:r>
                  <a:rPr lang="en-US" dirty="0"/>
                  <a:t>,</a:t>
                </a:r>
              </a:p>
              <a:p>
                <a:pPr algn="ct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solidFill>
                                    <a:srgbClr val="0070C0"/>
                                  </a:solidFill>
                                  <a:latin typeface="Cambria Math" panose="02040503050406030204" pitchFamily="18" charset="0"/>
                                </a:rPr>
                                <m:t>𝑀</m:t>
                              </m:r>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r>
                                <a:rPr lang="en-US" i="1">
                                  <a:latin typeface="Cambria Math" panose="02040503050406030204" pitchFamily="18" charset="0"/>
                                </a:rPr>
                                <m:t>𝑅</m:t>
                              </m:r>
                            </m:e>
                          </m:d>
                        </m:num>
                        <m:den>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solidFill>
                                    <a:srgbClr val="0070C0"/>
                                  </a:solidFill>
                                  <a:latin typeface="Cambria Math" panose="02040503050406030204" pitchFamily="18" charset="0"/>
                                </a:rPr>
                                <m:t>𝑀</m:t>
                              </m:r>
                              <m:d>
                                <m:dPr>
                                  <m:ctrlPr>
                                    <a:rPr lang="en-US" i="1">
                                      <a:latin typeface="Cambria Math" panose="02040503050406030204" pitchFamily="18" charset="0"/>
                                    </a:rPr>
                                  </m:ctrlPr>
                                </m:dPr>
                                <m:e>
                                  <m:r>
                                    <a:rPr lang="en-US" i="1">
                                      <a:latin typeface="Cambria Math" panose="02040503050406030204" pitchFamily="18" charset="0"/>
                                    </a:rPr>
                                    <m:t>𝑦</m:t>
                                  </m:r>
                                </m:e>
                              </m:d>
                              <m:r>
                                <a:rPr lang="en-US" i="1">
                                  <a:latin typeface="Cambria Math" panose="02040503050406030204" pitchFamily="18" charset="0"/>
                                </a:rPr>
                                <m:t>∈</m:t>
                              </m:r>
                              <m:r>
                                <a:rPr lang="en-US" i="1">
                                  <a:latin typeface="Cambria Math" panose="02040503050406030204" pitchFamily="18" charset="0"/>
                                </a:rPr>
                                <m:t>𝑅</m:t>
                              </m:r>
                            </m:e>
                          </m:d>
                        </m:den>
                      </m:f>
                      <m:r>
                        <a:rPr lang="en-US" i="1">
                          <a:latin typeface="Cambria Math" panose="02040503050406030204" pitchFamily="18" charset="0"/>
                        </a:rPr>
                        <m:t>≤</m:t>
                      </m:r>
                      <m:r>
                        <a:rPr lang="en-US">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𝜀</m:t>
                          </m:r>
                        </m:sup>
                      </m:sSup>
                    </m:oMath>
                  </m:oMathPara>
                </a14:m>
                <a:endParaRPr lang="en-US" sz="2100" dirty="0"/>
              </a:p>
            </p:txBody>
          </p:sp>
        </mc:Choice>
        <mc:Fallback xmlns="">
          <p:sp>
            <p:nvSpPr>
              <p:cNvPr id="6" name="TextBox 5">
                <a:extLst>
                  <a:ext uri="{FF2B5EF4-FFF2-40B4-BE49-F238E27FC236}">
                    <a16:creationId xmlns:a16="http://schemas.microsoft.com/office/drawing/2014/main" id="{4D34C7C2-7B45-6744-BA77-AC6BD05F4642}"/>
                  </a:ext>
                </a:extLst>
              </p:cNvPr>
              <p:cNvSpPr txBox="1">
                <a:spLocks noRot="1" noChangeAspect="1" noMove="1" noResize="1" noEditPoints="1" noAdjustHandles="1" noChangeArrowheads="1" noChangeShapeType="1" noTextEdit="1"/>
              </p:cNvSpPr>
              <p:nvPr/>
            </p:nvSpPr>
            <p:spPr>
              <a:xfrm>
                <a:off x="495759" y="1798227"/>
                <a:ext cx="8199289" cy="1716496"/>
              </a:xfrm>
              <a:prstGeom prst="rect">
                <a:avLst/>
              </a:prstGeom>
              <a:blipFill>
                <a:blip r:embed="rId4"/>
                <a:stretch>
                  <a:fillRect l="-595"/>
                </a:stretch>
              </a:blipFill>
            </p:spPr>
            <p:txBody>
              <a:bodyPr/>
              <a:lstStyle/>
              <a:p>
                <a:r>
                  <a:rPr lang="en-US">
                    <a:noFill/>
                  </a:rPr>
                  <a:t> </a:t>
                </a:r>
              </a:p>
            </p:txBody>
          </p:sp>
        </mc:Fallback>
      </mc:AlternateContent>
      <p:sp>
        <p:nvSpPr>
          <p:cNvPr id="2" name="Round Same Side Corner Rectangle 1">
            <a:extLst>
              <a:ext uri="{FF2B5EF4-FFF2-40B4-BE49-F238E27FC236}">
                <a16:creationId xmlns:a16="http://schemas.microsoft.com/office/drawing/2014/main" id="{2992B13D-C98D-EF41-8E87-FBC080EACC63}"/>
              </a:ext>
            </a:extLst>
          </p:cNvPr>
          <p:cNvSpPr/>
          <p:nvPr/>
        </p:nvSpPr>
        <p:spPr>
          <a:xfrm>
            <a:off x="2399653" y="2531373"/>
            <a:ext cx="5372747" cy="27432"/>
          </a:xfrm>
          <a:prstGeom prst="round2Same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p:cNvSpPr txBox="1"/>
          <p:nvPr/>
        </p:nvSpPr>
        <p:spPr>
          <a:xfrm>
            <a:off x="158718" y="5957669"/>
            <a:ext cx="8536330" cy="738664"/>
          </a:xfrm>
          <a:prstGeom prst="rect">
            <a:avLst/>
          </a:prstGeom>
          <a:noFill/>
        </p:spPr>
        <p:txBody>
          <a:bodyPr wrap="square" rtlCol="0">
            <a:spAutoFit/>
          </a:bodyPr>
          <a:lstStyle/>
          <a:p>
            <a:r>
              <a:rPr lang="en-US" sz="1400" dirty="0"/>
              <a:t>For more details, please look at: How to identify anomalies accurately and privately, H. Asif, P. Papakonstantinou, and J. Vaidya, in Proceedings of the 26th ACM Conference on Computer and Communications Security (CCS ‘2019), IEEE TKDE ‘23</a:t>
            </a:r>
          </a:p>
        </p:txBody>
      </p:sp>
      <p:grpSp>
        <p:nvGrpSpPr>
          <p:cNvPr id="58" name="Group 57">
            <a:extLst>
              <a:ext uri="{FF2B5EF4-FFF2-40B4-BE49-F238E27FC236}">
                <a16:creationId xmlns:a16="http://schemas.microsoft.com/office/drawing/2014/main" id="{F410C575-A2F6-7482-CAC0-B287351AB6B0}"/>
              </a:ext>
            </a:extLst>
          </p:cNvPr>
          <p:cNvGrpSpPr/>
          <p:nvPr/>
        </p:nvGrpSpPr>
        <p:grpSpPr>
          <a:xfrm>
            <a:off x="1251325" y="2719919"/>
            <a:ext cx="6768951" cy="3314625"/>
            <a:chOff x="517162" y="671483"/>
            <a:chExt cx="12444953" cy="7013165"/>
          </a:xfrm>
        </p:grpSpPr>
        <p:pic>
          <p:nvPicPr>
            <p:cNvPr id="59" name="Picture 58">
              <a:extLst>
                <a:ext uri="{FF2B5EF4-FFF2-40B4-BE49-F238E27FC236}">
                  <a16:creationId xmlns:a16="http://schemas.microsoft.com/office/drawing/2014/main" id="{661A7609-2772-790F-B506-C04953CA76C5}"/>
                </a:ext>
              </a:extLst>
            </p:cNvPr>
            <p:cNvPicPr>
              <a:picLocks noChangeAspect="1"/>
            </p:cNvPicPr>
            <p:nvPr/>
          </p:nvPicPr>
          <p:blipFill rotWithShape="1">
            <a:blip r:embed="rId5"/>
            <a:srcRect l="2285" t="2178"/>
            <a:stretch/>
          </p:blipFill>
          <p:spPr>
            <a:xfrm>
              <a:off x="1450582" y="4512428"/>
              <a:ext cx="3428025" cy="2581228"/>
            </a:xfrm>
            <a:prstGeom prst="rect">
              <a:avLst/>
            </a:prstGeom>
          </p:spPr>
        </p:pic>
        <p:pic>
          <p:nvPicPr>
            <p:cNvPr id="60" name="Picture 59">
              <a:extLst>
                <a:ext uri="{FF2B5EF4-FFF2-40B4-BE49-F238E27FC236}">
                  <a16:creationId xmlns:a16="http://schemas.microsoft.com/office/drawing/2014/main" id="{16DD6BAE-C635-6F95-21E4-443F90987515}"/>
                </a:ext>
              </a:extLst>
            </p:cNvPr>
            <p:cNvPicPr>
              <a:picLocks noChangeAspect="1"/>
            </p:cNvPicPr>
            <p:nvPr/>
          </p:nvPicPr>
          <p:blipFill rotWithShape="1">
            <a:blip r:embed="rId6"/>
            <a:srcRect l="1861" t="2873"/>
            <a:stretch/>
          </p:blipFill>
          <p:spPr>
            <a:xfrm>
              <a:off x="8515167" y="4453884"/>
              <a:ext cx="3428025" cy="2496793"/>
            </a:xfrm>
            <a:prstGeom prst="rect">
              <a:avLst/>
            </a:prstGeom>
          </p:spPr>
        </p:pic>
        <p:pic>
          <p:nvPicPr>
            <p:cNvPr id="61" name="Picture 60">
              <a:extLst>
                <a:ext uri="{FF2B5EF4-FFF2-40B4-BE49-F238E27FC236}">
                  <a16:creationId xmlns:a16="http://schemas.microsoft.com/office/drawing/2014/main" id="{9DB03A2D-F693-FA79-9F72-F93C66B5B0B5}"/>
                </a:ext>
              </a:extLst>
            </p:cNvPr>
            <p:cNvPicPr>
              <a:picLocks noChangeAspect="1"/>
            </p:cNvPicPr>
            <p:nvPr/>
          </p:nvPicPr>
          <p:blipFill rotWithShape="1">
            <a:blip r:embed="rId7"/>
            <a:srcRect l="1435" t="977"/>
            <a:stretch/>
          </p:blipFill>
          <p:spPr>
            <a:xfrm>
              <a:off x="1762641" y="1227627"/>
              <a:ext cx="3428025" cy="2246050"/>
            </a:xfrm>
            <a:prstGeom prst="rect">
              <a:avLst/>
            </a:prstGeom>
          </p:spPr>
        </p:pic>
        <p:pic>
          <p:nvPicPr>
            <p:cNvPr id="62" name="Picture 61">
              <a:extLst>
                <a:ext uri="{FF2B5EF4-FFF2-40B4-BE49-F238E27FC236}">
                  <a16:creationId xmlns:a16="http://schemas.microsoft.com/office/drawing/2014/main" id="{4A8D599F-24D2-3D20-6C2B-AC048EB907D9}"/>
                </a:ext>
              </a:extLst>
            </p:cNvPr>
            <p:cNvPicPr>
              <a:picLocks noChangeAspect="1"/>
            </p:cNvPicPr>
            <p:nvPr/>
          </p:nvPicPr>
          <p:blipFill rotWithShape="1">
            <a:blip r:embed="rId8"/>
            <a:srcRect l="2074"/>
            <a:stretch/>
          </p:blipFill>
          <p:spPr>
            <a:xfrm>
              <a:off x="8542502" y="1233966"/>
              <a:ext cx="3428025" cy="2298460"/>
            </a:xfrm>
            <a:prstGeom prst="rect">
              <a:avLst/>
            </a:prstGeom>
          </p:spPr>
        </p:pic>
        <p:sp>
          <p:nvSpPr>
            <p:cNvPr id="63" name="Rounded Rectangle 40">
              <a:extLst>
                <a:ext uri="{FF2B5EF4-FFF2-40B4-BE49-F238E27FC236}">
                  <a16:creationId xmlns:a16="http://schemas.microsoft.com/office/drawing/2014/main" id="{CE729E49-9051-554D-9727-ADEACFB0F9EA}"/>
                </a:ext>
              </a:extLst>
            </p:cNvPr>
            <p:cNvSpPr/>
            <p:nvPr/>
          </p:nvSpPr>
          <p:spPr>
            <a:xfrm>
              <a:off x="6073156" y="1749287"/>
              <a:ext cx="1358257" cy="75420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4" name="TextBox 63">
              <a:extLst>
                <a:ext uri="{FF2B5EF4-FFF2-40B4-BE49-F238E27FC236}">
                  <a16:creationId xmlns:a16="http://schemas.microsoft.com/office/drawing/2014/main" id="{93B57EBD-94AC-50C5-EA6B-DC61B3651301}"/>
                </a:ext>
              </a:extLst>
            </p:cNvPr>
            <p:cNvSpPr txBox="1"/>
            <p:nvPr/>
          </p:nvSpPr>
          <p:spPr>
            <a:xfrm>
              <a:off x="6120620" y="1875268"/>
              <a:ext cx="1661867" cy="603745"/>
            </a:xfrm>
            <a:prstGeom prst="rect">
              <a:avLst/>
            </a:prstGeom>
            <a:noFill/>
          </p:spPr>
          <p:txBody>
            <a:bodyPr wrap="none" rtlCol="0">
              <a:spAutoFit/>
            </a:bodyPr>
            <a:lstStyle/>
            <a:p>
              <a:r>
                <a:rPr lang="en-US" sz="1050" dirty="0">
                  <a:ln w="0"/>
                  <a:effectLst>
                    <a:outerShdw blurRad="38100" dist="19050" dir="2700000" algn="tl" rotWithShape="0">
                      <a:schemeClr val="dk1">
                        <a:alpha val="40000"/>
                      </a:schemeClr>
                    </a:outerShdw>
                  </a:effectLst>
                </a:rPr>
                <a:t>compiler</a:t>
              </a:r>
              <a:endParaRPr lang="en-US" sz="1050" dirty="0"/>
            </a:p>
          </p:txBody>
        </p:sp>
        <p:cxnSp>
          <p:nvCxnSpPr>
            <p:cNvPr id="65" name="Straight Arrow Connector 64">
              <a:extLst>
                <a:ext uri="{FF2B5EF4-FFF2-40B4-BE49-F238E27FC236}">
                  <a16:creationId xmlns:a16="http://schemas.microsoft.com/office/drawing/2014/main" id="{227E748F-5A07-0E6D-77A9-5E29D04E8298}"/>
                </a:ext>
              </a:extLst>
            </p:cNvPr>
            <p:cNvCxnSpPr>
              <a:cxnSpLocks/>
              <a:endCxn id="63" idx="1"/>
            </p:cNvCxnSpPr>
            <p:nvPr/>
          </p:nvCxnSpPr>
          <p:spPr>
            <a:xfrm flipV="1">
              <a:off x="5131517" y="2126389"/>
              <a:ext cx="941639" cy="420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AA1CBCC9-F2E2-5424-CAAB-77191777DA0E}"/>
                </a:ext>
              </a:extLst>
            </p:cNvPr>
            <p:cNvCxnSpPr>
              <a:cxnSpLocks/>
            </p:cNvCxnSpPr>
            <p:nvPr/>
          </p:nvCxnSpPr>
          <p:spPr>
            <a:xfrm>
              <a:off x="7431413" y="2123793"/>
              <a:ext cx="857797" cy="25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7" name="Rounded Rectangle 44">
              <a:extLst>
                <a:ext uri="{FF2B5EF4-FFF2-40B4-BE49-F238E27FC236}">
                  <a16:creationId xmlns:a16="http://schemas.microsoft.com/office/drawing/2014/main" id="{A865A73B-95E6-5A6E-D5C9-ED3F4DABE537}"/>
                </a:ext>
              </a:extLst>
            </p:cNvPr>
            <p:cNvSpPr/>
            <p:nvPr/>
          </p:nvSpPr>
          <p:spPr>
            <a:xfrm>
              <a:off x="6073156" y="5142275"/>
              <a:ext cx="1358257" cy="75420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8" name="TextBox 67">
              <a:extLst>
                <a:ext uri="{FF2B5EF4-FFF2-40B4-BE49-F238E27FC236}">
                  <a16:creationId xmlns:a16="http://schemas.microsoft.com/office/drawing/2014/main" id="{C176FE25-B3F6-5584-4D29-646600DF9FB0}"/>
                </a:ext>
              </a:extLst>
            </p:cNvPr>
            <p:cNvSpPr txBox="1"/>
            <p:nvPr/>
          </p:nvSpPr>
          <p:spPr>
            <a:xfrm>
              <a:off x="6120620" y="5305716"/>
              <a:ext cx="1661867" cy="603745"/>
            </a:xfrm>
            <a:prstGeom prst="rect">
              <a:avLst/>
            </a:prstGeom>
            <a:noFill/>
          </p:spPr>
          <p:txBody>
            <a:bodyPr wrap="none" rtlCol="0">
              <a:spAutoFit/>
            </a:bodyPr>
            <a:lstStyle/>
            <a:p>
              <a:r>
                <a:rPr lang="en-US" sz="1050" dirty="0">
                  <a:ln w="0"/>
                  <a:effectLst>
                    <a:outerShdw blurRad="38100" dist="19050" dir="2700000" algn="tl" rotWithShape="0">
                      <a:schemeClr val="dk1">
                        <a:alpha val="40000"/>
                      </a:schemeClr>
                    </a:outerShdw>
                  </a:effectLst>
                </a:rPr>
                <a:t>compiler</a:t>
              </a:r>
              <a:endParaRPr lang="en-US" sz="1050" dirty="0"/>
            </a:p>
          </p:txBody>
        </p:sp>
        <p:cxnSp>
          <p:nvCxnSpPr>
            <p:cNvPr id="69" name="Straight Arrow Connector 68">
              <a:extLst>
                <a:ext uri="{FF2B5EF4-FFF2-40B4-BE49-F238E27FC236}">
                  <a16:creationId xmlns:a16="http://schemas.microsoft.com/office/drawing/2014/main" id="{6709B633-F897-921B-71D1-96F26138C280}"/>
                </a:ext>
              </a:extLst>
            </p:cNvPr>
            <p:cNvCxnSpPr>
              <a:cxnSpLocks/>
            </p:cNvCxnSpPr>
            <p:nvPr/>
          </p:nvCxnSpPr>
          <p:spPr>
            <a:xfrm>
              <a:off x="7431413" y="5516781"/>
              <a:ext cx="857797" cy="25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400F1EB-7023-BD59-852A-01FE13363CF8}"/>
                </a:ext>
              </a:extLst>
            </p:cNvPr>
            <p:cNvCxnSpPr>
              <a:cxnSpLocks/>
            </p:cNvCxnSpPr>
            <p:nvPr/>
          </p:nvCxnSpPr>
          <p:spPr>
            <a:xfrm flipH="1">
              <a:off x="517162" y="4082624"/>
              <a:ext cx="1237437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5CF2FA04-F030-6738-B376-99289E1FEB6D}"/>
                </a:ext>
              </a:extLst>
            </p:cNvPr>
            <p:cNvSpPr txBox="1"/>
            <p:nvPr/>
          </p:nvSpPr>
          <p:spPr>
            <a:xfrm>
              <a:off x="2324381" y="7026018"/>
              <a:ext cx="862689" cy="658630"/>
            </a:xfrm>
            <a:prstGeom prst="rect">
              <a:avLst/>
            </a:prstGeom>
            <a:noFill/>
          </p:spPr>
          <p:txBody>
            <a:bodyPr wrap="none" rtlCol="0">
              <a:spAutoFit/>
            </a:bodyPr>
            <a:lstStyle/>
            <a:p>
              <a:r>
                <a:rPr lang="en-US" sz="1200" dirty="0">
                  <a:solidFill>
                    <a:srgbClr val="00B050"/>
                  </a:solidFill>
                </a:rPr>
                <a:t>DP</a:t>
              </a:r>
              <a:endParaRPr lang="en-US" sz="1200" dirty="0"/>
            </a:p>
          </p:txBody>
        </p:sp>
        <p:sp>
          <p:nvSpPr>
            <p:cNvPr id="72" name="TextBox 71">
              <a:extLst>
                <a:ext uri="{FF2B5EF4-FFF2-40B4-BE49-F238E27FC236}">
                  <a16:creationId xmlns:a16="http://schemas.microsoft.com/office/drawing/2014/main" id="{3DAADFA9-E50C-1F47-B537-46DDDA1ECD2F}"/>
                </a:ext>
              </a:extLst>
            </p:cNvPr>
            <p:cNvSpPr txBox="1"/>
            <p:nvPr/>
          </p:nvSpPr>
          <p:spPr>
            <a:xfrm>
              <a:off x="9407831" y="7018385"/>
              <a:ext cx="834771" cy="658630"/>
            </a:xfrm>
            <a:prstGeom prst="rect">
              <a:avLst/>
            </a:prstGeom>
            <a:noFill/>
          </p:spPr>
          <p:txBody>
            <a:bodyPr wrap="none" rtlCol="0">
              <a:spAutoFit/>
            </a:bodyPr>
            <a:lstStyle/>
            <a:p>
              <a:r>
                <a:rPr lang="en-US" sz="1200" dirty="0">
                  <a:solidFill>
                    <a:srgbClr val="5315FF"/>
                  </a:solidFill>
                </a:rPr>
                <a:t>SP</a:t>
              </a:r>
              <a:endParaRPr lang="en-US" sz="1200" dirty="0"/>
            </a:p>
          </p:txBody>
        </p:sp>
        <p:sp>
          <p:nvSpPr>
            <p:cNvPr id="73" name="TextBox 72">
              <a:extLst>
                <a:ext uri="{FF2B5EF4-FFF2-40B4-BE49-F238E27FC236}">
                  <a16:creationId xmlns:a16="http://schemas.microsoft.com/office/drawing/2014/main" id="{A3497B16-0B4F-7BC4-0C6C-9208EC7B4557}"/>
                </a:ext>
              </a:extLst>
            </p:cNvPr>
            <p:cNvSpPr txBox="1"/>
            <p:nvPr/>
          </p:nvSpPr>
          <p:spPr>
            <a:xfrm>
              <a:off x="2324381" y="3592998"/>
              <a:ext cx="862689" cy="658630"/>
            </a:xfrm>
            <a:prstGeom prst="rect">
              <a:avLst/>
            </a:prstGeom>
            <a:noFill/>
          </p:spPr>
          <p:txBody>
            <a:bodyPr wrap="none" rtlCol="0">
              <a:spAutoFit/>
            </a:bodyPr>
            <a:lstStyle/>
            <a:p>
              <a:r>
                <a:rPr lang="en-US" sz="1200" dirty="0">
                  <a:solidFill>
                    <a:srgbClr val="00B050"/>
                  </a:solidFill>
                </a:rPr>
                <a:t>DP</a:t>
              </a:r>
              <a:endParaRPr lang="en-US" sz="1200" dirty="0"/>
            </a:p>
          </p:txBody>
        </p:sp>
        <p:sp>
          <p:nvSpPr>
            <p:cNvPr id="74" name="TextBox 73">
              <a:extLst>
                <a:ext uri="{FF2B5EF4-FFF2-40B4-BE49-F238E27FC236}">
                  <a16:creationId xmlns:a16="http://schemas.microsoft.com/office/drawing/2014/main" id="{DBE1CC7C-0B3F-DC14-4F06-AEF9ECD44699}"/>
                </a:ext>
              </a:extLst>
            </p:cNvPr>
            <p:cNvSpPr txBox="1"/>
            <p:nvPr/>
          </p:nvSpPr>
          <p:spPr>
            <a:xfrm>
              <a:off x="9407831" y="3590756"/>
              <a:ext cx="834771" cy="658630"/>
            </a:xfrm>
            <a:prstGeom prst="rect">
              <a:avLst/>
            </a:prstGeom>
            <a:noFill/>
          </p:spPr>
          <p:txBody>
            <a:bodyPr wrap="none" rtlCol="0">
              <a:spAutoFit/>
            </a:bodyPr>
            <a:lstStyle/>
            <a:p>
              <a:r>
                <a:rPr lang="en-US" sz="1200" dirty="0">
                  <a:solidFill>
                    <a:srgbClr val="5315FF"/>
                  </a:solidFill>
                </a:rPr>
                <a:t>SP</a:t>
              </a:r>
              <a:endParaRPr lang="en-US" sz="1200" dirty="0"/>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58A59E75-D670-89DB-F3AA-75991B0858F6}"/>
                    </a:ext>
                  </a:extLst>
                </p:cNvPr>
                <p:cNvSpPr txBox="1"/>
                <p:nvPr/>
              </p:nvSpPr>
              <p:spPr>
                <a:xfrm>
                  <a:off x="1402754" y="671483"/>
                  <a:ext cx="775446" cy="7684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b="1">
                            <a:latin typeface="Cambria Math" panose="02040503050406030204" pitchFamily="18" charset="0"/>
                          </a:rPr>
                          <m:t>𝐚</m:t>
                        </m:r>
                      </m:oMath>
                    </m:oMathPara>
                  </a14:m>
                  <a:endParaRPr lang="en-US" sz="1500" b="1" dirty="0"/>
                </a:p>
              </p:txBody>
            </p:sp>
          </mc:Choice>
          <mc:Fallback xmlns="">
            <p:sp>
              <p:nvSpPr>
                <p:cNvPr id="54" name="TextBox 53">
                  <a:extLst>
                    <a:ext uri="{FF2B5EF4-FFF2-40B4-BE49-F238E27FC236}">
                      <a16:creationId xmlns:a16="http://schemas.microsoft.com/office/drawing/2014/main" id="{70A1787D-4A1F-EA4C-BB0A-F3454DE101AC}"/>
                    </a:ext>
                  </a:extLst>
                </p:cNvPr>
                <p:cNvSpPr txBox="1">
                  <a:spLocks noRot="1" noChangeAspect="1" noMove="1" noResize="1" noEditPoints="1" noAdjustHandles="1" noChangeArrowheads="1" noChangeShapeType="1" noTextEdit="1"/>
                </p:cNvSpPr>
                <p:nvPr/>
              </p:nvSpPr>
              <p:spPr>
                <a:xfrm>
                  <a:off x="1402754" y="671483"/>
                  <a:ext cx="775446" cy="76840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8AD0EFE9-4A8B-C1DF-9D82-7DA325912509}"/>
                    </a:ext>
                  </a:extLst>
                </p:cNvPr>
                <p:cNvSpPr txBox="1"/>
                <p:nvPr/>
              </p:nvSpPr>
              <p:spPr>
                <a:xfrm>
                  <a:off x="8477936" y="6424040"/>
                  <a:ext cx="1305901" cy="54885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900" b="1" i="1">
                                <a:latin typeface="Cambria Math" panose="02040503050406030204" pitchFamily="18" charset="0"/>
                              </a:rPr>
                            </m:ctrlPr>
                          </m:sSubPr>
                          <m:e>
                            <m:r>
                              <a:rPr lang="en-US" sz="900" b="1">
                                <a:latin typeface="Cambria Math" panose="02040503050406030204" pitchFamily="18" charset="0"/>
                              </a:rPr>
                              <m:t>𝐁</m:t>
                            </m:r>
                          </m:e>
                          <m:sub>
                            <m:r>
                              <a:rPr lang="en-US" sz="900" b="1" i="1">
                                <a:latin typeface="Cambria Math" panose="02040503050406030204" pitchFamily="18" charset="0"/>
                              </a:rPr>
                              <m:t>𝒙</m:t>
                            </m:r>
                          </m:sub>
                        </m:sSub>
                        <m:r>
                          <a:rPr lang="en-US" sz="900" b="1">
                            <a:latin typeface="Cambria Math" panose="02040503050406030204" pitchFamily="18" charset="0"/>
                          </a:rPr>
                          <m:t>(</m:t>
                        </m:r>
                        <m:r>
                          <a:rPr lang="en-US" sz="900" b="1" i="1">
                            <a:latin typeface="Cambria Math" panose="02040503050406030204" pitchFamily="18" charset="0"/>
                          </a:rPr>
                          <m:t>𝒊</m:t>
                        </m:r>
                        <m:r>
                          <a:rPr lang="en-US" sz="900" b="1" i="1">
                            <a:latin typeface="Cambria Math" panose="02040503050406030204" pitchFamily="18" charset="0"/>
                          </a:rPr>
                          <m:t>,</m:t>
                        </m:r>
                        <m:r>
                          <a:rPr lang="en-US" sz="900" b="1" i="1">
                            <a:latin typeface="Cambria Math" panose="02040503050406030204" pitchFamily="18" charset="0"/>
                          </a:rPr>
                          <m:t>𝒓</m:t>
                        </m:r>
                        <m:r>
                          <a:rPr lang="en-US" sz="900" b="1">
                            <a:latin typeface="Cambria Math" panose="02040503050406030204" pitchFamily="18" charset="0"/>
                          </a:rPr>
                          <m:t>)</m:t>
                        </m:r>
                      </m:oMath>
                    </m:oMathPara>
                  </a14:m>
                  <a:endParaRPr lang="en-US" sz="900" b="1" dirty="0"/>
                </a:p>
              </p:txBody>
            </p:sp>
          </mc:Choice>
          <mc:Fallback xmlns="">
            <p:sp>
              <p:nvSpPr>
                <p:cNvPr id="55" name="TextBox 54">
                  <a:extLst>
                    <a:ext uri="{FF2B5EF4-FFF2-40B4-BE49-F238E27FC236}">
                      <a16:creationId xmlns:a16="http://schemas.microsoft.com/office/drawing/2014/main" id="{009F0D55-82A7-ED4E-B89A-384518441276}"/>
                    </a:ext>
                  </a:extLst>
                </p:cNvPr>
                <p:cNvSpPr txBox="1">
                  <a:spLocks noRot="1" noChangeAspect="1" noMove="1" noResize="1" noEditPoints="1" noAdjustHandles="1" noChangeArrowheads="1" noChangeShapeType="1" noTextEdit="1"/>
                </p:cNvSpPr>
                <p:nvPr/>
              </p:nvSpPr>
              <p:spPr>
                <a:xfrm>
                  <a:off x="8477936" y="6424040"/>
                  <a:ext cx="1305901" cy="548857"/>
                </a:xfrm>
                <a:prstGeom prst="rect">
                  <a:avLst/>
                </a:prstGeom>
                <a:blipFill>
                  <a:blip r:embed="rId10"/>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A0D044FE-C10F-3025-A7AA-717123485372}"/>
                    </a:ext>
                  </a:extLst>
                </p:cNvPr>
                <p:cNvSpPr txBox="1"/>
                <p:nvPr/>
              </p:nvSpPr>
              <p:spPr>
                <a:xfrm>
                  <a:off x="11820236" y="5189283"/>
                  <a:ext cx="1141879" cy="5488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900" b="1">
                            <a:latin typeface="Cambria Math" panose="02040503050406030204" pitchFamily="18" charset="0"/>
                          </a:rPr>
                          <m:t>𝐄𝐫𝐫𝐨𝐫</m:t>
                        </m:r>
                      </m:oMath>
                    </m:oMathPara>
                  </a14:m>
                  <a:endParaRPr lang="en-US" sz="900" b="1" dirty="0"/>
                </a:p>
              </p:txBody>
            </p:sp>
          </mc:Choice>
          <mc:Fallback xmlns="">
            <p:sp>
              <p:nvSpPr>
                <p:cNvPr id="56" name="TextBox 55">
                  <a:extLst>
                    <a:ext uri="{FF2B5EF4-FFF2-40B4-BE49-F238E27FC236}">
                      <a16:creationId xmlns:a16="http://schemas.microsoft.com/office/drawing/2014/main" id="{72A8D985-4EEC-CC4A-804C-B84285BA4581}"/>
                    </a:ext>
                  </a:extLst>
                </p:cNvPr>
                <p:cNvSpPr txBox="1">
                  <a:spLocks noRot="1" noChangeAspect="1" noMove="1" noResize="1" noEditPoints="1" noAdjustHandles="1" noChangeArrowheads="1" noChangeShapeType="1" noTextEdit="1"/>
                </p:cNvSpPr>
                <p:nvPr/>
              </p:nvSpPr>
              <p:spPr>
                <a:xfrm>
                  <a:off x="11820236" y="5189283"/>
                  <a:ext cx="1141879" cy="54885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20D3300D-A737-BEE3-E226-F6EF1D09489C}"/>
                    </a:ext>
                  </a:extLst>
                </p:cNvPr>
                <p:cNvSpPr txBox="1"/>
                <p:nvPr/>
              </p:nvSpPr>
              <p:spPr>
                <a:xfrm>
                  <a:off x="11169670" y="6347508"/>
                  <a:ext cx="414409" cy="54885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900" b="1" i="1">
                                <a:latin typeface="Cambria Math" panose="02040503050406030204" pitchFamily="18" charset="0"/>
                              </a:rPr>
                            </m:ctrlPr>
                          </m:sSubPr>
                          <m:e>
                            <m:r>
                              <a:rPr lang="en-US" sz="900" b="1" i="1">
                                <a:latin typeface="Cambria Math" panose="02040503050406030204" pitchFamily="18" charset="0"/>
                              </a:rPr>
                              <m:t>𝒙</m:t>
                            </m:r>
                          </m:e>
                          <m:sub>
                            <m:r>
                              <a:rPr lang="en-US" sz="900" b="1" i="1">
                                <a:latin typeface="Cambria Math" panose="02040503050406030204" pitchFamily="18" charset="0"/>
                              </a:rPr>
                              <m:t>𝒊</m:t>
                            </m:r>
                          </m:sub>
                        </m:sSub>
                      </m:oMath>
                    </m:oMathPara>
                  </a14:m>
                  <a:endParaRPr lang="en-US" sz="900" b="1" dirty="0"/>
                </a:p>
              </p:txBody>
            </p:sp>
          </mc:Choice>
          <mc:Fallback xmlns="">
            <p:sp>
              <p:nvSpPr>
                <p:cNvPr id="57" name="TextBox 56">
                  <a:extLst>
                    <a:ext uri="{FF2B5EF4-FFF2-40B4-BE49-F238E27FC236}">
                      <a16:creationId xmlns:a16="http://schemas.microsoft.com/office/drawing/2014/main" id="{2185537C-2975-E54E-930F-778116BC781F}"/>
                    </a:ext>
                  </a:extLst>
                </p:cNvPr>
                <p:cNvSpPr txBox="1">
                  <a:spLocks noRot="1" noChangeAspect="1" noMove="1" noResize="1" noEditPoints="1" noAdjustHandles="1" noChangeArrowheads="1" noChangeShapeType="1" noTextEdit="1"/>
                </p:cNvSpPr>
                <p:nvPr/>
              </p:nvSpPr>
              <p:spPr>
                <a:xfrm>
                  <a:off x="11169670" y="6347508"/>
                  <a:ext cx="414409" cy="548857"/>
                </a:xfrm>
                <a:prstGeom prst="rect">
                  <a:avLst/>
                </a:prstGeom>
                <a:blipFill>
                  <a:blip r:embed="rId12"/>
                  <a:stretch>
                    <a:fillRect r="-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CE9D7129-5345-5A1F-A479-26E4030FD765}"/>
                    </a:ext>
                  </a:extLst>
                </p:cNvPr>
                <p:cNvSpPr txBox="1"/>
                <p:nvPr/>
              </p:nvSpPr>
              <p:spPr>
                <a:xfrm>
                  <a:off x="10634690" y="3107560"/>
                  <a:ext cx="716116" cy="5488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900" b="1" i="1">
                                <a:latin typeface="Cambria Math" panose="02040503050406030204" pitchFamily="18" charset="0"/>
                              </a:rPr>
                            </m:ctrlPr>
                          </m:sSubPr>
                          <m:e>
                            <m:r>
                              <a:rPr lang="en-US" sz="900" b="1" i="1">
                                <a:latin typeface="Cambria Math" panose="02040503050406030204" pitchFamily="18" charset="0"/>
                              </a:rPr>
                              <m:t>𝒙</m:t>
                            </m:r>
                          </m:e>
                          <m:sub>
                            <m:r>
                              <a:rPr lang="en-US" sz="900" b="1" i="1">
                                <a:latin typeface="Cambria Math" panose="02040503050406030204" pitchFamily="18" charset="0"/>
                              </a:rPr>
                              <m:t>𝒊</m:t>
                            </m:r>
                          </m:sub>
                        </m:sSub>
                      </m:oMath>
                    </m:oMathPara>
                  </a14:m>
                  <a:endParaRPr lang="en-US" sz="900" b="1" dirty="0"/>
                </a:p>
              </p:txBody>
            </p:sp>
          </mc:Choice>
          <mc:Fallback xmlns="">
            <p:sp>
              <p:nvSpPr>
                <p:cNvPr id="58" name="TextBox 57">
                  <a:extLst>
                    <a:ext uri="{FF2B5EF4-FFF2-40B4-BE49-F238E27FC236}">
                      <a16:creationId xmlns:a16="http://schemas.microsoft.com/office/drawing/2014/main" id="{1FF04CA4-BD6B-6646-B157-C51F6C42C1F8}"/>
                    </a:ext>
                  </a:extLst>
                </p:cNvPr>
                <p:cNvSpPr txBox="1">
                  <a:spLocks noRot="1" noChangeAspect="1" noMove="1" noResize="1" noEditPoints="1" noAdjustHandles="1" noChangeArrowheads="1" noChangeShapeType="1" noTextEdit="1"/>
                </p:cNvSpPr>
                <p:nvPr/>
              </p:nvSpPr>
              <p:spPr>
                <a:xfrm>
                  <a:off x="10634690" y="3107560"/>
                  <a:ext cx="716116" cy="548857"/>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C139B2BB-7CC2-F40A-3908-E14E4DA07223}"/>
                    </a:ext>
                  </a:extLst>
                </p:cNvPr>
                <p:cNvSpPr txBox="1"/>
                <p:nvPr/>
              </p:nvSpPr>
              <p:spPr>
                <a:xfrm>
                  <a:off x="4305615" y="6347508"/>
                  <a:ext cx="716116" cy="5488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900" b="1" i="1">
                                <a:latin typeface="Cambria Math" panose="02040503050406030204" pitchFamily="18" charset="0"/>
                              </a:rPr>
                            </m:ctrlPr>
                          </m:sSubPr>
                          <m:e>
                            <m:r>
                              <a:rPr lang="en-US" sz="900" b="1" i="1">
                                <a:latin typeface="Cambria Math" panose="02040503050406030204" pitchFamily="18" charset="0"/>
                              </a:rPr>
                              <m:t>𝒙</m:t>
                            </m:r>
                          </m:e>
                          <m:sub>
                            <m:r>
                              <a:rPr lang="en-US" sz="900" b="1" i="1">
                                <a:latin typeface="Cambria Math" panose="02040503050406030204" pitchFamily="18" charset="0"/>
                              </a:rPr>
                              <m:t>𝒊</m:t>
                            </m:r>
                          </m:sub>
                        </m:sSub>
                      </m:oMath>
                    </m:oMathPara>
                  </a14:m>
                  <a:endParaRPr lang="en-US" sz="900" b="1" dirty="0"/>
                </a:p>
              </p:txBody>
            </p:sp>
          </mc:Choice>
          <mc:Fallback xmlns="">
            <p:sp>
              <p:nvSpPr>
                <p:cNvPr id="59" name="TextBox 58">
                  <a:extLst>
                    <a:ext uri="{FF2B5EF4-FFF2-40B4-BE49-F238E27FC236}">
                      <a16:creationId xmlns:a16="http://schemas.microsoft.com/office/drawing/2014/main" id="{D4236633-EE07-CE40-9BBB-0CCF927A8DA4}"/>
                    </a:ext>
                  </a:extLst>
                </p:cNvPr>
                <p:cNvSpPr txBox="1">
                  <a:spLocks noRot="1" noChangeAspect="1" noMove="1" noResize="1" noEditPoints="1" noAdjustHandles="1" noChangeArrowheads="1" noChangeShapeType="1" noTextEdit="1"/>
                </p:cNvSpPr>
                <p:nvPr/>
              </p:nvSpPr>
              <p:spPr>
                <a:xfrm>
                  <a:off x="4305615" y="6347508"/>
                  <a:ext cx="716116" cy="548857"/>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4E805941-10CB-75EC-0FA5-8A3F2102E6B4}"/>
                    </a:ext>
                  </a:extLst>
                </p:cNvPr>
                <p:cNvSpPr txBox="1"/>
                <p:nvPr/>
              </p:nvSpPr>
              <p:spPr>
                <a:xfrm>
                  <a:off x="3864389" y="3047103"/>
                  <a:ext cx="763160" cy="6037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50" b="1" i="1">
                                <a:latin typeface="Cambria Math" panose="02040503050406030204" pitchFamily="18" charset="0"/>
                              </a:rPr>
                            </m:ctrlPr>
                          </m:sSubPr>
                          <m:e>
                            <m:r>
                              <a:rPr lang="en-US" sz="1050" b="1" i="1">
                                <a:latin typeface="Cambria Math" panose="02040503050406030204" pitchFamily="18" charset="0"/>
                              </a:rPr>
                              <m:t>𝒙</m:t>
                            </m:r>
                          </m:e>
                          <m:sub>
                            <m:r>
                              <a:rPr lang="en-US" sz="1050" b="1" i="1">
                                <a:latin typeface="Cambria Math" panose="02040503050406030204" pitchFamily="18" charset="0"/>
                              </a:rPr>
                              <m:t>𝒊</m:t>
                            </m:r>
                          </m:sub>
                        </m:sSub>
                      </m:oMath>
                    </m:oMathPara>
                  </a14:m>
                  <a:endParaRPr lang="en-US" sz="1050" b="1" dirty="0"/>
                </a:p>
              </p:txBody>
            </p:sp>
          </mc:Choice>
          <mc:Fallback xmlns="">
            <p:sp>
              <p:nvSpPr>
                <p:cNvPr id="60" name="TextBox 59">
                  <a:extLst>
                    <a:ext uri="{FF2B5EF4-FFF2-40B4-BE49-F238E27FC236}">
                      <a16:creationId xmlns:a16="http://schemas.microsoft.com/office/drawing/2014/main" id="{33D5A5E2-6E44-8545-8211-4ECC08DA6D2B}"/>
                    </a:ext>
                  </a:extLst>
                </p:cNvPr>
                <p:cNvSpPr txBox="1">
                  <a:spLocks noRot="1" noChangeAspect="1" noMove="1" noResize="1" noEditPoints="1" noAdjustHandles="1" noChangeArrowheads="1" noChangeShapeType="1" noTextEdit="1"/>
                </p:cNvSpPr>
                <p:nvPr/>
              </p:nvSpPr>
              <p:spPr>
                <a:xfrm>
                  <a:off x="3864389" y="3047103"/>
                  <a:ext cx="763160" cy="603745"/>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90273351-B3A0-B340-6C82-3B24524B9BAA}"/>
                    </a:ext>
                  </a:extLst>
                </p:cNvPr>
                <p:cNvSpPr txBox="1"/>
                <p:nvPr/>
              </p:nvSpPr>
              <p:spPr>
                <a:xfrm>
                  <a:off x="11668251" y="2350653"/>
                  <a:ext cx="1141879" cy="5488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900" b="1">
                            <a:latin typeface="Cambria Math" panose="02040503050406030204" pitchFamily="18" charset="0"/>
                          </a:rPr>
                          <m:t>𝐄𝐫𝐫𝐨𝐫</m:t>
                        </m:r>
                      </m:oMath>
                    </m:oMathPara>
                  </a14:m>
                  <a:endParaRPr lang="en-US" sz="900" b="1" dirty="0"/>
                </a:p>
              </p:txBody>
            </p:sp>
          </mc:Choice>
          <mc:Fallback xmlns="">
            <p:sp>
              <p:nvSpPr>
                <p:cNvPr id="61" name="TextBox 60">
                  <a:extLst>
                    <a:ext uri="{FF2B5EF4-FFF2-40B4-BE49-F238E27FC236}">
                      <a16:creationId xmlns:a16="http://schemas.microsoft.com/office/drawing/2014/main" id="{7C290029-FDBC-4A4C-A0CE-51EB8903DE5C}"/>
                    </a:ext>
                  </a:extLst>
                </p:cNvPr>
                <p:cNvSpPr txBox="1">
                  <a:spLocks noRot="1" noChangeAspect="1" noMove="1" noResize="1" noEditPoints="1" noAdjustHandles="1" noChangeArrowheads="1" noChangeShapeType="1" noTextEdit="1"/>
                </p:cNvSpPr>
                <p:nvPr/>
              </p:nvSpPr>
              <p:spPr>
                <a:xfrm>
                  <a:off x="11668251" y="2350653"/>
                  <a:ext cx="1141879" cy="548857"/>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6948CB7E-E067-7C19-1F55-7CE682F8AD8D}"/>
                    </a:ext>
                  </a:extLst>
                </p:cNvPr>
                <p:cNvSpPr txBox="1"/>
                <p:nvPr/>
              </p:nvSpPr>
              <p:spPr>
                <a:xfrm>
                  <a:off x="8094589" y="2765206"/>
                  <a:ext cx="1305901" cy="5488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900" b="1" i="1">
                                <a:latin typeface="Cambria Math" panose="02040503050406030204" pitchFamily="18" charset="0"/>
                              </a:rPr>
                            </m:ctrlPr>
                          </m:sSubPr>
                          <m:e>
                            <m:r>
                              <a:rPr lang="en-US" sz="900" b="1">
                                <a:latin typeface="Cambria Math" panose="02040503050406030204" pitchFamily="18" charset="0"/>
                              </a:rPr>
                              <m:t>𝐁</m:t>
                            </m:r>
                          </m:e>
                          <m:sub>
                            <m:r>
                              <a:rPr lang="en-US" sz="900" b="1" i="1">
                                <a:latin typeface="Cambria Math" panose="02040503050406030204" pitchFamily="18" charset="0"/>
                              </a:rPr>
                              <m:t>𝒙</m:t>
                            </m:r>
                          </m:sub>
                        </m:sSub>
                        <m:r>
                          <a:rPr lang="en-US" sz="900" b="1">
                            <a:latin typeface="Cambria Math" panose="02040503050406030204" pitchFamily="18" charset="0"/>
                          </a:rPr>
                          <m:t>(</m:t>
                        </m:r>
                        <m:r>
                          <a:rPr lang="en-US" sz="900" b="1" i="1">
                            <a:latin typeface="Cambria Math" panose="02040503050406030204" pitchFamily="18" charset="0"/>
                          </a:rPr>
                          <m:t>𝒊</m:t>
                        </m:r>
                        <m:r>
                          <a:rPr lang="en-US" sz="900" b="1" i="1">
                            <a:latin typeface="Cambria Math" panose="02040503050406030204" pitchFamily="18" charset="0"/>
                          </a:rPr>
                          <m:t>,</m:t>
                        </m:r>
                        <m:r>
                          <a:rPr lang="en-US" sz="900" b="1" i="1">
                            <a:latin typeface="Cambria Math" panose="02040503050406030204" pitchFamily="18" charset="0"/>
                          </a:rPr>
                          <m:t>𝒓</m:t>
                        </m:r>
                        <m:r>
                          <a:rPr lang="en-US" sz="900" b="1">
                            <a:latin typeface="Cambria Math" panose="02040503050406030204" pitchFamily="18" charset="0"/>
                          </a:rPr>
                          <m:t>)</m:t>
                        </m:r>
                      </m:oMath>
                    </m:oMathPara>
                  </a14:m>
                  <a:endParaRPr lang="en-US" sz="900" b="1" dirty="0"/>
                </a:p>
              </p:txBody>
            </p:sp>
          </mc:Choice>
          <mc:Fallback xmlns="">
            <p:sp>
              <p:nvSpPr>
                <p:cNvPr id="62" name="TextBox 61">
                  <a:extLst>
                    <a:ext uri="{FF2B5EF4-FFF2-40B4-BE49-F238E27FC236}">
                      <a16:creationId xmlns:a16="http://schemas.microsoft.com/office/drawing/2014/main" id="{6BC5F9DF-0DA5-A444-A673-1DB1D6C12046}"/>
                    </a:ext>
                  </a:extLst>
                </p:cNvPr>
                <p:cNvSpPr txBox="1">
                  <a:spLocks noRot="1" noChangeAspect="1" noMove="1" noResize="1" noEditPoints="1" noAdjustHandles="1" noChangeArrowheads="1" noChangeShapeType="1" noTextEdit="1"/>
                </p:cNvSpPr>
                <p:nvPr/>
              </p:nvSpPr>
              <p:spPr>
                <a:xfrm>
                  <a:off x="8094589" y="2765206"/>
                  <a:ext cx="1305901" cy="548857"/>
                </a:xfrm>
                <a:prstGeom prst="rect">
                  <a:avLst/>
                </a:prstGeom>
                <a:blipFill>
                  <a:blip r:embed="rId26"/>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0FBC5F6-9FCF-A4C7-A275-792FD2C05520}"/>
                    </a:ext>
                  </a:extLst>
                </p:cNvPr>
                <p:cNvSpPr txBox="1"/>
                <p:nvPr/>
              </p:nvSpPr>
              <p:spPr>
                <a:xfrm>
                  <a:off x="1182404" y="6498285"/>
                  <a:ext cx="1305901" cy="5488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900" b="1" i="1">
                                <a:latin typeface="Cambria Math" panose="02040503050406030204" pitchFamily="18" charset="0"/>
                              </a:rPr>
                            </m:ctrlPr>
                          </m:sSubPr>
                          <m:e>
                            <m:r>
                              <a:rPr lang="en-US" sz="900" b="1">
                                <a:latin typeface="Cambria Math" panose="02040503050406030204" pitchFamily="18" charset="0"/>
                              </a:rPr>
                              <m:t>𝐁</m:t>
                            </m:r>
                          </m:e>
                          <m:sub>
                            <m:r>
                              <a:rPr lang="en-US" sz="900" b="1" i="1">
                                <a:latin typeface="Cambria Math" panose="02040503050406030204" pitchFamily="18" charset="0"/>
                              </a:rPr>
                              <m:t>𝒙</m:t>
                            </m:r>
                          </m:sub>
                        </m:sSub>
                        <m:r>
                          <a:rPr lang="en-US" sz="900" b="1">
                            <a:latin typeface="Cambria Math" panose="02040503050406030204" pitchFamily="18" charset="0"/>
                          </a:rPr>
                          <m:t>(</m:t>
                        </m:r>
                        <m:r>
                          <a:rPr lang="en-US" sz="900" b="1" i="1">
                            <a:latin typeface="Cambria Math" panose="02040503050406030204" pitchFamily="18" charset="0"/>
                          </a:rPr>
                          <m:t>𝒊</m:t>
                        </m:r>
                        <m:r>
                          <a:rPr lang="en-US" sz="900" b="1" i="1">
                            <a:latin typeface="Cambria Math" panose="02040503050406030204" pitchFamily="18" charset="0"/>
                          </a:rPr>
                          <m:t>,</m:t>
                        </m:r>
                        <m:r>
                          <a:rPr lang="en-US" sz="900" b="1" i="1">
                            <a:latin typeface="Cambria Math" panose="02040503050406030204" pitchFamily="18" charset="0"/>
                          </a:rPr>
                          <m:t>𝒓</m:t>
                        </m:r>
                        <m:r>
                          <a:rPr lang="en-US" sz="900" b="1">
                            <a:latin typeface="Cambria Math" panose="02040503050406030204" pitchFamily="18" charset="0"/>
                          </a:rPr>
                          <m:t>)</m:t>
                        </m:r>
                      </m:oMath>
                    </m:oMathPara>
                  </a14:m>
                  <a:endParaRPr lang="en-US" sz="900" b="1" dirty="0"/>
                </a:p>
              </p:txBody>
            </p:sp>
          </mc:Choice>
          <mc:Fallback xmlns="">
            <p:sp>
              <p:nvSpPr>
                <p:cNvPr id="63" name="TextBox 62">
                  <a:extLst>
                    <a:ext uri="{FF2B5EF4-FFF2-40B4-BE49-F238E27FC236}">
                      <a16:creationId xmlns:a16="http://schemas.microsoft.com/office/drawing/2014/main" id="{0CD4CA1B-7AE6-7E4F-AE83-368E7AC1E0BC}"/>
                    </a:ext>
                  </a:extLst>
                </p:cNvPr>
                <p:cNvSpPr txBox="1">
                  <a:spLocks noRot="1" noChangeAspect="1" noMove="1" noResize="1" noEditPoints="1" noAdjustHandles="1" noChangeArrowheads="1" noChangeShapeType="1" noTextEdit="1"/>
                </p:cNvSpPr>
                <p:nvPr/>
              </p:nvSpPr>
              <p:spPr>
                <a:xfrm>
                  <a:off x="1182404" y="6498285"/>
                  <a:ext cx="1305901" cy="548857"/>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39F83EE3-58FE-AB60-063E-6C64897BF439}"/>
                    </a:ext>
                  </a:extLst>
                </p:cNvPr>
                <p:cNvSpPr txBox="1"/>
                <p:nvPr/>
              </p:nvSpPr>
              <p:spPr>
                <a:xfrm>
                  <a:off x="1374413" y="2783066"/>
                  <a:ext cx="1305901" cy="5488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900" b="1" i="1">
                                <a:latin typeface="Cambria Math" panose="02040503050406030204" pitchFamily="18" charset="0"/>
                              </a:rPr>
                            </m:ctrlPr>
                          </m:sSubPr>
                          <m:e>
                            <m:r>
                              <a:rPr lang="en-US" sz="900" b="1">
                                <a:latin typeface="Cambria Math" panose="02040503050406030204" pitchFamily="18" charset="0"/>
                              </a:rPr>
                              <m:t>𝐁</m:t>
                            </m:r>
                          </m:e>
                          <m:sub>
                            <m:r>
                              <a:rPr lang="en-US" sz="900" b="1" i="1">
                                <a:latin typeface="Cambria Math" panose="02040503050406030204" pitchFamily="18" charset="0"/>
                              </a:rPr>
                              <m:t>𝒙</m:t>
                            </m:r>
                          </m:sub>
                        </m:sSub>
                        <m:r>
                          <a:rPr lang="en-US" sz="900" b="1">
                            <a:latin typeface="Cambria Math" panose="02040503050406030204" pitchFamily="18" charset="0"/>
                          </a:rPr>
                          <m:t>(</m:t>
                        </m:r>
                        <m:r>
                          <a:rPr lang="en-US" sz="900" b="1" i="1">
                            <a:latin typeface="Cambria Math" panose="02040503050406030204" pitchFamily="18" charset="0"/>
                          </a:rPr>
                          <m:t>𝒊</m:t>
                        </m:r>
                        <m:r>
                          <a:rPr lang="en-US" sz="900" b="1" i="1">
                            <a:latin typeface="Cambria Math" panose="02040503050406030204" pitchFamily="18" charset="0"/>
                          </a:rPr>
                          <m:t>,</m:t>
                        </m:r>
                        <m:r>
                          <a:rPr lang="en-US" sz="900" b="1" i="1">
                            <a:latin typeface="Cambria Math" panose="02040503050406030204" pitchFamily="18" charset="0"/>
                          </a:rPr>
                          <m:t>𝒓</m:t>
                        </m:r>
                        <m:r>
                          <a:rPr lang="en-US" sz="900" b="1">
                            <a:latin typeface="Cambria Math" panose="02040503050406030204" pitchFamily="18" charset="0"/>
                          </a:rPr>
                          <m:t>)</m:t>
                        </m:r>
                      </m:oMath>
                    </m:oMathPara>
                  </a14:m>
                  <a:endParaRPr lang="en-US" sz="900" b="1" dirty="0"/>
                </a:p>
              </p:txBody>
            </p:sp>
          </mc:Choice>
          <mc:Fallback xmlns="">
            <p:sp>
              <p:nvSpPr>
                <p:cNvPr id="64" name="TextBox 63">
                  <a:extLst>
                    <a:ext uri="{FF2B5EF4-FFF2-40B4-BE49-F238E27FC236}">
                      <a16:creationId xmlns:a16="http://schemas.microsoft.com/office/drawing/2014/main" id="{A57AE19A-22F1-F44E-AD5A-9B499C8AD003}"/>
                    </a:ext>
                  </a:extLst>
                </p:cNvPr>
                <p:cNvSpPr txBox="1">
                  <a:spLocks noRot="1" noChangeAspect="1" noMove="1" noResize="1" noEditPoints="1" noAdjustHandles="1" noChangeArrowheads="1" noChangeShapeType="1" noTextEdit="1"/>
                </p:cNvSpPr>
                <p:nvPr/>
              </p:nvSpPr>
              <p:spPr>
                <a:xfrm>
                  <a:off x="1374413" y="2783066"/>
                  <a:ext cx="1305901" cy="548857"/>
                </a:xfrm>
                <a:prstGeom prst="rect">
                  <a:avLst/>
                </a:prstGeom>
                <a:blipFill>
                  <a:blip r:embed="rId27"/>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C4AC0C5D-CC90-C1CD-A67D-AC1454B0E6F8}"/>
                    </a:ext>
                  </a:extLst>
                </p:cNvPr>
                <p:cNvSpPr txBox="1"/>
                <p:nvPr/>
              </p:nvSpPr>
              <p:spPr>
                <a:xfrm>
                  <a:off x="1402754" y="4266603"/>
                  <a:ext cx="799872" cy="7684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b="1">
                            <a:latin typeface="Cambria Math" panose="02040503050406030204" pitchFamily="18" charset="0"/>
                          </a:rPr>
                          <m:t>𝐛</m:t>
                        </m:r>
                      </m:oMath>
                    </m:oMathPara>
                  </a14:m>
                  <a:endParaRPr lang="en-US" sz="1500" b="1" dirty="0"/>
                </a:p>
              </p:txBody>
            </p:sp>
          </mc:Choice>
          <mc:Fallback xmlns="">
            <p:sp>
              <p:nvSpPr>
                <p:cNvPr id="65" name="TextBox 64">
                  <a:extLst>
                    <a:ext uri="{FF2B5EF4-FFF2-40B4-BE49-F238E27FC236}">
                      <a16:creationId xmlns:a16="http://schemas.microsoft.com/office/drawing/2014/main" id="{6CDC40A0-B64B-9242-B02B-4529E86A0FE5}"/>
                    </a:ext>
                  </a:extLst>
                </p:cNvPr>
                <p:cNvSpPr txBox="1">
                  <a:spLocks noRot="1" noChangeAspect="1" noMove="1" noResize="1" noEditPoints="1" noAdjustHandles="1" noChangeArrowheads="1" noChangeShapeType="1" noTextEdit="1"/>
                </p:cNvSpPr>
                <p:nvPr/>
              </p:nvSpPr>
              <p:spPr>
                <a:xfrm>
                  <a:off x="1402754" y="4266603"/>
                  <a:ext cx="799872" cy="768400"/>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3C7D10EE-7F63-B0B0-6931-FBC88863B276}"/>
                    </a:ext>
                  </a:extLst>
                </p:cNvPr>
                <p:cNvSpPr txBox="1"/>
                <p:nvPr/>
              </p:nvSpPr>
              <p:spPr>
                <a:xfrm>
                  <a:off x="4728559" y="5469408"/>
                  <a:ext cx="1141879" cy="5488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900" b="1">
                            <a:latin typeface="Cambria Math" panose="02040503050406030204" pitchFamily="18" charset="0"/>
                          </a:rPr>
                          <m:t>𝐄𝐫𝐫𝐨𝐫</m:t>
                        </m:r>
                      </m:oMath>
                    </m:oMathPara>
                  </a14:m>
                  <a:endParaRPr lang="en-US" sz="900" b="1" dirty="0"/>
                </a:p>
              </p:txBody>
            </p:sp>
          </mc:Choice>
          <mc:Fallback xmlns="">
            <p:sp>
              <p:nvSpPr>
                <p:cNvPr id="66" name="TextBox 65">
                  <a:extLst>
                    <a:ext uri="{FF2B5EF4-FFF2-40B4-BE49-F238E27FC236}">
                      <a16:creationId xmlns:a16="http://schemas.microsoft.com/office/drawing/2014/main" id="{0588E4DC-0DD4-8E49-9100-C0D7B51BD17D}"/>
                    </a:ext>
                  </a:extLst>
                </p:cNvPr>
                <p:cNvSpPr txBox="1">
                  <a:spLocks noRot="1" noChangeAspect="1" noMove="1" noResize="1" noEditPoints="1" noAdjustHandles="1" noChangeArrowheads="1" noChangeShapeType="1" noTextEdit="1"/>
                </p:cNvSpPr>
                <p:nvPr/>
              </p:nvSpPr>
              <p:spPr>
                <a:xfrm>
                  <a:off x="4728559" y="5469408"/>
                  <a:ext cx="1141879" cy="548857"/>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0D541FF2-BF28-6243-B797-37FCF7E701EA}"/>
                    </a:ext>
                  </a:extLst>
                </p:cNvPr>
                <p:cNvSpPr txBox="1"/>
                <p:nvPr/>
              </p:nvSpPr>
              <p:spPr>
                <a:xfrm>
                  <a:off x="4907181" y="2286121"/>
                  <a:ext cx="1141879" cy="5488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900" b="1">
                            <a:latin typeface="Cambria Math" panose="02040503050406030204" pitchFamily="18" charset="0"/>
                          </a:rPr>
                          <m:t>𝐄𝐫𝐫𝐨𝐫</m:t>
                        </m:r>
                      </m:oMath>
                    </m:oMathPara>
                  </a14:m>
                  <a:endParaRPr lang="en-US" sz="900" b="1" dirty="0"/>
                </a:p>
              </p:txBody>
            </p:sp>
          </mc:Choice>
          <mc:Fallback xmlns="">
            <p:sp>
              <p:nvSpPr>
                <p:cNvPr id="67" name="TextBox 66">
                  <a:extLst>
                    <a:ext uri="{FF2B5EF4-FFF2-40B4-BE49-F238E27FC236}">
                      <a16:creationId xmlns:a16="http://schemas.microsoft.com/office/drawing/2014/main" id="{E1EF602D-5EB3-1944-BAC9-8894EAD09DDC}"/>
                    </a:ext>
                  </a:extLst>
                </p:cNvPr>
                <p:cNvSpPr txBox="1">
                  <a:spLocks noRot="1" noChangeAspect="1" noMove="1" noResize="1" noEditPoints="1" noAdjustHandles="1" noChangeArrowheads="1" noChangeShapeType="1" noTextEdit="1"/>
                </p:cNvSpPr>
                <p:nvPr/>
              </p:nvSpPr>
              <p:spPr>
                <a:xfrm>
                  <a:off x="4907181" y="2286121"/>
                  <a:ext cx="1141879" cy="548857"/>
                </a:xfrm>
                <a:prstGeom prst="rect">
                  <a:avLst/>
                </a:prstGeom>
                <a:blipFill>
                  <a:blip r:embed="rId30"/>
                  <a:stretch>
                    <a:fillRect/>
                  </a:stretch>
                </a:blipFill>
              </p:spPr>
              <p:txBody>
                <a:bodyPr/>
                <a:lstStyle/>
                <a:p>
                  <a:r>
                    <a:rPr lang="en-US">
                      <a:noFill/>
                    </a:rPr>
                    <a:t> </a:t>
                  </a:r>
                </a:p>
              </p:txBody>
            </p:sp>
          </mc:Fallback>
        </mc:AlternateContent>
        <p:pic>
          <p:nvPicPr>
            <p:cNvPr id="89" name="Picture 88">
              <a:extLst>
                <a:ext uri="{FF2B5EF4-FFF2-40B4-BE49-F238E27FC236}">
                  <a16:creationId xmlns:a16="http://schemas.microsoft.com/office/drawing/2014/main" id="{57E579ED-D98B-5268-D109-6D92136D128B}"/>
                </a:ext>
              </a:extLst>
            </p:cNvPr>
            <p:cNvPicPr>
              <a:picLocks noChangeAspect="1"/>
            </p:cNvPicPr>
            <p:nvPr/>
          </p:nvPicPr>
          <p:blipFill rotWithShape="1">
            <a:blip r:embed="rId31"/>
            <a:srcRect t="27501"/>
            <a:stretch/>
          </p:blipFill>
          <p:spPr>
            <a:xfrm>
              <a:off x="6622099" y="3447213"/>
              <a:ext cx="582050" cy="1510959"/>
            </a:xfrm>
            <a:prstGeom prst="rect">
              <a:avLst/>
            </a:prstGeom>
            <a:ln>
              <a:noFill/>
            </a:ln>
            <a:effectLst>
              <a:softEdge rad="25400"/>
            </a:effectLst>
          </p:spPr>
        </p:pic>
        <p:pic>
          <p:nvPicPr>
            <p:cNvPr id="90" name="Picture 89">
              <a:extLst>
                <a:ext uri="{FF2B5EF4-FFF2-40B4-BE49-F238E27FC236}">
                  <a16:creationId xmlns:a16="http://schemas.microsoft.com/office/drawing/2014/main" id="{84041DF9-9168-83D2-2659-260F9A6BE8AE}"/>
                </a:ext>
              </a:extLst>
            </p:cNvPr>
            <p:cNvPicPr>
              <a:picLocks noChangeAspect="1"/>
            </p:cNvPicPr>
            <p:nvPr/>
          </p:nvPicPr>
          <p:blipFill rotWithShape="1">
            <a:blip r:embed="rId31"/>
            <a:srcRect r="52054"/>
            <a:stretch/>
          </p:blipFill>
          <p:spPr>
            <a:xfrm>
              <a:off x="6616500" y="3307615"/>
              <a:ext cx="316656" cy="1650558"/>
            </a:xfrm>
            <a:prstGeom prst="rect">
              <a:avLst/>
            </a:prstGeom>
            <a:ln>
              <a:noFill/>
            </a:ln>
            <a:effectLst>
              <a:softEdge rad="25400"/>
            </a:effectLst>
          </p:spPr>
        </p:pic>
        <p:cxnSp>
          <p:nvCxnSpPr>
            <p:cNvPr id="91" name="Straight Arrow Connector 90">
              <a:extLst>
                <a:ext uri="{FF2B5EF4-FFF2-40B4-BE49-F238E27FC236}">
                  <a16:creationId xmlns:a16="http://schemas.microsoft.com/office/drawing/2014/main" id="{553E38EF-3978-C1D4-AC6C-57BE7440E099}"/>
                </a:ext>
              </a:extLst>
            </p:cNvPr>
            <p:cNvCxnSpPr>
              <a:cxnSpLocks/>
              <a:endCxn id="67" idx="1"/>
            </p:cNvCxnSpPr>
            <p:nvPr/>
          </p:nvCxnSpPr>
          <p:spPr>
            <a:xfrm>
              <a:off x="5131517" y="5516781"/>
              <a:ext cx="941639" cy="25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C63BB6A6-61B1-D6B6-D141-383A1678ECA7}"/>
              </a:ext>
            </a:extLst>
          </p:cNvPr>
          <p:cNvGrpSpPr/>
          <p:nvPr/>
        </p:nvGrpSpPr>
        <p:grpSpPr>
          <a:xfrm>
            <a:off x="3916054" y="1775184"/>
            <a:ext cx="1364655" cy="986062"/>
            <a:chOff x="5613621" y="1397390"/>
            <a:chExt cx="1614716" cy="1242763"/>
          </a:xfrm>
        </p:grpSpPr>
        <p:sp>
          <p:nvSpPr>
            <p:cNvPr id="93" name="Rounded Rectangle 23">
              <a:extLst>
                <a:ext uri="{FF2B5EF4-FFF2-40B4-BE49-F238E27FC236}">
                  <a16:creationId xmlns:a16="http://schemas.microsoft.com/office/drawing/2014/main" id="{FCDDF739-DB39-4833-18B7-6320127B5B4A}"/>
                </a:ext>
              </a:extLst>
            </p:cNvPr>
            <p:cNvSpPr/>
            <p:nvPr/>
          </p:nvSpPr>
          <p:spPr>
            <a:xfrm>
              <a:off x="5613621" y="1397390"/>
              <a:ext cx="1359673" cy="124276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4" name="TextBox 93">
              <a:extLst>
                <a:ext uri="{FF2B5EF4-FFF2-40B4-BE49-F238E27FC236}">
                  <a16:creationId xmlns:a16="http://schemas.microsoft.com/office/drawing/2014/main" id="{5DCE09EC-1025-858D-03D9-7DD6B604089A}"/>
                </a:ext>
              </a:extLst>
            </p:cNvPr>
            <p:cNvSpPr txBox="1"/>
            <p:nvPr/>
          </p:nvSpPr>
          <p:spPr>
            <a:xfrm>
              <a:off x="5659104" y="1774839"/>
              <a:ext cx="1569233" cy="492443"/>
            </a:xfrm>
            <a:prstGeom prst="rect">
              <a:avLst/>
            </a:prstGeom>
            <a:noFill/>
          </p:spPr>
          <p:txBody>
            <a:bodyPr wrap="none" rtlCol="0">
              <a:spAutoFit/>
            </a:bodyPr>
            <a:lstStyle/>
            <a:p>
              <a:r>
                <a:rPr lang="en-US" dirty="0">
                  <a:ln w="0"/>
                  <a:effectLst>
                    <a:outerShdw blurRad="38100" dist="19050" dir="2700000" algn="tl" rotWithShape="0">
                      <a:schemeClr val="dk1">
                        <a:alpha val="40000"/>
                      </a:schemeClr>
                    </a:outerShdw>
                  </a:effectLst>
                </a:rPr>
                <a:t>compiler</a:t>
              </a:r>
              <a:endParaRPr lang="en-US" dirty="0"/>
            </a:p>
          </p:txBody>
        </p:sp>
      </p:grpSp>
      <p:cxnSp>
        <p:nvCxnSpPr>
          <p:cNvPr id="95" name="Straight Arrow Connector 94">
            <a:extLst>
              <a:ext uri="{FF2B5EF4-FFF2-40B4-BE49-F238E27FC236}">
                <a16:creationId xmlns:a16="http://schemas.microsoft.com/office/drawing/2014/main" id="{B938CB58-5473-A04F-6E6D-D20FAC38F6B1}"/>
              </a:ext>
            </a:extLst>
          </p:cNvPr>
          <p:cNvCxnSpPr>
            <a:cxnSpLocks/>
          </p:cNvCxnSpPr>
          <p:nvPr/>
        </p:nvCxnSpPr>
        <p:spPr>
          <a:xfrm>
            <a:off x="3288791" y="2241218"/>
            <a:ext cx="68334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E2DB17E7-3B7D-B89F-BE7A-538CE52E5414}"/>
              </a:ext>
            </a:extLst>
          </p:cNvPr>
          <p:cNvCxnSpPr>
            <a:cxnSpLocks/>
          </p:cNvCxnSpPr>
          <p:nvPr/>
        </p:nvCxnSpPr>
        <p:spPr>
          <a:xfrm>
            <a:off x="5094625" y="2229470"/>
            <a:ext cx="69478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5D5F940B-31E3-4C85-49BE-0AA166567D7B}"/>
              </a:ext>
            </a:extLst>
          </p:cNvPr>
          <p:cNvGrpSpPr/>
          <p:nvPr/>
        </p:nvGrpSpPr>
        <p:grpSpPr>
          <a:xfrm>
            <a:off x="5410838" y="1537088"/>
            <a:ext cx="2285362" cy="1059090"/>
            <a:chOff x="8791708" y="1475748"/>
            <a:chExt cx="3047149" cy="1412120"/>
          </a:xfrm>
        </p:grpSpPr>
        <p:sp>
          <p:nvSpPr>
            <p:cNvPr id="98" name="TextBox 97">
              <a:extLst>
                <a:ext uri="{FF2B5EF4-FFF2-40B4-BE49-F238E27FC236}">
                  <a16:creationId xmlns:a16="http://schemas.microsoft.com/office/drawing/2014/main" id="{AE59D59C-0F31-7315-2D7A-31C7F20FEDD8}"/>
                </a:ext>
              </a:extLst>
            </p:cNvPr>
            <p:cNvSpPr txBox="1"/>
            <p:nvPr/>
          </p:nvSpPr>
          <p:spPr>
            <a:xfrm>
              <a:off x="8791708" y="1475748"/>
              <a:ext cx="2416827" cy="400109"/>
            </a:xfrm>
            <a:prstGeom prst="rect">
              <a:avLst/>
            </a:prstGeom>
            <a:noFill/>
          </p:spPr>
          <p:txBody>
            <a:bodyPr wrap="square" rtlCol="0">
              <a:spAutoFit/>
            </a:bodyPr>
            <a:lstStyle/>
            <a:p>
              <a:pPr algn="ctr"/>
              <a:r>
                <a:rPr lang="en-US" sz="1350" dirty="0">
                  <a:solidFill>
                    <a:srgbClr val="5314FF"/>
                  </a:solidFill>
                </a:rPr>
                <a:t>SP</a:t>
              </a:r>
              <a:endParaRPr lang="en-US" sz="1350" dirty="0"/>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411AD613-1CD1-FE8C-9E74-583AA97E3278}"/>
                    </a:ext>
                  </a:extLst>
                </p:cNvPr>
                <p:cNvSpPr txBox="1"/>
                <p:nvPr/>
              </p:nvSpPr>
              <p:spPr>
                <a:xfrm>
                  <a:off x="10688628" y="2181807"/>
                  <a:ext cx="1150229" cy="400109"/>
                </a:xfrm>
                <a:prstGeom prst="rect">
                  <a:avLst/>
                </a:prstGeom>
                <a:noFill/>
              </p:spPr>
              <p:txBody>
                <a:bodyPr wrap="none" rtlCol="0">
                  <a:spAutoFit/>
                </a:bodyPr>
                <a:lstStyle/>
                <a:p>
                  <a:r>
                    <a:rPr lang="en-US" sz="1350" dirty="0"/>
                    <a:t>for </a:t>
                  </a:r>
                  <a14:m>
                    <m:oMath xmlns:m="http://schemas.openxmlformats.org/officeDocument/2006/math">
                      <m:d>
                        <m:dPr>
                          <m:ctrlPr>
                            <a:rPr lang="en-US" sz="1350" i="1">
                              <a:solidFill>
                                <a:srgbClr val="FF0000"/>
                              </a:solidFill>
                              <a:latin typeface="Cambria Math" panose="02040503050406030204" pitchFamily="18" charset="0"/>
                            </a:rPr>
                          </m:ctrlPr>
                        </m:dPr>
                        <m:e>
                          <m:r>
                            <a:rPr lang="en-US" sz="1350" i="1">
                              <a:solidFill>
                                <a:srgbClr val="FF0000"/>
                              </a:solidFill>
                              <a:latin typeface="Cambria Math" panose="02040503050406030204" pitchFamily="18" charset="0"/>
                            </a:rPr>
                            <m:t>𝑔</m:t>
                          </m:r>
                          <m:r>
                            <a:rPr lang="en-US" sz="1350" i="1">
                              <a:solidFill>
                                <a:srgbClr val="FF0000"/>
                              </a:solidFill>
                              <a:latin typeface="Cambria Math" panose="02040503050406030204" pitchFamily="18" charset="0"/>
                            </a:rPr>
                            <m:t>,</m:t>
                          </m:r>
                          <m:r>
                            <a:rPr lang="en-US" sz="1350" i="1">
                              <a:solidFill>
                                <a:srgbClr val="FF0000"/>
                              </a:solidFill>
                              <a:latin typeface="Cambria Math" panose="02040503050406030204" pitchFamily="18" charset="0"/>
                            </a:rPr>
                            <m:t>𝑖</m:t>
                          </m:r>
                        </m:e>
                      </m:d>
                    </m:oMath>
                  </a14:m>
                  <a:endParaRPr lang="en-US" sz="1350" dirty="0"/>
                </a:p>
              </p:txBody>
            </p:sp>
          </mc:Choice>
          <mc:Fallback xmlns="">
            <p:sp>
              <p:nvSpPr>
                <p:cNvPr id="30" name="TextBox 29">
                  <a:extLst>
                    <a:ext uri="{FF2B5EF4-FFF2-40B4-BE49-F238E27FC236}">
                      <a16:creationId xmlns:a16="http://schemas.microsoft.com/office/drawing/2014/main" id="{06B1BEDD-4690-5545-9625-AA8427A62BA0}"/>
                    </a:ext>
                  </a:extLst>
                </p:cNvPr>
                <p:cNvSpPr txBox="1">
                  <a:spLocks noRot="1" noChangeAspect="1" noMove="1" noResize="1" noEditPoints="1" noAdjustHandles="1" noChangeArrowheads="1" noChangeShapeType="1" noTextEdit="1"/>
                </p:cNvSpPr>
                <p:nvPr/>
              </p:nvSpPr>
              <p:spPr>
                <a:xfrm>
                  <a:off x="10688628" y="2181807"/>
                  <a:ext cx="1150229" cy="400109"/>
                </a:xfrm>
                <a:prstGeom prst="rect">
                  <a:avLst/>
                </a:prstGeom>
                <a:blipFill>
                  <a:blip r:embed="rId32"/>
                  <a:stretch>
                    <a:fillRect l="-2128" t="-2000"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E764514F-3D15-16F7-35E9-08D0EBDC328C}"/>
                    </a:ext>
                  </a:extLst>
                </p:cNvPr>
                <p:cNvSpPr txBox="1"/>
                <p:nvPr/>
              </p:nvSpPr>
              <p:spPr>
                <a:xfrm>
                  <a:off x="9772715" y="1876284"/>
                  <a:ext cx="588111" cy="4001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𝑈</m:t>
                            </m:r>
                          </m:e>
                          <m:sub>
                            <m:r>
                              <a:rPr lang="en-US" sz="1350" i="1">
                                <a:latin typeface="Cambria Math" panose="02040503050406030204" pitchFamily="18" charset="0"/>
                              </a:rPr>
                              <m:t>𝛿</m:t>
                            </m:r>
                          </m:sub>
                        </m:sSub>
                      </m:oMath>
                    </m:oMathPara>
                  </a14:m>
                  <a:endParaRPr lang="en-US" sz="1350" dirty="0"/>
                </a:p>
              </p:txBody>
            </p:sp>
          </mc:Choice>
          <mc:Fallback xmlns="">
            <p:sp>
              <p:nvSpPr>
                <p:cNvPr id="31" name="TextBox 30">
                  <a:extLst>
                    <a:ext uri="{FF2B5EF4-FFF2-40B4-BE49-F238E27FC236}">
                      <a16:creationId xmlns:a16="http://schemas.microsoft.com/office/drawing/2014/main" id="{2F6E43C5-E2B2-2349-BF75-2806D6FACB12}"/>
                    </a:ext>
                  </a:extLst>
                </p:cNvPr>
                <p:cNvSpPr txBox="1">
                  <a:spLocks noRot="1" noChangeAspect="1" noMove="1" noResize="1" noEditPoints="1" noAdjustHandles="1" noChangeArrowheads="1" noChangeShapeType="1" noTextEdit="1"/>
                </p:cNvSpPr>
                <p:nvPr/>
              </p:nvSpPr>
              <p:spPr>
                <a:xfrm>
                  <a:off x="9772715" y="1876284"/>
                  <a:ext cx="588111" cy="400109"/>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Rounded Rectangle 31">
                  <a:extLst>
                    <a:ext uri="{FF2B5EF4-FFF2-40B4-BE49-F238E27FC236}">
                      <a16:creationId xmlns:a16="http://schemas.microsoft.com/office/drawing/2014/main" id="{B4BBD6A1-725B-5C16-C17B-38F53BD44B63}"/>
                    </a:ext>
                  </a:extLst>
                </p:cNvPr>
                <p:cNvSpPr/>
                <p:nvPr/>
              </p:nvSpPr>
              <p:spPr>
                <a:xfrm>
                  <a:off x="9688255" y="2276819"/>
                  <a:ext cx="508883" cy="548640"/>
                </a:xfrm>
                <a:prstGeom prst="roundRect">
                  <a:avLst/>
                </a:prstGeom>
                <a:solidFill>
                  <a:schemeClr val="tx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𝛿</m:t>
                        </m:r>
                      </m:oMath>
                    </m:oMathPara>
                  </a14:m>
                  <a:endParaRPr lang="en-US" sz="1350" dirty="0"/>
                </a:p>
              </p:txBody>
            </p:sp>
          </mc:Choice>
          <mc:Fallback xmlns="">
            <p:sp>
              <p:nvSpPr>
                <p:cNvPr id="32" name="Rounded Rectangle 31">
                  <a:extLst>
                    <a:ext uri="{FF2B5EF4-FFF2-40B4-BE49-F238E27FC236}">
                      <a16:creationId xmlns:a16="http://schemas.microsoft.com/office/drawing/2014/main" id="{AD7ADEC1-5FC4-6149-8755-57B98C47D658}"/>
                    </a:ext>
                  </a:extLst>
                </p:cNvPr>
                <p:cNvSpPr>
                  <a:spLocks noRot="1" noChangeAspect="1" noMove="1" noResize="1" noEditPoints="1" noAdjustHandles="1" noChangeArrowheads="1" noChangeShapeType="1" noTextEdit="1"/>
                </p:cNvSpPr>
                <p:nvPr/>
              </p:nvSpPr>
              <p:spPr>
                <a:xfrm>
                  <a:off x="9688255" y="2276819"/>
                  <a:ext cx="508883" cy="548640"/>
                </a:xfrm>
                <a:prstGeom prst="roundRect">
                  <a:avLst/>
                </a:prstGeom>
                <a:blipFill>
                  <a:blip r:embed="rId34"/>
                  <a:stretch>
                    <a:fillRect/>
                  </a:stretch>
                </a:blipFill>
              </p:spPr>
              <p:txBody>
                <a:bodyPr/>
                <a:lstStyle/>
                <a:p>
                  <a:r>
                    <a:rPr lang="en-US">
                      <a:noFill/>
                    </a:rPr>
                    <a:t> </a:t>
                  </a:r>
                </a:p>
              </p:txBody>
            </p:sp>
          </mc:Fallback>
        </mc:AlternateContent>
        <p:sp>
          <p:nvSpPr>
            <p:cNvPr id="102" name="Rounded Rectangle 33">
              <a:extLst>
                <a:ext uri="{FF2B5EF4-FFF2-40B4-BE49-F238E27FC236}">
                  <a16:creationId xmlns:a16="http://schemas.microsoft.com/office/drawing/2014/main" id="{9CF804DE-EB80-264A-8FC0-A83959E26D27}"/>
                </a:ext>
              </a:extLst>
            </p:cNvPr>
            <p:cNvSpPr/>
            <p:nvPr/>
          </p:nvSpPr>
          <p:spPr>
            <a:xfrm>
              <a:off x="9308806" y="1845080"/>
              <a:ext cx="1284853" cy="10427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3" name="Straight Connector 102">
              <a:extLst>
                <a:ext uri="{FF2B5EF4-FFF2-40B4-BE49-F238E27FC236}">
                  <a16:creationId xmlns:a16="http://schemas.microsoft.com/office/drawing/2014/main" id="{266E454A-CB77-D8DC-5977-AABAB96B7C88}"/>
                </a:ext>
              </a:extLst>
            </p:cNvPr>
            <p:cNvCxnSpPr>
              <a:cxnSpLocks/>
            </p:cNvCxnSpPr>
            <p:nvPr/>
          </p:nvCxnSpPr>
          <p:spPr>
            <a:xfrm>
              <a:off x="9308807" y="2214412"/>
              <a:ext cx="128485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9D254309-C1E1-FC8A-61C8-70EBB1F217C1}"/>
              </a:ext>
            </a:extLst>
          </p:cNvPr>
          <p:cNvGrpSpPr/>
          <p:nvPr/>
        </p:nvGrpSpPr>
        <p:grpSpPr>
          <a:xfrm>
            <a:off x="1223175" y="1618892"/>
            <a:ext cx="2425632" cy="1258641"/>
            <a:chOff x="2368304" y="1806498"/>
            <a:chExt cx="2575848" cy="1678188"/>
          </a:xfrm>
        </p:grpSpPr>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1D2EF377-EEA6-B37D-C947-D22475814522}"/>
                    </a:ext>
                  </a:extLst>
                </p:cNvPr>
                <p:cNvSpPr txBox="1"/>
                <p:nvPr/>
              </p:nvSpPr>
              <p:spPr>
                <a:xfrm>
                  <a:off x="2368304" y="1915301"/>
                  <a:ext cx="2575848" cy="1323439"/>
                </a:xfrm>
                <a:prstGeom prst="rect">
                  <a:avLst/>
                </a:prstGeom>
                <a:noFill/>
              </p:spPr>
              <p:txBody>
                <a:bodyPr wrap="square" rtlCol="0">
                  <a:spAutoFit/>
                </a:bodyPr>
                <a:lstStyle/>
                <a:p>
                  <a:pPr marL="257175" indent="-257175" algn="ctr">
                    <a:buFont typeface="+mj-lt"/>
                    <a:buAutoNum type="arabicPeriod"/>
                  </a:pPr>
                  <a:r>
                    <a:rPr lang="en-US" sz="1350" dirty="0"/>
                    <a:t> </a:t>
                  </a:r>
                  <a:r>
                    <a:rPr lang="en-US" sz="1350" dirty="0">
                      <a:solidFill>
                        <a:srgbClr val="23B015"/>
                      </a:solidFill>
                    </a:rPr>
                    <a:t>DP </a:t>
                  </a:r>
                  <a14:m>
                    <m:oMath xmlns:m="http://schemas.openxmlformats.org/officeDocument/2006/math">
                      <m:r>
                        <a:rPr lang="en-US" sz="1350" i="1">
                          <a:latin typeface="Cambria Math" panose="02040503050406030204" pitchFamily="18" charset="0"/>
                        </a:rPr>
                        <m:t>𝑀</m:t>
                      </m:r>
                    </m:oMath>
                  </a14:m>
                  <a:r>
                    <a:rPr lang="en-US" sz="1350" dirty="0"/>
                    <a:t> for </a:t>
                  </a:r>
                  <a14:m>
                    <m:oMath xmlns:m="http://schemas.openxmlformats.org/officeDocument/2006/math">
                      <m:d>
                        <m:dPr>
                          <m:ctrlPr>
                            <a:rPr lang="en-US" sz="1350" i="1">
                              <a:solidFill>
                                <a:srgbClr val="FF0000"/>
                              </a:solidFill>
                              <a:latin typeface="Cambria Math" panose="02040503050406030204" pitchFamily="18" charset="0"/>
                            </a:rPr>
                          </m:ctrlPr>
                        </m:dPr>
                        <m:e>
                          <m:r>
                            <a:rPr lang="en-US" sz="1350" i="1">
                              <a:solidFill>
                                <a:srgbClr val="FF0000"/>
                              </a:solidFill>
                              <a:latin typeface="Cambria Math" panose="02040503050406030204" pitchFamily="18" charset="0"/>
                            </a:rPr>
                            <m:t>𝑔</m:t>
                          </m:r>
                          <m:r>
                            <a:rPr lang="en-US" sz="1350" i="1">
                              <a:solidFill>
                                <a:srgbClr val="FF0000"/>
                              </a:solidFill>
                              <a:latin typeface="Cambria Math" panose="02040503050406030204" pitchFamily="18" charset="0"/>
                            </a:rPr>
                            <m:t>,</m:t>
                          </m:r>
                          <m:r>
                            <a:rPr lang="en-US" sz="1350" i="1">
                              <a:solidFill>
                                <a:srgbClr val="FF0000"/>
                              </a:solidFill>
                              <a:latin typeface="Cambria Math" panose="02040503050406030204" pitchFamily="18" charset="0"/>
                            </a:rPr>
                            <m:t>𝑖</m:t>
                          </m:r>
                        </m:e>
                      </m:d>
                    </m:oMath>
                  </a14:m>
                  <a:endParaRPr lang="en-US" sz="1350" dirty="0"/>
                </a:p>
                <a:p>
                  <a:pPr algn="ctr">
                    <a:lnSpc>
                      <a:spcPct val="125000"/>
                    </a:lnSpc>
                  </a:pPr>
                  <a:endParaRPr lang="en-US" sz="1200" dirty="0"/>
                </a:p>
                <a:p>
                  <a:pPr algn="ctr">
                    <a:lnSpc>
                      <a:spcPct val="125000"/>
                    </a:lnSpc>
                  </a:pPr>
                  <a:endParaRPr lang="en-US" sz="1200" dirty="0"/>
                </a:p>
                <a:p>
                  <a:pPr marL="257175" indent="-257175" algn="ctr">
                    <a:lnSpc>
                      <a:spcPct val="125000"/>
                    </a:lnSpc>
                    <a:buFont typeface="+mj-lt"/>
                    <a:buAutoNum type="arabicPeriod" startAt="2"/>
                  </a:pPr>
                  <a:r>
                    <a:rPr lang="en-US" sz="1200" dirty="0"/>
                    <a:t> </a:t>
                  </a:r>
                  <a:r>
                    <a:rPr lang="en-US" sz="1200" dirty="0" err="1">
                      <a:solidFill>
                        <a:schemeClr val="bg1"/>
                      </a:solidFill>
                    </a:rPr>
                    <a:t>aaaaaaaaaaaaaa</a:t>
                  </a:r>
                  <a:endParaRPr lang="en-US" sz="1200" dirty="0">
                    <a:solidFill>
                      <a:schemeClr val="bg1"/>
                    </a:solidFill>
                  </a:endParaRPr>
                </a:p>
              </p:txBody>
            </p:sp>
          </mc:Choice>
          <mc:Fallback xmlns="">
            <p:sp>
              <p:nvSpPr>
                <p:cNvPr id="55" name="TextBox 54">
                  <a:extLst>
                    <a:ext uri="{FF2B5EF4-FFF2-40B4-BE49-F238E27FC236}">
                      <a16:creationId xmlns:a16="http://schemas.microsoft.com/office/drawing/2014/main" id="{03AA96AB-DB11-C949-9119-2D7FA183E2F8}"/>
                    </a:ext>
                  </a:extLst>
                </p:cNvPr>
                <p:cNvSpPr txBox="1">
                  <a:spLocks noRot="1" noChangeAspect="1" noMove="1" noResize="1" noEditPoints="1" noAdjustHandles="1" noChangeArrowheads="1" noChangeShapeType="1" noTextEdit="1"/>
                </p:cNvSpPr>
                <p:nvPr/>
              </p:nvSpPr>
              <p:spPr>
                <a:xfrm>
                  <a:off x="2368304" y="1915301"/>
                  <a:ext cx="2575848" cy="1323439"/>
                </a:xfrm>
                <a:prstGeom prst="rect">
                  <a:avLst/>
                </a:prstGeom>
                <a:blipFill>
                  <a:blip r:embed="rId35"/>
                  <a:stretch>
                    <a:fillRect t="-613" b="-12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Rounded Rectangle 57">
                  <a:extLst>
                    <a:ext uri="{FF2B5EF4-FFF2-40B4-BE49-F238E27FC236}">
                      <a16:creationId xmlns:a16="http://schemas.microsoft.com/office/drawing/2014/main" id="{FEF02A65-BA0F-0953-E597-A82BA21F1BD0}"/>
                    </a:ext>
                  </a:extLst>
                </p:cNvPr>
                <p:cNvSpPr/>
                <p:nvPr/>
              </p:nvSpPr>
              <p:spPr>
                <a:xfrm>
                  <a:off x="3421451" y="2759335"/>
                  <a:ext cx="508883" cy="548640"/>
                </a:xfrm>
                <a:prstGeom prst="roundRect">
                  <a:avLst/>
                </a:prstGeom>
                <a:solidFill>
                  <a:schemeClr val="tx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𝛿</m:t>
                        </m:r>
                      </m:oMath>
                    </m:oMathPara>
                  </a14:m>
                  <a:endParaRPr lang="en-US" sz="1350" dirty="0"/>
                </a:p>
              </p:txBody>
            </p:sp>
          </mc:Choice>
          <mc:Fallback xmlns="">
            <p:sp>
              <p:nvSpPr>
                <p:cNvPr id="58" name="Rounded Rectangle 57">
                  <a:extLst>
                    <a:ext uri="{FF2B5EF4-FFF2-40B4-BE49-F238E27FC236}">
                      <a16:creationId xmlns:a16="http://schemas.microsoft.com/office/drawing/2014/main" id="{29AB31B8-13D0-034F-B7C3-E92F37FAEF3B}"/>
                    </a:ext>
                  </a:extLst>
                </p:cNvPr>
                <p:cNvSpPr>
                  <a:spLocks noRot="1" noChangeAspect="1" noMove="1" noResize="1" noEditPoints="1" noAdjustHandles="1" noChangeArrowheads="1" noChangeShapeType="1" noTextEdit="1"/>
                </p:cNvSpPr>
                <p:nvPr/>
              </p:nvSpPr>
              <p:spPr>
                <a:xfrm>
                  <a:off x="3421451" y="2759335"/>
                  <a:ext cx="508883" cy="548640"/>
                </a:xfrm>
                <a:prstGeom prst="roundRect">
                  <a:avLst/>
                </a:prstGeom>
                <a:blipFill>
                  <a:blip r:embed="rId13"/>
                  <a:stretch>
                    <a:fillRect/>
                  </a:stretch>
                </a:blipFill>
              </p:spPr>
              <p:txBody>
                <a:bodyPr/>
                <a:lstStyle/>
                <a:p>
                  <a:r>
                    <a:rPr lang="en-US">
                      <a:noFill/>
                    </a:rPr>
                    <a:t> </a:t>
                  </a:r>
                </a:p>
              </p:txBody>
            </p:sp>
          </mc:Fallback>
        </mc:AlternateContent>
        <p:sp>
          <p:nvSpPr>
            <p:cNvPr id="107" name="Rounded Rectangle 59">
              <a:extLst>
                <a:ext uri="{FF2B5EF4-FFF2-40B4-BE49-F238E27FC236}">
                  <a16:creationId xmlns:a16="http://schemas.microsoft.com/office/drawing/2014/main" id="{07D2D7BA-9070-7BF5-4FEB-50EDB91C6F13}"/>
                </a:ext>
              </a:extLst>
            </p:cNvPr>
            <p:cNvSpPr/>
            <p:nvPr/>
          </p:nvSpPr>
          <p:spPr>
            <a:xfrm>
              <a:off x="2755343" y="1806498"/>
              <a:ext cx="1806498" cy="16781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custDataLst>
      <p:tags r:id="rId1"/>
    </p:custDataLst>
    <p:extLst>
      <p:ext uri="{BB962C8B-B14F-4D97-AF65-F5344CB8AC3E}">
        <p14:creationId xmlns:p14="http://schemas.microsoft.com/office/powerpoint/2010/main" val="1215932383"/>
      </p:ext>
    </p:extLst>
  </p:cSld>
  <p:clrMapOvr>
    <a:masterClrMapping/>
  </p:clrMapOvr>
  <mc:AlternateContent xmlns:mc="http://schemas.openxmlformats.org/markup-compatibility/2006" xmlns:p14="http://schemas.microsoft.com/office/powerpoint/2010/main">
    <mc:Choice Requires="p14">
      <p:transition spd="slow" p14:dur="2000" advTm="124304"/>
    </mc:Choice>
    <mc:Fallback xmlns="">
      <p:transition spd="slow" advTm="1243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413710E-CF64-5444-B31C-01495E2B8BDE}"/>
              </a:ext>
            </a:extLst>
          </p:cNvPr>
          <p:cNvGrpSpPr/>
          <p:nvPr/>
        </p:nvGrpSpPr>
        <p:grpSpPr>
          <a:xfrm>
            <a:off x="539718" y="2130303"/>
            <a:ext cx="890219" cy="564422"/>
            <a:chOff x="3080936" y="4307014"/>
            <a:chExt cx="1186958" cy="752562"/>
          </a:xfrm>
        </p:grpSpPr>
        <p:pic>
          <p:nvPicPr>
            <p:cNvPr id="5" name="Picture 4">
              <a:extLst>
                <a:ext uri="{FF2B5EF4-FFF2-40B4-BE49-F238E27FC236}">
                  <a16:creationId xmlns:a16="http://schemas.microsoft.com/office/drawing/2014/main" id="{BD8D228A-219D-A64A-A01B-77E6EAC59FC3}"/>
                </a:ext>
              </a:extLst>
            </p:cNvPr>
            <p:cNvPicPr>
              <a:picLocks noChangeAspect="1"/>
            </p:cNvPicPr>
            <p:nvPr/>
          </p:nvPicPr>
          <p:blipFill rotWithShape="1">
            <a:blip r:embed="rId2"/>
            <a:srcRect t="10181" r="54902" b="29940"/>
            <a:stretch/>
          </p:blipFill>
          <p:spPr>
            <a:xfrm>
              <a:off x="3661364" y="4307014"/>
              <a:ext cx="606530" cy="628154"/>
            </a:xfrm>
            <a:prstGeom prst="rect">
              <a:avLst/>
            </a:prstGeom>
          </p:spPr>
        </p:pic>
        <p:sp>
          <p:nvSpPr>
            <p:cNvPr id="6" name="TextBox 5">
              <a:extLst>
                <a:ext uri="{FF2B5EF4-FFF2-40B4-BE49-F238E27FC236}">
                  <a16:creationId xmlns:a16="http://schemas.microsoft.com/office/drawing/2014/main" id="{89EB7A1F-865A-7B49-9CC6-71B48A5E808F}"/>
                </a:ext>
              </a:extLst>
            </p:cNvPr>
            <p:cNvSpPr txBox="1"/>
            <p:nvPr/>
          </p:nvSpPr>
          <p:spPr>
            <a:xfrm>
              <a:off x="3080936" y="4444023"/>
              <a:ext cx="955817" cy="615553"/>
            </a:xfrm>
            <a:prstGeom prst="rect">
              <a:avLst/>
            </a:prstGeom>
            <a:noFill/>
          </p:spPr>
          <p:txBody>
            <a:bodyPr wrap="none" rtlCol="0">
              <a:spAutoFit/>
            </a:bodyPr>
            <a:lstStyle/>
            <a:p>
              <a:r>
                <a:rPr lang="en-US" sz="2400" dirty="0"/>
                <a:t>DP </a:t>
              </a:r>
            </a:p>
          </p:txBody>
        </p:sp>
      </p:grpSp>
      <p:grpSp>
        <p:nvGrpSpPr>
          <p:cNvPr id="7" name="Group 6">
            <a:extLst>
              <a:ext uri="{FF2B5EF4-FFF2-40B4-BE49-F238E27FC236}">
                <a16:creationId xmlns:a16="http://schemas.microsoft.com/office/drawing/2014/main" id="{9E2E28EF-E96B-C140-9DE4-00999008F3F8}"/>
              </a:ext>
            </a:extLst>
          </p:cNvPr>
          <p:cNvGrpSpPr/>
          <p:nvPr/>
        </p:nvGrpSpPr>
        <p:grpSpPr>
          <a:xfrm>
            <a:off x="7481047" y="2130307"/>
            <a:ext cx="944165" cy="494200"/>
            <a:chOff x="7699649" y="4400644"/>
            <a:chExt cx="1258887" cy="658932"/>
          </a:xfrm>
        </p:grpSpPr>
        <p:pic>
          <p:nvPicPr>
            <p:cNvPr id="8" name="Picture 7">
              <a:extLst>
                <a:ext uri="{FF2B5EF4-FFF2-40B4-BE49-F238E27FC236}">
                  <a16:creationId xmlns:a16="http://schemas.microsoft.com/office/drawing/2014/main" id="{7A4AC956-40F7-1A44-A35B-B4F73FE30AAB}"/>
                </a:ext>
              </a:extLst>
            </p:cNvPr>
            <p:cNvPicPr>
              <a:picLocks noChangeAspect="1"/>
            </p:cNvPicPr>
            <p:nvPr/>
          </p:nvPicPr>
          <p:blipFill rotWithShape="1">
            <a:blip r:embed="rId2"/>
            <a:srcRect l="50771" t="10181" b="29940"/>
            <a:stretch/>
          </p:blipFill>
          <p:spPr>
            <a:xfrm>
              <a:off x="8296455" y="4400644"/>
              <a:ext cx="662081" cy="628154"/>
            </a:xfrm>
            <a:prstGeom prst="rect">
              <a:avLst/>
            </a:prstGeom>
          </p:spPr>
        </p:pic>
        <p:sp>
          <p:nvSpPr>
            <p:cNvPr id="9" name="TextBox 8">
              <a:extLst>
                <a:ext uri="{FF2B5EF4-FFF2-40B4-BE49-F238E27FC236}">
                  <a16:creationId xmlns:a16="http://schemas.microsoft.com/office/drawing/2014/main" id="{A14FAC00-E7E0-1549-A108-9DC6757CE56E}"/>
                </a:ext>
              </a:extLst>
            </p:cNvPr>
            <p:cNvSpPr txBox="1"/>
            <p:nvPr/>
          </p:nvSpPr>
          <p:spPr>
            <a:xfrm>
              <a:off x="7699649" y="4444023"/>
              <a:ext cx="955818" cy="615553"/>
            </a:xfrm>
            <a:prstGeom prst="rect">
              <a:avLst/>
            </a:prstGeom>
            <a:noFill/>
          </p:spPr>
          <p:txBody>
            <a:bodyPr wrap="none" rtlCol="0">
              <a:spAutoFit/>
            </a:bodyPr>
            <a:lstStyle/>
            <a:p>
              <a:r>
                <a:rPr lang="en-US" sz="2400" dirty="0"/>
                <a:t>DP </a:t>
              </a:r>
            </a:p>
          </p:txBody>
        </p:sp>
      </p:grpSp>
      <p:sp>
        <p:nvSpPr>
          <p:cNvPr id="16" name="TextBox 15">
            <a:extLst>
              <a:ext uri="{FF2B5EF4-FFF2-40B4-BE49-F238E27FC236}">
                <a16:creationId xmlns:a16="http://schemas.microsoft.com/office/drawing/2014/main" id="{DFA22A5B-E11A-B046-BC20-2B5F258748A7}"/>
              </a:ext>
            </a:extLst>
          </p:cNvPr>
          <p:cNvSpPr txBox="1"/>
          <p:nvPr/>
        </p:nvSpPr>
        <p:spPr>
          <a:xfrm>
            <a:off x="818159" y="4445001"/>
            <a:ext cx="3469476" cy="715581"/>
          </a:xfrm>
          <a:prstGeom prst="rect">
            <a:avLst/>
          </a:prstGeom>
          <a:noFill/>
        </p:spPr>
        <p:txBody>
          <a:bodyPr wrap="none" rtlCol="0">
            <a:spAutoFit/>
          </a:bodyPr>
          <a:lstStyle/>
          <a:p>
            <a:r>
              <a:rPr lang="en-US" sz="1350" i="1" dirty="0"/>
              <a:t>Examples:</a:t>
            </a:r>
          </a:p>
          <a:p>
            <a:pPr marL="214313" indent="-214313">
              <a:buFont typeface="Arial" panose="020B0604020202020204" pitchFamily="34" charset="0"/>
              <a:buChar char="•"/>
            </a:pPr>
            <a:r>
              <a:rPr lang="en-US" sz="1350" dirty="0"/>
              <a:t>Is there a flu epidemic?</a:t>
            </a:r>
          </a:p>
          <a:p>
            <a:pPr marL="214313" indent="-214313">
              <a:buFont typeface="Arial" panose="020B0604020202020204" pitchFamily="34" charset="0"/>
              <a:buChar char="•"/>
            </a:pPr>
            <a:r>
              <a:rPr lang="en-US" sz="1350" dirty="0"/>
              <a:t>How many outliers are in the data?</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A54E0AB-2916-1345-AF22-62D2D5F62EEA}"/>
                  </a:ext>
                </a:extLst>
              </p:cNvPr>
              <p:cNvSpPr txBox="1"/>
              <p:nvPr/>
            </p:nvSpPr>
            <p:spPr>
              <a:xfrm>
                <a:off x="4947825" y="4445001"/>
                <a:ext cx="3958456" cy="715581"/>
              </a:xfrm>
              <a:prstGeom prst="rect">
                <a:avLst/>
              </a:prstGeom>
              <a:noFill/>
            </p:spPr>
            <p:txBody>
              <a:bodyPr wrap="none" rtlCol="0">
                <a:spAutoFit/>
              </a:bodyPr>
              <a:lstStyle/>
              <a:p>
                <a:r>
                  <a:rPr lang="en-US" sz="1350" i="1" dirty="0"/>
                  <a:t>Examples:</a:t>
                </a:r>
              </a:p>
              <a:p>
                <a:pPr marL="214313" indent="-214313">
                  <a:buFont typeface="Arial" panose="020B0604020202020204" pitchFamily="34" charset="0"/>
                  <a:buChar char="•"/>
                </a:pPr>
                <a:r>
                  <a:rPr lang="en-US" sz="1350" dirty="0"/>
                  <a:t>What are the outlier records in the data?</a:t>
                </a:r>
              </a:p>
              <a:p>
                <a:pPr marL="214313" indent="-214313">
                  <a:buFont typeface="Arial" panose="020B0604020202020204" pitchFamily="34" charset="0"/>
                  <a:buChar char="•"/>
                </a:pPr>
                <a:r>
                  <a:rPr lang="en-US" sz="1350" dirty="0"/>
                  <a:t>Is the record </a:t>
                </a:r>
                <a14:m>
                  <m:oMath xmlns:m="http://schemas.openxmlformats.org/officeDocument/2006/math">
                    <m:r>
                      <a:rPr lang="en-US" sz="1350" i="1">
                        <a:latin typeface="Cambria Math" panose="02040503050406030204" pitchFamily="18" charset="0"/>
                      </a:rPr>
                      <m:t>𝑖</m:t>
                    </m:r>
                  </m:oMath>
                </a14:m>
                <a:r>
                  <a:rPr lang="en-US" sz="1350" dirty="0"/>
                  <a:t> an outlier in the data?</a:t>
                </a:r>
              </a:p>
            </p:txBody>
          </p:sp>
        </mc:Choice>
        <mc:Fallback xmlns="">
          <p:sp>
            <p:nvSpPr>
              <p:cNvPr id="17" name="TextBox 16">
                <a:extLst>
                  <a:ext uri="{FF2B5EF4-FFF2-40B4-BE49-F238E27FC236}">
                    <a16:creationId xmlns:a16="http://schemas.microsoft.com/office/drawing/2014/main" id="{0A54E0AB-2916-1345-AF22-62D2D5F62EEA}"/>
                  </a:ext>
                </a:extLst>
              </p:cNvPr>
              <p:cNvSpPr txBox="1">
                <a:spLocks noRot="1" noChangeAspect="1" noMove="1" noResize="1" noEditPoints="1" noAdjustHandles="1" noChangeArrowheads="1" noChangeShapeType="1" noTextEdit="1"/>
              </p:cNvSpPr>
              <p:nvPr/>
            </p:nvSpPr>
            <p:spPr>
              <a:xfrm>
                <a:off x="4947825" y="4445001"/>
                <a:ext cx="3958456" cy="715581"/>
              </a:xfrm>
              <a:prstGeom prst="rect">
                <a:avLst/>
              </a:prstGeom>
              <a:blipFill>
                <a:blip r:embed="rId3"/>
                <a:stretch>
                  <a:fillRect l="-462" t="-847" b="-6780"/>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87D33542-872F-8C44-AC06-280D395E7E7D}"/>
              </a:ext>
            </a:extLst>
          </p:cNvPr>
          <p:cNvSpPr txBox="1"/>
          <p:nvPr/>
        </p:nvSpPr>
        <p:spPr>
          <a:xfrm>
            <a:off x="818159" y="3220446"/>
            <a:ext cx="3911584" cy="507831"/>
          </a:xfrm>
          <a:prstGeom prst="rect">
            <a:avLst/>
          </a:prstGeom>
          <a:noFill/>
        </p:spPr>
        <p:txBody>
          <a:bodyPr wrap="none" rtlCol="0">
            <a:spAutoFit/>
          </a:bodyPr>
          <a:lstStyle/>
          <a:p>
            <a:r>
              <a:rPr lang="en-US" sz="1350" dirty="0"/>
              <a:t>Answers are NOT contingent on the </a:t>
            </a:r>
          </a:p>
          <a:p>
            <a:r>
              <a:rPr lang="en-US" sz="1350" dirty="0"/>
              <a:t>absence\presence of any particular record </a:t>
            </a:r>
          </a:p>
        </p:txBody>
      </p:sp>
      <p:sp>
        <p:nvSpPr>
          <p:cNvPr id="21" name="TextBox 20">
            <a:extLst>
              <a:ext uri="{FF2B5EF4-FFF2-40B4-BE49-F238E27FC236}">
                <a16:creationId xmlns:a16="http://schemas.microsoft.com/office/drawing/2014/main" id="{8F9F5534-0E8C-7245-996C-2BA4324CD8AF}"/>
              </a:ext>
            </a:extLst>
          </p:cNvPr>
          <p:cNvSpPr txBox="1"/>
          <p:nvPr/>
        </p:nvSpPr>
        <p:spPr>
          <a:xfrm>
            <a:off x="4941583" y="3220445"/>
            <a:ext cx="3701654" cy="507831"/>
          </a:xfrm>
          <a:prstGeom prst="rect">
            <a:avLst/>
          </a:prstGeom>
          <a:noFill/>
        </p:spPr>
        <p:txBody>
          <a:bodyPr wrap="none" rtlCol="0">
            <a:spAutoFit/>
          </a:bodyPr>
          <a:lstStyle/>
          <a:p>
            <a:r>
              <a:rPr lang="en-US" sz="1350" dirty="0"/>
              <a:t>Answers are contingent on the </a:t>
            </a:r>
          </a:p>
          <a:p>
            <a:r>
              <a:rPr lang="en-US" sz="1350" dirty="0"/>
              <a:t>absence\presence of a particular record </a:t>
            </a:r>
          </a:p>
        </p:txBody>
      </p:sp>
      <p:cxnSp>
        <p:nvCxnSpPr>
          <p:cNvPr id="23" name="Straight Connector 22">
            <a:extLst>
              <a:ext uri="{FF2B5EF4-FFF2-40B4-BE49-F238E27FC236}">
                <a16:creationId xmlns:a16="http://schemas.microsoft.com/office/drawing/2014/main" id="{11738602-F37B-3A4F-A4ED-F46CB303655A}"/>
              </a:ext>
            </a:extLst>
          </p:cNvPr>
          <p:cNvCxnSpPr>
            <a:cxnSpLocks/>
          </p:cNvCxnSpPr>
          <p:nvPr/>
        </p:nvCxnSpPr>
        <p:spPr>
          <a:xfrm>
            <a:off x="4322905" y="2878020"/>
            <a:ext cx="0" cy="2603958"/>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898ACEF-5502-A442-B329-4123D92A6305}"/>
              </a:ext>
            </a:extLst>
          </p:cNvPr>
          <p:cNvGrpSpPr/>
          <p:nvPr/>
        </p:nvGrpSpPr>
        <p:grpSpPr>
          <a:xfrm>
            <a:off x="1488773" y="2207065"/>
            <a:ext cx="5992273" cy="428383"/>
            <a:chOff x="2116373" y="3516265"/>
            <a:chExt cx="6783635" cy="571177"/>
          </a:xfrm>
        </p:grpSpPr>
        <p:sp>
          <p:nvSpPr>
            <p:cNvPr id="20" name="Rectangle 19">
              <a:extLst>
                <a:ext uri="{FF2B5EF4-FFF2-40B4-BE49-F238E27FC236}">
                  <a16:creationId xmlns:a16="http://schemas.microsoft.com/office/drawing/2014/main" id="{28765DB1-D903-E94A-918C-CB124EF62740}"/>
                </a:ext>
              </a:extLst>
            </p:cNvPr>
            <p:cNvSpPr/>
            <p:nvPr/>
          </p:nvSpPr>
          <p:spPr>
            <a:xfrm>
              <a:off x="2116373" y="3516265"/>
              <a:ext cx="2671638" cy="556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Existence-Independent outlier queries</a:t>
              </a:r>
            </a:p>
          </p:txBody>
        </p:sp>
        <p:sp>
          <p:nvSpPr>
            <p:cNvPr id="22" name="Rectangle 21">
              <a:extLst>
                <a:ext uri="{FF2B5EF4-FFF2-40B4-BE49-F238E27FC236}">
                  <a16:creationId xmlns:a16="http://schemas.microsoft.com/office/drawing/2014/main" id="{4A4D11F2-B1C1-3B45-83B2-46C7D1B3133D}"/>
                </a:ext>
              </a:extLst>
            </p:cNvPr>
            <p:cNvSpPr/>
            <p:nvPr/>
          </p:nvSpPr>
          <p:spPr>
            <a:xfrm>
              <a:off x="6228371" y="3530850"/>
              <a:ext cx="2671637" cy="556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Existence-dependent outlier queries</a:t>
              </a:r>
            </a:p>
          </p:txBody>
        </p:sp>
      </p:grpSp>
      <p:sp>
        <p:nvSpPr>
          <p:cNvPr id="24" name="Title 1"/>
          <p:cNvSpPr>
            <a:spLocks noGrp="1"/>
          </p:cNvSpPr>
          <p:nvPr>
            <p:ph type="title"/>
          </p:nvPr>
        </p:nvSpPr>
        <p:spPr>
          <a:xfrm>
            <a:off x="457200" y="609600"/>
            <a:ext cx="8229600" cy="808038"/>
          </a:xfrm>
        </p:spPr>
        <p:txBody>
          <a:bodyPr/>
          <a:lstStyle/>
          <a:p>
            <a:r>
              <a:rPr lang="en-US" dirty="0"/>
              <a:t>Detecting COVID Hotspots</a:t>
            </a:r>
          </a:p>
        </p:txBody>
      </p:sp>
    </p:spTree>
    <p:extLst>
      <p:ext uri="{BB962C8B-B14F-4D97-AF65-F5344CB8AC3E}">
        <p14:creationId xmlns:p14="http://schemas.microsoft.com/office/powerpoint/2010/main" val="154966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2522416"/>
            <a:ext cx="5410200" cy="2554130"/>
            <a:chOff x="1127338" y="1408927"/>
            <a:chExt cx="4552296" cy="1930793"/>
          </a:xfrm>
        </p:grpSpPr>
        <p:pic>
          <p:nvPicPr>
            <p:cNvPr id="4" name="Picture 3">
              <a:extLst>
                <a:ext uri="{FF2B5EF4-FFF2-40B4-BE49-F238E27FC236}">
                  <a16:creationId xmlns:a16="http://schemas.microsoft.com/office/drawing/2014/main" id="{063E6191-1C2A-0244-BC47-05590F10F14E}"/>
                </a:ext>
              </a:extLst>
            </p:cNvPr>
            <p:cNvPicPr>
              <a:picLocks noChangeAspect="1"/>
            </p:cNvPicPr>
            <p:nvPr/>
          </p:nvPicPr>
          <p:blipFill>
            <a:blip r:embed="rId2"/>
            <a:stretch>
              <a:fillRect/>
            </a:stretch>
          </p:blipFill>
          <p:spPr>
            <a:xfrm>
              <a:off x="1414403" y="1727567"/>
              <a:ext cx="303318" cy="284680"/>
            </a:xfrm>
            <a:prstGeom prst="rect">
              <a:avLst/>
            </a:prstGeom>
          </p:spPr>
        </p:pic>
        <p:pic>
          <p:nvPicPr>
            <p:cNvPr id="5" name="Picture 4">
              <a:extLst>
                <a:ext uri="{FF2B5EF4-FFF2-40B4-BE49-F238E27FC236}">
                  <a16:creationId xmlns:a16="http://schemas.microsoft.com/office/drawing/2014/main" id="{2A904986-B514-7746-A092-2321C1E0FDFC}"/>
                </a:ext>
              </a:extLst>
            </p:cNvPr>
            <p:cNvPicPr>
              <a:picLocks noChangeAspect="1"/>
            </p:cNvPicPr>
            <p:nvPr/>
          </p:nvPicPr>
          <p:blipFill>
            <a:blip r:embed="rId2"/>
            <a:stretch>
              <a:fillRect/>
            </a:stretch>
          </p:blipFill>
          <p:spPr>
            <a:xfrm>
              <a:off x="1285682" y="2146977"/>
              <a:ext cx="303318" cy="284680"/>
            </a:xfrm>
            <a:prstGeom prst="rect">
              <a:avLst/>
            </a:prstGeom>
          </p:spPr>
        </p:pic>
        <p:pic>
          <p:nvPicPr>
            <p:cNvPr id="6" name="Picture 5">
              <a:extLst>
                <a:ext uri="{FF2B5EF4-FFF2-40B4-BE49-F238E27FC236}">
                  <a16:creationId xmlns:a16="http://schemas.microsoft.com/office/drawing/2014/main" id="{0913E31D-08AD-E947-AF88-6AB445DD6737}"/>
                </a:ext>
              </a:extLst>
            </p:cNvPr>
            <p:cNvPicPr>
              <a:picLocks noChangeAspect="1"/>
            </p:cNvPicPr>
            <p:nvPr/>
          </p:nvPicPr>
          <p:blipFill>
            <a:blip r:embed="rId2"/>
            <a:stretch>
              <a:fillRect/>
            </a:stretch>
          </p:blipFill>
          <p:spPr>
            <a:xfrm>
              <a:off x="1285682" y="2689905"/>
              <a:ext cx="303318" cy="284680"/>
            </a:xfrm>
            <a:prstGeom prst="rect">
              <a:avLst/>
            </a:prstGeom>
          </p:spPr>
        </p:pic>
        <p:sp>
          <p:nvSpPr>
            <p:cNvPr id="7" name="Rounded Rectangle 6">
              <a:extLst>
                <a:ext uri="{FF2B5EF4-FFF2-40B4-BE49-F238E27FC236}">
                  <a16:creationId xmlns:a16="http://schemas.microsoft.com/office/drawing/2014/main" id="{D4D73304-296B-CA41-A2E1-6CD7B8817A4A}"/>
                </a:ext>
              </a:extLst>
            </p:cNvPr>
            <p:cNvSpPr/>
            <p:nvPr/>
          </p:nvSpPr>
          <p:spPr>
            <a:xfrm>
              <a:off x="2474982" y="1888567"/>
              <a:ext cx="745541" cy="11099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095C2840-3ABF-0C4C-B170-DE4A5B8A82A3}"/>
                </a:ext>
              </a:extLst>
            </p:cNvPr>
            <p:cNvGrpSpPr/>
            <p:nvPr/>
          </p:nvGrpSpPr>
          <p:grpSpPr>
            <a:xfrm>
              <a:off x="3963469" y="1940607"/>
              <a:ext cx="293078" cy="546970"/>
              <a:chOff x="4835726" y="1444476"/>
              <a:chExt cx="390771" cy="729293"/>
            </a:xfrm>
          </p:grpSpPr>
          <p:pic>
            <p:nvPicPr>
              <p:cNvPr id="9" name="Picture 8">
                <a:extLst>
                  <a:ext uri="{FF2B5EF4-FFF2-40B4-BE49-F238E27FC236}">
                    <a16:creationId xmlns:a16="http://schemas.microsoft.com/office/drawing/2014/main" id="{7307739B-7BE2-DD4C-9BDF-FD518F75477A}"/>
                  </a:ext>
                </a:extLst>
              </p:cNvPr>
              <p:cNvPicPr>
                <a:picLocks noChangeAspect="1"/>
              </p:cNvPicPr>
              <p:nvPr/>
            </p:nvPicPr>
            <p:blipFill>
              <a:blip r:embed="rId3"/>
              <a:stretch>
                <a:fillRect/>
              </a:stretch>
            </p:blipFill>
            <p:spPr>
              <a:xfrm>
                <a:off x="4835726" y="1577197"/>
                <a:ext cx="390771" cy="596572"/>
              </a:xfrm>
              <a:prstGeom prst="rect">
                <a:avLst/>
              </a:prstGeom>
            </p:spPr>
          </p:pic>
          <p:pic>
            <p:nvPicPr>
              <p:cNvPr id="10" name="Picture 9">
                <a:extLst>
                  <a:ext uri="{FF2B5EF4-FFF2-40B4-BE49-F238E27FC236}">
                    <a16:creationId xmlns:a16="http://schemas.microsoft.com/office/drawing/2014/main" id="{3A437658-FD20-F747-BD7C-8CA076E360E2}"/>
                  </a:ext>
                </a:extLst>
              </p:cNvPr>
              <p:cNvPicPr>
                <a:picLocks noChangeAspect="1"/>
              </p:cNvPicPr>
              <p:nvPr/>
            </p:nvPicPr>
            <p:blipFill>
              <a:blip r:embed="rId4"/>
              <a:stretch>
                <a:fillRect/>
              </a:stretch>
            </p:blipFill>
            <p:spPr>
              <a:xfrm>
                <a:off x="4900424" y="1444476"/>
                <a:ext cx="270700" cy="276999"/>
              </a:xfrm>
              <a:prstGeom prst="rect">
                <a:avLst/>
              </a:prstGeom>
            </p:spPr>
          </p:pic>
        </p:grpSp>
        <p:cxnSp>
          <p:nvCxnSpPr>
            <p:cNvPr id="11" name="Straight Arrow Connector 10">
              <a:extLst>
                <a:ext uri="{FF2B5EF4-FFF2-40B4-BE49-F238E27FC236}">
                  <a16:creationId xmlns:a16="http://schemas.microsoft.com/office/drawing/2014/main" id="{6AD5BED6-F1C6-9243-8B1C-929B7EA89F3A}"/>
                </a:ext>
              </a:extLst>
            </p:cNvPr>
            <p:cNvCxnSpPr>
              <a:cxnSpLocks/>
              <a:stCxn id="4" idx="3"/>
              <a:endCxn id="24" idx="1"/>
            </p:cNvCxnSpPr>
            <p:nvPr/>
          </p:nvCxnSpPr>
          <p:spPr>
            <a:xfrm>
              <a:off x="1717721" y="1869907"/>
              <a:ext cx="782319" cy="256945"/>
            </a:xfrm>
            <a:prstGeom prst="straightConnector1">
              <a:avLst/>
            </a:prstGeom>
            <a:ln w="127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24E0AD7-03AF-1348-A06E-582B1E1AC6AE}"/>
                </a:ext>
              </a:extLst>
            </p:cNvPr>
            <p:cNvCxnSpPr>
              <a:cxnSpLocks/>
              <a:stCxn id="5" idx="3"/>
              <a:endCxn id="24" idx="1"/>
            </p:cNvCxnSpPr>
            <p:nvPr/>
          </p:nvCxnSpPr>
          <p:spPr>
            <a:xfrm flipV="1">
              <a:off x="1589001" y="2126852"/>
              <a:ext cx="911039" cy="162466"/>
            </a:xfrm>
            <a:prstGeom prst="straightConnector1">
              <a:avLst/>
            </a:prstGeom>
            <a:ln w="127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6E18E46-EB34-3143-BA83-C65C1CC40F83}"/>
                </a:ext>
              </a:extLst>
            </p:cNvPr>
            <p:cNvCxnSpPr>
              <a:cxnSpLocks/>
              <a:stCxn id="6" idx="3"/>
              <a:endCxn id="27" idx="1"/>
            </p:cNvCxnSpPr>
            <p:nvPr/>
          </p:nvCxnSpPr>
          <p:spPr>
            <a:xfrm flipV="1">
              <a:off x="1589001" y="2757285"/>
              <a:ext cx="910145" cy="74960"/>
            </a:xfrm>
            <a:prstGeom prst="straightConnector1">
              <a:avLst/>
            </a:prstGeom>
            <a:ln w="127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CD4FD73F-A6CF-A740-8E89-02C40D958691}"/>
                </a:ext>
              </a:extLst>
            </p:cNvPr>
            <p:cNvSpPr/>
            <p:nvPr/>
          </p:nvSpPr>
          <p:spPr>
            <a:xfrm>
              <a:off x="4563030" y="1954158"/>
              <a:ext cx="852815" cy="1087143"/>
            </a:xfrm>
            <a:prstGeom prst="roundRect">
              <a:avLst>
                <a:gd name="adj" fmla="val 653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A542F4F-461D-DB43-9E63-578F38936FA3}"/>
                </a:ext>
              </a:extLst>
            </p:cNvPr>
            <p:cNvSpPr txBox="1"/>
            <p:nvPr/>
          </p:nvSpPr>
          <p:spPr>
            <a:xfrm>
              <a:off x="4609457" y="2655371"/>
              <a:ext cx="770070" cy="438582"/>
            </a:xfrm>
            <a:prstGeom prst="rect">
              <a:avLst/>
            </a:prstGeom>
            <a:noFill/>
            <a:ln>
              <a:solidFill>
                <a:schemeClr val="tx1"/>
              </a:solidFill>
            </a:ln>
          </p:spPr>
          <p:txBody>
            <a:bodyPr wrap="square" rtlCol="0">
              <a:spAutoFit/>
            </a:bodyPr>
            <a:lstStyle/>
            <a:p>
              <a:pPr algn="ctr"/>
              <a:r>
                <a:rPr lang="en-US" sz="750" dirty="0"/>
                <a:t>build DP quad- tree collection</a:t>
              </a:r>
            </a:p>
          </p:txBody>
        </p:sp>
        <p:grpSp>
          <p:nvGrpSpPr>
            <p:cNvPr id="16" name="Group 15">
              <a:extLst>
                <a:ext uri="{FF2B5EF4-FFF2-40B4-BE49-F238E27FC236}">
                  <a16:creationId xmlns:a16="http://schemas.microsoft.com/office/drawing/2014/main" id="{D34A4546-CA02-E541-82BD-FBE95D113C4F}"/>
                </a:ext>
              </a:extLst>
            </p:cNvPr>
            <p:cNvGrpSpPr/>
            <p:nvPr/>
          </p:nvGrpSpPr>
          <p:grpSpPr>
            <a:xfrm>
              <a:off x="3466484" y="2698863"/>
              <a:ext cx="667384" cy="406632"/>
              <a:chOff x="4104471" y="2322204"/>
              <a:chExt cx="741845" cy="419569"/>
            </a:xfrm>
          </p:grpSpPr>
          <p:sp>
            <p:nvSpPr>
              <p:cNvPr id="17" name="Rounded Rectangle 16">
                <a:extLst>
                  <a:ext uri="{FF2B5EF4-FFF2-40B4-BE49-F238E27FC236}">
                    <a16:creationId xmlns:a16="http://schemas.microsoft.com/office/drawing/2014/main" id="{6DDFD57B-E393-8841-9B6E-59C2D0A85BE4}"/>
                  </a:ext>
                </a:extLst>
              </p:cNvPr>
              <p:cNvSpPr/>
              <p:nvPr/>
            </p:nvSpPr>
            <p:spPr>
              <a:xfrm>
                <a:off x="4104471" y="2322204"/>
                <a:ext cx="741845" cy="4195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A picture containing room&#10;&#10;Description automatically generated">
                <a:extLst>
                  <a:ext uri="{FF2B5EF4-FFF2-40B4-BE49-F238E27FC236}">
                    <a16:creationId xmlns:a16="http://schemas.microsoft.com/office/drawing/2014/main" id="{21E0492A-5679-3348-81EC-F29CFCDBB2D7}"/>
                  </a:ext>
                </a:extLst>
              </p:cNvPr>
              <p:cNvPicPr>
                <a:picLocks noChangeAspect="1"/>
              </p:cNvPicPr>
              <p:nvPr/>
            </p:nvPicPr>
            <p:blipFill>
              <a:blip r:embed="rId5"/>
              <a:stretch>
                <a:fillRect/>
              </a:stretch>
            </p:blipFill>
            <p:spPr>
              <a:xfrm>
                <a:off x="4149126" y="2366659"/>
                <a:ext cx="297217" cy="140922"/>
              </a:xfrm>
              <a:prstGeom prst="rect">
                <a:avLst/>
              </a:prstGeom>
            </p:spPr>
          </p:pic>
        </p:grpSp>
        <p:sp>
          <p:nvSpPr>
            <p:cNvPr id="19" name="TextBox 18">
              <a:extLst>
                <a:ext uri="{FF2B5EF4-FFF2-40B4-BE49-F238E27FC236}">
                  <a16:creationId xmlns:a16="http://schemas.microsoft.com/office/drawing/2014/main" id="{37F69F0A-E98F-6F44-BF87-912316A0CAA9}"/>
                </a:ext>
              </a:extLst>
            </p:cNvPr>
            <p:cNvSpPr txBox="1"/>
            <p:nvPr/>
          </p:nvSpPr>
          <p:spPr>
            <a:xfrm>
              <a:off x="4605647" y="2017251"/>
              <a:ext cx="773880" cy="438582"/>
            </a:xfrm>
            <a:prstGeom prst="rect">
              <a:avLst/>
            </a:prstGeom>
            <a:noFill/>
            <a:ln>
              <a:solidFill>
                <a:schemeClr val="tx1"/>
              </a:solidFill>
            </a:ln>
          </p:spPr>
          <p:txBody>
            <a:bodyPr wrap="square" rtlCol="0">
              <a:spAutoFit/>
            </a:bodyPr>
            <a:lstStyle/>
            <a:p>
              <a:pPr algn="ctr"/>
              <a:r>
                <a:rPr lang="en-US" sz="750" dirty="0"/>
                <a:t>get data of the past 14 days</a:t>
              </a:r>
            </a:p>
          </p:txBody>
        </p:sp>
        <p:sp>
          <p:nvSpPr>
            <p:cNvPr id="20" name="TextBox 19">
              <a:extLst>
                <a:ext uri="{FF2B5EF4-FFF2-40B4-BE49-F238E27FC236}">
                  <a16:creationId xmlns:a16="http://schemas.microsoft.com/office/drawing/2014/main" id="{DE190C6C-FEA1-A848-8057-B06494F39534}"/>
                </a:ext>
              </a:extLst>
            </p:cNvPr>
            <p:cNvSpPr txBox="1"/>
            <p:nvPr/>
          </p:nvSpPr>
          <p:spPr>
            <a:xfrm>
              <a:off x="4655140" y="1825226"/>
              <a:ext cx="743978" cy="150041"/>
            </a:xfrm>
            <a:prstGeom prst="rect">
              <a:avLst/>
            </a:prstGeom>
            <a:noFill/>
            <a:ln>
              <a:solidFill>
                <a:schemeClr val="accent1"/>
              </a:solidFill>
            </a:ln>
          </p:spPr>
          <p:txBody>
            <a:bodyPr wrap="square" rtlCol="0">
              <a:spAutoFit/>
            </a:bodyPr>
            <a:lstStyle/>
            <a:p>
              <a:pPr algn="ctr"/>
              <a:endParaRPr lang="en-US" sz="375" dirty="0"/>
            </a:p>
          </p:txBody>
        </p:sp>
        <p:cxnSp>
          <p:nvCxnSpPr>
            <p:cNvPr id="21" name="Straight Arrow Connector 20">
              <a:extLst>
                <a:ext uri="{FF2B5EF4-FFF2-40B4-BE49-F238E27FC236}">
                  <a16:creationId xmlns:a16="http://schemas.microsoft.com/office/drawing/2014/main" id="{1BF30E84-33F9-0E49-B080-FECFA58A3B46}"/>
                </a:ext>
              </a:extLst>
            </p:cNvPr>
            <p:cNvCxnSpPr>
              <a:cxnSpLocks/>
              <a:stCxn id="19" idx="2"/>
              <a:endCxn id="15" idx="0"/>
            </p:cNvCxnSpPr>
            <p:nvPr/>
          </p:nvCxnSpPr>
          <p:spPr>
            <a:xfrm>
              <a:off x="4992587" y="2317334"/>
              <a:ext cx="1905" cy="338037"/>
            </a:xfrm>
            <a:prstGeom prst="straightConnector1">
              <a:avLst/>
            </a:prstGeom>
            <a:ln w="22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A291B85-C1CC-234E-AB4B-51319A78D20C}"/>
                </a:ext>
              </a:extLst>
            </p:cNvPr>
            <p:cNvCxnSpPr>
              <a:cxnSpLocks/>
              <a:endCxn id="19" idx="1"/>
            </p:cNvCxnSpPr>
            <p:nvPr/>
          </p:nvCxnSpPr>
          <p:spPr>
            <a:xfrm>
              <a:off x="4242424" y="2167292"/>
              <a:ext cx="363223" cy="0"/>
            </a:xfrm>
            <a:prstGeom prst="straightConnector1">
              <a:avLst/>
            </a:prstGeom>
            <a:ln w="22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A1518BF-131C-7747-B9F5-95AC7F539477}"/>
                </a:ext>
              </a:extLst>
            </p:cNvPr>
            <p:cNvCxnSpPr>
              <a:cxnSpLocks/>
              <a:stCxn id="24" idx="3"/>
            </p:cNvCxnSpPr>
            <p:nvPr/>
          </p:nvCxnSpPr>
          <p:spPr>
            <a:xfrm>
              <a:off x="3203593" y="2126852"/>
              <a:ext cx="718346" cy="0"/>
            </a:xfrm>
            <a:prstGeom prst="straightConnector1">
              <a:avLst/>
            </a:prstGeom>
            <a:ln w="22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5420B03-36A6-564A-942A-CD324D19116B}"/>
                </a:ext>
              </a:extLst>
            </p:cNvPr>
            <p:cNvSpPr txBox="1"/>
            <p:nvPr/>
          </p:nvSpPr>
          <p:spPr>
            <a:xfrm>
              <a:off x="2500040" y="1976811"/>
              <a:ext cx="703554" cy="438582"/>
            </a:xfrm>
            <a:prstGeom prst="rect">
              <a:avLst/>
            </a:prstGeom>
            <a:noFill/>
            <a:ln>
              <a:solidFill>
                <a:schemeClr val="tx1"/>
              </a:solidFill>
            </a:ln>
          </p:spPr>
          <p:txBody>
            <a:bodyPr wrap="square" rtlCol="0">
              <a:spAutoFit/>
            </a:bodyPr>
            <a:lstStyle/>
            <a:p>
              <a:pPr algn="ctr"/>
              <a:r>
                <a:rPr lang="en-US" sz="750" dirty="0"/>
                <a:t>store data in </a:t>
              </a:r>
            </a:p>
            <a:p>
              <a:pPr algn="ctr"/>
              <a:r>
                <a:rPr lang="en-US" sz="750" dirty="0"/>
                <a:t>secure DB</a:t>
              </a:r>
            </a:p>
          </p:txBody>
        </p:sp>
        <p:cxnSp>
          <p:nvCxnSpPr>
            <p:cNvPr id="25" name="Straight Arrow Connector 24">
              <a:extLst>
                <a:ext uri="{FF2B5EF4-FFF2-40B4-BE49-F238E27FC236}">
                  <a16:creationId xmlns:a16="http://schemas.microsoft.com/office/drawing/2014/main" id="{226916DE-0191-C146-8240-F8EADBC95C8A}"/>
                </a:ext>
              </a:extLst>
            </p:cNvPr>
            <p:cNvCxnSpPr>
              <a:cxnSpLocks/>
              <a:stCxn id="15" idx="1"/>
            </p:cNvCxnSpPr>
            <p:nvPr/>
          </p:nvCxnSpPr>
          <p:spPr>
            <a:xfrm flipH="1">
              <a:off x="4144448" y="2805412"/>
              <a:ext cx="465009" cy="9087"/>
            </a:xfrm>
            <a:prstGeom prst="straightConnector1">
              <a:avLst/>
            </a:prstGeom>
            <a:ln w="22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28A5112-B76C-CE44-A28C-758CA04A6DE0}"/>
                </a:ext>
              </a:extLst>
            </p:cNvPr>
            <p:cNvSpPr txBox="1"/>
            <p:nvPr/>
          </p:nvSpPr>
          <p:spPr>
            <a:xfrm>
              <a:off x="1440722" y="1976277"/>
              <a:ext cx="849913" cy="288669"/>
            </a:xfrm>
            <a:prstGeom prst="rect">
              <a:avLst/>
            </a:prstGeom>
            <a:noFill/>
          </p:spPr>
          <p:txBody>
            <a:bodyPr wrap="none" rtlCol="0">
              <a:spAutoFit/>
            </a:bodyPr>
            <a:lstStyle/>
            <a:p>
              <a:pPr algn="ctr"/>
              <a:r>
                <a:rPr lang="en-US" sz="638" dirty="0"/>
                <a:t>Report COVID-19 </a:t>
              </a:r>
            </a:p>
            <a:p>
              <a:pPr algn="ctr"/>
              <a:r>
                <a:rPr lang="en-US" sz="638" dirty="0"/>
                <a:t>symptoms</a:t>
              </a:r>
            </a:p>
          </p:txBody>
        </p:sp>
        <p:sp>
          <p:nvSpPr>
            <p:cNvPr id="27" name="TextBox 26">
              <a:extLst>
                <a:ext uri="{FF2B5EF4-FFF2-40B4-BE49-F238E27FC236}">
                  <a16:creationId xmlns:a16="http://schemas.microsoft.com/office/drawing/2014/main" id="{ADF41A84-63F4-104E-9701-F0C1A1925AB7}"/>
                </a:ext>
              </a:extLst>
            </p:cNvPr>
            <p:cNvSpPr txBox="1"/>
            <p:nvPr/>
          </p:nvSpPr>
          <p:spPr>
            <a:xfrm>
              <a:off x="2499146" y="2613014"/>
              <a:ext cx="704448" cy="311752"/>
            </a:xfrm>
            <a:prstGeom prst="rect">
              <a:avLst/>
            </a:prstGeom>
            <a:noFill/>
            <a:ln>
              <a:solidFill>
                <a:schemeClr val="tx1"/>
              </a:solidFill>
            </a:ln>
          </p:spPr>
          <p:txBody>
            <a:bodyPr wrap="square" rtlCol="0">
              <a:spAutoFit/>
            </a:bodyPr>
            <a:lstStyle/>
            <a:p>
              <a:pPr algn="ctr"/>
              <a:endParaRPr lang="en-US" sz="713" dirty="0"/>
            </a:p>
            <a:p>
              <a:pPr algn="ctr"/>
              <a:endParaRPr lang="en-US" sz="713" dirty="0"/>
            </a:p>
          </p:txBody>
        </p:sp>
        <p:sp>
          <p:nvSpPr>
            <p:cNvPr id="28" name="TextBox 27">
              <a:extLst>
                <a:ext uri="{FF2B5EF4-FFF2-40B4-BE49-F238E27FC236}">
                  <a16:creationId xmlns:a16="http://schemas.microsoft.com/office/drawing/2014/main" id="{5A3DE31E-0798-E742-8EF5-2CD985B4FEAB}"/>
                </a:ext>
              </a:extLst>
            </p:cNvPr>
            <p:cNvSpPr txBox="1"/>
            <p:nvPr/>
          </p:nvSpPr>
          <p:spPr>
            <a:xfrm>
              <a:off x="1127338" y="2952883"/>
              <a:ext cx="1118342" cy="386837"/>
            </a:xfrm>
            <a:prstGeom prst="rect">
              <a:avLst/>
            </a:prstGeom>
            <a:noFill/>
          </p:spPr>
          <p:txBody>
            <a:bodyPr wrap="square" lIns="0" tIns="0" rIns="0" bIns="0" rtlCol="0">
              <a:spAutoFit/>
            </a:bodyPr>
            <a:lstStyle/>
            <a:p>
              <a:pPr algn="ctr"/>
              <a:r>
                <a:rPr lang="en-US" sz="600" b="1" dirty="0"/>
                <a:t>query:</a:t>
              </a:r>
            </a:p>
            <a:p>
              <a:pPr algn="ctr"/>
              <a:r>
                <a:rPr lang="en-US" sz="638" b="1" dirty="0"/>
                <a:t> </a:t>
              </a:r>
              <a:r>
                <a:rPr lang="en-US" sz="638" dirty="0"/>
                <a:t>How many people reported feeling symptoms in the past 14 days in New York City?</a:t>
              </a:r>
            </a:p>
          </p:txBody>
        </p:sp>
        <p:sp>
          <p:nvSpPr>
            <p:cNvPr id="29" name="TextBox 28">
              <a:extLst>
                <a:ext uri="{FF2B5EF4-FFF2-40B4-BE49-F238E27FC236}">
                  <a16:creationId xmlns:a16="http://schemas.microsoft.com/office/drawing/2014/main" id="{AA506770-1404-F144-8DF7-63B3C184DC2B}"/>
                </a:ext>
              </a:extLst>
            </p:cNvPr>
            <p:cNvSpPr txBox="1"/>
            <p:nvPr/>
          </p:nvSpPr>
          <p:spPr>
            <a:xfrm>
              <a:off x="5485102" y="3070646"/>
              <a:ext cx="194532" cy="184666"/>
            </a:xfrm>
            <a:prstGeom prst="rect">
              <a:avLst/>
            </a:prstGeom>
            <a:noFill/>
          </p:spPr>
          <p:txBody>
            <a:bodyPr wrap="square" rtlCol="0">
              <a:spAutoFit/>
            </a:bodyPr>
            <a:lstStyle/>
            <a:p>
              <a:r>
                <a:rPr lang="en-US" sz="600" dirty="0">
                  <a:solidFill>
                    <a:schemeClr val="bg1"/>
                  </a:solidFill>
                </a:rPr>
                <a:t>a</a:t>
              </a:r>
            </a:p>
          </p:txBody>
        </p:sp>
        <p:sp>
          <p:nvSpPr>
            <p:cNvPr id="30" name="TextBox 29">
              <a:extLst>
                <a:ext uri="{FF2B5EF4-FFF2-40B4-BE49-F238E27FC236}">
                  <a16:creationId xmlns:a16="http://schemas.microsoft.com/office/drawing/2014/main" id="{340C5C94-0E83-2948-9A81-053434716C69}"/>
                </a:ext>
              </a:extLst>
            </p:cNvPr>
            <p:cNvSpPr txBox="1"/>
            <p:nvPr/>
          </p:nvSpPr>
          <p:spPr>
            <a:xfrm>
              <a:off x="4693383" y="1791315"/>
              <a:ext cx="784189" cy="213585"/>
            </a:xfrm>
            <a:prstGeom prst="rect">
              <a:avLst/>
            </a:prstGeom>
            <a:noFill/>
          </p:spPr>
          <p:txBody>
            <a:bodyPr wrap="none" rtlCol="0">
              <a:spAutoFit/>
            </a:bodyPr>
            <a:lstStyle/>
            <a:p>
              <a:r>
                <a:rPr lang="en-US" sz="788" dirty="0"/>
                <a:t>Every 24 hrs:</a:t>
              </a:r>
            </a:p>
          </p:txBody>
        </p:sp>
        <p:pic>
          <p:nvPicPr>
            <p:cNvPr id="31" name="Picture 30" descr="A picture containing room&#10;&#10;Description automatically generated">
              <a:extLst>
                <a:ext uri="{FF2B5EF4-FFF2-40B4-BE49-F238E27FC236}">
                  <a16:creationId xmlns:a16="http://schemas.microsoft.com/office/drawing/2014/main" id="{FF6CDD85-C84B-5F49-9166-493C957A1C3D}"/>
                </a:ext>
              </a:extLst>
            </p:cNvPr>
            <p:cNvPicPr>
              <a:picLocks noChangeAspect="1"/>
            </p:cNvPicPr>
            <p:nvPr/>
          </p:nvPicPr>
          <p:blipFill>
            <a:blip r:embed="rId5"/>
            <a:stretch>
              <a:fillRect/>
            </a:stretch>
          </p:blipFill>
          <p:spPr>
            <a:xfrm>
              <a:off x="3819558" y="2734336"/>
              <a:ext cx="267385" cy="136577"/>
            </a:xfrm>
            <a:prstGeom prst="rect">
              <a:avLst/>
            </a:prstGeom>
          </p:spPr>
        </p:pic>
        <p:pic>
          <p:nvPicPr>
            <p:cNvPr id="32" name="Picture 31" descr="A picture containing room&#10;&#10;Description automatically generated">
              <a:extLst>
                <a:ext uri="{FF2B5EF4-FFF2-40B4-BE49-F238E27FC236}">
                  <a16:creationId xmlns:a16="http://schemas.microsoft.com/office/drawing/2014/main" id="{AE3F7634-4C20-5B4E-89FD-20405BAC8E68}"/>
                </a:ext>
              </a:extLst>
            </p:cNvPr>
            <p:cNvPicPr>
              <a:picLocks noChangeAspect="1"/>
            </p:cNvPicPr>
            <p:nvPr/>
          </p:nvPicPr>
          <p:blipFill>
            <a:blip r:embed="rId5"/>
            <a:stretch>
              <a:fillRect/>
            </a:stretch>
          </p:blipFill>
          <p:spPr>
            <a:xfrm>
              <a:off x="3521931" y="2922613"/>
              <a:ext cx="267385" cy="136577"/>
            </a:xfrm>
            <a:prstGeom prst="rect">
              <a:avLst/>
            </a:prstGeom>
          </p:spPr>
        </p:pic>
        <p:sp>
          <p:nvSpPr>
            <p:cNvPr id="33" name="TextBox 32">
              <a:extLst>
                <a:ext uri="{FF2B5EF4-FFF2-40B4-BE49-F238E27FC236}">
                  <a16:creationId xmlns:a16="http://schemas.microsoft.com/office/drawing/2014/main" id="{799667B5-2D80-A74A-8DDA-A1BFC12EACCB}"/>
                </a:ext>
              </a:extLst>
            </p:cNvPr>
            <p:cNvSpPr txBox="1"/>
            <p:nvPr/>
          </p:nvSpPr>
          <p:spPr>
            <a:xfrm>
              <a:off x="3816670" y="2782697"/>
              <a:ext cx="415498" cy="369332"/>
            </a:xfrm>
            <a:prstGeom prst="rect">
              <a:avLst/>
            </a:prstGeom>
            <a:noFill/>
          </p:spPr>
          <p:txBody>
            <a:bodyPr wrap="none" rtlCol="0">
              <a:spAutoFit/>
            </a:bodyPr>
            <a:lstStyle/>
            <a:p>
              <a:r>
                <a:rPr lang="en-US" dirty="0">
                  <a:solidFill>
                    <a:schemeClr val="accent1">
                      <a:lumMod val="75000"/>
                    </a:schemeClr>
                  </a:solidFill>
                </a:rPr>
                <a:t>…</a:t>
              </a:r>
            </a:p>
          </p:txBody>
        </p:sp>
        <p:sp>
          <p:nvSpPr>
            <p:cNvPr id="34" name="TextBox 33">
              <a:extLst>
                <a:ext uri="{FF2B5EF4-FFF2-40B4-BE49-F238E27FC236}">
                  <a16:creationId xmlns:a16="http://schemas.microsoft.com/office/drawing/2014/main" id="{55167064-82BA-CD4F-A7F7-6F49F6D7A96B}"/>
                </a:ext>
              </a:extLst>
            </p:cNvPr>
            <p:cNvSpPr txBox="1"/>
            <p:nvPr/>
          </p:nvSpPr>
          <p:spPr>
            <a:xfrm>
              <a:off x="2455751" y="2583424"/>
              <a:ext cx="782814" cy="421462"/>
            </a:xfrm>
            <a:prstGeom prst="rect">
              <a:avLst/>
            </a:prstGeom>
            <a:noFill/>
          </p:spPr>
          <p:txBody>
            <a:bodyPr wrap="square" rtlCol="0">
              <a:spAutoFit/>
            </a:bodyPr>
            <a:lstStyle/>
            <a:p>
              <a:pPr algn="ctr"/>
              <a:r>
                <a:rPr lang="en-US" sz="713" dirty="0"/>
                <a:t>compute query via quadtrees</a:t>
              </a:r>
            </a:p>
          </p:txBody>
        </p:sp>
        <p:cxnSp>
          <p:nvCxnSpPr>
            <p:cNvPr id="35" name="Straight Arrow Connector 34">
              <a:extLst>
                <a:ext uri="{FF2B5EF4-FFF2-40B4-BE49-F238E27FC236}">
                  <a16:creationId xmlns:a16="http://schemas.microsoft.com/office/drawing/2014/main" id="{DF4A4684-39C1-6849-99B8-084080C5FD77}"/>
                </a:ext>
              </a:extLst>
            </p:cNvPr>
            <p:cNvCxnSpPr>
              <a:cxnSpLocks/>
              <a:stCxn id="27" idx="3"/>
              <a:endCxn id="17" idx="1"/>
            </p:cNvCxnSpPr>
            <p:nvPr/>
          </p:nvCxnSpPr>
          <p:spPr>
            <a:xfrm>
              <a:off x="3203594" y="2757285"/>
              <a:ext cx="262890" cy="144895"/>
            </a:xfrm>
            <a:prstGeom prst="straightConnector1">
              <a:avLst/>
            </a:prstGeom>
            <a:ln w="22225">
              <a:solidFill>
                <a:schemeClr val="tx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56BAAB15-3D20-2D44-A25B-1F075108C0F6}"/>
                </a:ext>
              </a:extLst>
            </p:cNvPr>
            <p:cNvSpPr/>
            <p:nvPr/>
          </p:nvSpPr>
          <p:spPr>
            <a:xfrm>
              <a:off x="2415894" y="1764030"/>
              <a:ext cx="1917310" cy="742052"/>
            </a:xfrm>
            <a:custGeom>
              <a:avLst/>
              <a:gdLst>
                <a:gd name="connsiteX0" fmla="*/ 0 w 1917310"/>
                <a:gd name="connsiteY0" fmla="*/ 0 h 742052"/>
                <a:gd name="connsiteX1" fmla="*/ 460154 w 1917310"/>
                <a:gd name="connsiteY1" fmla="*/ 0 h 742052"/>
                <a:gd name="connsiteX2" fmla="*/ 881963 w 1917310"/>
                <a:gd name="connsiteY2" fmla="*/ 0 h 742052"/>
                <a:gd name="connsiteX3" fmla="*/ 1399636 w 1917310"/>
                <a:gd name="connsiteY3" fmla="*/ 0 h 742052"/>
                <a:gd name="connsiteX4" fmla="*/ 1917310 w 1917310"/>
                <a:gd name="connsiteY4" fmla="*/ 0 h 742052"/>
                <a:gd name="connsiteX5" fmla="*/ 1917310 w 1917310"/>
                <a:gd name="connsiteY5" fmla="*/ 363605 h 742052"/>
                <a:gd name="connsiteX6" fmla="*/ 1917310 w 1917310"/>
                <a:gd name="connsiteY6" fmla="*/ 742052 h 742052"/>
                <a:gd name="connsiteX7" fmla="*/ 1437983 w 1917310"/>
                <a:gd name="connsiteY7" fmla="*/ 742052 h 742052"/>
                <a:gd name="connsiteX8" fmla="*/ 920309 w 1917310"/>
                <a:gd name="connsiteY8" fmla="*/ 742052 h 742052"/>
                <a:gd name="connsiteX9" fmla="*/ 498501 w 1917310"/>
                <a:gd name="connsiteY9" fmla="*/ 742052 h 742052"/>
                <a:gd name="connsiteX10" fmla="*/ 0 w 1917310"/>
                <a:gd name="connsiteY10" fmla="*/ 742052 h 742052"/>
                <a:gd name="connsiteX11" fmla="*/ 0 w 1917310"/>
                <a:gd name="connsiteY11" fmla="*/ 371026 h 742052"/>
                <a:gd name="connsiteX12" fmla="*/ 0 w 1917310"/>
                <a:gd name="connsiteY12" fmla="*/ 0 h 74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7310" h="742052" extrusionOk="0">
                  <a:moveTo>
                    <a:pt x="0" y="0"/>
                  </a:moveTo>
                  <a:cubicBezTo>
                    <a:pt x="170082" y="-47363"/>
                    <a:pt x="248763" y="41797"/>
                    <a:pt x="460154" y="0"/>
                  </a:cubicBezTo>
                  <a:cubicBezTo>
                    <a:pt x="671545" y="-41797"/>
                    <a:pt x="738254" y="37252"/>
                    <a:pt x="881963" y="0"/>
                  </a:cubicBezTo>
                  <a:cubicBezTo>
                    <a:pt x="1025672" y="-37252"/>
                    <a:pt x="1190817" y="60887"/>
                    <a:pt x="1399636" y="0"/>
                  </a:cubicBezTo>
                  <a:cubicBezTo>
                    <a:pt x="1608455" y="-60887"/>
                    <a:pt x="1718693" y="5022"/>
                    <a:pt x="1917310" y="0"/>
                  </a:cubicBezTo>
                  <a:cubicBezTo>
                    <a:pt x="1944441" y="110794"/>
                    <a:pt x="1875277" y="195897"/>
                    <a:pt x="1917310" y="363605"/>
                  </a:cubicBezTo>
                  <a:cubicBezTo>
                    <a:pt x="1959343" y="531313"/>
                    <a:pt x="1879867" y="660567"/>
                    <a:pt x="1917310" y="742052"/>
                  </a:cubicBezTo>
                  <a:cubicBezTo>
                    <a:pt x="1776079" y="742072"/>
                    <a:pt x="1643382" y="728873"/>
                    <a:pt x="1437983" y="742052"/>
                  </a:cubicBezTo>
                  <a:cubicBezTo>
                    <a:pt x="1232584" y="755231"/>
                    <a:pt x="1123196" y="711221"/>
                    <a:pt x="920309" y="742052"/>
                  </a:cubicBezTo>
                  <a:cubicBezTo>
                    <a:pt x="717422" y="772883"/>
                    <a:pt x="688203" y="692284"/>
                    <a:pt x="498501" y="742052"/>
                  </a:cubicBezTo>
                  <a:cubicBezTo>
                    <a:pt x="308799" y="791820"/>
                    <a:pt x="128373" y="686270"/>
                    <a:pt x="0" y="742052"/>
                  </a:cubicBezTo>
                  <a:cubicBezTo>
                    <a:pt x="-25316" y="654656"/>
                    <a:pt x="28645" y="469800"/>
                    <a:pt x="0" y="371026"/>
                  </a:cubicBezTo>
                  <a:cubicBezTo>
                    <a:pt x="-28645" y="272252"/>
                    <a:pt x="37173" y="117542"/>
                    <a:pt x="0" y="0"/>
                  </a:cubicBezTo>
                  <a:close/>
                </a:path>
              </a:pathLst>
            </a:custGeom>
            <a:noFill/>
            <a:ln>
              <a:solidFill>
                <a:srgbClr val="00B050"/>
              </a:solidFill>
              <a:prstDash val="dash"/>
              <a:extLst>
                <a:ext uri="{C807C97D-BFC1-408E-A445-0C87EB9F89A2}">
                  <ask:lineSketchStyleProps xmln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F6F425FD-6A75-C043-87A3-8DA50556AF8D}"/>
                </a:ext>
              </a:extLst>
            </p:cNvPr>
            <p:cNvSpPr/>
            <p:nvPr/>
          </p:nvSpPr>
          <p:spPr>
            <a:xfrm>
              <a:off x="3374549" y="1764031"/>
              <a:ext cx="2115103" cy="1468199"/>
            </a:xfrm>
            <a:custGeom>
              <a:avLst/>
              <a:gdLst>
                <a:gd name="connsiteX0" fmla="*/ 1050103 w 2115103"/>
                <a:gd name="connsiteY0" fmla="*/ 3968 h 1468199"/>
                <a:gd name="connsiteX1" fmla="*/ 1570128 w 2115103"/>
                <a:gd name="connsiteY1" fmla="*/ 2024 h 1468199"/>
                <a:gd name="connsiteX2" fmla="*/ 2111379 w 2115103"/>
                <a:gd name="connsiteY2" fmla="*/ 0 h 1468199"/>
                <a:gd name="connsiteX3" fmla="*/ 2115103 w 2115103"/>
                <a:gd name="connsiteY3" fmla="*/ 1468199 h 1468199"/>
                <a:gd name="connsiteX4" fmla="*/ 1628629 w 2115103"/>
                <a:gd name="connsiteY4" fmla="*/ 1466373 h 1468199"/>
                <a:gd name="connsiteX5" fmla="*/ 1057552 w 2115103"/>
                <a:gd name="connsiteY5" fmla="*/ 1464231 h 1468199"/>
                <a:gd name="connsiteX6" fmla="*/ 571078 w 2115103"/>
                <a:gd name="connsiteY6" fmla="*/ 1462405 h 1468199"/>
                <a:gd name="connsiteX7" fmla="*/ 0 w 2115103"/>
                <a:gd name="connsiteY7" fmla="*/ 1460262 h 1468199"/>
                <a:gd name="connsiteX8" fmla="*/ 7447 w 2115103"/>
                <a:gd name="connsiteY8" fmla="*/ 888855 h 1468199"/>
                <a:gd name="connsiteX9" fmla="*/ 499246 w 2115103"/>
                <a:gd name="connsiteY9" fmla="*/ 890720 h 1468199"/>
                <a:gd name="connsiteX10" fmla="*/ 1053827 w 2115103"/>
                <a:gd name="connsiteY10" fmla="*/ 892823 h 1468199"/>
                <a:gd name="connsiteX11" fmla="*/ 1050103 w 2115103"/>
                <a:gd name="connsiteY11" fmla="*/ 3968 h 146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103" h="1468199" extrusionOk="0">
                  <a:moveTo>
                    <a:pt x="1050103" y="3968"/>
                  </a:moveTo>
                  <a:cubicBezTo>
                    <a:pt x="1293949" y="-26787"/>
                    <a:pt x="1368650" y="3042"/>
                    <a:pt x="1570128" y="2024"/>
                  </a:cubicBezTo>
                  <a:cubicBezTo>
                    <a:pt x="1771606" y="1006"/>
                    <a:pt x="1920465" y="47176"/>
                    <a:pt x="2111379" y="0"/>
                  </a:cubicBezTo>
                  <a:cubicBezTo>
                    <a:pt x="2058988" y="541774"/>
                    <a:pt x="2099975" y="1055551"/>
                    <a:pt x="2115103" y="1468199"/>
                  </a:cubicBezTo>
                  <a:cubicBezTo>
                    <a:pt x="1981716" y="1523033"/>
                    <a:pt x="1812072" y="1462336"/>
                    <a:pt x="1628629" y="1466373"/>
                  </a:cubicBezTo>
                  <a:cubicBezTo>
                    <a:pt x="1445186" y="1470410"/>
                    <a:pt x="1193327" y="1430745"/>
                    <a:pt x="1057552" y="1464231"/>
                  </a:cubicBezTo>
                  <a:cubicBezTo>
                    <a:pt x="921777" y="1497716"/>
                    <a:pt x="758756" y="1435969"/>
                    <a:pt x="571078" y="1462405"/>
                  </a:cubicBezTo>
                  <a:cubicBezTo>
                    <a:pt x="383400" y="1488842"/>
                    <a:pt x="149725" y="1394297"/>
                    <a:pt x="0" y="1460262"/>
                  </a:cubicBezTo>
                  <a:cubicBezTo>
                    <a:pt x="-2424" y="1276611"/>
                    <a:pt x="33754" y="1095441"/>
                    <a:pt x="7447" y="888855"/>
                  </a:cubicBezTo>
                  <a:cubicBezTo>
                    <a:pt x="245633" y="860226"/>
                    <a:pt x="361653" y="907081"/>
                    <a:pt x="499246" y="890720"/>
                  </a:cubicBezTo>
                  <a:cubicBezTo>
                    <a:pt x="636839" y="874359"/>
                    <a:pt x="796735" y="892621"/>
                    <a:pt x="1053827" y="892823"/>
                  </a:cubicBezTo>
                  <a:cubicBezTo>
                    <a:pt x="1060192" y="675309"/>
                    <a:pt x="1092909" y="364277"/>
                    <a:pt x="1050103" y="3968"/>
                  </a:cubicBezTo>
                  <a:close/>
                </a:path>
              </a:pathLst>
            </a:custGeom>
            <a:noFill/>
            <a:ln>
              <a:solidFill>
                <a:srgbClr val="0432FF"/>
              </a:solidFill>
              <a:prstDash val="dash"/>
              <a:extLst>
                <a:ext uri="{C807C97D-BFC1-408E-A445-0C87EB9F89A2}">
                  <ask:lineSketchStyleProps xmlns="" xmlns:ask="http://schemas.microsoft.com/office/drawing/2018/sketchyshapes" sd="1219033472">
                    <a:custGeom>
                      <a:avLst/>
                      <a:gdLst>
                        <a:gd name="connsiteX0" fmla="*/ 1432560 w 2885440"/>
                        <a:gd name="connsiteY0" fmla="*/ 5080 h 1879600"/>
                        <a:gd name="connsiteX1" fmla="*/ 2880360 w 2885440"/>
                        <a:gd name="connsiteY1" fmla="*/ 0 h 1879600"/>
                        <a:gd name="connsiteX2" fmla="*/ 2885440 w 2885440"/>
                        <a:gd name="connsiteY2" fmla="*/ 1879600 h 1879600"/>
                        <a:gd name="connsiteX3" fmla="*/ 0 w 2885440"/>
                        <a:gd name="connsiteY3" fmla="*/ 1869440 h 1879600"/>
                        <a:gd name="connsiteX4" fmla="*/ 10160 w 2885440"/>
                        <a:gd name="connsiteY4" fmla="*/ 1137920 h 1879600"/>
                        <a:gd name="connsiteX5" fmla="*/ 1437640 w 2885440"/>
                        <a:gd name="connsiteY5" fmla="*/ 1143000 h 1879600"/>
                        <a:gd name="connsiteX6" fmla="*/ 1432560 w 2885440"/>
                        <a:gd name="connsiteY6" fmla="*/ 5080 h 18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5440" h="1879600">
                          <a:moveTo>
                            <a:pt x="1432560" y="5080"/>
                          </a:moveTo>
                          <a:lnTo>
                            <a:pt x="2880360" y="0"/>
                          </a:lnTo>
                          <a:cubicBezTo>
                            <a:pt x="2882053" y="626533"/>
                            <a:pt x="2883747" y="1253067"/>
                            <a:pt x="2885440" y="1879600"/>
                          </a:cubicBezTo>
                          <a:lnTo>
                            <a:pt x="0" y="1869440"/>
                          </a:lnTo>
                          <a:lnTo>
                            <a:pt x="10160" y="1137920"/>
                          </a:lnTo>
                          <a:lnTo>
                            <a:pt x="1437640" y="1143000"/>
                          </a:lnTo>
                          <a:cubicBezTo>
                            <a:pt x="1435947" y="763693"/>
                            <a:pt x="1434253" y="384387"/>
                            <a:pt x="1432560" y="5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00966AE-863F-0F43-8D17-B2FE4C0C86B4}"/>
                </a:ext>
              </a:extLst>
            </p:cNvPr>
            <p:cNvSpPr/>
            <p:nvPr/>
          </p:nvSpPr>
          <p:spPr>
            <a:xfrm>
              <a:off x="2393754" y="2536684"/>
              <a:ext cx="1784241" cy="695546"/>
            </a:xfrm>
            <a:custGeom>
              <a:avLst/>
              <a:gdLst>
                <a:gd name="connsiteX0" fmla="*/ 0 w 1784241"/>
                <a:gd name="connsiteY0" fmla="*/ 0 h 695546"/>
                <a:gd name="connsiteX1" fmla="*/ 576905 w 1784241"/>
                <a:gd name="connsiteY1" fmla="*/ 0 h 695546"/>
                <a:gd name="connsiteX2" fmla="*/ 1118124 w 1784241"/>
                <a:gd name="connsiteY2" fmla="*/ 0 h 695546"/>
                <a:gd name="connsiteX3" fmla="*/ 1784241 w 1784241"/>
                <a:gd name="connsiteY3" fmla="*/ 0 h 695546"/>
                <a:gd name="connsiteX4" fmla="*/ 1784241 w 1784241"/>
                <a:gd name="connsiteY4" fmla="*/ 340818 h 695546"/>
                <a:gd name="connsiteX5" fmla="*/ 1784241 w 1784241"/>
                <a:gd name="connsiteY5" fmla="*/ 695546 h 695546"/>
                <a:gd name="connsiteX6" fmla="*/ 1225179 w 1784241"/>
                <a:gd name="connsiteY6" fmla="*/ 695546 h 695546"/>
                <a:gd name="connsiteX7" fmla="*/ 666117 w 1784241"/>
                <a:gd name="connsiteY7" fmla="*/ 695546 h 695546"/>
                <a:gd name="connsiteX8" fmla="*/ 0 w 1784241"/>
                <a:gd name="connsiteY8" fmla="*/ 695546 h 695546"/>
                <a:gd name="connsiteX9" fmla="*/ 0 w 1784241"/>
                <a:gd name="connsiteY9" fmla="*/ 368639 h 695546"/>
                <a:gd name="connsiteX10" fmla="*/ 0 w 1784241"/>
                <a:gd name="connsiteY10" fmla="*/ 0 h 69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4241" h="695546" extrusionOk="0">
                  <a:moveTo>
                    <a:pt x="0" y="0"/>
                  </a:moveTo>
                  <a:cubicBezTo>
                    <a:pt x="184374" y="-61395"/>
                    <a:pt x="406590" y="49378"/>
                    <a:pt x="576905" y="0"/>
                  </a:cubicBezTo>
                  <a:cubicBezTo>
                    <a:pt x="747221" y="-49378"/>
                    <a:pt x="976300" y="43750"/>
                    <a:pt x="1118124" y="0"/>
                  </a:cubicBezTo>
                  <a:cubicBezTo>
                    <a:pt x="1259948" y="-43750"/>
                    <a:pt x="1621893" y="1874"/>
                    <a:pt x="1784241" y="0"/>
                  </a:cubicBezTo>
                  <a:cubicBezTo>
                    <a:pt x="1809746" y="109462"/>
                    <a:pt x="1756471" y="262211"/>
                    <a:pt x="1784241" y="340818"/>
                  </a:cubicBezTo>
                  <a:cubicBezTo>
                    <a:pt x="1812011" y="419425"/>
                    <a:pt x="1748279" y="593151"/>
                    <a:pt x="1784241" y="695546"/>
                  </a:cubicBezTo>
                  <a:cubicBezTo>
                    <a:pt x="1633779" y="754639"/>
                    <a:pt x="1449286" y="665763"/>
                    <a:pt x="1225179" y="695546"/>
                  </a:cubicBezTo>
                  <a:cubicBezTo>
                    <a:pt x="1001072" y="725329"/>
                    <a:pt x="901168" y="674296"/>
                    <a:pt x="666117" y="695546"/>
                  </a:cubicBezTo>
                  <a:cubicBezTo>
                    <a:pt x="431066" y="716796"/>
                    <a:pt x="139741" y="665846"/>
                    <a:pt x="0" y="695546"/>
                  </a:cubicBezTo>
                  <a:cubicBezTo>
                    <a:pt x="-14472" y="597911"/>
                    <a:pt x="18660" y="502632"/>
                    <a:pt x="0" y="368639"/>
                  </a:cubicBezTo>
                  <a:cubicBezTo>
                    <a:pt x="-18660" y="234646"/>
                    <a:pt x="17177" y="166275"/>
                    <a:pt x="0" y="0"/>
                  </a:cubicBezTo>
                  <a:close/>
                </a:path>
              </a:pathLst>
            </a:custGeom>
            <a:noFill/>
            <a:ln>
              <a:solidFill>
                <a:srgbClr val="FF0000"/>
              </a:solidFill>
              <a:prstDash val="dash"/>
              <a:extLst>
                <a:ext uri="{C807C97D-BFC1-408E-A445-0C87EB9F89A2}">
                  <ask:lineSketchStyleProps xmln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D4D56083-F7A1-974B-8DE4-B67F27FFBACB}"/>
                </a:ext>
              </a:extLst>
            </p:cNvPr>
            <p:cNvSpPr txBox="1"/>
            <p:nvPr/>
          </p:nvSpPr>
          <p:spPr>
            <a:xfrm>
              <a:off x="3217291" y="1788430"/>
              <a:ext cx="859531" cy="219291"/>
            </a:xfrm>
            <a:prstGeom prst="rect">
              <a:avLst/>
            </a:prstGeom>
            <a:noFill/>
          </p:spPr>
          <p:txBody>
            <a:bodyPr wrap="none" rtlCol="0">
              <a:spAutoFit/>
            </a:bodyPr>
            <a:lstStyle/>
            <a:p>
              <a:r>
                <a:rPr lang="en-US" sz="825" dirty="0">
                  <a:solidFill>
                    <a:srgbClr val="00B050"/>
                  </a:solidFill>
                </a:rPr>
                <a:t>Crowdsensing</a:t>
              </a:r>
              <a:endParaRPr lang="en-US" sz="1050" dirty="0">
                <a:solidFill>
                  <a:srgbClr val="00B050"/>
                </a:solidFill>
              </a:endParaRPr>
            </a:p>
          </p:txBody>
        </p:sp>
        <p:sp>
          <p:nvSpPr>
            <p:cNvPr id="40" name="TextBox 39">
              <a:extLst>
                <a:ext uri="{FF2B5EF4-FFF2-40B4-BE49-F238E27FC236}">
                  <a16:creationId xmlns:a16="http://schemas.microsoft.com/office/drawing/2014/main" id="{CD3678EE-F624-8E4E-992D-0FC1A8FF2E90}"/>
                </a:ext>
              </a:extLst>
            </p:cNvPr>
            <p:cNvSpPr txBox="1"/>
            <p:nvPr/>
          </p:nvSpPr>
          <p:spPr>
            <a:xfrm>
              <a:off x="4232269" y="3042619"/>
              <a:ext cx="1313180" cy="219291"/>
            </a:xfrm>
            <a:prstGeom prst="rect">
              <a:avLst/>
            </a:prstGeom>
            <a:noFill/>
          </p:spPr>
          <p:txBody>
            <a:bodyPr wrap="none" rtlCol="0">
              <a:spAutoFit/>
            </a:bodyPr>
            <a:lstStyle/>
            <a:p>
              <a:r>
                <a:rPr lang="en-US" sz="825" dirty="0">
                  <a:solidFill>
                    <a:srgbClr val="0432FF"/>
                  </a:solidFill>
                </a:rPr>
                <a:t>Private quadtree builder</a:t>
              </a:r>
              <a:endParaRPr lang="en-US" sz="1050" dirty="0">
                <a:solidFill>
                  <a:srgbClr val="0432FF"/>
                </a:solidFill>
              </a:endParaRPr>
            </a:p>
          </p:txBody>
        </p:sp>
        <p:sp>
          <p:nvSpPr>
            <p:cNvPr id="41" name="TextBox 40">
              <a:extLst>
                <a:ext uri="{FF2B5EF4-FFF2-40B4-BE49-F238E27FC236}">
                  <a16:creationId xmlns:a16="http://schemas.microsoft.com/office/drawing/2014/main" id="{66CD3044-4706-554E-9296-36251DB5B597}"/>
                </a:ext>
              </a:extLst>
            </p:cNvPr>
            <p:cNvSpPr txBox="1"/>
            <p:nvPr/>
          </p:nvSpPr>
          <p:spPr>
            <a:xfrm>
              <a:off x="2456092" y="3026494"/>
              <a:ext cx="944489" cy="219291"/>
            </a:xfrm>
            <a:prstGeom prst="rect">
              <a:avLst/>
            </a:prstGeom>
            <a:noFill/>
          </p:spPr>
          <p:txBody>
            <a:bodyPr wrap="none" rtlCol="0">
              <a:spAutoFit/>
            </a:bodyPr>
            <a:lstStyle/>
            <a:p>
              <a:r>
                <a:rPr lang="en-US" sz="825" dirty="0">
                  <a:solidFill>
                    <a:srgbClr val="FF0000"/>
                  </a:solidFill>
                </a:rPr>
                <a:t>Query computer</a:t>
              </a:r>
              <a:endParaRPr lang="en-US" sz="1050" dirty="0">
                <a:solidFill>
                  <a:srgbClr val="FF0000"/>
                </a:solidFill>
              </a:endParaRPr>
            </a:p>
          </p:txBody>
        </p:sp>
        <p:sp>
          <p:nvSpPr>
            <p:cNvPr id="42" name="TextBox 41">
              <a:extLst>
                <a:ext uri="{FF2B5EF4-FFF2-40B4-BE49-F238E27FC236}">
                  <a16:creationId xmlns:a16="http://schemas.microsoft.com/office/drawing/2014/main" id="{11814DFA-C646-D94F-8B08-C5FB37000100}"/>
                </a:ext>
              </a:extLst>
            </p:cNvPr>
            <p:cNvSpPr txBox="1"/>
            <p:nvPr/>
          </p:nvSpPr>
          <p:spPr>
            <a:xfrm>
              <a:off x="4175643" y="2832244"/>
              <a:ext cx="344646" cy="184666"/>
            </a:xfrm>
            <a:prstGeom prst="rect">
              <a:avLst/>
            </a:prstGeom>
            <a:solidFill>
              <a:schemeClr val="bg1">
                <a:alpha val="64000"/>
              </a:schemeClr>
            </a:solidFill>
          </p:spPr>
          <p:txBody>
            <a:bodyPr wrap="none" lIns="0" tIns="0" rIns="0" bIns="0" rtlCol="0">
              <a:spAutoFit/>
            </a:bodyPr>
            <a:lstStyle/>
            <a:p>
              <a:pPr algn="ctr"/>
              <a:r>
                <a:rPr lang="en-US" sz="600" dirty="0"/>
                <a:t>Update</a:t>
              </a:r>
            </a:p>
            <a:p>
              <a:pPr algn="ctr"/>
              <a:r>
                <a:rPr lang="en-US" sz="600" dirty="0"/>
                <a:t>quadtrees</a:t>
              </a:r>
            </a:p>
          </p:txBody>
        </p:sp>
        <p:pic>
          <p:nvPicPr>
            <p:cNvPr id="43" name="Picture 42" descr="A close up of a sign&#10;&#10;Description automatically generated">
              <a:extLst>
                <a:ext uri="{FF2B5EF4-FFF2-40B4-BE49-F238E27FC236}">
                  <a16:creationId xmlns:a16="http://schemas.microsoft.com/office/drawing/2014/main" id="{3C42C4C8-6DC3-9A4B-87AB-3DC099254431}"/>
                </a:ext>
              </a:extLst>
            </p:cNvPr>
            <p:cNvPicPr>
              <a:picLocks noChangeAspect="1"/>
            </p:cNvPicPr>
            <p:nvPr/>
          </p:nvPicPr>
          <p:blipFill>
            <a:blip r:embed="rId6"/>
            <a:stretch>
              <a:fillRect/>
            </a:stretch>
          </p:blipFill>
          <p:spPr>
            <a:xfrm flipH="1">
              <a:off x="1439445" y="2078116"/>
              <a:ext cx="92996" cy="152438"/>
            </a:xfrm>
            <a:prstGeom prst="rect">
              <a:avLst/>
            </a:prstGeom>
          </p:spPr>
        </p:pic>
        <p:pic>
          <p:nvPicPr>
            <p:cNvPr id="44" name="Picture 43" descr="A close up of a sign&#10;&#10;Description automatically generated">
              <a:extLst>
                <a:ext uri="{FF2B5EF4-FFF2-40B4-BE49-F238E27FC236}">
                  <a16:creationId xmlns:a16="http://schemas.microsoft.com/office/drawing/2014/main" id="{FE150FD1-4FE6-0E44-90D1-7917FF4A83D0}"/>
                </a:ext>
              </a:extLst>
            </p:cNvPr>
            <p:cNvPicPr>
              <a:picLocks noChangeAspect="1"/>
            </p:cNvPicPr>
            <p:nvPr/>
          </p:nvPicPr>
          <p:blipFill>
            <a:blip r:embed="rId6"/>
            <a:stretch>
              <a:fillRect/>
            </a:stretch>
          </p:blipFill>
          <p:spPr>
            <a:xfrm flipH="1">
              <a:off x="1566062" y="1648643"/>
              <a:ext cx="92996" cy="152438"/>
            </a:xfrm>
            <a:prstGeom prst="rect">
              <a:avLst/>
            </a:prstGeom>
          </p:spPr>
        </p:pic>
        <p:grpSp>
          <p:nvGrpSpPr>
            <p:cNvPr id="45" name="Group 44">
              <a:extLst>
                <a:ext uri="{FF2B5EF4-FFF2-40B4-BE49-F238E27FC236}">
                  <a16:creationId xmlns:a16="http://schemas.microsoft.com/office/drawing/2014/main" id="{37FB47DC-C2E7-8142-890B-5AB2C9BC69C4}"/>
                </a:ext>
              </a:extLst>
            </p:cNvPr>
            <p:cNvGrpSpPr/>
            <p:nvPr/>
          </p:nvGrpSpPr>
          <p:grpSpPr>
            <a:xfrm>
              <a:off x="1524782" y="2683813"/>
              <a:ext cx="303318" cy="114760"/>
              <a:chOff x="905333" y="2004977"/>
              <a:chExt cx="404424" cy="153013"/>
            </a:xfrm>
          </p:grpSpPr>
          <p:sp>
            <p:nvSpPr>
              <p:cNvPr id="46" name="Folded Corner 45">
                <a:extLst>
                  <a:ext uri="{FF2B5EF4-FFF2-40B4-BE49-F238E27FC236}">
                    <a16:creationId xmlns:a16="http://schemas.microsoft.com/office/drawing/2014/main" id="{393E5D52-EAD4-8B49-9607-4C87CDDBCD37}"/>
                  </a:ext>
                </a:extLst>
              </p:cNvPr>
              <p:cNvSpPr/>
              <p:nvPr/>
            </p:nvSpPr>
            <p:spPr>
              <a:xfrm>
                <a:off x="905333" y="2019491"/>
                <a:ext cx="404424" cy="138499"/>
              </a:xfrm>
              <a:prstGeom prst="foldedCorner">
                <a:avLst>
                  <a:gd name="adj" fmla="val 4516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8B9E5166-1EAA-694F-85B6-86A147A43BCE}"/>
                  </a:ext>
                </a:extLst>
              </p:cNvPr>
              <p:cNvSpPr txBox="1"/>
              <p:nvPr/>
            </p:nvSpPr>
            <p:spPr>
              <a:xfrm>
                <a:off x="952600" y="2004977"/>
                <a:ext cx="314189" cy="138500"/>
              </a:xfrm>
              <a:prstGeom prst="rect">
                <a:avLst/>
              </a:prstGeom>
              <a:noFill/>
            </p:spPr>
            <p:txBody>
              <a:bodyPr wrap="none" lIns="0" tIns="0" rIns="0" bIns="0" rtlCol="0">
                <a:spAutoFit/>
              </a:bodyPr>
              <a:lstStyle/>
              <a:p>
                <a:r>
                  <a:rPr lang="en-US" sz="675" b="1" dirty="0"/>
                  <a:t>query</a:t>
                </a:r>
              </a:p>
            </p:txBody>
          </p:sp>
        </p:grpSp>
        <p:sp>
          <p:nvSpPr>
            <p:cNvPr id="48" name="Rectangle 47">
              <a:extLst>
                <a:ext uri="{FF2B5EF4-FFF2-40B4-BE49-F238E27FC236}">
                  <a16:creationId xmlns:a16="http://schemas.microsoft.com/office/drawing/2014/main" id="{1744EC6D-612D-7244-BC0F-438937C07491}"/>
                </a:ext>
              </a:extLst>
            </p:cNvPr>
            <p:cNvSpPr/>
            <p:nvPr/>
          </p:nvSpPr>
          <p:spPr>
            <a:xfrm>
              <a:off x="2356999" y="1408927"/>
              <a:ext cx="3173852" cy="187029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id="{8806A988-6BC0-0D4A-8E0F-0069F31A047D}"/>
                </a:ext>
              </a:extLst>
            </p:cNvPr>
            <p:cNvGrpSpPr/>
            <p:nvPr/>
          </p:nvGrpSpPr>
          <p:grpSpPr>
            <a:xfrm>
              <a:off x="3352408" y="1425646"/>
              <a:ext cx="1335154" cy="302224"/>
              <a:chOff x="4440356" y="765132"/>
              <a:chExt cx="1780205" cy="402965"/>
            </a:xfrm>
          </p:grpSpPr>
          <p:pic>
            <p:nvPicPr>
              <p:cNvPr id="50" name="Picture 49" descr="A close up of a sign&#10;&#10;Description automatically generated">
                <a:extLst>
                  <a:ext uri="{FF2B5EF4-FFF2-40B4-BE49-F238E27FC236}">
                    <a16:creationId xmlns:a16="http://schemas.microsoft.com/office/drawing/2014/main" id="{264B4BB1-5E14-AE49-8C40-96D91339BC04}"/>
                  </a:ext>
                </a:extLst>
              </p:cNvPr>
              <p:cNvPicPr>
                <a:picLocks noChangeAspect="1"/>
              </p:cNvPicPr>
              <p:nvPr/>
            </p:nvPicPr>
            <p:blipFill>
              <a:blip r:embed="rId7"/>
              <a:stretch>
                <a:fillRect/>
              </a:stretch>
            </p:blipFill>
            <p:spPr>
              <a:xfrm>
                <a:off x="4440356" y="765132"/>
                <a:ext cx="382241" cy="402965"/>
              </a:xfrm>
              <a:prstGeom prst="rect">
                <a:avLst/>
              </a:prstGeom>
            </p:spPr>
          </p:pic>
          <p:sp>
            <p:nvSpPr>
              <p:cNvPr id="51" name="TextBox 50">
                <a:extLst>
                  <a:ext uri="{FF2B5EF4-FFF2-40B4-BE49-F238E27FC236}">
                    <a16:creationId xmlns:a16="http://schemas.microsoft.com/office/drawing/2014/main" id="{7A84266C-5BCB-4149-BC5F-46FEDC799F13}"/>
                  </a:ext>
                </a:extLst>
              </p:cNvPr>
              <p:cNvSpPr txBox="1"/>
              <p:nvPr/>
            </p:nvSpPr>
            <p:spPr>
              <a:xfrm>
                <a:off x="4794529" y="834923"/>
                <a:ext cx="1426032" cy="307776"/>
              </a:xfrm>
              <a:prstGeom prst="rect">
                <a:avLst/>
              </a:prstGeom>
              <a:noFill/>
            </p:spPr>
            <p:txBody>
              <a:bodyPr wrap="none" rtlCol="0">
                <a:spAutoFit/>
              </a:bodyPr>
              <a:lstStyle/>
              <a:p>
                <a:r>
                  <a:rPr lang="en-US" sz="900" b="1" dirty="0">
                    <a:solidFill>
                      <a:srgbClr val="C00000"/>
                    </a:solidFill>
                  </a:rPr>
                  <a:t>COVID</a:t>
                </a:r>
                <a:r>
                  <a:rPr lang="en-US" sz="900" b="1" dirty="0"/>
                  <a:t> NEARBY</a:t>
                </a:r>
              </a:p>
            </p:txBody>
          </p:sp>
        </p:grpSp>
      </p:grpSp>
      <p:sp>
        <p:nvSpPr>
          <p:cNvPr id="3" name="Title 2"/>
          <p:cNvSpPr>
            <a:spLocks noGrp="1"/>
          </p:cNvSpPr>
          <p:nvPr>
            <p:ph type="title"/>
          </p:nvPr>
        </p:nvSpPr>
        <p:spPr>
          <a:xfrm>
            <a:off x="457200" y="715962"/>
            <a:ext cx="8419672" cy="808038"/>
          </a:xfrm>
        </p:spPr>
        <p:txBody>
          <a:bodyPr/>
          <a:lstStyle/>
          <a:p>
            <a:r>
              <a:rPr lang="en-US" dirty="0"/>
              <a:t>COVID Nearby System (IEEE Intelligent Systems, 2022)</a:t>
            </a:r>
          </a:p>
        </p:txBody>
      </p:sp>
      <p:sp>
        <p:nvSpPr>
          <p:cNvPr id="53" name="TextBox 52"/>
          <p:cNvSpPr txBox="1"/>
          <p:nvPr/>
        </p:nvSpPr>
        <p:spPr>
          <a:xfrm>
            <a:off x="5623590" y="2653066"/>
            <a:ext cx="2756076" cy="400110"/>
          </a:xfrm>
          <a:prstGeom prst="rect">
            <a:avLst/>
          </a:prstGeom>
          <a:noFill/>
        </p:spPr>
        <p:txBody>
          <a:bodyPr wrap="none" rtlCol="0">
            <a:spAutoFit/>
          </a:bodyPr>
          <a:lstStyle/>
          <a:p>
            <a:r>
              <a:rPr lang="en-US" sz="2000" dirty="0">
                <a:hlinkClick r:id="rId8"/>
              </a:rPr>
              <a:t>https://covidnearby.org</a:t>
            </a:r>
            <a:endParaRPr lang="en-US" sz="2000" dirty="0"/>
          </a:p>
        </p:txBody>
      </p:sp>
      <p:grpSp>
        <p:nvGrpSpPr>
          <p:cNvPr id="54" name="Group 53">
            <a:extLst>
              <a:ext uri="{FF2B5EF4-FFF2-40B4-BE49-F238E27FC236}">
                <a16:creationId xmlns:a16="http://schemas.microsoft.com/office/drawing/2014/main" id="{594C40CE-D18F-134E-A476-146F14FCA198}"/>
              </a:ext>
            </a:extLst>
          </p:cNvPr>
          <p:cNvGrpSpPr/>
          <p:nvPr/>
        </p:nvGrpSpPr>
        <p:grpSpPr>
          <a:xfrm>
            <a:off x="5638800" y="3614071"/>
            <a:ext cx="2836389" cy="553998"/>
            <a:chOff x="4279475" y="5183578"/>
            <a:chExt cx="3781852" cy="738663"/>
          </a:xfrm>
        </p:grpSpPr>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35C8F5E6-C14A-A44B-9C7C-12EB36A10FF6}"/>
                    </a:ext>
                  </a:extLst>
                </p:cNvPr>
                <p:cNvSpPr txBox="1"/>
                <p:nvPr/>
              </p:nvSpPr>
              <p:spPr>
                <a:xfrm>
                  <a:off x="6253995" y="5286170"/>
                  <a:ext cx="180733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50" i="1">
                            <a:solidFill>
                              <a:srgbClr val="0070C0"/>
                            </a:solidFill>
                            <a:latin typeface="Cambria Math" panose="02040503050406030204" pitchFamily="18" charset="0"/>
                          </a:rPr>
                          <m:t>𝑀</m:t>
                        </m:r>
                        <m:r>
                          <a:rPr lang="en-US" sz="2250" i="1">
                            <a:solidFill>
                              <a:srgbClr val="0070C0"/>
                            </a:solidFill>
                            <a:latin typeface="Cambria Math" panose="02040503050406030204" pitchFamily="18" charset="0"/>
                          </a:rPr>
                          <m:t>(         )</m:t>
                        </m:r>
                      </m:oMath>
                    </m:oMathPara>
                  </a14:m>
                  <a:endParaRPr lang="en-US" sz="2250" dirty="0"/>
                </a:p>
              </p:txBody>
            </p:sp>
          </mc:Choice>
          <mc:Fallback xmlns="">
            <p:sp>
              <p:nvSpPr>
                <p:cNvPr id="59" name="TextBox 58">
                  <a:extLst>
                    <a:ext uri="{FF2B5EF4-FFF2-40B4-BE49-F238E27FC236}">
                      <a16:creationId xmlns:a16="http://schemas.microsoft.com/office/drawing/2014/main" id="{35C8F5E6-C14A-A44B-9C7C-12EB36A10FF6}"/>
                    </a:ext>
                  </a:extLst>
                </p:cNvPr>
                <p:cNvSpPr txBox="1">
                  <a:spLocks noRot="1" noChangeAspect="1" noMove="1" noResize="1" noEditPoints="1" noAdjustHandles="1" noChangeArrowheads="1" noChangeShapeType="1" noTextEdit="1"/>
                </p:cNvSpPr>
                <p:nvPr/>
              </p:nvSpPr>
              <p:spPr>
                <a:xfrm>
                  <a:off x="6253995" y="5286170"/>
                  <a:ext cx="1807332" cy="584775"/>
                </a:xfrm>
                <a:prstGeom prst="rect">
                  <a:avLst/>
                </a:prstGeom>
                <a:blipFill>
                  <a:blip r:embed="rId14"/>
                  <a:stretch>
                    <a:fillRect b="-19718"/>
                  </a:stretch>
                </a:blipFill>
              </p:spPr>
              <p:txBody>
                <a:bodyPr/>
                <a:lstStyle/>
                <a:p>
                  <a:r>
                    <a:rPr lang="en-US">
                      <a:noFill/>
                    </a:rPr>
                    <a:t> </a:t>
                  </a:r>
                </a:p>
              </p:txBody>
            </p:sp>
          </mc:Fallback>
        </mc:AlternateContent>
        <p:pic>
          <p:nvPicPr>
            <p:cNvPr id="56" name="Picture 55">
              <a:extLst>
                <a:ext uri="{FF2B5EF4-FFF2-40B4-BE49-F238E27FC236}">
                  <a16:creationId xmlns:a16="http://schemas.microsoft.com/office/drawing/2014/main" id="{B850496F-D36D-DB46-912B-3A9B9881CB0D}"/>
                </a:ext>
              </a:extLst>
            </p:cNvPr>
            <p:cNvPicPr>
              <a:picLocks noChangeAspect="1"/>
            </p:cNvPicPr>
            <p:nvPr/>
          </p:nvPicPr>
          <p:blipFill>
            <a:blip r:embed="rId15"/>
            <a:stretch>
              <a:fillRect/>
            </a:stretch>
          </p:blipFill>
          <p:spPr>
            <a:xfrm>
              <a:off x="6899424" y="5359531"/>
              <a:ext cx="718743" cy="448539"/>
            </a:xfrm>
            <a:prstGeom prst="rect">
              <a:avLst/>
            </a:prstGeom>
          </p:spPr>
        </p:pic>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7AA24EB1-A425-3A4F-8912-126725240863}"/>
                    </a:ext>
                  </a:extLst>
                </p:cNvPr>
                <p:cNvSpPr txBox="1"/>
                <p:nvPr/>
              </p:nvSpPr>
              <p:spPr>
                <a:xfrm>
                  <a:off x="4279475" y="5285477"/>
                  <a:ext cx="180733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50" i="1">
                            <a:solidFill>
                              <a:srgbClr val="0070C0"/>
                            </a:solidFill>
                            <a:latin typeface="Cambria Math" panose="02040503050406030204" pitchFamily="18" charset="0"/>
                          </a:rPr>
                          <m:t>𝑀</m:t>
                        </m:r>
                        <m:r>
                          <a:rPr lang="en-US" sz="2250" i="1">
                            <a:solidFill>
                              <a:srgbClr val="0070C0"/>
                            </a:solidFill>
                            <a:latin typeface="Cambria Math" panose="02040503050406030204" pitchFamily="18" charset="0"/>
                          </a:rPr>
                          <m:t>(         )</m:t>
                        </m:r>
                      </m:oMath>
                    </m:oMathPara>
                  </a14:m>
                  <a:endParaRPr lang="en-US" sz="2250" dirty="0"/>
                </a:p>
              </p:txBody>
            </p:sp>
          </mc:Choice>
          <mc:Fallback xmlns="">
            <p:sp>
              <p:nvSpPr>
                <p:cNvPr id="63" name="TextBox 62">
                  <a:extLst>
                    <a:ext uri="{FF2B5EF4-FFF2-40B4-BE49-F238E27FC236}">
                      <a16:creationId xmlns:a16="http://schemas.microsoft.com/office/drawing/2014/main" id="{7AA24EB1-A425-3A4F-8912-126725240863}"/>
                    </a:ext>
                  </a:extLst>
                </p:cNvPr>
                <p:cNvSpPr txBox="1">
                  <a:spLocks noRot="1" noChangeAspect="1" noMove="1" noResize="1" noEditPoints="1" noAdjustHandles="1" noChangeArrowheads="1" noChangeShapeType="1" noTextEdit="1"/>
                </p:cNvSpPr>
                <p:nvPr/>
              </p:nvSpPr>
              <p:spPr>
                <a:xfrm>
                  <a:off x="4279475" y="5285477"/>
                  <a:ext cx="1807332" cy="584775"/>
                </a:xfrm>
                <a:prstGeom prst="rect">
                  <a:avLst/>
                </a:prstGeom>
                <a:blipFill>
                  <a:blip r:embed="rId16"/>
                  <a:stretch>
                    <a:fillRect b="-19444"/>
                  </a:stretch>
                </a:blipFill>
              </p:spPr>
              <p:txBody>
                <a:bodyPr/>
                <a:lstStyle/>
                <a:p>
                  <a:r>
                    <a:rPr lang="en-US">
                      <a:noFill/>
                    </a:rPr>
                    <a:t> </a:t>
                  </a:r>
                </a:p>
              </p:txBody>
            </p:sp>
          </mc:Fallback>
        </mc:AlternateContent>
        <p:pic>
          <p:nvPicPr>
            <p:cNvPr id="58" name="Picture 57">
              <a:extLst>
                <a:ext uri="{FF2B5EF4-FFF2-40B4-BE49-F238E27FC236}">
                  <a16:creationId xmlns:a16="http://schemas.microsoft.com/office/drawing/2014/main" id="{AA6E3F29-4CB9-BF4E-B043-850F9B3AD82F}"/>
                </a:ext>
              </a:extLst>
            </p:cNvPr>
            <p:cNvPicPr>
              <a:picLocks noChangeAspect="1"/>
            </p:cNvPicPr>
            <p:nvPr/>
          </p:nvPicPr>
          <p:blipFill>
            <a:blip r:embed="rId17"/>
            <a:stretch>
              <a:fillRect/>
            </a:stretch>
          </p:blipFill>
          <p:spPr>
            <a:xfrm>
              <a:off x="4920962" y="5362041"/>
              <a:ext cx="720869" cy="448539"/>
            </a:xfrm>
            <a:prstGeom prst="rect">
              <a:avLst/>
            </a:prstGeom>
          </p:spPr>
        </p:pic>
        <p:sp>
          <p:nvSpPr>
            <p:cNvPr id="59" name="TextBox 58">
              <a:extLst>
                <a:ext uri="{FF2B5EF4-FFF2-40B4-BE49-F238E27FC236}">
                  <a16:creationId xmlns:a16="http://schemas.microsoft.com/office/drawing/2014/main" id="{3A1E7808-F83E-8743-A48E-6E5881263B19}"/>
                </a:ext>
              </a:extLst>
            </p:cNvPr>
            <p:cNvSpPr txBox="1"/>
            <p:nvPr/>
          </p:nvSpPr>
          <p:spPr>
            <a:xfrm>
              <a:off x="5887816" y="5183578"/>
              <a:ext cx="665140" cy="738663"/>
            </a:xfrm>
            <a:prstGeom prst="rect">
              <a:avLst/>
            </a:prstGeom>
            <a:noFill/>
          </p:spPr>
          <p:txBody>
            <a:bodyPr wrap="none" rtlCol="0">
              <a:spAutoFit/>
            </a:bodyPr>
            <a:lstStyle/>
            <a:p>
              <a:r>
                <a:rPr lang="en-US" sz="3000" dirty="0"/>
                <a:t>≡</a:t>
              </a:r>
              <a:endParaRPr lang="en-US" sz="1350" dirty="0"/>
            </a:p>
          </p:txBody>
        </p:sp>
      </p:grpSp>
      <p:sp>
        <p:nvSpPr>
          <p:cNvPr id="60" name="TextBox 59"/>
          <p:cNvSpPr txBox="1"/>
          <p:nvPr/>
        </p:nvSpPr>
        <p:spPr>
          <a:xfrm>
            <a:off x="5792646" y="3328337"/>
            <a:ext cx="2168222" cy="646331"/>
          </a:xfrm>
          <a:prstGeom prst="rect">
            <a:avLst/>
          </a:prstGeom>
          <a:noFill/>
        </p:spPr>
        <p:txBody>
          <a:bodyPr wrap="none" rtlCol="0">
            <a:spAutoFit/>
          </a:bodyPr>
          <a:lstStyle/>
          <a:p>
            <a:r>
              <a:rPr lang="en-US" dirty="0"/>
              <a:t>Differential Privacy:</a:t>
            </a:r>
          </a:p>
          <a:p>
            <a:endParaRPr lang="en-US" dirty="0"/>
          </a:p>
        </p:txBody>
      </p:sp>
      <p:sp>
        <p:nvSpPr>
          <p:cNvPr id="52" name="TextBox 51">
            <a:extLst>
              <a:ext uri="{FF2B5EF4-FFF2-40B4-BE49-F238E27FC236}">
                <a16:creationId xmlns:a16="http://schemas.microsoft.com/office/drawing/2014/main" id="{BE94E13A-A483-3BFE-799E-06BA54DC3324}"/>
              </a:ext>
            </a:extLst>
          </p:cNvPr>
          <p:cNvSpPr txBox="1"/>
          <p:nvPr/>
        </p:nvSpPr>
        <p:spPr>
          <a:xfrm>
            <a:off x="158718" y="5957669"/>
            <a:ext cx="8536330" cy="738664"/>
          </a:xfrm>
          <a:prstGeom prst="rect">
            <a:avLst/>
          </a:prstGeom>
          <a:noFill/>
        </p:spPr>
        <p:txBody>
          <a:bodyPr wrap="square" rtlCol="0">
            <a:spAutoFit/>
          </a:bodyPr>
          <a:lstStyle/>
          <a:p>
            <a:r>
              <a:rPr lang="en-US" sz="1400" dirty="0"/>
              <a:t>For more details, please look at: H. Asif, P. A. Papakonstantinou, S. Shiau, V. Singh and J. Vaidya, "Intelligent Pandemic Surveillance via Privacy-Preserving Crowdsensing," in </a:t>
            </a:r>
            <a:r>
              <a:rPr lang="en-US" sz="1400" i="1" dirty="0"/>
              <a:t>IEEE Intelligent Systems</a:t>
            </a:r>
            <a:r>
              <a:rPr lang="en-US" sz="1400" dirty="0"/>
              <a:t>, vol. 37, no. 4, pp. 88-96, 1 July-Aug. 2022, </a:t>
            </a:r>
            <a:r>
              <a:rPr lang="en-US" sz="1400" dirty="0" err="1"/>
              <a:t>doi</a:t>
            </a:r>
            <a:r>
              <a:rPr lang="en-US" sz="1400" dirty="0"/>
              <a:t>: 10.1109/MIS.2022.3145691</a:t>
            </a:r>
          </a:p>
        </p:txBody>
      </p:sp>
    </p:spTree>
    <p:extLst>
      <p:ext uri="{BB962C8B-B14F-4D97-AF65-F5344CB8AC3E}">
        <p14:creationId xmlns:p14="http://schemas.microsoft.com/office/powerpoint/2010/main" val="287714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18" descr="A screenshot of a cell phone&#10;&#10;Description automatically generated">
            <a:extLst>
              <a:ext uri="{FF2B5EF4-FFF2-40B4-BE49-F238E27FC236}">
                <a16:creationId xmlns:a16="http://schemas.microsoft.com/office/drawing/2014/main" id="{7AD0E567-6E8A-8248-9B18-A4D72424B990}"/>
              </a:ext>
            </a:extLst>
          </p:cNvPr>
          <p:cNvPicPr>
            <a:picLocks noChangeAspect="1"/>
          </p:cNvPicPr>
          <p:nvPr/>
        </p:nvPicPr>
        <p:blipFill>
          <a:blip r:embed="rId2"/>
          <a:stretch>
            <a:fillRect/>
          </a:stretch>
        </p:blipFill>
        <p:spPr>
          <a:xfrm>
            <a:off x="1239058" y="3361154"/>
            <a:ext cx="6198056" cy="3099029"/>
          </a:xfrm>
          <a:prstGeom prst="rect">
            <a:avLst/>
          </a:prstGeom>
        </p:spPr>
      </p:pic>
      <p:pic>
        <p:nvPicPr>
          <p:cNvPr id="159" name="Picture 158" descr="A picture containing text&#10;&#10;Description automatically generated">
            <a:extLst>
              <a:ext uri="{FF2B5EF4-FFF2-40B4-BE49-F238E27FC236}">
                <a16:creationId xmlns:a16="http://schemas.microsoft.com/office/drawing/2014/main" id="{812E6B80-6706-3A4D-A6C1-37B850F05542}"/>
              </a:ext>
            </a:extLst>
          </p:cNvPr>
          <p:cNvPicPr>
            <a:picLocks noChangeAspect="1"/>
          </p:cNvPicPr>
          <p:nvPr/>
        </p:nvPicPr>
        <p:blipFill rotWithShape="1">
          <a:blip r:embed="rId3"/>
          <a:srcRect l="88310" t="9388" r="1677" b="59627"/>
          <a:stretch/>
        </p:blipFill>
        <p:spPr>
          <a:xfrm>
            <a:off x="466923" y="1643538"/>
            <a:ext cx="735975" cy="1255014"/>
          </a:xfrm>
          <a:prstGeom prst="rect">
            <a:avLst/>
          </a:prstGeom>
        </p:spPr>
      </p:pic>
      <p:pic>
        <p:nvPicPr>
          <p:cNvPr id="163" name="Picture 162" descr="A close up of a logo&#10;&#10;Description automatically generated">
            <a:extLst>
              <a:ext uri="{FF2B5EF4-FFF2-40B4-BE49-F238E27FC236}">
                <a16:creationId xmlns:a16="http://schemas.microsoft.com/office/drawing/2014/main" id="{571C77ED-24B2-8A48-B702-9E11B7836CD6}"/>
              </a:ext>
            </a:extLst>
          </p:cNvPr>
          <p:cNvPicPr>
            <a:picLocks noChangeAspect="1"/>
          </p:cNvPicPr>
          <p:nvPr/>
        </p:nvPicPr>
        <p:blipFill rotWithShape="1">
          <a:blip r:embed="rId4"/>
          <a:srcRect l="87904" t="9018" r="2058" b="55296"/>
          <a:stretch/>
        </p:blipFill>
        <p:spPr>
          <a:xfrm>
            <a:off x="7887318" y="1643538"/>
            <a:ext cx="706060" cy="1255014"/>
          </a:xfrm>
          <a:prstGeom prst="rect">
            <a:avLst/>
          </a:prstGeom>
        </p:spPr>
      </p:pic>
      <p:pic>
        <p:nvPicPr>
          <p:cNvPr id="161" name="Picture 160" descr="A close up of a map&#10;&#10;Description automatically generated">
            <a:extLst>
              <a:ext uri="{FF2B5EF4-FFF2-40B4-BE49-F238E27FC236}">
                <a16:creationId xmlns:a16="http://schemas.microsoft.com/office/drawing/2014/main" id="{D4566ED2-7963-EB45-B6ED-8169D73A2F68}"/>
              </a:ext>
            </a:extLst>
          </p:cNvPr>
          <p:cNvPicPr>
            <a:picLocks noChangeAspect="1"/>
          </p:cNvPicPr>
          <p:nvPr/>
        </p:nvPicPr>
        <p:blipFill rotWithShape="1">
          <a:blip r:embed="rId5"/>
          <a:srcRect l="87804" t="9033" r="2455" b="54866"/>
          <a:stretch/>
        </p:blipFill>
        <p:spPr>
          <a:xfrm>
            <a:off x="4886945" y="1643538"/>
            <a:ext cx="677286" cy="1255014"/>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DF2BF2D9-E9E2-8B4A-8C78-4E941078DC1C}"/>
              </a:ext>
            </a:extLst>
          </p:cNvPr>
          <p:cNvPicPr>
            <a:picLocks noChangeAspect="1"/>
          </p:cNvPicPr>
          <p:nvPr/>
        </p:nvPicPr>
        <p:blipFill rotWithShape="1">
          <a:blip r:embed="rId3"/>
          <a:srcRect l="15395" t="7698" r="16976" b="5429"/>
          <a:stretch/>
        </p:blipFill>
        <p:spPr>
          <a:xfrm>
            <a:off x="1126935" y="1461877"/>
            <a:ext cx="1345385" cy="864108"/>
          </a:xfrm>
          <a:prstGeom prst="rect">
            <a:avLst/>
          </a:prstGeom>
        </p:spPr>
      </p:pic>
      <p:pic>
        <p:nvPicPr>
          <p:cNvPr id="29" name="Picture 28" descr="A close up of a map&#10;&#10;Description automatically generated">
            <a:extLst>
              <a:ext uri="{FF2B5EF4-FFF2-40B4-BE49-F238E27FC236}">
                <a16:creationId xmlns:a16="http://schemas.microsoft.com/office/drawing/2014/main" id="{AB634A88-7DF3-4E4F-A5E9-95C3CBE5F039}"/>
              </a:ext>
            </a:extLst>
          </p:cNvPr>
          <p:cNvPicPr>
            <a:picLocks noChangeAspect="1"/>
          </p:cNvPicPr>
          <p:nvPr/>
        </p:nvPicPr>
        <p:blipFill rotWithShape="1">
          <a:blip r:embed="rId6"/>
          <a:srcRect l="15395" t="8557" r="16976" b="7175"/>
          <a:stretch/>
        </p:blipFill>
        <p:spPr>
          <a:xfrm>
            <a:off x="1136147" y="2375317"/>
            <a:ext cx="1345385" cy="864108"/>
          </a:xfrm>
          <a:prstGeom prst="rect">
            <a:avLst/>
          </a:prstGeom>
        </p:spPr>
      </p:pic>
      <p:pic>
        <p:nvPicPr>
          <p:cNvPr id="31" name="Picture 30" descr="A close up of a map&#10;&#10;Description automatically generated">
            <a:extLst>
              <a:ext uri="{FF2B5EF4-FFF2-40B4-BE49-F238E27FC236}">
                <a16:creationId xmlns:a16="http://schemas.microsoft.com/office/drawing/2014/main" id="{3D024626-DA6D-9043-AB3F-49E6D4E874BE}"/>
              </a:ext>
            </a:extLst>
          </p:cNvPr>
          <p:cNvPicPr>
            <a:picLocks noChangeAspect="1"/>
          </p:cNvPicPr>
          <p:nvPr/>
        </p:nvPicPr>
        <p:blipFill rotWithShape="1">
          <a:blip r:embed="rId5"/>
          <a:srcRect l="15395" t="7698" r="18969" b="5429"/>
          <a:stretch/>
        </p:blipFill>
        <p:spPr>
          <a:xfrm>
            <a:off x="3680387" y="2373388"/>
            <a:ext cx="1305734" cy="864108"/>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772CA9A6-DEC5-414D-8C61-6E637DF71A12}"/>
              </a:ext>
            </a:extLst>
          </p:cNvPr>
          <p:cNvPicPr>
            <a:picLocks noChangeAspect="1"/>
          </p:cNvPicPr>
          <p:nvPr/>
        </p:nvPicPr>
        <p:blipFill rotWithShape="1">
          <a:blip r:embed="rId7"/>
          <a:srcRect l="15395" t="8494" r="18484" b="4633"/>
          <a:stretch/>
        </p:blipFill>
        <p:spPr>
          <a:xfrm>
            <a:off x="3680387" y="1457178"/>
            <a:ext cx="1315399" cy="864108"/>
          </a:xfrm>
          <a:prstGeom prst="rect">
            <a:avLst/>
          </a:prstGeom>
        </p:spPr>
      </p:pic>
      <p:pic>
        <p:nvPicPr>
          <p:cNvPr id="35" name="Picture 34" descr="A close up of a logo&#10;&#10;Description automatically generated">
            <a:extLst>
              <a:ext uri="{FF2B5EF4-FFF2-40B4-BE49-F238E27FC236}">
                <a16:creationId xmlns:a16="http://schemas.microsoft.com/office/drawing/2014/main" id="{E7CA80A7-76FA-C14A-AAC0-B7169B3A5A1C}"/>
              </a:ext>
            </a:extLst>
          </p:cNvPr>
          <p:cNvPicPr>
            <a:picLocks noChangeAspect="1"/>
          </p:cNvPicPr>
          <p:nvPr/>
        </p:nvPicPr>
        <p:blipFill rotWithShape="1">
          <a:blip r:embed="rId4"/>
          <a:srcRect l="15395" t="9086" r="18969" b="4041"/>
          <a:stretch/>
        </p:blipFill>
        <p:spPr>
          <a:xfrm>
            <a:off x="6646457" y="1454679"/>
            <a:ext cx="1305734" cy="864108"/>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AA7D144-50C7-104A-B7ED-F4F00F53623C}"/>
              </a:ext>
            </a:extLst>
          </p:cNvPr>
          <p:cNvPicPr>
            <a:picLocks noChangeAspect="1"/>
          </p:cNvPicPr>
          <p:nvPr/>
        </p:nvPicPr>
        <p:blipFill rotWithShape="1">
          <a:blip r:embed="rId8"/>
          <a:srcRect l="15395" t="5952" r="18969" b="7175"/>
          <a:stretch/>
        </p:blipFill>
        <p:spPr>
          <a:xfrm>
            <a:off x="6656806" y="2373388"/>
            <a:ext cx="1305736" cy="864108"/>
          </a:xfrm>
          <a:prstGeom prst="rect">
            <a:avLst/>
          </a:prstGeom>
        </p:spPr>
      </p:pic>
      <p:grpSp>
        <p:nvGrpSpPr>
          <p:cNvPr id="66" name="Group 65">
            <a:extLst>
              <a:ext uri="{FF2B5EF4-FFF2-40B4-BE49-F238E27FC236}">
                <a16:creationId xmlns:a16="http://schemas.microsoft.com/office/drawing/2014/main" id="{E18F42E7-E217-FE46-AF90-ABA6769918EE}"/>
              </a:ext>
            </a:extLst>
          </p:cNvPr>
          <p:cNvGrpSpPr/>
          <p:nvPr/>
        </p:nvGrpSpPr>
        <p:grpSpPr>
          <a:xfrm>
            <a:off x="2472320" y="1447800"/>
            <a:ext cx="493217" cy="4269675"/>
            <a:chOff x="3296426" y="127130"/>
            <a:chExt cx="657623" cy="5692900"/>
          </a:xfrm>
        </p:grpSpPr>
        <p:cxnSp>
          <p:nvCxnSpPr>
            <p:cNvPr id="45" name="Elbow Connector 44">
              <a:extLst>
                <a:ext uri="{FF2B5EF4-FFF2-40B4-BE49-F238E27FC236}">
                  <a16:creationId xmlns:a16="http://schemas.microsoft.com/office/drawing/2014/main" id="{C0CE9726-AD85-F343-8025-164D21E9D08B}"/>
                </a:ext>
              </a:extLst>
            </p:cNvPr>
            <p:cNvCxnSpPr>
              <a:cxnSpLocks/>
            </p:cNvCxnSpPr>
            <p:nvPr/>
          </p:nvCxnSpPr>
          <p:spPr>
            <a:xfrm rot="16200000" flipH="1">
              <a:off x="1167699" y="3033679"/>
              <a:ext cx="5104326" cy="468375"/>
            </a:xfrm>
            <a:prstGeom prst="bentConnector3">
              <a:avLst>
                <a:gd name="adj1" fmla="val 48547"/>
              </a:avLst>
            </a:prstGeom>
            <a:ln w="6350">
              <a:solidFill>
                <a:srgbClr val="010101"/>
              </a:solidFill>
              <a:prstDash val="dash"/>
            </a:ln>
          </p:spPr>
          <p:style>
            <a:lnRef idx="1">
              <a:schemeClr val="accent1"/>
            </a:lnRef>
            <a:fillRef idx="0">
              <a:schemeClr val="accent1"/>
            </a:fillRef>
            <a:effectRef idx="0">
              <a:schemeClr val="accent1"/>
            </a:effectRef>
            <a:fontRef idx="minor">
              <a:schemeClr val="tx1"/>
            </a:fontRef>
          </p:style>
        </p:cxnSp>
        <p:sp>
          <p:nvSpPr>
            <p:cNvPr id="51" name="Right Brace 50">
              <a:extLst>
                <a:ext uri="{FF2B5EF4-FFF2-40B4-BE49-F238E27FC236}">
                  <a16:creationId xmlns:a16="http://schemas.microsoft.com/office/drawing/2014/main" id="{F53791F2-3D35-5D4F-838D-CB8E4F4FD8FE}"/>
                </a:ext>
              </a:extLst>
            </p:cNvPr>
            <p:cNvSpPr/>
            <p:nvPr/>
          </p:nvSpPr>
          <p:spPr>
            <a:xfrm>
              <a:off x="3296426" y="127130"/>
              <a:ext cx="188380" cy="1170914"/>
            </a:xfrm>
            <a:prstGeom prst="rightBrace">
              <a:avLst>
                <a:gd name="adj1" fmla="val 8333"/>
                <a:gd name="adj2" fmla="val 489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FCDF992B-2F04-B541-8875-5DFAF272C957}"/>
              </a:ext>
            </a:extLst>
          </p:cNvPr>
          <p:cNvGrpSpPr/>
          <p:nvPr/>
        </p:nvGrpSpPr>
        <p:grpSpPr>
          <a:xfrm>
            <a:off x="1136015" y="3212711"/>
            <a:ext cx="1625813" cy="2504762"/>
            <a:chOff x="1513211" y="1245083"/>
            <a:chExt cx="2167750" cy="3339682"/>
          </a:xfrm>
        </p:grpSpPr>
        <p:cxnSp>
          <p:nvCxnSpPr>
            <p:cNvPr id="79" name="Elbow Connector 78">
              <a:extLst>
                <a:ext uri="{FF2B5EF4-FFF2-40B4-BE49-F238E27FC236}">
                  <a16:creationId xmlns:a16="http://schemas.microsoft.com/office/drawing/2014/main" id="{7D0BE586-7F32-3B45-BB65-C62686621DCD}"/>
                </a:ext>
              </a:extLst>
            </p:cNvPr>
            <p:cNvCxnSpPr>
              <a:cxnSpLocks/>
            </p:cNvCxnSpPr>
            <p:nvPr/>
          </p:nvCxnSpPr>
          <p:spPr>
            <a:xfrm rot="16200000" flipH="1">
              <a:off x="1264000" y="2167804"/>
              <a:ext cx="2823651" cy="2010271"/>
            </a:xfrm>
            <a:prstGeom prst="bentConnector3">
              <a:avLst>
                <a:gd name="adj1" fmla="val 68380"/>
              </a:avLst>
            </a:prstGeom>
            <a:ln w="6350">
              <a:prstDash val="dash"/>
            </a:ln>
          </p:spPr>
          <p:style>
            <a:lnRef idx="1">
              <a:schemeClr val="accent1"/>
            </a:lnRef>
            <a:fillRef idx="0">
              <a:schemeClr val="accent1"/>
            </a:fillRef>
            <a:effectRef idx="0">
              <a:schemeClr val="accent1"/>
            </a:effectRef>
            <a:fontRef idx="minor">
              <a:schemeClr val="tx1"/>
            </a:fontRef>
          </p:style>
        </p:cxnSp>
        <p:sp>
          <p:nvSpPr>
            <p:cNvPr id="80" name="Right Brace 79">
              <a:extLst>
                <a:ext uri="{FF2B5EF4-FFF2-40B4-BE49-F238E27FC236}">
                  <a16:creationId xmlns:a16="http://schemas.microsoft.com/office/drawing/2014/main" id="{FB7062C0-11C5-DD4E-8FFC-8010D450DFF8}"/>
                </a:ext>
              </a:extLst>
            </p:cNvPr>
            <p:cNvSpPr/>
            <p:nvPr/>
          </p:nvSpPr>
          <p:spPr>
            <a:xfrm rot="5400000">
              <a:off x="2303420" y="454874"/>
              <a:ext cx="213429" cy="1793847"/>
            </a:xfrm>
            <a:prstGeom prst="rightBrace">
              <a:avLst>
                <a:gd name="adj1" fmla="val 8333"/>
                <a:gd name="adj2" fmla="val 48945"/>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89F63D8C-1892-BE47-826B-6035AD3748F5}"/>
              </a:ext>
            </a:extLst>
          </p:cNvPr>
          <p:cNvGrpSpPr/>
          <p:nvPr/>
        </p:nvGrpSpPr>
        <p:grpSpPr>
          <a:xfrm flipH="1">
            <a:off x="3457869" y="1461877"/>
            <a:ext cx="1212632" cy="3041547"/>
            <a:chOff x="2820085" y="127130"/>
            <a:chExt cx="715321" cy="4055396"/>
          </a:xfrm>
        </p:grpSpPr>
        <p:cxnSp>
          <p:nvCxnSpPr>
            <p:cNvPr id="87" name="Elbow Connector 86">
              <a:extLst>
                <a:ext uri="{FF2B5EF4-FFF2-40B4-BE49-F238E27FC236}">
                  <a16:creationId xmlns:a16="http://schemas.microsoft.com/office/drawing/2014/main" id="{28BCAF54-C445-C24A-9CD6-1BBF3CB006F3}"/>
                </a:ext>
              </a:extLst>
            </p:cNvPr>
            <p:cNvCxnSpPr>
              <a:cxnSpLocks/>
            </p:cNvCxnSpPr>
            <p:nvPr/>
          </p:nvCxnSpPr>
          <p:spPr>
            <a:xfrm rot="5400000">
              <a:off x="1442776" y="2089896"/>
              <a:ext cx="3469939" cy="715321"/>
            </a:xfrm>
            <a:prstGeom prst="bentConnector3">
              <a:avLst>
                <a:gd name="adj1" fmla="val 54629"/>
              </a:avLst>
            </a:prstGeom>
            <a:ln w="6350">
              <a:solidFill>
                <a:srgbClr val="010101"/>
              </a:solidFill>
              <a:prstDash val="dash"/>
            </a:ln>
          </p:spPr>
          <p:style>
            <a:lnRef idx="1">
              <a:schemeClr val="accent1"/>
            </a:lnRef>
            <a:fillRef idx="0">
              <a:schemeClr val="accent1"/>
            </a:fillRef>
            <a:effectRef idx="0">
              <a:schemeClr val="accent1"/>
            </a:effectRef>
            <a:fontRef idx="minor">
              <a:schemeClr val="tx1"/>
            </a:fontRef>
          </p:style>
        </p:cxnSp>
        <p:sp>
          <p:nvSpPr>
            <p:cNvPr id="88" name="Right Brace 87">
              <a:extLst>
                <a:ext uri="{FF2B5EF4-FFF2-40B4-BE49-F238E27FC236}">
                  <a16:creationId xmlns:a16="http://schemas.microsoft.com/office/drawing/2014/main" id="{72433947-761D-484F-855A-101CDA4224C4}"/>
                </a:ext>
              </a:extLst>
            </p:cNvPr>
            <p:cNvSpPr/>
            <p:nvPr/>
          </p:nvSpPr>
          <p:spPr>
            <a:xfrm>
              <a:off x="3401463" y="127130"/>
              <a:ext cx="83343" cy="1170914"/>
            </a:xfrm>
            <a:prstGeom prst="rightBrace">
              <a:avLst>
                <a:gd name="adj1" fmla="val 8333"/>
                <a:gd name="adj2" fmla="val 489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id="{68FACAB5-4FC4-B045-8D99-55A0C0B8E53E}"/>
              </a:ext>
            </a:extLst>
          </p:cNvPr>
          <p:cNvGrpSpPr/>
          <p:nvPr/>
        </p:nvGrpSpPr>
        <p:grpSpPr>
          <a:xfrm>
            <a:off x="3363403" y="2377465"/>
            <a:ext cx="1073510" cy="2125958"/>
            <a:chOff x="4484538" y="1366684"/>
            <a:chExt cx="1431346" cy="2834610"/>
          </a:xfrm>
        </p:grpSpPr>
        <p:grpSp>
          <p:nvGrpSpPr>
            <p:cNvPr id="92" name="Group 91">
              <a:extLst>
                <a:ext uri="{FF2B5EF4-FFF2-40B4-BE49-F238E27FC236}">
                  <a16:creationId xmlns:a16="http://schemas.microsoft.com/office/drawing/2014/main" id="{143029E6-660B-2A48-825D-A0C80F10DCC2}"/>
                </a:ext>
              </a:extLst>
            </p:cNvPr>
            <p:cNvGrpSpPr/>
            <p:nvPr/>
          </p:nvGrpSpPr>
          <p:grpSpPr>
            <a:xfrm flipH="1">
              <a:off x="4512140" y="1366684"/>
              <a:ext cx="1403744" cy="2834610"/>
              <a:chOff x="2134618" y="127130"/>
              <a:chExt cx="1606974" cy="2834610"/>
            </a:xfrm>
          </p:grpSpPr>
          <p:cxnSp>
            <p:nvCxnSpPr>
              <p:cNvPr id="93" name="Elbow Connector 92">
                <a:extLst>
                  <a:ext uri="{FF2B5EF4-FFF2-40B4-BE49-F238E27FC236}">
                    <a16:creationId xmlns:a16="http://schemas.microsoft.com/office/drawing/2014/main" id="{04A9D118-EFFA-AA40-8707-F2CDA3ACD02A}"/>
                  </a:ext>
                </a:extLst>
              </p:cNvPr>
              <p:cNvCxnSpPr>
                <a:cxnSpLocks/>
              </p:cNvCxnSpPr>
              <p:nvPr/>
            </p:nvCxnSpPr>
            <p:spPr>
              <a:xfrm rot="5400000">
                <a:off x="1804266" y="1024415"/>
                <a:ext cx="2267677" cy="1606974"/>
              </a:xfrm>
              <a:prstGeom prst="bentConnector3">
                <a:avLst>
                  <a:gd name="adj1" fmla="val 50000"/>
                </a:avLst>
              </a:prstGeom>
              <a:ln w="6350">
                <a:prstDash val="dash"/>
              </a:ln>
            </p:spPr>
            <p:style>
              <a:lnRef idx="1">
                <a:schemeClr val="accent1"/>
              </a:lnRef>
              <a:fillRef idx="0">
                <a:schemeClr val="accent1"/>
              </a:fillRef>
              <a:effectRef idx="0">
                <a:schemeClr val="accent1"/>
              </a:effectRef>
              <a:fontRef idx="minor">
                <a:schemeClr val="tx1"/>
              </a:fontRef>
            </p:style>
          </p:cxnSp>
          <p:sp>
            <p:nvSpPr>
              <p:cNvPr id="94" name="Right Brace 93">
                <a:extLst>
                  <a:ext uri="{FF2B5EF4-FFF2-40B4-BE49-F238E27FC236}">
                    <a16:creationId xmlns:a16="http://schemas.microsoft.com/office/drawing/2014/main" id="{A79935C1-8048-BF41-8E13-A2EDDDF3D705}"/>
                  </a:ext>
                </a:extLst>
              </p:cNvPr>
              <p:cNvSpPr/>
              <p:nvPr/>
            </p:nvSpPr>
            <p:spPr>
              <a:xfrm>
                <a:off x="3296426" y="127130"/>
                <a:ext cx="188380" cy="1170914"/>
              </a:xfrm>
              <a:prstGeom prst="rightBrace">
                <a:avLst>
                  <a:gd name="adj1" fmla="val 8333"/>
                  <a:gd name="adj2" fmla="val 48945"/>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00" name="Straight Connector 99">
              <a:extLst>
                <a:ext uri="{FF2B5EF4-FFF2-40B4-BE49-F238E27FC236}">
                  <a16:creationId xmlns:a16="http://schemas.microsoft.com/office/drawing/2014/main" id="{71FE12E4-C61C-614A-9288-0008F90B2E52}"/>
                </a:ext>
              </a:extLst>
            </p:cNvPr>
            <p:cNvCxnSpPr>
              <a:endCxn id="94" idx="1"/>
            </p:cNvCxnSpPr>
            <p:nvPr/>
          </p:nvCxnSpPr>
          <p:spPr>
            <a:xfrm>
              <a:off x="4484538" y="1937320"/>
              <a:ext cx="251912" cy="2468"/>
            </a:xfrm>
            <a:prstGeom prst="line">
              <a:avLst/>
            </a:prstGeom>
            <a:ln w="6350">
              <a:prstDash val="dash"/>
            </a:ln>
          </p:spPr>
          <p:style>
            <a:lnRef idx="1">
              <a:schemeClr val="accent1"/>
            </a:lnRef>
            <a:fillRef idx="0">
              <a:schemeClr val="accent1"/>
            </a:fillRef>
            <a:effectRef idx="0">
              <a:schemeClr val="accent1"/>
            </a:effectRef>
            <a:fontRef idx="minor">
              <a:schemeClr val="tx1"/>
            </a:fontRef>
          </p:style>
        </p:cxnSp>
      </p:grpSp>
      <p:cxnSp>
        <p:nvCxnSpPr>
          <p:cNvPr id="110" name="Straight Connector 109">
            <a:extLst>
              <a:ext uri="{FF2B5EF4-FFF2-40B4-BE49-F238E27FC236}">
                <a16:creationId xmlns:a16="http://schemas.microsoft.com/office/drawing/2014/main" id="{A0600BA3-0F28-7B4F-AEC8-D02E71AEB83F}"/>
              </a:ext>
            </a:extLst>
          </p:cNvPr>
          <p:cNvCxnSpPr>
            <a:cxnSpLocks/>
            <a:endCxn id="88" idx="1"/>
          </p:cNvCxnSpPr>
          <p:nvPr/>
        </p:nvCxnSpPr>
        <p:spPr>
          <a:xfrm flipV="1">
            <a:off x="3457216" y="1891705"/>
            <a:ext cx="86432" cy="9266"/>
          </a:xfrm>
          <a:prstGeom prst="line">
            <a:avLst/>
          </a:prstGeom>
          <a:ln w="6350">
            <a:solidFill>
              <a:srgbClr val="010101"/>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85B49D55-CCB6-144C-8723-9AA83D555867}"/>
              </a:ext>
            </a:extLst>
          </p:cNvPr>
          <p:cNvCxnSpPr>
            <a:cxnSpLocks/>
            <a:endCxn id="80" idx="1"/>
          </p:cNvCxnSpPr>
          <p:nvPr/>
        </p:nvCxnSpPr>
        <p:spPr>
          <a:xfrm flipV="1">
            <a:off x="1253472" y="3372784"/>
            <a:ext cx="569430" cy="238580"/>
          </a:xfrm>
          <a:prstGeom prst="line">
            <a:avLst/>
          </a:prstGeom>
          <a:ln w="6350">
            <a:prstDash val="dash"/>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16D5835E-B77F-D94E-8FA8-9BF60A6A76FC}"/>
              </a:ext>
            </a:extLst>
          </p:cNvPr>
          <p:cNvGrpSpPr/>
          <p:nvPr/>
        </p:nvGrpSpPr>
        <p:grpSpPr>
          <a:xfrm flipH="1">
            <a:off x="6236644" y="1447800"/>
            <a:ext cx="409811" cy="2277151"/>
            <a:chOff x="3401463" y="127130"/>
            <a:chExt cx="241744" cy="3036201"/>
          </a:xfrm>
        </p:grpSpPr>
        <p:cxnSp>
          <p:nvCxnSpPr>
            <p:cNvPr id="136" name="Elbow Connector 135">
              <a:extLst>
                <a:ext uri="{FF2B5EF4-FFF2-40B4-BE49-F238E27FC236}">
                  <a16:creationId xmlns:a16="http://schemas.microsoft.com/office/drawing/2014/main" id="{262D8E37-427E-654C-85B9-8170791A0A67}"/>
                </a:ext>
              </a:extLst>
            </p:cNvPr>
            <p:cNvCxnSpPr>
              <a:cxnSpLocks/>
            </p:cNvCxnSpPr>
            <p:nvPr/>
          </p:nvCxnSpPr>
          <p:spPr>
            <a:xfrm rot="5400000">
              <a:off x="2389690" y="1909815"/>
              <a:ext cx="2431975" cy="75058"/>
            </a:xfrm>
            <a:prstGeom prst="bentConnector3">
              <a:avLst>
                <a:gd name="adj1" fmla="val 95220"/>
              </a:avLst>
            </a:prstGeom>
            <a:ln w="6350">
              <a:solidFill>
                <a:srgbClr val="010101"/>
              </a:solidFill>
              <a:prstDash val="dash"/>
            </a:ln>
          </p:spPr>
          <p:style>
            <a:lnRef idx="1">
              <a:schemeClr val="accent1"/>
            </a:lnRef>
            <a:fillRef idx="0">
              <a:schemeClr val="accent1"/>
            </a:fillRef>
            <a:effectRef idx="0">
              <a:schemeClr val="accent1"/>
            </a:effectRef>
            <a:fontRef idx="minor">
              <a:schemeClr val="tx1"/>
            </a:fontRef>
          </p:style>
        </p:cxnSp>
        <p:sp>
          <p:nvSpPr>
            <p:cNvPr id="137" name="Right Brace 136">
              <a:extLst>
                <a:ext uri="{FF2B5EF4-FFF2-40B4-BE49-F238E27FC236}">
                  <a16:creationId xmlns:a16="http://schemas.microsoft.com/office/drawing/2014/main" id="{D5E453DD-C18C-5F47-B99C-5984B8EA0FE8}"/>
                </a:ext>
              </a:extLst>
            </p:cNvPr>
            <p:cNvSpPr/>
            <p:nvPr/>
          </p:nvSpPr>
          <p:spPr>
            <a:xfrm>
              <a:off x="3401463" y="127130"/>
              <a:ext cx="83343" cy="1170914"/>
            </a:xfrm>
            <a:prstGeom prst="rightBrace">
              <a:avLst>
                <a:gd name="adj1" fmla="val 8333"/>
                <a:gd name="adj2" fmla="val 489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41" name="Straight Connector 140">
            <a:extLst>
              <a:ext uri="{FF2B5EF4-FFF2-40B4-BE49-F238E27FC236}">
                <a16:creationId xmlns:a16="http://schemas.microsoft.com/office/drawing/2014/main" id="{60542084-C3B7-254D-8DD6-730731BF61D4}"/>
              </a:ext>
            </a:extLst>
          </p:cNvPr>
          <p:cNvCxnSpPr>
            <a:cxnSpLocks/>
            <a:endCxn id="137" idx="1"/>
          </p:cNvCxnSpPr>
          <p:nvPr/>
        </p:nvCxnSpPr>
        <p:spPr>
          <a:xfrm flipV="1">
            <a:off x="6216632" y="1877627"/>
            <a:ext cx="288539" cy="14078"/>
          </a:xfrm>
          <a:prstGeom prst="line">
            <a:avLst/>
          </a:prstGeom>
          <a:ln w="6350">
            <a:solidFill>
              <a:srgbClr val="010101"/>
            </a:solidFill>
            <a:prstDash val="dash"/>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B1B9227E-E3A3-4347-84FA-E2BB541944B0}"/>
              </a:ext>
            </a:extLst>
          </p:cNvPr>
          <p:cNvGrpSpPr/>
          <p:nvPr/>
        </p:nvGrpSpPr>
        <p:grpSpPr>
          <a:xfrm>
            <a:off x="6152900" y="2380135"/>
            <a:ext cx="478251" cy="1354082"/>
            <a:chOff x="4263339" y="1366684"/>
            <a:chExt cx="637668" cy="1805443"/>
          </a:xfrm>
        </p:grpSpPr>
        <p:grpSp>
          <p:nvGrpSpPr>
            <p:cNvPr id="149" name="Group 148">
              <a:extLst>
                <a:ext uri="{FF2B5EF4-FFF2-40B4-BE49-F238E27FC236}">
                  <a16:creationId xmlns:a16="http://schemas.microsoft.com/office/drawing/2014/main" id="{93445773-A0FD-C449-8653-07CDC88C47DD}"/>
                </a:ext>
              </a:extLst>
            </p:cNvPr>
            <p:cNvGrpSpPr/>
            <p:nvPr/>
          </p:nvGrpSpPr>
          <p:grpSpPr>
            <a:xfrm flipH="1">
              <a:off x="4263339" y="1366684"/>
              <a:ext cx="637668" cy="1805443"/>
              <a:chOff x="3296426" y="127130"/>
              <a:chExt cx="729988" cy="1805443"/>
            </a:xfrm>
          </p:grpSpPr>
          <p:cxnSp>
            <p:nvCxnSpPr>
              <p:cNvPr id="151" name="Elbow Connector 150">
                <a:extLst>
                  <a:ext uri="{FF2B5EF4-FFF2-40B4-BE49-F238E27FC236}">
                    <a16:creationId xmlns:a16="http://schemas.microsoft.com/office/drawing/2014/main" id="{3AC1F62B-D143-994A-A052-FEDBC7F31B87}"/>
                  </a:ext>
                </a:extLst>
              </p:cNvPr>
              <p:cNvCxnSpPr>
                <a:cxnSpLocks/>
              </p:cNvCxnSpPr>
              <p:nvPr/>
            </p:nvCxnSpPr>
            <p:spPr>
              <a:xfrm rot="16200000" flipH="1">
                <a:off x="3299787" y="1205945"/>
                <a:ext cx="1234804" cy="218451"/>
              </a:xfrm>
              <a:prstGeom prst="bentConnector3">
                <a:avLst>
                  <a:gd name="adj1" fmla="val 93030"/>
                </a:avLst>
              </a:prstGeom>
              <a:ln w="6350">
                <a:prstDash val="dash"/>
              </a:ln>
            </p:spPr>
            <p:style>
              <a:lnRef idx="1">
                <a:schemeClr val="accent1"/>
              </a:lnRef>
              <a:fillRef idx="0">
                <a:schemeClr val="accent1"/>
              </a:fillRef>
              <a:effectRef idx="0">
                <a:schemeClr val="accent1"/>
              </a:effectRef>
              <a:fontRef idx="minor">
                <a:schemeClr val="tx1"/>
              </a:fontRef>
            </p:style>
          </p:cxnSp>
          <p:sp>
            <p:nvSpPr>
              <p:cNvPr id="152" name="Right Brace 151">
                <a:extLst>
                  <a:ext uri="{FF2B5EF4-FFF2-40B4-BE49-F238E27FC236}">
                    <a16:creationId xmlns:a16="http://schemas.microsoft.com/office/drawing/2014/main" id="{CC77E500-F280-7646-9C67-43428686DC7D}"/>
                  </a:ext>
                </a:extLst>
              </p:cNvPr>
              <p:cNvSpPr/>
              <p:nvPr/>
            </p:nvSpPr>
            <p:spPr>
              <a:xfrm>
                <a:off x="3296426" y="127130"/>
                <a:ext cx="188380" cy="1170914"/>
              </a:xfrm>
              <a:prstGeom prst="rightBrace">
                <a:avLst>
                  <a:gd name="adj1" fmla="val 8333"/>
                  <a:gd name="adj2" fmla="val 48945"/>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50" name="Straight Connector 149">
              <a:extLst>
                <a:ext uri="{FF2B5EF4-FFF2-40B4-BE49-F238E27FC236}">
                  <a16:creationId xmlns:a16="http://schemas.microsoft.com/office/drawing/2014/main" id="{7BDAF806-DC83-FA44-9D49-9D0D0FBDED45}"/>
                </a:ext>
              </a:extLst>
            </p:cNvPr>
            <p:cNvCxnSpPr>
              <a:endCxn id="152" idx="1"/>
            </p:cNvCxnSpPr>
            <p:nvPr/>
          </p:nvCxnSpPr>
          <p:spPr>
            <a:xfrm>
              <a:off x="4484538" y="1937320"/>
              <a:ext cx="251912" cy="2468"/>
            </a:xfrm>
            <a:prstGeom prst="line">
              <a:avLst/>
            </a:prstGeom>
            <a:ln w="6350">
              <a:prstDash val="dash"/>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rmAutofit fontScale="90000"/>
          </a:bodyPr>
          <a:lstStyle/>
          <a:p>
            <a:r>
              <a:rPr lang="en-US" sz="2800" dirty="0"/>
              <a:t>(Almost) Identical results with guaranteed privacy</a:t>
            </a:r>
          </a:p>
        </p:txBody>
      </p:sp>
    </p:spTree>
    <p:extLst>
      <p:ext uri="{BB962C8B-B14F-4D97-AF65-F5344CB8AC3E}">
        <p14:creationId xmlns:p14="http://schemas.microsoft.com/office/powerpoint/2010/main" val="427166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Challenges</a:t>
            </a:r>
          </a:p>
        </p:txBody>
      </p:sp>
      <p:sp>
        <p:nvSpPr>
          <p:cNvPr id="3" name="Content Placeholder 2"/>
          <p:cNvSpPr>
            <a:spLocks noGrp="1"/>
          </p:cNvSpPr>
          <p:nvPr>
            <p:ph idx="1"/>
          </p:nvPr>
        </p:nvSpPr>
        <p:spPr/>
        <p:txBody>
          <a:bodyPr/>
          <a:lstStyle/>
          <a:p>
            <a:r>
              <a:rPr lang="en-US" dirty="0"/>
              <a:t>Technical</a:t>
            </a:r>
          </a:p>
          <a:p>
            <a:pPr lvl="1"/>
            <a:r>
              <a:rPr lang="en-US" dirty="0"/>
              <a:t>Spatiotemporal Privacy</a:t>
            </a:r>
          </a:p>
          <a:p>
            <a:pPr lvl="1"/>
            <a:r>
              <a:rPr lang="en-US" dirty="0"/>
              <a:t>Changing data</a:t>
            </a:r>
          </a:p>
          <a:p>
            <a:pPr lvl="1"/>
            <a:r>
              <a:rPr lang="en-US" dirty="0"/>
              <a:t>Arbitrary number of queries</a:t>
            </a:r>
          </a:p>
          <a:p>
            <a:pPr lvl="1"/>
            <a:endParaRPr lang="en-US" dirty="0"/>
          </a:p>
          <a:p>
            <a:r>
              <a:rPr lang="en-US" dirty="0"/>
              <a:t>System-level</a:t>
            </a:r>
          </a:p>
          <a:p>
            <a:pPr lvl="1"/>
            <a:r>
              <a:rPr lang="en-US" dirty="0"/>
              <a:t>Fast computation</a:t>
            </a:r>
          </a:p>
          <a:p>
            <a:pPr lvl="1"/>
            <a:r>
              <a:rPr lang="en-US" dirty="0"/>
              <a:t>Usable Results</a:t>
            </a:r>
          </a:p>
          <a:p>
            <a:pPr lvl="1"/>
            <a:r>
              <a:rPr lang="en-US" dirty="0"/>
              <a:t>Tuned to current situation</a:t>
            </a:r>
          </a:p>
          <a:p>
            <a:endParaRPr lang="en-US" dirty="0"/>
          </a:p>
          <a:p>
            <a:r>
              <a:rPr lang="en-US" dirty="0"/>
              <a:t>Rapid Development Effort</a:t>
            </a:r>
          </a:p>
          <a:p>
            <a:pPr lvl="1"/>
            <a:r>
              <a:rPr lang="en-US" dirty="0"/>
              <a:t>Getting it certified by the Play Store and App Store</a:t>
            </a:r>
          </a:p>
        </p:txBody>
      </p:sp>
      <p:sp>
        <p:nvSpPr>
          <p:cNvPr id="4" name="Slide Number Placeholder 3"/>
          <p:cNvSpPr>
            <a:spLocks noGrp="1"/>
          </p:cNvSpPr>
          <p:nvPr>
            <p:ph type="sldNum" sz="quarter" idx="10"/>
          </p:nvPr>
        </p:nvSpPr>
        <p:spPr/>
        <p:txBody>
          <a:bodyPr/>
          <a:lstStyle/>
          <a:p>
            <a:pPr>
              <a:defRPr/>
            </a:pPr>
            <a:fld id="{D297BA62-07EA-425A-A066-3036AD4FF93C}" type="slidenum">
              <a:rPr lang="en-US" altLang="en-US" smtClean="0"/>
              <a:pPr>
                <a:defRPr/>
              </a:pPr>
              <a:t>26</a:t>
            </a:fld>
            <a:endParaRPr lang="en-US" altLang="en-US"/>
          </a:p>
        </p:txBody>
      </p:sp>
    </p:spTree>
    <p:extLst>
      <p:ext uri="{BB962C8B-B14F-4D97-AF65-F5344CB8AC3E}">
        <p14:creationId xmlns:p14="http://schemas.microsoft.com/office/powerpoint/2010/main" val="1813766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14B65-0BDA-7B4A-ABD1-3FD7B00CB2BF}"/>
              </a:ext>
            </a:extLst>
          </p:cNvPr>
          <p:cNvSpPr>
            <a:spLocks noGrp="1"/>
          </p:cNvSpPr>
          <p:nvPr>
            <p:ph type="sldNum" sz="quarter" idx="10"/>
          </p:nvPr>
        </p:nvSpPr>
        <p:spPr/>
        <p:txBody>
          <a:bodyPr/>
          <a:lstStyle/>
          <a:p>
            <a:pPr>
              <a:defRPr/>
            </a:pPr>
            <a:fld id="{D297BA62-07EA-425A-A066-3036AD4FF93C}" type="slidenum">
              <a:rPr lang="en-US" altLang="en-US" smtClean="0"/>
              <a:pPr>
                <a:defRPr/>
              </a:pPr>
              <a:t>27</a:t>
            </a:fld>
            <a:endParaRPr lang="en-US" altLang="en-US" dirty="0"/>
          </a:p>
        </p:txBody>
      </p:sp>
      <p:sp>
        <p:nvSpPr>
          <p:cNvPr id="4" name="Title 3">
            <a:extLst>
              <a:ext uri="{FF2B5EF4-FFF2-40B4-BE49-F238E27FC236}">
                <a16:creationId xmlns:a16="http://schemas.microsoft.com/office/drawing/2014/main" id="{D1805C5E-D19A-3848-B693-7A3EAF2BA893}"/>
              </a:ext>
            </a:extLst>
          </p:cNvPr>
          <p:cNvSpPr>
            <a:spLocks noGrp="1"/>
          </p:cNvSpPr>
          <p:nvPr>
            <p:ph type="title"/>
          </p:nvPr>
        </p:nvSpPr>
        <p:spPr>
          <a:xfrm>
            <a:off x="27263" y="670022"/>
            <a:ext cx="9143999" cy="808038"/>
          </a:xfrm>
        </p:spPr>
        <p:txBody>
          <a:bodyPr/>
          <a:lstStyle/>
          <a:p>
            <a:pPr algn="ctr"/>
            <a:r>
              <a:rPr lang="en-US" dirty="0"/>
              <a:t>COVID Nearby: Arbitrary number of queries differing in sizes and regions</a:t>
            </a:r>
          </a:p>
        </p:txBody>
      </p:sp>
      <p:pic>
        <p:nvPicPr>
          <p:cNvPr id="6" name="Picture 5" descr="Map&#10;&#10;Description automatically generated">
            <a:extLst>
              <a:ext uri="{FF2B5EF4-FFF2-40B4-BE49-F238E27FC236}">
                <a16:creationId xmlns:a16="http://schemas.microsoft.com/office/drawing/2014/main" id="{7AF553AD-1A0E-DA44-AA8C-C18F280ECD04}"/>
              </a:ext>
            </a:extLst>
          </p:cNvPr>
          <p:cNvPicPr>
            <a:picLocks noChangeAspect="1"/>
          </p:cNvPicPr>
          <p:nvPr/>
        </p:nvPicPr>
        <p:blipFill>
          <a:blip r:embed="rId3"/>
          <a:stretch>
            <a:fillRect/>
          </a:stretch>
        </p:blipFill>
        <p:spPr>
          <a:xfrm>
            <a:off x="0" y="2141992"/>
            <a:ext cx="9144000" cy="4027635"/>
          </a:xfrm>
          <a:prstGeom prst="rect">
            <a:avLst/>
          </a:prstGeom>
        </p:spPr>
      </p:pic>
      <p:sp>
        <p:nvSpPr>
          <p:cNvPr id="7" name="Rectangle 6">
            <a:extLst>
              <a:ext uri="{FF2B5EF4-FFF2-40B4-BE49-F238E27FC236}">
                <a16:creationId xmlns:a16="http://schemas.microsoft.com/office/drawing/2014/main" id="{F58F4B77-0968-8445-BCFE-877575DC1306}"/>
              </a:ext>
            </a:extLst>
          </p:cNvPr>
          <p:cNvSpPr/>
          <p:nvPr/>
        </p:nvSpPr>
        <p:spPr>
          <a:xfrm>
            <a:off x="5692595" y="4424707"/>
            <a:ext cx="1159329" cy="930729"/>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605EDC3-13DC-C442-A072-E2FBE56C276C}"/>
              </a:ext>
            </a:extLst>
          </p:cNvPr>
          <p:cNvSpPr/>
          <p:nvPr/>
        </p:nvSpPr>
        <p:spPr>
          <a:xfrm>
            <a:off x="5973536" y="4541245"/>
            <a:ext cx="1159328" cy="930729"/>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1B9924-7C28-4745-9645-571B8590C48E}"/>
              </a:ext>
            </a:extLst>
          </p:cNvPr>
          <p:cNvSpPr/>
          <p:nvPr/>
        </p:nvSpPr>
        <p:spPr>
          <a:xfrm>
            <a:off x="73478" y="2141992"/>
            <a:ext cx="9005207" cy="402763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07314DB-96DB-6D45-9EDA-1193FAEBCBAA}"/>
              </a:ext>
            </a:extLst>
          </p:cNvPr>
          <p:cNvGrpSpPr/>
          <p:nvPr/>
        </p:nvGrpSpPr>
        <p:grpSpPr>
          <a:xfrm>
            <a:off x="6406906" y="4792350"/>
            <a:ext cx="575623" cy="522952"/>
            <a:chOff x="6541100" y="2144990"/>
            <a:chExt cx="627897" cy="751331"/>
          </a:xfrm>
        </p:grpSpPr>
        <p:sp>
          <p:nvSpPr>
            <p:cNvPr id="37" name="TextBox 36">
              <a:extLst>
                <a:ext uri="{FF2B5EF4-FFF2-40B4-BE49-F238E27FC236}">
                  <a16:creationId xmlns:a16="http://schemas.microsoft.com/office/drawing/2014/main" id="{E395ACB2-E262-A94C-A101-7CFC8588E16B}"/>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38" name="TextBox 37">
              <a:extLst>
                <a:ext uri="{FF2B5EF4-FFF2-40B4-BE49-F238E27FC236}">
                  <a16:creationId xmlns:a16="http://schemas.microsoft.com/office/drawing/2014/main" id="{2D3FC464-C1C4-F848-B148-8CA836108E30}"/>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39" name="TextBox 38">
              <a:extLst>
                <a:ext uri="{FF2B5EF4-FFF2-40B4-BE49-F238E27FC236}">
                  <a16:creationId xmlns:a16="http://schemas.microsoft.com/office/drawing/2014/main" id="{AB51AEBD-9A13-5E4D-9607-3868796936E4}"/>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40" name="TextBox 39">
              <a:extLst>
                <a:ext uri="{FF2B5EF4-FFF2-40B4-BE49-F238E27FC236}">
                  <a16:creationId xmlns:a16="http://schemas.microsoft.com/office/drawing/2014/main" id="{AAC62BB3-93DE-CC43-9AE9-1F75FD48DEF3}"/>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41" name="TextBox 40">
              <a:extLst>
                <a:ext uri="{FF2B5EF4-FFF2-40B4-BE49-F238E27FC236}">
                  <a16:creationId xmlns:a16="http://schemas.microsoft.com/office/drawing/2014/main" id="{759989C1-AE98-9D46-8F14-F85C511641DE}"/>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42" name="TextBox 41">
              <a:extLst>
                <a:ext uri="{FF2B5EF4-FFF2-40B4-BE49-F238E27FC236}">
                  <a16:creationId xmlns:a16="http://schemas.microsoft.com/office/drawing/2014/main" id="{4992954F-AB60-6543-ADBB-438C30D5F9CA}"/>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43" name="TextBox 42">
              <a:extLst>
                <a:ext uri="{FF2B5EF4-FFF2-40B4-BE49-F238E27FC236}">
                  <a16:creationId xmlns:a16="http://schemas.microsoft.com/office/drawing/2014/main" id="{413B2137-59E8-D944-B142-01CFA71A053C}"/>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44" name="TextBox 43">
              <a:extLst>
                <a:ext uri="{FF2B5EF4-FFF2-40B4-BE49-F238E27FC236}">
                  <a16:creationId xmlns:a16="http://schemas.microsoft.com/office/drawing/2014/main" id="{9F016D2F-1ED7-AA40-8AA8-ABECD22CB8C2}"/>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45" name="TextBox 44">
              <a:extLst>
                <a:ext uri="{FF2B5EF4-FFF2-40B4-BE49-F238E27FC236}">
                  <a16:creationId xmlns:a16="http://schemas.microsoft.com/office/drawing/2014/main" id="{DA1B9540-5915-8F4E-B2D3-0944E7A75A27}"/>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46" name="TextBox 45">
              <a:extLst>
                <a:ext uri="{FF2B5EF4-FFF2-40B4-BE49-F238E27FC236}">
                  <a16:creationId xmlns:a16="http://schemas.microsoft.com/office/drawing/2014/main" id="{C53DC501-3143-0942-8460-6D0DB4779E6D}"/>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47" name="TextBox 46">
              <a:extLst>
                <a:ext uri="{FF2B5EF4-FFF2-40B4-BE49-F238E27FC236}">
                  <a16:creationId xmlns:a16="http://schemas.microsoft.com/office/drawing/2014/main" id="{BD226D80-F22C-6047-BEE3-678B2613DA4D}"/>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48" name="TextBox 47">
              <a:extLst>
                <a:ext uri="{FF2B5EF4-FFF2-40B4-BE49-F238E27FC236}">
                  <a16:creationId xmlns:a16="http://schemas.microsoft.com/office/drawing/2014/main" id="{54A09F5E-D365-0947-A4A4-9197A1F494C4}"/>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49" name="TextBox 48">
              <a:extLst>
                <a:ext uri="{FF2B5EF4-FFF2-40B4-BE49-F238E27FC236}">
                  <a16:creationId xmlns:a16="http://schemas.microsoft.com/office/drawing/2014/main" id="{151C8F49-1CA1-664D-9AC0-49B6C626D45A}"/>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50" name="TextBox 49">
              <a:extLst>
                <a:ext uri="{FF2B5EF4-FFF2-40B4-BE49-F238E27FC236}">
                  <a16:creationId xmlns:a16="http://schemas.microsoft.com/office/drawing/2014/main" id="{18F94F1B-FDEF-ED46-94E9-A6803D5302F2}"/>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51" name="TextBox 50">
              <a:extLst>
                <a:ext uri="{FF2B5EF4-FFF2-40B4-BE49-F238E27FC236}">
                  <a16:creationId xmlns:a16="http://schemas.microsoft.com/office/drawing/2014/main" id="{DFF571A0-7FA4-1C4A-91AB-7BEF6B471645}"/>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52" name="TextBox 51">
              <a:extLst>
                <a:ext uri="{FF2B5EF4-FFF2-40B4-BE49-F238E27FC236}">
                  <a16:creationId xmlns:a16="http://schemas.microsoft.com/office/drawing/2014/main" id="{35F45B71-BC00-C340-BE40-C3D6CAF1BD7B}"/>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53" name="TextBox 52">
              <a:extLst>
                <a:ext uri="{FF2B5EF4-FFF2-40B4-BE49-F238E27FC236}">
                  <a16:creationId xmlns:a16="http://schemas.microsoft.com/office/drawing/2014/main" id="{33E1664E-9983-4D42-8E43-229C300C377C}"/>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54" name="TextBox 53">
              <a:extLst>
                <a:ext uri="{FF2B5EF4-FFF2-40B4-BE49-F238E27FC236}">
                  <a16:creationId xmlns:a16="http://schemas.microsoft.com/office/drawing/2014/main" id="{6D43D0A3-11B5-5E41-9122-59553E381F33}"/>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55" name="TextBox 54">
              <a:extLst>
                <a:ext uri="{FF2B5EF4-FFF2-40B4-BE49-F238E27FC236}">
                  <a16:creationId xmlns:a16="http://schemas.microsoft.com/office/drawing/2014/main" id="{933A7903-EFF3-4C4B-96BE-BC5E44573785}"/>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56" name="TextBox 55">
              <a:extLst>
                <a:ext uri="{FF2B5EF4-FFF2-40B4-BE49-F238E27FC236}">
                  <a16:creationId xmlns:a16="http://schemas.microsoft.com/office/drawing/2014/main" id="{AC4F7F11-5963-604B-A42B-3F1473848FB8}"/>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57" name="TextBox 56">
              <a:extLst>
                <a:ext uri="{FF2B5EF4-FFF2-40B4-BE49-F238E27FC236}">
                  <a16:creationId xmlns:a16="http://schemas.microsoft.com/office/drawing/2014/main" id="{918966C0-F47C-504B-B378-B31E09F3689C}"/>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58" name="TextBox 57">
              <a:extLst>
                <a:ext uri="{FF2B5EF4-FFF2-40B4-BE49-F238E27FC236}">
                  <a16:creationId xmlns:a16="http://schemas.microsoft.com/office/drawing/2014/main" id="{ABB35CB1-7C5B-8B45-AD36-41567AE97173}"/>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59" name="TextBox 58">
              <a:extLst>
                <a:ext uri="{FF2B5EF4-FFF2-40B4-BE49-F238E27FC236}">
                  <a16:creationId xmlns:a16="http://schemas.microsoft.com/office/drawing/2014/main" id="{10DF2B6F-F96E-FD4E-AB6D-65ADAB0EE24E}"/>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60" name="TextBox 59">
              <a:extLst>
                <a:ext uri="{FF2B5EF4-FFF2-40B4-BE49-F238E27FC236}">
                  <a16:creationId xmlns:a16="http://schemas.microsoft.com/office/drawing/2014/main" id="{01F2E2FC-606B-F64F-9273-C93D6F99A917}"/>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11" name="Group 10">
            <a:extLst>
              <a:ext uri="{FF2B5EF4-FFF2-40B4-BE49-F238E27FC236}">
                <a16:creationId xmlns:a16="http://schemas.microsoft.com/office/drawing/2014/main" id="{1C089BE4-6C73-C344-A903-DD581303380A}"/>
              </a:ext>
            </a:extLst>
          </p:cNvPr>
          <p:cNvGrpSpPr/>
          <p:nvPr/>
        </p:nvGrpSpPr>
        <p:grpSpPr>
          <a:xfrm>
            <a:off x="3864193" y="3453681"/>
            <a:ext cx="2128393" cy="1558673"/>
            <a:chOff x="6541100" y="2144990"/>
            <a:chExt cx="627897" cy="751331"/>
          </a:xfrm>
        </p:grpSpPr>
        <p:sp>
          <p:nvSpPr>
            <p:cNvPr id="12" name="TextBox 11">
              <a:extLst>
                <a:ext uri="{FF2B5EF4-FFF2-40B4-BE49-F238E27FC236}">
                  <a16:creationId xmlns:a16="http://schemas.microsoft.com/office/drawing/2014/main" id="{1BF95C9E-03E8-1A45-927B-8CCDAE7F6C5E}"/>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13" name="TextBox 12">
              <a:extLst>
                <a:ext uri="{FF2B5EF4-FFF2-40B4-BE49-F238E27FC236}">
                  <a16:creationId xmlns:a16="http://schemas.microsoft.com/office/drawing/2014/main" id="{D53451C1-418C-0E4F-8F18-4D7669FD025C}"/>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14" name="TextBox 13">
              <a:extLst>
                <a:ext uri="{FF2B5EF4-FFF2-40B4-BE49-F238E27FC236}">
                  <a16:creationId xmlns:a16="http://schemas.microsoft.com/office/drawing/2014/main" id="{A5E0556C-8646-8B4A-B420-DB71B133B770}"/>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15" name="TextBox 14">
              <a:extLst>
                <a:ext uri="{FF2B5EF4-FFF2-40B4-BE49-F238E27FC236}">
                  <a16:creationId xmlns:a16="http://schemas.microsoft.com/office/drawing/2014/main" id="{1F6DB609-57DA-EE45-A659-06FFA8AD54B1}"/>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16" name="TextBox 15">
              <a:extLst>
                <a:ext uri="{FF2B5EF4-FFF2-40B4-BE49-F238E27FC236}">
                  <a16:creationId xmlns:a16="http://schemas.microsoft.com/office/drawing/2014/main" id="{78E49309-42AB-DB44-A233-D55E5B719DD6}"/>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17" name="TextBox 16">
              <a:extLst>
                <a:ext uri="{FF2B5EF4-FFF2-40B4-BE49-F238E27FC236}">
                  <a16:creationId xmlns:a16="http://schemas.microsoft.com/office/drawing/2014/main" id="{3D64854F-A3F8-9A4F-B024-40531D68E456}"/>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18" name="TextBox 17">
              <a:extLst>
                <a:ext uri="{FF2B5EF4-FFF2-40B4-BE49-F238E27FC236}">
                  <a16:creationId xmlns:a16="http://schemas.microsoft.com/office/drawing/2014/main" id="{B06F9D48-AD13-324B-B480-D3E4D674677C}"/>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19" name="TextBox 18">
              <a:extLst>
                <a:ext uri="{FF2B5EF4-FFF2-40B4-BE49-F238E27FC236}">
                  <a16:creationId xmlns:a16="http://schemas.microsoft.com/office/drawing/2014/main" id="{5638CAE1-4C8D-7449-9A3F-0B8C5A7F14B5}"/>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20" name="TextBox 19">
              <a:extLst>
                <a:ext uri="{FF2B5EF4-FFF2-40B4-BE49-F238E27FC236}">
                  <a16:creationId xmlns:a16="http://schemas.microsoft.com/office/drawing/2014/main" id="{D4F8A9B7-0A37-0745-8E98-CEDAD6F159E1}"/>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21" name="TextBox 20">
              <a:extLst>
                <a:ext uri="{FF2B5EF4-FFF2-40B4-BE49-F238E27FC236}">
                  <a16:creationId xmlns:a16="http://schemas.microsoft.com/office/drawing/2014/main" id="{671E162C-E747-824E-84AE-CA2340AE3A9B}"/>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22" name="TextBox 21">
              <a:extLst>
                <a:ext uri="{FF2B5EF4-FFF2-40B4-BE49-F238E27FC236}">
                  <a16:creationId xmlns:a16="http://schemas.microsoft.com/office/drawing/2014/main" id="{0AA83E95-4FC8-FB4E-8CB1-5A27AADD36BB}"/>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23" name="TextBox 22">
              <a:extLst>
                <a:ext uri="{FF2B5EF4-FFF2-40B4-BE49-F238E27FC236}">
                  <a16:creationId xmlns:a16="http://schemas.microsoft.com/office/drawing/2014/main" id="{6E934196-0B7D-5840-8934-909A37923C16}"/>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24" name="TextBox 23">
              <a:extLst>
                <a:ext uri="{FF2B5EF4-FFF2-40B4-BE49-F238E27FC236}">
                  <a16:creationId xmlns:a16="http://schemas.microsoft.com/office/drawing/2014/main" id="{27B39A85-FF60-3C41-B1BE-D73B7FB4B865}"/>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25" name="TextBox 24">
              <a:extLst>
                <a:ext uri="{FF2B5EF4-FFF2-40B4-BE49-F238E27FC236}">
                  <a16:creationId xmlns:a16="http://schemas.microsoft.com/office/drawing/2014/main" id="{B43CE0CC-A608-1B47-98CC-0EF21A1E6938}"/>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26" name="TextBox 25">
              <a:extLst>
                <a:ext uri="{FF2B5EF4-FFF2-40B4-BE49-F238E27FC236}">
                  <a16:creationId xmlns:a16="http://schemas.microsoft.com/office/drawing/2014/main" id="{8AEC0FEE-328F-284B-AB7B-704B9AA356C6}"/>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27" name="TextBox 26">
              <a:extLst>
                <a:ext uri="{FF2B5EF4-FFF2-40B4-BE49-F238E27FC236}">
                  <a16:creationId xmlns:a16="http://schemas.microsoft.com/office/drawing/2014/main" id="{C99FA1E1-39C0-8640-B1C9-E10D7DF40D03}"/>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28" name="TextBox 27">
              <a:extLst>
                <a:ext uri="{FF2B5EF4-FFF2-40B4-BE49-F238E27FC236}">
                  <a16:creationId xmlns:a16="http://schemas.microsoft.com/office/drawing/2014/main" id="{7318D661-2294-724E-9D7B-33E0E96EE8C3}"/>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29" name="TextBox 28">
              <a:extLst>
                <a:ext uri="{FF2B5EF4-FFF2-40B4-BE49-F238E27FC236}">
                  <a16:creationId xmlns:a16="http://schemas.microsoft.com/office/drawing/2014/main" id="{8BBECA05-0667-4D4F-B576-C054ECB35F05}"/>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30" name="TextBox 29">
              <a:extLst>
                <a:ext uri="{FF2B5EF4-FFF2-40B4-BE49-F238E27FC236}">
                  <a16:creationId xmlns:a16="http://schemas.microsoft.com/office/drawing/2014/main" id="{7075F392-85C9-0946-B662-A3A8837D05EE}"/>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31" name="TextBox 30">
              <a:extLst>
                <a:ext uri="{FF2B5EF4-FFF2-40B4-BE49-F238E27FC236}">
                  <a16:creationId xmlns:a16="http://schemas.microsoft.com/office/drawing/2014/main" id="{A8941B97-BC9E-6744-83CE-93E4DCB97C10}"/>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32" name="TextBox 31">
              <a:extLst>
                <a:ext uri="{FF2B5EF4-FFF2-40B4-BE49-F238E27FC236}">
                  <a16:creationId xmlns:a16="http://schemas.microsoft.com/office/drawing/2014/main" id="{8FE722B6-1D3F-1549-BAE2-1FF925D821C3}"/>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33" name="TextBox 32">
              <a:extLst>
                <a:ext uri="{FF2B5EF4-FFF2-40B4-BE49-F238E27FC236}">
                  <a16:creationId xmlns:a16="http://schemas.microsoft.com/office/drawing/2014/main" id="{333F29CD-95FC-574B-B249-2CD0820CF507}"/>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34" name="TextBox 33">
              <a:extLst>
                <a:ext uri="{FF2B5EF4-FFF2-40B4-BE49-F238E27FC236}">
                  <a16:creationId xmlns:a16="http://schemas.microsoft.com/office/drawing/2014/main" id="{FE7703D0-4122-DA4C-B9A9-3B1DDDFF98A6}"/>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35" name="TextBox 34">
              <a:extLst>
                <a:ext uri="{FF2B5EF4-FFF2-40B4-BE49-F238E27FC236}">
                  <a16:creationId xmlns:a16="http://schemas.microsoft.com/office/drawing/2014/main" id="{1B418D61-536E-0C49-B9B4-BD9FF7BA195A}"/>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61" name="Group 60">
            <a:extLst>
              <a:ext uri="{FF2B5EF4-FFF2-40B4-BE49-F238E27FC236}">
                <a16:creationId xmlns:a16="http://schemas.microsoft.com/office/drawing/2014/main" id="{1B785507-1CEF-7A41-ADB8-B0591A16B79B}"/>
              </a:ext>
            </a:extLst>
          </p:cNvPr>
          <p:cNvGrpSpPr/>
          <p:nvPr/>
        </p:nvGrpSpPr>
        <p:grpSpPr>
          <a:xfrm>
            <a:off x="6354058" y="4518444"/>
            <a:ext cx="315452" cy="369041"/>
            <a:chOff x="6541100" y="2144990"/>
            <a:chExt cx="627897" cy="751331"/>
          </a:xfrm>
        </p:grpSpPr>
        <p:sp>
          <p:nvSpPr>
            <p:cNvPr id="62" name="TextBox 61">
              <a:extLst>
                <a:ext uri="{FF2B5EF4-FFF2-40B4-BE49-F238E27FC236}">
                  <a16:creationId xmlns:a16="http://schemas.microsoft.com/office/drawing/2014/main" id="{9CE8F924-E6E2-FC40-B964-3E7812C7F366}"/>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63" name="TextBox 62">
              <a:extLst>
                <a:ext uri="{FF2B5EF4-FFF2-40B4-BE49-F238E27FC236}">
                  <a16:creationId xmlns:a16="http://schemas.microsoft.com/office/drawing/2014/main" id="{A295F3F3-A6F5-5E45-80D5-C615BB406D6C}"/>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64" name="TextBox 63">
              <a:extLst>
                <a:ext uri="{FF2B5EF4-FFF2-40B4-BE49-F238E27FC236}">
                  <a16:creationId xmlns:a16="http://schemas.microsoft.com/office/drawing/2014/main" id="{F9FC2A00-F6B0-4241-8E38-23A0E8E8CE2C}"/>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65" name="TextBox 64">
              <a:extLst>
                <a:ext uri="{FF2B5EF4-FFF2-40B4-BE49-F238E27FC236}">
                  <a16:creationId xmlns:a16="http://schemas.microsoft.com/office/drawing/2014/main" id="{5DD8876B-6AD6-9E4A-A525-6B457D7C91EF}"/>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66" name="TextBox 65">
              <a:extLst>
                <a:ext uri="{FF2B5EF4-FFF2-40B4-BE49-F238E27FC236}">
                  <a16:creationId xmlns:a16="http://schemas.microsoft.com/office/drawing/2014/main" id="{07569926-CF2F-6540-A78E-0E337F670591}"/>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67" name="TextBox 66">
              <a:extLst>
                <a:ext uri="{FF2B5EF4-FFF2-40B4-BE49-F238E27FC236}">
                  <a16:creationId xmlns:a16="http://schemas.microsoft.com/office/drawing/2014/main" id="{02797B3E-F9B5-1B4F-B2CC-2FCCC12ED868}"/>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68" name="TextBox 67">
              <a:extLst>
                <a:ext uri="{FF2B5EF4-FFF2-40B4-BE49-F238E27FC236}">
                  <a16:creationId xmlns:a16="http://schemas.microsoft.com/office/drawing/2014/main" id="{F4306420-A087-AF4A-9C67-2A3BF9D99235}"/>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69" name="TextBox 68">
              <a:extLst>
                <a:ext uri="{FF2B5EF4-FFF2-40B4-BE49-F238E27FC236}">
                  <a16:creationId xmlns:a16="http://schemas.microsoft.com/office/drawing/2014/main" id="{B197D6E0-E079-8F41-B7F6-02BBBF3FB78A}"/>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70" name="TextBox 69">
              <a:extLst>
                <a:ext uri="{FF2B5EF4-FFF2-40B4-BE49-F238E27FC236}">
                  <a16:creationId xmlns:a16="http://schemas.microsoft.com/office/drawing/2014/main" id="{173D779A-08CA-864B-AD6C-A5853ACC9D0C}"/>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71" name="TextBox 70">
              <a:extLst>
                <a:ext uri="{FF2B5EF4-FFF2-40B4-BE49-F238E27FC236}">
                  <a16:creationId xmlns:a16="http://schemas.microsoft.com/office/drawing/2014/main" id="{9E199FE7-3A7F-094C-856D-5D37F4925EB6}"/>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72" name="TextBox 71">
              <a:extLst>
                <a:ext uri="{FF2B5EF4-FFF2-40B4-BE49-F238E27FC236}">
                  <a16:creationId xmlns:a16="http://schemas.microsoft.com/office/drawing/2014/main" id="{197648EC-9157-8641-ABD2-8DE621B5D602}"/>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73" name="TextBox 72">
              <a:extLst>
                <a:ext uri="{FF2B5EF4-FFF2-40B4-BE49-F238E27FC236}">
                  <a16:creationId xmlns:a16="http://schemas.microsoft.com/office/drawing/2014/main" id="{5C49CC49-7937-9040-B0A0-2CF94B826C0F}"/>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74" name="TextBox 73">
              <a:extLst>
                <a:ext uri="{FF2B5EF4-FFF2-40B4-BE49-F238E27FC236}">
                  <a16:creationId xmlns:a16="http://schemas.microsoft.com/office/drawing/2014/main" id="{244BDB9B-AE3F-EF48-B840-4CD64C053E52}"/>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75" name="TextBox 74">
              <a:extLst>
                <a:ext uri="{FF2B5EF4-FFF2-40B4-BE49-F238E27FC236}">
                  <a16:creationId xmlns:a16="http://schemas.microsoft.com/office/drawing/2014/main" id="{D71A4784-56AA-B342-8A29-3053F47BCA0C}"/>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76" name="TextBox 75">
              <a:extLst>
                <a:ext uri="{FF2B5EF4-FFF2-40B4-BE49-F238E27FC236}">
                  <a16:creationId xmlns:a16="http://schemas.microsoft.com/office/drawing/2014/main" id="{5AB01092-FD4C-CD43-8244-C03A9493DA32}"/>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77" name="TextBox 76">
              <a:extLst>
                <a:ext uri="{FF2B5EF4-FFF2-40B4-BE49-F238E27FC236}">
                  <a16:creationId xmlns:a16="http://schemas.microsoft.com/office/drawing/2014/main" id="{AF9F5A22-B336-0448-BC7E-C22FC51CF6CE}"/>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78" name="TextBox 77">
              <a:extLst>
                <a:ext uri="{FF2B5EF4-FFF2-40B4-BE49-F238E27FC236}">
                  <a16:creationId xmlns:a16="http://schemas.microsoft.com/office/drawing/2014/main" id="{08C68E57-4B81-4844-8A01-CBA5495BD006}"/>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79" name="TextBox 78">
              <a:extLst>
                <a:ext uri="{FF2B5EF4-FFF2-40B4-BE49-F238E27FC236}">
                  <a16:creationId xmlns:a16="http://schemas.microsoft.com/office/drawing/2014/main" id="{ACD3F919-ACDD-4B4D-8E32-89A3FE376FCD}"/>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80" name="TextBox 79">
              <a:extLst>
                <a:ext uri="{FF2B5EF4-FFF2-40B4-BE49-F238E27FC236}">
                  <a16:creationId xmlns:a16="http://schemas.microsoft.com/office/drawing/2014/main" id="{2CB7078E-E674-704E-AEB6-7887525F1400}"/>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81" name="TextBox 80">
              <a:extLst>
                <a:ext uri="{FF2B5EF4-FFF2-40B4-BE49-F238E27FC236}">
                  <a16:creationId xmlns:a16="http://schemas.microsoft.com/office/drawing/2014/main" id="{BE924B3B-4C59-664E-8572-614282416741}"/>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82" name="TextBox 81">
              <a:extLst>
                <a:ext uri="{FF2B5EF4-FFF2-40B4-BE49-F238E27FC236}">
                  <a16:creationId xmlns:a16="http://schemas.microsoft.com/office/drawing/2014/main" id="{8E00AE59-B669-974C-BE77-3D87F40F30EE}"/>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83" name="TextBox 82">
              <a:extLst>
                <a:ext uri="{FF2B5EF4-FFF2-40B4-BE49-F238E27FC236}">
                  <a16:creationId xmlns:a16="http://schemas.microsoft.com/office/drawing/2014/main" id="{A26CD9F9-992A-1343-AA89-F89B04E16BF4}"/>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84" name="TextBox 83">
              <a:extLst>
                <a:ext uri="{FF2B5EF4-FFF2-40B4-BE49-F238E27FC236}">
                  <a16:creationId xmlns:a16="http://schemas.microsoft.com/office/drawing/2014/main" id="{F152D3DE-DD64-784B-ACB4-B3BCC35CE347}"/>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85" name="TextBox 84">
              <a:extLst>
                <a:ext uri="{FF2B5EF4-FFF2-40B4-BE49-F238E27FC236}">
                  <a16:creationId xmlns:a16="http://schemas.microsoft.com/office/drawing/2014/main" id="{0A1D1DEB-BACB-A540-8DEF-3DCD0A302FDC}"/>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86" name="Group 85">
            <a:extLst>
              <a:ext uri="{FF2B5EF4-FFF2-40B4-BE49-F238E27FC236}">
                <a16:creationId xmlns:a16="http://schemas.microsoft.com/office/drawing/2014/main" id="{4D1090CA-6651-A245-887A-F7B281A2C234}"/>
              </a:ext>
            </a:extLst>
          </p:cNvPr>
          <p:cNvGrpSpPr/>
          <p:nvPr/>
        </p:nvGrpSpPr>
        <p:grpSpPr>
          <a:xfrm>
            <a:off x="7086838" y="2556794"/>
            <a:ext cx="2128393" cy="1558673"/>
            <a:chOff x="6541100" y="2144990"/>
            <a:chExt cx="627897" cy="751331"/>
          </a:xfrm>
        </p:grpSpPr>
        <p:sp>
          <p:nvSpPr>
            <p:cNvPr id="87" name="TextBox 86">
              <a:extLst>
                <a:ext uri="{FF2B5EF4-FFF2-40B4-BE49-F238E27FC236}">
                  <a16:creationId xmlns:a16="http://schemas.microsoft.com/office/drawing/2014/main" id="{997E5747-6C06-3143-9B6D-9A26D0FC64CA}"/>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88" name="TextBox 87">
              <a:extLst>
                <a:ext uri="{FF2B5EF4-FFF2-40B4-BE49-F238E27FC236}">
                  <a16:creationId xmlns:a16="http://schemas.microsoft.com/office/drawing/2014/main" id="{28720F8C-3137-1548-A024-3DCB048BAC17}"/>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89" name="TextBox 88">
              <a:extLst>
                <a:ext uri="{FF2B5EF4-FFF2-40B4-BE49-F238E27FC236}">
                  <a16:creationId xmlns:a16="http://schemas.microsoft.com/office/drawing/2014/main" id="{1E5A5D05-F79D-3946-B8EC-AAF45156706C}"/>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90" name="TextBox 89">
              <a:extLst>
                <a:ext uri="{FF2B5EF4-FFF2-40B4-BE49-F238E27FC236}">
                  <a16:creationId xmlns:a16="http://schemas.microsoft.com/office/drawing/2014/main" id="{90A1441C-1EF6-A04D-87F9-CAC906407360}"/>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91" name="TextBox 90">
              <a:extLst>
                <a:ext uri="{FF2B5EF4-FFF2-40B4-BE49-F238E27FC236}">
                  <a16:creationId xmlns:a16="http://schemas.microsoft.com/office/drawing/2014/main" id="{1C99EB0E-C004-5241-83F6-BE251967DDBB}"/>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92" name="TextBox 91">
              <a:extLst>
                <a:ext uri="{FF2B5EF4-FFF2-40B4-BE49-F238E27FC236}">
                  <a16:creationId xmlns:a16="http://schemas.microsoft.com/office/drawing/2014/main" id="{2FD36CC5-F242-374A-9E7D-76F94DBB8FB8}"/>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93" name="TextBox 92">
              <a:extLst>
                <a:ext uri="{FF2B5EF4-FFF2-40B4-BE49-F238E27FC236}">
                  <a16:creationId xmlns:a16="http://schemas.microsoft.com/office/drawing/2014/main" id="{6574BFA9-57F0-BA47-87A6-755E191DEB65}"/>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94" name="TextBox 93">
              <a:extLst>
                <a:ext uri="{FF2B5EF4-FFF2-40B4-BE49-F238E27FC236}">
                  <a16:creationId xmlns:a16="http://schemas.microsoft.com/office/drawing/2014/main" id="{9773C39B-80B0-BE45-86C9-6CD333177706}"/>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95" name="TextBox 94">
              <a:extLst>
                <a:ext uri="{FF2B5EF4-FFF2-40B4-BE49-F238E27FC236}">
                  <a16:creationId xmlns:a16="http://schemas.microsoft.com/office/drawing/2014/main" id="{419A2E9A-1286-FC42-B101-F6B0E68CD351}"/>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96" name="TextBox 95">
              <a:extLst>
                <a:ext uri="{FF2B5EF4-FFF2-40B4-BE49-F238E27FC236}">
                  <a16:creationId xmlns:a16="http://schemas.microsoft.com/office/drawing/2014/main" id="{26FEB420-1837-4B4A-A209-A95FC677D1DE}"/>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97" name="TextBox 96">
              <a:extLst>
                <a:ext uri="{FF2B5EF4-FFF2-40B4-BE49-F238E27FC236}">
                  <a16:creationId xmlns:a16="http://schemas.microsoft.com/office/drawing/2014/main" id="{A0DE98A1-2FAB-8A4F-B6B7-EC5922DA0264}"/>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98" name="TextBox 97">
              <a:extLst>
                <a:ext uri="{FF2B5EF4-FFF2-40B4-BE49-F238E27FC236}">
                  <a16:creationId xmlns:a16="http://schemas.microsoft.com/office/drawing/2014/main" id="{4B12AB26-5552-9246-B24C-9687C22CEAF5}"/>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99" name="TextBox 98">
              <a:extLst>
                <a:ext uri="{FF2B5EF4-FFF2-40B4-BE49-F238E27FC236}">
                  <a16:creationId xmlns:a16="http://schemas.microsoft.com/office/drawing/2014/main" id="{AB00C678-6BE0-3947-A3B0-E4EE6771A2C6}"/>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100" name="TextBox 99">
              <a:extLst>
                <a:ext uri="{FF2B5EF4-FFF2-40B4-BE49-F238E27FC236}">
                  <a16:creationId xmlns:a16="http://schemas.microsoft.com/office/drawing/2014/main" id="{D89697E9-1178-AF4F-9E33-4446CC3EC5C2}"/>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101" name="TextBox 100">
              <a:extLst>
                <a:ext uri="{FF2B5EF4-FFF2-40B4-BE49-F238E27FC236}">
                  <a16:creationId xmlns:a16="http://schemas.microsoft.com/office/drawing/2014/main" id="{B618EDE3-8E41-234B-AAFD-1D5EE469D258}"/>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102" name="TextBox 101">
              <a:extLst>
                <a:ext uri="{FF2B5EF4-FFF2-40B4-BE49-F238E27FC236}">
                  <a16:creationId xmlns:a16="http://schemas.microsoft.com/office/drawing/2014/main" id="{DBE6DFB8-845B-C64C-A572-CC064E10BA5E}"/>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103" name="TextBox 102">
              <a:extLst>
                <a:ext uri="{FF2B5EF4-FFF2-40B4-BE49-F238E27FC236}">
                  <a16:creationId xmlns:a16="http://schemas.microsoft.com/office/drawing/2014/main" id="{68BDE864-D624-B04C-9AE1-9CF14D39654B}"/>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104" name="TextBox 103">
              <a:extLst>
                <a:ext uri="{FF2B5EF4-FFF2-40B4-BE49-F238E27FC236}">
                  <a16:creationId xmlns:a16="http://schemas.microsoft.com/office/drawing/2014/main" id="{2FDCB889-208A-0F47-8D96-D1C5A1C9D534}"/>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105" name="TextBox 104">
              <a:extLst>
                <a:ext uri="{FF2B5EF4-FFF2-40B4-BE49-F238E27FC236}">
                  <a16:creationId xmlns:a16="http://schemas.microsoft.com/office/drawing/2014/main" id="{AF620769-F3C1-D74A-B074-8FD1820174B5}"/>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106" name="TextBox 105">
              <a:extLst>
                <a:ext uri="{FF2B5EF4-FFF2-40B4-BE49-F238E27FC236}">
                  <a16:creationId xmlns:a16="http://schemas.microsoft.com/office/drawing/2014/main" id="{1217E89F-FD25-5B42-BF49-3D600BD77105}"/>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107" name="TextBox 106">
              <a:extLst>
                <a:ext uri="{FF2B5EF4-FFF2-40B4-BE49-F238E27FC236}">
                  <a16:creationId xmlns:a16="http://schemas.microsoft.com/office/drawing/2014/main" id="{37D86E60-57BF-454D-88C4-44F3FD11A5C4}"/>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108" name="TextBox 107">
              <a:extLst>
                <a:ext uri="{FF2B5EF4-FFF2-40B4-BE49-F238E27FC236}">
                  <a16:creationId xmlns:a16="http://schemas.microsoft.com/office/drawing/2014/main" id="{E26E7FAA-8075-FC42-AA68-A5E8C951CD0E}"/>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109" name="TextBox 108">
              <a:extLst>
                <a:ext uri="{FF2B5EF4-FFF2-40B4-BE49-F238E27FC236}">
                  <a16:creationId xmlns:a16="http://schemas.microsoft.com/office/drawing/2014/main" id="{13096C87-DCD2-BB4C-9FDA-73517A39B957}"/>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110" name="TextBox 109">
              <a:extLst>
                <a:ext uri="{FF2B5EF4-FFF2-40B4-BE49-F238E27FC236}">
                  <a16:creationId xmlns:a16="http://schemas.microsoft.com/office/drawing/2014/main" id="{C794E0A1-9938-BC4C-AA04-70647DA6EE48}"/>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112" name="Group 111">
            <a:extLst>
              <a:ext uri="{FF2B5EF4-FFF2-40B4-BE49-F238E27FC236}">
                <a16:creationId xmlns:a16="http://schemas.microsoft.com/office/drawing/2014/main" id="{ED8CF8BA-BE9A-AE43-B6F2-FEF49BFD74F1}"/>
              </a:ext>
            </a:extLst>
          </p:cNvPr>
          <p:cNvGrpSpPr/>
          <p:nvPr/>
        </p:nvGrpSpPr>
        <p:grpSpPr>
          <a:xfrm>
            <a:off x="5166308" y="2520889"/>
            <a:ext cx="2128393" cy="1558673"/>
            <a:chOff x="6541100" y="2144990"/>
            <a:chExt cx="627897" cy="751331"/>
          </a:xfrm>
        </p:grpSpPr>
        <p:sp>
          <p:nvSpPr>
            <p:cNvPr id="113" name="TextBox 112">
              <a:extLst>
                <a:ext uri="{FF2B5EF4-FFF2-40B4-BE49-F238E27FC236}">
                  <a16:creationId xmlns:a16="http://schemas.microsoft.com/office/drawing/2014/main" id="{F728F00E-2CB9-984D-8E5F-13BC6C595444}"/>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114" name="TextBox 113">
              <a:extLst>
                <a:ext uri="{FF2B5EF4-FFF2-40B4-BE49-F238E27FC236}">
                  <a16:creationId xmlns:a16="http://schemas.microsoft.com/office/drawing/2014/main" id="{C1E0FB70-95C8-6045-8B23-64228D99D0E8}"/>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115" name="TextBox 114">
              <a:extLst>
                <a:ext uri="{FF2B5EF4-FFF2-40B4-BE49-F238E27FC236}">
                  <a16:creationId xmlns:a16="http://schemas.microsoft.com/office/drawing/2014/main" id="{CC7A2ECB-337C-8F4B-84FC-5EE763F3451C}"/>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116" name="TextBox 115">
              <a:extLst>
                <a:ext uri="{FF2B5EF4-FFF2-40B4-BE49-F238E27FC236}">
                  <a16:creationId xmlns:a16="http://schemas.microsoft.com/office/drawing/2014/main" id="{B4D7FF08-9A37-2445-89B5-C5BE3B7EE200}"/>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117" name="TextBox 116">
              <a:extLst>
                <a:ext uri="{FF2B5EF4-FFF2-40B4-BE49-F238E27FC236}">
                  <a16:creationId xmlns:a16="http://schemas.microsoft.com/office/drawing/2014/main" id="{51D6A8D2-6396-7742-AE86-1C087249CAEF}"/>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118" name="TextBox 117">
              <a:extLst>
                <a:ext uri="{FF2B5EF4-FFF2-40B4-BE49-F238E27FC236}">
                  <a16:creationId xmlns:a16="http://schemas.microsoft.com/office/drawing/2014/main" id="{AE1A5F06-CC87-0544-B518-509BE7847148}"/>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119" name="TextBox 118">
              <a:extLst>
                <a:ext uri="{FF2B5EF4-FFF2-40B4-BE49-F238E27FC236}">
                  <a16:creationId xmlns:a16="http://schemas.microsoft.com/office/drawing/2014/main" id="{2C241448-9FA5-BB4F-88C3-9A41FACDA612}"/>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120" name="TextBox 119">
              <a:extLst>
                <a:ext uri="{FF2B5EF4-FFF2-40B4-BE49-F238E27FC236}">
                  <a16:creationId xmlns:a16="http://schemas.microsoft.com/office/drawing/2014/main" id="{57A7548B-5BA3-CB44-A42B-56A337209BE3}"/>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121" name="TextBox 120">
              <a:extLst>
                <a:ext uri="{FF2B5EF4-FFF2-40B4-BE49-F238E27FC236}">
                  <a16:creationId xmlns:a16="http://schemas.microsoft.com/office/drawing/2014/main" id="{DCDF9FA0-3E4B-7B49-9638-2CD7A06A53C4}"/>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122" name="TextBox 121">
              <a:extLst>
                <a:ext uri="{FF2B5EF4-FFF2-40B4-BE49-F238E27FC236}">
                  <a16:creationId xmlns:a16="http://schemas.microsoft.com/office/drawing/2014/main" id="{C6DB473C-DD9A-6C40-AB95-7381451526E9}"/>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123" name="TextBox 122">
              <a:extLst>
                <a:ext uri="{FF2B5EF4-FFF2-40B4-BE49-F238E27FC236}">
                  <a16:creationId xmlns:a16="http://schemas.microsoft.com/office/drawing/2014/main" id="{546CA1A9-7461-1A45-823F-2D2053079688}"/>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124" name="TextBox 123">
              <a:extLst>
                <a:ext uri="{FF2B5EF4-FFF2-40B4-BE49-F238E27FC236}">
                  <a16:creationId xmlns:a16="http://schemas.microsoft.com/office/drawing/2014/main" id="{7E1936E6-92A5-054B-9D87-77A618042953}"/>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125" name="TextBox 124">
              <a:extLst>
                <a:ext uri="{FF2B5EF4-FFF2-40B4-BE49-F238E27FC236}">
                  <a16:creationId xmlns:a16="http://schemas.microsoft.com/office/drawing/2014/main" id="{8079E8E9-2EA4-2341-A141-9A9AB2DE3E83}"/>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126" name="TextBox 125">
              <a:extLst>
                <a:ext uri="{FF2B5EF4-FFF2-40B4-BE49-F238E27FC236}">
                  <a16:creationId xmlns:a16="http://schemas.microsoft.com/office/drawing/2014/main" id="{A7750531-75E1-F449-BE05-CFEBE851B113}"/>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127" name="TextBox 126">
              <a:extLst>
                <a:ext uri="{FF2B5EF4-FFF2-40B4-BE49-F238E27FC236}">
                  <a16:creationId xmlns:a16="http://schemas.microsoft.com/office/drawing/2014/main" id="{880F64E3-1DE3-5F41-912A-9585AF21E871}"/>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128" name="TextBox 127">
              <a:extLst>
                <a:ext uri="{FF2B5EF4-FFF2-40B4-BE49-F238E27FC236}">
                  <a16:creationId xmlns:a16="http://schemas.microsoft.com/office/drawing/2014/main" id="{C55080D6-91D1-9D45-89F3-3328CEDCB32F}"/>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129" name="TextBox 128">
              <a:extLst>
                <a:ext uri="{FF2B5EF4-FFF2-40B4-BE49-F238E27FC236}">
                  <a16:creationId xmlns:a16="http://schemas.microsoft.com/office/drawing/2014/main" id="{7C3C9C6B-B0B2-A94A-AE6F-DF54B6065E47}"/>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130" name="TextBox 129">
              <a:extLst>
                <a:ext uri="{FF2B5EF4-FFF2-40B4-BE49-F238E27FC236}">
                  <a16:creationId xmlns:a16="http://schemas.microsoft.com/office/drawing/2014/main" id="{19A23A30-0C65-8F49-AA22-808558CA9FBE}"/>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131" name="TextBox 130">
              <a:extLst>
                <a:ext uri="{FF2B5EF4-FFF2-40B4-BE49-F238E27FC236}">
                  <a16:creationId xmlns:a16="http://schemas.microsoft.com/office/drawing/2014/main" id="{2E918604-B641-B74C-9937-4F6611EF6273}"/>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132" name="TextBox 131">
              <a:extLst>
                <a:ext uri="{FF2B5EF4-FFF2-40B4-BE49-F238E27FC236}">
                  <a16:creationId xmlns:a16="http://schemas.microsoft.com/office/drawing/2014/main" id="{600263D1-AFE6-E746-ACAB-3E5CB8E8CFF2}"/>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133" name="TextBox 132">
              <a:extLst>
                <a:ext uri="{FF2B5EF4-FFF2-40B4-BE49-F238E27FC236}">
                  <a16:creationId xmlns:a16="http://schemas.microsoft.com/office/drawing/2014/main" id="{995EE47A-4E48-CF41-A1DD-A109AEEC7638}"/>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134" name="TextBox 133">
              <a:extLst>
                <a:ext uri="{FF2B5EF4-FFF2-40B4-BE49-F238E27FC236}">
                  <a16:creationId xmlns:a16="http://schemas.microsoft.com/office/drawing/2014/main" id="{00D15539-F1C4-6046-98C4-CD3E6414FE5B}"/>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135" name="TextBox 134">
              <a:extLst>
                <a:ext uri="{FF2B5EF4-FFF2-40B4-BE49-F238E27FC236}">
                  <a16:creationId xmlns:a16="http://schemas.microsoft.com/office/drawing/2014/main" id="{3B26D9A5-11E5-254D-8D97-0B848C3A1FC6}"/>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136" name="TextBox 135">
              <a:extLst>
                <a:ext uri="{FF2B5EF4-FFF2-40B4-BE49-F238E27FC236}">
                  <a16:creationId xmlns:a16="http://schemas.microsoft.com/office/drawing/2014/main" id="{5F045975-8DC8-A347-85F4-0539CA03BB19}"/>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137" name="Group 136">
            <a:extLst>
              <a:ext uri="{FF2B5EF4-FFF2-40B4-BE49-F238E27FC236}">
                <a16:creationId xmlns:a16="http://schemas.microsoft.com/office/drawing/2014/main" id="{949EAC3D-1201-BD43-BD40-85B0F707D8BE}"/>
              </a:ext>
            </a:extLst>
          </p:cNvPr>
          <p:cNvGrpSpPr/>
          <p:nvPr/>
        </p:nvGrpSpPr>
        <p:grpSpPr>
          <a:xfrm>
            <a:off x="3111601" y="4750251"/>
            <a:ext cx="2128393" cy="1558673"/>
            <a:chOff x="6541100" y="2144990"/>
            <a:chExt cx="627897" cy="751331"/>
          </a:xfrm>
        </p:grpSpPr>
        <p:sp>
          <p:nvSpPr>
            <p:cNvPr id="138" name="TextBox 137">
              <a:extLst>
                <a:ext uri="{FF2B5EF4-FFF2-40B4-BE49-F238E27FC236}">
                  <a16:creationId xmlns:a16="http://schemas.microsoft.com/office/drawing/2014/main" id="{F6767760-5089-5546-A1C8-2BF572345434}"/>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139" name="TextBox 138">
              <a:extLst>
                <a:ext uri="{FF2B5EF4-FFF2-40B4-BE49-F238E27FC236}">
                  <a16:creationId xmlns:a16="http://schemas.microsoft.com/office/drawing/2014/main" id="{C05B02F4-08B9-1147-987F-80878930EEA8}"/>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140" name="TextBox 139">
              <a:extLst>
                <a:ext uri="{FF2B5EF4-FFF2-40B4-BE49-F238E27FC236}">
                  <a16:creationId xmlns:a16="http://schemas.microsoft.com/office/drawing/2014/main" id="{C2EAD50A-1C1E-1248-832D-B66868F3B032}"/>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141" name="TextBox 140">
              <a:extLst>
                <a:ext uri="{FF2B5EF4-FFF2-40B4-BE49-F238E27FC236}">
                  <a16:creationId xmlns:a16="http://schemas.microsoft.com/office/drawing/2014/main" id="{5CD28B2C-558B-DB45-86C3-90D61070D04A}"/>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142" name="TextBox 141">
              <a:extLst>
                <a:ext uri="{FF2B5EF4-FFF2-40B4-BE49-F238E27FC236}">
                  <a16:creationId xmlns:a16="http://schemas.microsoft.com/office/drawing/2014/main" id="{58C24A7F-357A-1045-8181-3770ED1E2878}"/>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143" name="TextBox 142">
              <a:extLst>
                <a:ext uri="{FF2B5EF4-FFF2-40B4-BE49-F238E27FC236}">
                  <a16:creationId xmlns:a16="http://schemas.microsoft.com/office/drawing/2014/main" id="{83E4320E-0105-4E4D-BDCA-E1280B3A8BB9}"/>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144" name="TextBox 143">
              <a:extLst>
                <a:ext uri="{FF2B5EF4-FFF2-40B4-BE49-F238E27FC236}">
                  <a16:creationId xmlns:a16="http://schemas.microsoft.com/office/drawing/2014/main" id="{B940E5EA-5834-B74D-B095-9E5CC8D91EA2}"/>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145" name="TextBox 144">
              <a:extLst>
                <a:ext uri="{FF2B5EF4-FFF2-40B4-BE49-F238E27FC236}">
                  <a16:creationId xmlns:a16="http://schemas.microsoft.com/office/drawing/2014/main" id="{A6E56370-BDC9-4847-9142-2F6836FE17FA}"/>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146" name="TextBox 145">
              <a:extLst>
                <a:ext uri="{FF2B5EF4-FFF2-40B4-BE49-F238E27FC236}">
                  <a16:creationId xmlns:a16="http://schemas.microsoft.com/office/drawing/2014/main" id="{7F66DBBE-F47F-2543-AEA6-66F65E5EAEDF}"/>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147" name="TextBox 146">
              <a:extLst>
                <a:ext uri="{FF2B5EF4-FFF2-40B4-BE49-F238E27FC236}">
                  <a16:creationId xmlns:a16="http://schemas.microsoft.com/office/drawing/2014/main" id="{ADAE1F8B-B44D-954B-A6F2-BF659F336A3B}"/>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148" name="TextBox 147">
              <a:extLst>
                <a:ext uri="{FF2B5EF4-FFF2-40B4-BE49-F238E27FC236}">
                  <a16:creationId xmlns:a16="http://schemas.microsoft.com/office/drawing/2014/main" id="{19544AEC-354F-C94B-8C81-2D726AAB6C8E}"/>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149" name="TextBox 148">
              <a:extLst>
                <a:ext uri="{FF2B5EF4-FFF2-40B4-BE49-F238E27FC236}">
                  <a16:creationId xmlns:a16="http://schemas.microsoft.com/office/drawing/2014/main" id="{4C447DEF-5CE1-054D-A3D6-CAB4283236E1}"/>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150" name="TextBox 149">
              <a:extLst>
                <a:ext uri="{FF2B5EF4-FFF2-40B4-BE49-F238E27FC236}">
                  <a16:creationId xmlns:a16="http://schemas.microsoft.com/office/drawing/2014/main" id="{733816BB-1847-F140-83A8-840676B99CFD}"/>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151" name="TextBox 150">
              <a:extLst>
                <a:ext uri="{FF2B5EF4-FFF2-40B4-BE49-F238E27FC236}">
                  <a16:creationId xmlns:a16="http://schemas.microsoft.com/office/drawing/2014/main" id="{16AD38B1-8F37-1847-835E-50EA3319A2DB}"/>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152" name="TextBox 151">
              <a:extLst>
                <a:ext uri="{FF2B5EF4-FFF2-40B4-BE49-F238E27FC236}">
                  <a16:creationId xmlns:a16="http://schemas.microsoft.com/office/drawing/2014/main" id="{CD9E740D-F164-7C47-A0E2-2110D627EBD2}"/>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153" name="TextBox 152">
              <a:extLst>
                <a:ext uri="{FF2B5EF4-FFF2-40B4-BE49-F238E27FC236}">
                  <a16:creationId xmlns:a16="http://schemas.microsoft.com/office/drawing/2014/main" id="{96CB6D47-4C0A-E348-83B6-9B1A09C5D161}"/>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154" name="TextBox 153">
              <a:extLst>
                <a:ext uri="{FF2B5EF4-FFF2-40B4-BE49-F238E27FC236}">
                  <a16:creationId xmlns:a16="http://schemas.microsoft.com/office/drawing/2014/main" id="{A77DE418-6E24-3243-B2EE-768F9A285442}"/>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155" name="TextBox 154">
              <a:extLst>
                <a:ext uri="{FF2B5EF4-FFF2-40B4-BE49-F238E27FC236}">
                  <a16:creationId xmlns:a16="http://schemas.microsoft.com/office/drawing/2014/main" id="{31A5511B-CD5B-B047-8A56-6035A09B34C8}"/>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156" name="TextBox 155">
              <a:extLst>
                <a:ext uri="{FF2B5EF4-FFF2-40B4-BE49-F238E27FC236}">
                  <a16:creationId xmlns:a16="http://schemas.microsoft.com/office/drawing/2014/main" id="{B371DC7B-7CE3-884D-98BD-B4620CC0058A}"/>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157" name="TextBox 156">
              <a:extLst>
                <a:ext uri="{FF2B5EF4-FFF2-40B4-BE49-F238E27FC236}">
                  <a16:creationId xmlns:a16="http://schemas.microsoft.com/office/drawing/2014/main" id="{F6E92A79-14FD-2941-B8C3-9478223F1CDD}"/>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158" name="TextBox 157">
              <a:extLst>
                <a:ext uri="{FF2B5EF4-FFF2-40B4-BE49-F238E27FC236}">
                  <a16:creationId xmlns:a16="http://schemas.microsoft.com/office/drawing/2014/main" id="{A5CF562E-B86C-4740-A04E-A805EC840F41}"/>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159" name="TextBox 158">
              <a:extLst>
                <a:ext uri="{FF2B5EF4-FFF2-40B4-BE49-F238E27FC236}">
                  <a16:creationId xmlns:a16="http://schemas.microsoft.com/office/drawing/2014/main" id="{6C41D5D2-0507-4648-80FB-9A40ACCAC62F}"/>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160" name="TextBox 159">
              <a:extLst>
                <a:ext uri="{FF2B5EF4-FFF2-40B4-BE49-F238E27FC236}">
                  <a16:creationId xmlns:a16="http://schemas.microsoft.com/office/drawing/2014/main" id="{C4A0EBC7-B16A-1847-953F-44EAAA1CE51C}"/>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161" name="TextBox 160">
              <a:extLst>
                <a:ext uri="{FF2B5EF4-FFF2-40B4-BE49-F238E27FC236}">
                  <a16:creationId xmlns:a16="http://schemas.microsoft.com/office/drawing/2014/main" id="{EF253F1F-5513-064E-B7C4-6FD024A3F65D}"/>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162" name="Group 161">
            <a:extLst>
              <a:ext uri="{FF2B5EF4-FFF2-40B4-BE49-F238E27FC236}">
                <a16:creationId xmlns:a16="http://schemas.microsoft.com/office/drawing/2014/main" id="{88D9D7CF-8792-8547-BB76-8FE9B3BC1299}"/>
              </a:ext>
            </a:extLst>
          </p:cNvPr>
          <p:cNvGrpSpPr/>
          <p:nvPr/>
        </p:nvGrpSpPr>
        <p:grpSpPr>
          <a:xfrm>
            <a:off x="5543550" y="4319095"/>
            <a:ext cx="1288080" cy="1039692"/>
            <a:chOff x="6541100" y="2144990"/>
            <a:chExt cx="627897" cy="751331"/>
          </a:xfrm>
        </p:grpSpPr>
        <p:sp>
          <p:nvSpPr>
            <p:cNvPr id="163" name="TextBox 162">
              <a:extLst>
                <a:ext uri="{FF2B5EF4-FFF2-40B4-BE49-F238E27FC236}">
                  <a16:creationId xmlns:a16="http://schemas.microsoft.com/office/drawing/2014/main" id="{BB0463BF-E6B0-B846-8026-905E1EC68ECD}"/>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164" name="TextBox 163">
              <a:extLst>
                <a:ext uri="{FF2B5EF4-FFF2-40B4-BE49-F238E27FC236}">
                  <a16:creationId xmlns:a16="http://schemas.microsoft.com/office/drawing/2014/main" id="{A5B83D80-01A1-0A42-B58A-37140147DC76}"/>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165" name="TextBox 164">
              <a:extLst>
                <a:ext uri="{FF2B5EF4-FFF2-40B4-BE49-F238E27FC236}">
                  <a16:creationId xmlns:a16="http://schemas.microsoft.com/office/drawing/2014/main" id="{86F4C233-6608-FB4D-A68C-0AE02747DC99}"/>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166" name="TextBox 165">
              <a:extLst>
                <a:ext uri="{FF2B5EF4-FFF2-40B4-BE49-F238E27FC236}">
                  <a16:creationId xmlns:a16="http://schemas.microsoft.com/office/drawing/2014/main" id="{351FB880-342E-0242-A264-2F274C5AD696}"/>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167" name="TextBox 166">
              <a:extLst>
                <a:ext uri="{FF2B5EF4-FFF2-40B4-BE49-F238E27FC236}">
                  <a16:creationId xmlns:a16="http://schemas.microsoft.com/office/drawing/2014/main" id="{79884555-1EEC-BD44-86B0-3557757E01B2}"/>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168" name="TextBox 167">
              <a:extLst>
                <a:ext uri="{FF2B5EF4-FFF2-40B4-BE49-F238E27FC236}">
                  <a16:creationId xmlns:a16="http://schemas.microsoft.com/office/drawing/2014/main" id="{49CCB5E0-8BFE-C649-9ABB-425318ABCBD4}"/>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169" name="TextBox 168">
              <a:extLst>
                <a:ext uri="{FF2B5EF4-FFF2-40B4-BE49-F238E27FC236}">
                  <a16:creationId xmlns:a16="http://schemas.microsoft.com/office/drawing/2014/main" id="{739B8B6B-D78D-524D-8DA4-C082A3E5734A}"/>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170" name="TextBox 169">
              <a:extLst>
                <a:ext uri="{FF2B5EF4-FFF2-40B4-BE49-F238E27FC236}">
                  <a16:creationId xmlns:a16="http://schemas.microsoft.com/office/drawing/2014/main" id="{ED980D3A-6939-F74D-965F-9ED33EF9BCB8}"/>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171" name="TextBox 170">
              <a:extLst>
                <a:ext uri="{FF2B5EF4-FFF2-40B4-BE49-F238E27FC236}">
                  <a16:creationId xmlns:a16="http://schemas.microsoft.com/office/drawing/2014/main" id="{8584D606-766B-5E47-9497-A969D983CC9C}"/>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172" name="TextBox 171">
              <a:extLst>
                <a:ext uri="{FF2B5EF4-FFF2-40B4-BE49-F238E27FC236}">
                  <a16:creationId xmlns:a16="http://schemas.microsoft.com/office/drawing/2014/main" id="{627AC772-3397-E843-BABD-A4014C513E87}"/>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173" name="TextBox 172">
              <a:extLst>
                <a:ext uri="{FF2B5EF4-FFF2-40B4-BE49-F238E27FC236}">
                  <a16:creationId xmlns:a16="http://schemas.microsoft.com/office/drawing/2014/main" id="{276BBB87-E502-064E-9F95-84FF60E9C697}"/>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174" name="TextBox 173">
              <a:extLst>
                <a:ext uri="{FF2B5EF4-FFF2-40B4-BE49-F238E27FC236}">
                  <a16:creationId xmlns:a16="http://schemas.microsoft.com/office/drawing/2014/main" id="{A3F0EF35-E7B3-074F-8E0F-3E7905812E21}"/>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175" name="TextBox 174">
              <a:extLst>
                <a:ext uri="{FF2B5EF4-FFF2-40B4-BE49-F238E27FC236}">
                  <a16:creationId xmlns:a16="http://schemas.microsoft.com/office/drawing/2014/main" id="{B64EC4E1-04F2-A947-9945-B41D0A0D4C57}"/>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176" name="TextBox 175">
              <a:extLst>
                <a:ext uri="{FF2B5EF4-FFF2-40B4-BE49-F238E27FC236}">
                  <a16:creationId xmlns:a16="http://schemas.microsoft.com/office/drawing/2014/main" id="{2350250E-691A-914E-BF84-538FACA99B94}"/>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177" name="TextBox 176">
              <a:extLst>
                <a:ext uri="{FF2B5EF4-FFF2-40B4-BE49-F238E27FC236}">
                  <a16:creationId xmlns:a16="http://schemas.microsoft.com/office/drawing/2014/main" id="{162B9D27-C68E-D245-8077-CA7AD9F769F3}"/>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178" name="TextBox 177">
              <a:extLst>
                <a:ext uri="{FF2B5EF4-FFF2-40B4-BE49-F238E27FC236}">
                  <a16:creationId xmlns:a16="http://schemas.microsoft.com/office/drawing/2014/main" id="{5DEFE5BB-6CE8-7345-B98A-E48D9371CC6D}"/>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179" name="TextBox 178">
              <a:extLst>
                <a:ext uri="{FF2B5EF4-FFF2-40B4-BE49-F238E27FC236}">
                  <a16:creationId xmlns:a16="http://schemas.microsoft.com/office/drawing/2014/main" id="{68A9D0AF-BAAA-2444-820A-1831E3281DA1}"/>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180" name="TextBox 179">
              <a:extLst>
                <a:ext uri="{FF2B5EF4-FFF2-40B4-BE49-F238E27FC236}">
                  <a16:creationId xmlns:a16="http://schemas.microsoft.com/office/drawing/2014/main" id="{BDE5BB39-03BB-E540-9AC5-D7ACECA5A693}"/>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181" name="TextBox 180">
              <a:extLst>
                <a:ext uri="{FF2B5EF4-FFF2-40B4-BE49-F238E27FC236}">
                  <a16:creationId xmlns:a16="http://schemas.microsoft.com/office/drawing/2014/main" id="{08FA95D3-E3F5-D04A-A2FC-BAACB710AB1C}"/>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182" name="TextBox 181">
              <a:extLst>
                <a:ext uri="{FF2B5EF4-FFF2-40B4-BE49-F238E27FC236}">
                  <a16:creationId xmlns:a16="http://schemas.microsoft.com/office/drawing/2014/main" id="{5CA8D4A7-8584-1943-9B15-E9B9E06C0CF3}"/>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183" name="TextBox 182">
              <a:extLst>
                <a:ext uri="{FF2B5EF4-FFF2-40B4-BE49-F238E27FC236}">
                  <a16:creationId xmlns:a16="http://schemas.microsoft.com/office/drawing/2014/main" id="{2FA3C2B7-7795-2548-905C-21C874DD6D4B}"/>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184" name="TextBox 183">
              <a:extLst>
                <a:ext uri="{FF2B5EF4-FFF2-40B4-BE49-F238E27FC236}">
                  <a16:creationId xmlns:a16="http://schemas.microsoft.com/office/drawing/2014/main" id="{FDBD13D0-257E-5445-8402-976661DB8165}"/>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185" name="TextBox 184">
              <a:extLst>
                <a:ext uri="{FF2B5EF4-FFF2-40B4-BE49-F238E27FC236}">
                  <a16:creationId xmlns:a16="http://schemas.microsoft.com/office/drawing/2014/main" id="{EFEA3467-68C8-DD4B-9A15-83310E69E016}"/>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186" name="TextBox 185">
              <a:extLst>
                <a:ext uri="{FF2B5EF4-FFF2-40B4-BE49-F238E27FC236}">
                  <a16:creationId xmlns:a16="http://schemas.microsoft.com/office/drawing/2014/main" id="{B0534A31-C004-CA42-A36C-130377812875}"/>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187" name="Group 186">
            <a:extLst>
              <a:ext uri="{FF2B5EF4-FFF2-40B4-BE49-F238E27FC236}">
                <a16:creationId xmlns:a16="http://schemas.microsoft.com/office/drawing/2014/main" id="{B3721306-1C11-494F-87AC-D7F6F4165DEC}"/>
              </a:ext>
            </a:extLst>
          </p:cNvPr>
          <p:cNvGrpSpPr/>
          <p:nvPr/>
        </p:nvGrpSpPr>
        <p:grpSpPr>
          <a:xfrm>
            <a:off x="1029639" y="2718895"/>
            <a:ext cx="1288080" cy="1039692"/>
            <a:chOff x="6541100" y="2144990"/>
            <a:chExt cx="627897" cy="751331"/>
          </a:xfrm>
        </p:grpSpPr>
        <p:sp>
          <p:nvSpPr>
            <p:cNvPr id="188" name="TextBox 187">
              <a:extLst>
                <a:ext uri="{FF2B5EF4-FFF2-40B4-BE49-F238E27FC236}">
                  <a16:creationId xmlns:a16="http://schemas.microsoft.com/office/drawing/2014/main" id="{C2CEF2E5-1A86-9240-9EC4-CC4EFD51E5CA}"/>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189" name="TextBox 188">
              <a:extLst>
                <a:ext uri="{FF2B5EF4-FFF2-40B4-BE49-F238E27FC236}">
                  <a16:creationId xmlns:a16="http://schemas.microsoft.com/office/drawing/2014/main" id="{D977FCB7-5970-F24C-B18A-FDEF11DE9BAC}"/>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190" name="TextBox 189">
              <a:extLst>
                <a:ext uri="{FF2B5EF4-FFF2-40B4-BE49-F238E27FC236}">
                  <a16:creationId xmlns:a16="http://schemas.microsoft.com/office/drawing/2014/main" id="{CDD325CE-4B15-0146-9EF7-6F2D75516790}"/>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191" name="TextBox 190">
              <a:extLst>
                <a:ext uri="{FF2B5EF4-FFF2-40B4-BE49-F238E27FC236}">
                  <a16:creationId xmlns:a16="http://schemas.microsoft.com/office/drawing/2014/main" id="{433118E7-6DDC-9445-96DA-E668360C7075}"/>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192" name="TextBox 191">
              <a:extLst>
                <a:ext uri="{FF2B5EF4-FFF2-40B4-BE49-F238E27FC236}">
                  <a16:creationId xmlns:a16="http://schemas.microsoft.com/office/drawing/2014/main" id="{B4664CD5-48DE-9F4D-8EE1-E30C97291C66}"/>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193" name="TextBox 192">
              <a:extLst>
                <a:ext uri="{FF2B5EF4-FFF2-40B4-BE49-F238E27FC236}">
                  <a16:creationId xmlns:a16="http://schemas.microsoft.com/office/drawing/2014/main" id="{F479502A-04E3-1D4B-AA47-060C1A5678D2}"/>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194" name="TextBox 193">
              <a:extLst>
                <a:ext uri="{FF2B5EF4-FFF2-40B4-BE49-F238E27FC236}">
                  <a16:creationId xmlns:a16="http://schemas.microsoft.com/office/drawing/2014/main" id="{C345893A-CBD9-5142-8140-84F8C6C260B0}"/>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195" name="TextBox 194">
              <a:extLst>
                <a:ext uri="{FF2B5EF4-FFF2-40B4-BE49-F238E27FC236}">
                  <a16:creationId xmlns:a16="http://schemas.microsoft.com/office/drawing/2014/main" id="{DAE1C869-C382-B949-A98F-406CB3EDC4CB}"/>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196" name="TextBox 195">
              <a:extLst>
                <a:ext uri="{FF2B5EF4-FFF2-40B4-BE49-F238E27FC236}">
                  <a16:creationId xmlns:a16="http://schemas.microsoft.com/office/drawing/2014/main" id="{1374BEFB-E938-0A4A-953D-27D85CC42BBC}"/>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197" name="TextBox 196">
              <a:extLst>
                <a:ext uri="{FF2B5EF4-FFF2-40B4-BE49-F238E27FC236}">
                  <a16:creationId xmlns:a16="http://schemas.microsoft.com/office/drawing/2014/main" id="{39460ADE-0747-D247-BD94-EA3F80FC0F33}"/>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198" name="TextBox 197">
              <a:extLst>
                <a:ext uri="{FF2B5EF4-FFF2-40B4-BE49-F238E27FC236}">
                  <a16:creationId xmlns:a16="http://schemas.microsoft.com/office/drawing/2014/main" id="{64D1E956-9423-5B4F-A4A3-025F25394D3F}"/>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199" name="TextBox 198">
              <a:extLst>
                <a:ext uri="{FF2B5EF4-FFF2-40B4-BE49-F238E27FC236}">
                  <a16:creationId xmlns:a16="http://schemas.microsoft.com/office/drawing/2014/main" id="{CFC06EBC-532C-7546-AED9-429C3D60E208}"/>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200" name="TextBox 199">
              <a:extLst>
                <a:ext uri="{FF2B5EF4-FFF2-40B4-BE49-F238E27FC236}">
                  <a16:creationId xmlns:a16="http://schemas.microsoft.com/office/drawing/2014/main" id="{7655F0C3-94F7-5F45-87EB-E591DE49B87F}"/>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201" name="TextBox 200">
              <a:extLst>
                <a:ext uri="{FF2B5EF4-FFF2-40B4-BE49-F238E27FC236}">
                  <a16:creationId xmlns:a16="http://schemas.microsoft.com/office/drawing/2014/main" id="{5B27769C-7271-B643-874B-B4B64CE9CDEF}"/>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202" name="TextBox 201">
              <a:extLst>
                <a:ext uri="{FF2B5EF4-FFF2-40B4-BE49-F238E27FC236}">
                  <a16:creationId xmlns:a16="http://schemas.microsoft.com/office/drawing/2014/main" id="{BDDC64F2-4040-CA42-B896-FBE78DE6C2EE}"/>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203" name="TextBox 202">
              <a:extLst>
                <a:ext uri="{FF2B5EF4-FFF2-40B4-BE49-F238E27FC236}">
                  <a16:creationId xmlns:a16="http://schemas.microsoft.com/office/drawing/2014/main" id="{A7427C95-4873-AD49-87BD-CD569F54CD32}"/>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204" name="TextBox 203">
              <a:extLst>
                <a:ext uri="{FF2B5EF4-FFF2-40B4-BE49-F238E27FC236}">
                  <a16:creationId xmlns:a16="http://schemas.microsoft.com/office/drawing/2014/main" id="{7F8B5A64-B27C-3743-9587-CAC9AB0C9002}"/>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205" name="TextBox 204">
              <a:extLst>
                <a:ext uri="{FF2B5EF4-FFF2-40B4-BE49-F238E27FC236}">
                  <a16:creationId xmlns:a16="http://schemas.microsoft.com/office/drawing/2014/main" id="{FFE7D142-792D-C647-A865-02CCAE13FA15}"/>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206" name="TextBox 205">
              <a:extLst>
                <a:ext uri="{FF2B5EF4-FFF2-40B4-BE49-F238E27FC236}">
                  <a16:creationId xmlns:a16="http://schemas.microsoft.com/office/drawing/2014/main" id="{213811CE-613B-DC46-88D2-DF777B7D821C}"/>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207" name="TextBox 206">
              <a:extLst>
                <a:ext uri="{FF2B5EF4-FFF2-40B4-BE49-F238E27FC236}">
                  <a16:creationId xmlns:a16="http://schemas.microsoft.com/office/drawing/2014/main" id="{49E40A21-BB6B-3040-A932-EF2D8AB79DFE}"/>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208" name="TextBox 207">
              <a:extLst>
                <a:ext uri="{FF2B5EF4-FFF2-40B4-BE49-F238E27FC236}">
                  <a16:creationId xmlns:a16="http://schemas.microsoft.com/office/drawing/2014/main" id="{FD1DBC31-04B4-A04B-BBC2-4FD4E3C70473}"/>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209" name="TextBox 208">
              <a:extLst>
                <a:ext uri="{FF2B5EF4-FFF2-40B4-BE49-F238E27FC236}">
                  <a16:creationId xmlns:a16="http://schemas.microsoft.com/office/drawing/2014/main" id="{34E4CEAF-EC76-2B4A-B4FF-8E09368542A7}"/>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210" name="TextBox 209">
              <a:extLst>
                <a:ext uri="{FF2B5EF4-FFF2-40B4-BE49-F238E27FC236}">
                  <a16:creationId xmlns:a16="http://schemas.microsoft.com/office/drawing/2014/main" id="{8E508382-591F-B645-9DB1-6AC74B4D6E2C}"/>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211" name="TextBox 210">
              <a:extLst>
                <a:ext uri="{FF2B5EF4-FFF2-40B4-BE49-F238E27FC236}">
                  <a16:creationId xmlns:a16="http://schemas.microsoft.com/office/drawing/2014/main" id="{4CA6105C-2CF0-434C-BFD7-E025E7464953}"/>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212" name="Group 211">
            <a:extLst>
              <a:ext uri="{FF2B5EF4-FFF2-40B4-BE49-F238E27FC236}">
                <a16:creationId xmlns:a16="http://schemas.microsoft.com/office/drawing/2014/main" id="{F1E85A4D-5259-6346-9A58-F006126C0433}"/>
              </a:ext>
            </a:extLst>
          </p:cNvPr>
          <p:cNvGrpSpPr/>
          <p:nvPr/>
        </p:nvGrpSpPr>
        <p:grpSpPr>
          <a:xfrm>
            <a:off x="312121" y="3592475"/>
            <a:ext cx="2197036" cy="1755320"/>
            <a:chOff x="6541100" y="2144990"/>
            <a:chExt cx="627897" cy="751331"/>
          </a:xfrm>
        </p:grpSpPr>
        <p:sp>
          <p:nvSpPr>
            <p:cNvPr id="213" name="TextBox 212">
              <a:extLst>
                <a:ext uri="{FF2B5EF4-FFF2-40B4-BE49-F238E27FC236}">
                  <a16:creationId xmlns:a16="http://schemas.microsoft.com/office/drawing/2014/main" id="{875DADBD-AB50-EE42-B470-44AE067FC227}"/>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214" name="TextBox 213">
              <a:extLst>
                <a:ext uri="{FF2B5EF4-FFF2-40B4-BE49-F238E27FC236}">
                  <a16:creationId xmlns:a16="http://schemas.microsoft.com/office/drawing/2014/main" id="{55436360-F076-E148-8D6D-D6BC31296DAB}"/>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215" name="TextBox 214">
              <a:extLst>
                <a:ext uri="{FF2B5EF4-FFF2-40B4-BE49-F238E27FC236}">
                  <a16:creationId xmlns:a16="http://schemas.microsoft.com/office/drawing/2014/main" id="{2EE506C6-4FEF-F346-A34D-62B91FB009D5}"/>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216" name="TextBox 215">
              <a:extLst>
                <a:ext uri="{FF2B5EF4-FFF2-40B4-BE49-F238E27FC236}">
                  <a16:creationId xmlns:a16="http://schemas.microsoft.com/office/drawing/2014/main" id="{16BBB3A1-1F7E-924B-BE86-52154FF4092C}"/>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217" name="TextBox 216">
              <a:extLst>
                <a:ext uri="{FF2B5EF4-FFF2-40B4-BE49-F238E27FC236}">
                  <a16:creationId xmlns:a16="http://schemas.microsoft.com/office/drawing/2014/main" id="{E03434B3-71EE-044A-BA53-90BA79C03DAB}"/>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218" name="TextBox 217">
              <a:extLst>
                <a:ext uri="{FF2B5EF4-FFF2-40B4-BE49-F238E27FC236}">
                  <a16:creationId xmlns:a16="http://schemas.microsoft.com/office/drawing/2014/main" id="{A85C19EF-1262-E147-93B9-8D69CF63808F}"/>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219" name="TextBox 218">
              <a:extLst>
                <a:ext uri="{FF2B5EF4-FFF2-40B4-BE49-F238E27FC236}">
                  <a16:creationId xmlns:a16="http://schemas.microsoft.com/office/drawing/2014/main" id="{8F900CC0-07A4-C443-A22C-B4D58551E837}"/>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220" name="TextBox 219">
              <a:extLst>
                <a:ext uri="{FF2B5EF4-FFF2-40B4-BE49-F238E27FC236}">
                  <a16:creationId xmlns:a16="http://schemas.microsoft.com/office/drawing/2014/main" id="{9BDFB4C6-B98C-BB48-8CE8-48A228122AFE}"/>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221" name="TextBox 220">
              <a:extLst>
                <a:ext uri="{FF2B5EF4-FFF2-40B4-BE49-F238E27FC236}">
                  <a16:creationId xmlns:a16="http://schemas.microsoft.com/office/drawing/2014/main" id="{77E3519D-DD3E-5C48-B506-0D5FC456B42E}"/>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222" name="TextBox 221">
              <a:extLst>
                <a:ext uri="{FF2B5EF4-FFF2-40B4-BE49-F238E27FC236}">
                  <a16:creationId xmlns:a16="http://schemas.microsoft.com/office/drawing/2014/main" id="{61C05815-C9D8-B642-9A96-EC7292744D19}"/>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223" name="TextBox 222">
              <a:extLst>
                <a:ext uri="{FF2B5EF4-FFF2-40B4-BE49-F238E27FC236}">
                  <a16:creationId xmlns:a16="http://schemas.microsoft.com/office/drawing/2014/main" id="{1DC646F2-34F7-BA4F-9928-AA8B0B241346}"/>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224" name="TextBox 223">
              <a:extLst>
                <a:ext uri="{FF2B5EF4-FFF2-40B4-BE49-F238E27FC236}">
                  <a16:creationId xmlns:a16="http://schemas.microsoft.com/office/drawing/2014/main" id="{8DD47DB3-3841-0C49-B354-01A73328D667}"/>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225" name="TextBox 224">
              <a:extLst>
                <a:ext uri="{FF2B5EF4-FFF2-40B4-BE49-F238E27FC236}">
                  <a16:creationId xmlns:a16="http://schemas.microsoft.com/office/drawing/2014/main" id="{8010459D-CF9E-C548-8949-81E2D6E046B6}"/>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226" name="TextBox 225">
              <a:extLst>
                <a:ext uri="{FF2B5EF4-FFF2-40B4-BE49-F238E27FC236}">
                  <a16:creationId xmlns:a16="http://schemas.microsoft.com/office/drawing/2014/main" id="{D4755559-FD11-2D48-8703-90A8A801B9B6}"/>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227" name="TextBox 226">
              <a:extLst>
                <a:ext uri="{FF2B5EF4-FFF2-40B4-BE49-F238E27FC236}">
                  <a16:creationId xmlns:a16="http://schemas.microsoft.com/office/drawing/2014/main" id="{70091B09-53BB-DF49-BC5D-8C3DE001DCDD}"/>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228" name="TextBox 227">
              <a:extLst>
                <a:ext uri="{FF2B5EF4-FFF2-40B4-BE49-F238E27FC236}">
                  <a16:creationId xmlns:a16="http://schemas.microsoft.com/office/drawing/2014/main" id="{8644718B-D72E-A54D-831D-F25A0A80C43E}"/>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229" name="TextBox 228">
              <a:extLst>
                <a:ext uri="{FF2B5EF4-FFF2-40B4-BE49-F238E27FC236}">
                  <a16:creationId xmlns:a16="http://schemas.microsoft.com/office/drawing/2014/main" id="{AFE19EE5-E572-B540-826A-5CB17EDC7F23}"/>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230" name="TextBox 229">
              <a:extLst>
                <a:ext uri="{FF2B5EF4-FFF2-40B4-BE49-F238E27FC236}">
                  <a16:creationId xmlns:a16="http://schemas.microsoft.com/office/drawing/2014/main" id="{E2C62874-CB31-304B-A718-68D63F234707}"/>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231" name="TextBox 230">
              <a:extLst>
                <a:ext uri="{FF2B5EF4-FFF2-40B4-BE49-F238E27FC236}">
                  <a16:creationId xmlns:a16="http://schemas.microsoft.com/office/drawing/2014/main" id="{49B926AD-3DB4-E34F-8480-7895D865BBE1}"/>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232" name="TextBox 231">
              <a:extLst>
                <a:ext uri="{FF2B5EF4-FFF2-40B4-BE49-F238E27FC236}">
                  <a16:creationId xmlns:a16="http://schemas.microsoft.com/office/drawing/2014/main" id="{60F54ECB-D993-7A4E-8FDE-4284EB27698B}"/>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233" name="TextBox 232">
              <a:extLst>
                <a:ext uri="{FF2B5EF4-FFF2-40B4-BE49-F238E27FC236}">
                  <a16:creationId xmlns:a16="http://schemas.microsoft.com/office/drawing/2014/main" id="{3F711B8D-AAB6-D940-B576-C1F7C1176EAF}"/>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234" name="TextBox 233">
              <a:extLst>
                <a:ext uri="{FF2B5EF4-FFF2-40B4-BE49-F238E27FC236}">
                  <a16:creationId xmlns:a16="http://schemas.microsoft.com/office/drawing/2014/main" id="{694A6AD2-B5F3-E74C-9676-05BC9E16E3DF}"/>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235" name="TextBox 234">
              <a:extLst>
                <a:ext uri="{FF2B5EF4-FFF2-40B4-BE49-F238E27FC236}">
                  <a16:creationId xmlns:a16="http://schemas.microsoft.com/office/drawing/2014/main" id="{5B4BED59-E0C7-D447-AAE1-445D6D108EEB}"/>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236" name="TextBox 235">
              <a:extLst>
                <a:ext uri="{FF2B5EF4-FFF2-40B4-BE49-F238E27FC236}">
                  <a16:creationId xmlns:a16="http://schemas.microsoft.com/office/drawing/2014/main" id="{733E6CB9-5163-CB41-94F8-1068D8D29596}"/>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237" name="Group 236">
            <a:extLst>
              <a:ext uri="{FF2B5EF4-FFF2-40B4-BE49-F238E27FC236}">
                <a16:creationId xmlns:a16="http://schemas.microsoft.com/office/drawing/2014/main" id="{8A67F649-A164-D74A-AC2A-AD6EA4BD3EC7}"/>
              </a:ext>
            </a:extLst>
          </p:cNvPr>
          <p:cNvGrpSpPr/>
          <p:nvPr/>
        </p:nvGrpSpPr>
        <p:grpSpPr>
          <a:xfrm>
            <a:off x="2791342" y="4569280"/>
            <a:ext cx="2197036" cy="1755320"/>
            <a:chOff x="6541100" y="2144990"/>
            <a:chExt cx="627897" cy="751331"/>
          </a:xfrm>
        </p:grpSpPr>
        <p:sp>
          <p:nvSpPr>
            <p:cNvPr id="238" name="TextBox 237">
              <a:extLst>
                <a:ext uri="{FF2B5EF4-FFF2-40B4-BE49-F238E27FC236}">
                  <a16:creationId xmlns:a16="http://schemas.microsoft.com/office/drawing/2014/main" id="{775A5B4A-5478-B74D-8214-9D349E108593}"/>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239" name="TextBox 238">
              <a:extLst>
                <a:ext uri="{FF2B5EF4-FFF2-40B4-BE49-F238E27FC236}">
                  <a16:creationId xmlns:a16="http://schemas.microsoft.com/office/drawing/2014/main" id="{D228F972-FE49-3046-8D96-17787764EB4E}"/>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240" name="TextBox 239">
              <a:extLst>
                <a:ext uri="{FF2B5EF4-FFF2-40B4-BE49-F238E27FC236}">
                  <a16:creationId xmlns:a16="http://schemas.microsoft.com/office/drawing/2014/main" id="{E3915899-33C8-F143-A923-48FBC28AF7F9}"/>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241" name="TextBox 240">
              <a:extLst>
                <a:ext uri="{FF2B5EF4-FFF2-40B4-BE49-F238E27FC236}">
                  <a16:creationId xmlns:a16="http://schemas.microsoft.com/office/drawing/2014/main" id="{D564746F-E6B4-4C46-8A7D-795746D9052D}"/>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242" name="TextBox 241">
              <a:extLst>
                <a:ext uri="{FF2B5EF4-FFF2-40B4-BE49-F238E27FC236}">
                  <a16:creationId xmlns:a16="http://schemas.microsoft.com/office/drawing/2014/main" id="{3EF79BBF-CAA0-E742-AE93-ABD9CFF4BA95}"/>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243" name="TextBox 242">
              <a:extLst>
                <a:ext uri="{FF2B5EF4-FFF2-40B4-BE49-F238E27FC236}">
                  <a16:creationId xmlns:a16="http://schemas.microsoft.com/office/drawing/2014/main" id="{D9FE823F-C5FB-044A-97B6-E91415CFDFEC}"/>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244" name="TextBox 243">
              <a:extLst>
                <a:ext uri="{FF2B5EF4-FFF2-40B4-BE49-F238E27FC236}">
                  <a16:creationId xmlns:a16="http://schemas.microsoft.com/office/drawing/2014/main" id="{63176564-9249-0C4E-8FD6-95F2804DCB09}"/>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245" name="TextBox 244">
              <a:extLst>
                <a:ext uri="{FF2B5EF4-FFF2-40B4-BE49-F238E27FC236}">
                  <a16:creationId xmlns:a16="http://schemas.microsoft.com/office/drawing/2014/main" id="{E11C36FA-3236-9141-9224-1D6D602FD895}"/>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246" name="TextBox 245">
              <a:extLst>
                <a:ext uri="{FF2B5EF4-FFF2-40B4-BE49-F238E27FC236}">
                  <a16:creationId xmlns:a16="http://schemas.microsoft.com/office/drawing/2014/main" id="{06BEB123-B09B-DC4C-B83B-0B93CE58375B}"/>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247" name="TextBox 246">
              <a:extLst>
                <a:ext uri="{FF2B5EF4-FFF2-40B4-BE49-F238E27FC236}">
                  <a16:creationId xmlns:a16="http://schemas.microsoft.com/office/drawing/2014/main" id="{8829C3C3-4D60-9E40-B024-A5D5E01F28C1}"/>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248" name="TextBox 247">
              <a:extLst>
                <a:ext uri="{FF2B5EF4-FFF2-40B4-BE49-F238E27FC236}">
                  <a16:creationId xmlns:a16="http://schemas.microsoft.com/office/drawing/2014/main" id="{7AF64859-55AB-6D4B-A71D-76A115B57AD9}"/>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249" name="TextBox 248">
              <a:extLst>
                <a:ext uri="{FF2B5EF4-FFF2-40B4-BE49-F238E27FC236}">
                  <a16:creationId xmlns:a16="http://schemas.microsoft.com/office/drawing/2014/main" id="{D68F9481-16AF-754F-AEE3-E3094F0A146A}"/>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250" name="TextBox 249">
              <a:extLst>
                <a:ext uri="{FF2B5EF4-FFF2-40B4-BE49-F238E27FC236}">
                  <a16:creationId xmlns:a16="http://schemas.microsoft.com/office/drawing/2014/main" id="{7213D463-6207-C54B-9AB4-B4715C29EA2A}"/>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251" name="TextBox 250">
              <a:extLst>
                <a:ext uri="{FF2B5EF4-FFF2-40B4-BE49-F238E27FC236}">
                  <a16:creationId xmlns:a16="http://schemas.microsoft.com/office/drawing/2014/main" id="{23BCDD2D-E765-594D-8F44-EAAEF545AA80}"/>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252" name="TextBox 251">
              <a:extLst>
                <a:ext uri="{FF2B5EF4-FFF2-40B4-BE49-F238E27FC236}">
                  <a16:creationId xmlns:a16="http://schemas.microsoft.com/office/drawing/2014/main" id="{A8DEFF44-E4E5-3B4D-AA3E-AE098E195072}"/>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253" name="TextBox 252">
              <a:extLst>
                <a:ext uri="{FF2B5EF4-FFF2-40B4-BE49-F238E27FC236}">
                  <a16:creationId xmlns:a16="http://schemas.microsoft.com/office/drawing/2014/main" id="{1AEF25CE-59AD-144A-AE81-7B277A0C038F}"/>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254" name="TextBox 253">
              <a:extLst>
                <a:ext uri="{FF2B5EF4-FFF2-40B4-BE49-F238E27FC236}">
                  <a16:creationId xmlns:a16="http://schemas.microsoft.com/office/drawing/2014/main" id="{D1DA3347-FD62-324B-889A-3DA8498AAC86}"/>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255" name="TextBox 254">
              <a:extLst>
                <a:ext uri="{FF2B5EF4-FFF2-40B4-BE49-F238E27FC236}">
                  <a16:creationId xmlns:a16="http://schemas.microsoft.com/office/drawing/2014/main" id="{CDA376A7-0F5A-4149-8066-50E6EAB0E296}"/>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256" name="TextBox 255">
              <a:extLst>
                <a:ext uri="{FF2B5EF4-FFF2-40B4-BE49-F238E27FC236}">
                  <a16:creationId xmlns:a16="http://schemas.microsoft.com/office/drawing/2014/main" id="{D8E399C3-BA15-2540-9D35-DB264C51D26A}"/>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257" name="TextBox 256">
              <a:extLst>
                <a:ext uri="{FF2B5EF4-FFF2-40B4-BE49-F238E27FC236}">
                  <a16:creationId xmlns:a16="http://schemas.microsoft.com/office/drawing/2014/main" id="{5CF68FD1-A7A5-1344-AABE-D75E81CE8836}"/>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258" name="TextBox 257">
              <a:extLst>
                <a:ext uri="{FF2B5EF4-FFF2-40B4-BE49-F238E27FC236}">
                  <a16:creationId xmlns:a16="http://schemas.microsoft.com/office/drawing/2014/main" id="{D1CE7213-67BE-BE43-9049-C47B26A61E17}"/>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259" name="TextBox 258">
              <a:extLst>
                <a:ext uri="{FF2B5EF4-FFF2-40B4-BE49-F238E27FC236}">
                  <a16:creationId xmlns:a16="http://schemas.microsoft.com/office/drawing/2014/main" id="{07392035-CFF5-D841-9698-38C20628DF1F}"/>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260" name="TextBox 259">
              <a:extLst>
                <a:ext uri="{FF2B5EF4-FFF2-40B4-BE49-F238E27FC236}">
                  <a16:creationId xmlns:a16="http://schemas.microsoft.com/office/drawing/2014/main" id="{83574EE9-109F-AC45-954F-B562BCA3701A}"/>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261" name="TextBox 260">
              <a:extLst>
                <a:ext uri="{FF2B5EF4-FFF2-40B4-BE49-F238E27FC236}">
                  <a16:creationId xmlns:a16="http://schemas.microsoft.com/office/drawing/2014/main" id="{41113D1C-E393-DD4C-94B0-EF75BA1990B2}"/>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262" name="Group 261">
            <a:extLst>
              <a:ext uri="{FF2B5EF4-FFF2-40B4-BE49-F238E27FC236}">
                <a16:creationId xmlns:a16="http://schemas.microsoft.com/office/drawing/2014/main" id="{C4707EA2-D9D6-884B-8612-0A0F4071279A}"/>
              </a:ext>
            </a:extLst>
          </p:cNvPr>
          <p:cNvGrpSpPr/>
          <p:nvPr/>
        </p:nvGrpSpPr>
        <p:grpSpPr>
          <a:xfrm>
            <a:off x="2374964" y="3385648"/>
            <a:ext cx="2197036" cy="1755320"/>
            <a:chOff x="6541100" y="2144990"/>
            <a:chExt cx="627897" cy="751331"/>
          </a:xfrm>
        </p:grpSpPr>
        <p:sp>
          <p:nvSpPr>
            <p:cNvPr id="263" name="TextBox 262">
              <a:extLst>
                <a:ext uri="{FF2B5EF4-FFF2-40B4-BE49-F238E27FC236}">
                  <a16:creationId xmlns:a16="http://schemas.microsoft.com/office/drawing/2014/main" id="{1609D64E-690C-4445-8561-3DBFA1C3DB08}"/>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264" name="TextBox 263">
              <a:extLst>
                <a:ext uri="{FF2B5EF4-FFF2-40B4-BE49-F238E27FC236}">
                  <a16:creationId xmlns:a16="http://schemas.microsoft.com/office/drawing/2014/main" id="{C5120E26-3919-2A4D-BC6C-CC8EEC16687A}"/>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265" name="TextBox 264">
              <a:extLst>
                <a:ext uri="{FF2B5EF4-FFF2-40B4-BE49-F238E27FC236}">
                  <a16:creationId xmlns:a16="http://schemas.microsoft.com/office/drawing/2014/main" id="{1AF7D22D-0F54-4643-8166-CBFB6A4D71A9}"/>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266" name="TextBox 265">
              <a:extLst>
                <a:ext uri="{FF2B5EF4-FFF2-40B4-BE49-F238E27FC236}">
                  <a16:creationId xmlns:a16="http://schemas.microsoft.com/office/drawing/2014/main" id="{12A29570-CA5B-AE48-B7C4-57562461984F}"/>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267" name="TextBox 266">
              <a:extLst>
                <a:ext uri="{FF2B5EF4-FFF2-40B4-BE49-F238E27FC236}">
                  <a16:creationId xmlns:a16="http://schemas.microsoft.com/office/drawing/2014/main" id="{D6401A54-89E5-1F44-804F-D40B8CB1F9B9}"/>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268" name="TextBox 267">
              <a:extLst>
                <a:ext uri="{FF2B5EF4-FFF2-40B4-BE49-F238E27FC236}">
                  <a16:creationId xmlns:a16="http://schemas.microsoft.com/office/drawing/2014/main" id="{FDF38706-A0E9-FF4D-B400-76809498A59E}"/>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269" name="TextBox 268">
              <a:extLst>
                <a:ext uri="{FF2B5EF4-FFF2-40B4-BE49-F238E27FC236}">
                  <a16:creationId xmlns:a16="http://schemas.microsoft.com/office/drawing/2014/main" id="{25A5870D-2420-C14D-9694-F0D2055A7DF3}"/>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270" name="TextBox 269">
              <a:extLst>
                <a:ext uri="{FF2B5EF4-FFF2-40B4-BE49-F238E27FC236}">
                  <a16:creationId xmlns:a16="http://schemas.microsoft.com/office/drawing/2014/main" id="{07E14F47-8200-7843-8F56-FC20E025BEC2}"/>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271" name="TextBox 270">
              <a:extLst>
                <a:ext uri="{FF2B5EF4-FFF2-40B4-BE49-F238E27FC236}">
                  <a16:creationId xmlns:a16="http://schemas.microsoft.com/office/drawing/2014/main" id="{CA6ACF70-0E2A-C245-95A9-23172CD1C774}"/>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272" name="TextBox 271">
              <a:extLst>
                <a:ext uri="{FF2B5EF4-FFF2-40B4-BE49-F238E27FC236}">
                  <a16:creationId xmlns:a16="http://schemas.microsoft.com/office/drawing/2014/main" id="{4B420139-8151-0B42-947F-918A2CA63E45}"/>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273" name="TextBox 272">
              <a:extLst>
                <a:ext uri="{FF2B5EF4-FFF2-40B4-BE49-F238E27FC236}">
                  <a16:creationId xmlns:a16="http://schemas.microsoft.com/office/drawing/2014/main" id="{9DFBE6F5-DB12-F64D-80BF-4CE4F930D859}"/>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274" name="TextBox 273">
              <a:extLst>
                <a:ext uri="{FF2B5EF4-FFF2-40B4-BE49-F238E27FC236}">
                  <a16:creationId xmlns:a16="http://schemas.microsoft.com/office/drawing/2014/main" id="{6A3AC6B3-606A-0A4B-967F-00CE89E7AA3D}"/>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275" name="TextBox 274">
              <a:extLst>
                <a:ext uri="{FF2B5EF4-FFF2-40B4-BE49-F238E27FC236}">
                  <a16:creationId xmlns:a16="http://schemas.microsoft.com/office/drawing/2014/main" id="{DD878BBA-9818-4E47-AB3F-F647522B9263}"/>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276" name="TextBox 275">
              <a:extLst>
                <a:ext uri="{FF2B5EF4-FFF2-40B4-BE49-F238E27FC236}">
                  <a16:creationId xmlns:a16="http://schemas.microsoft.com/office/drawing/2014/main" id="{9942D23D-10A3-CC4C-831C-F57B560D4ABD}"/>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277" name="TextBox 276">
              <a:extLst>
                <a:ext uri="{FF2B5EF4-FFF2-40B4-BE49-F238E27FC236}">
                  <a16:creationId xmlns:a16="http://schemas.microsoft.com/office/drawing/2014/main" id="{A7699BA2-CC97-8642-BE99-E6413833D351}"/>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278" name="TextBox 277">
              <a:extLst>
                <a:ext uri="{FF2B5EF4-FFF2-40B4-BE49-F238E27FC236}">
                  <a16:creationId xmlns:a16="http://schemas.microsoft.com/office/drawing/2014/main" id="{423ABA04-626A-A047-9152-6EE07216E181}"/>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279" name="TextBox 278">
              <a:extLst>
                <a:ext uri="{FF2B5EF4-FFF2-40B4-BE49-F238E27FC236}">
                  <a16:creationId xmlns:a16="http://schemas.microsoft.com/office/drawing/2014/main" id="{A0BEA8FA-B7F7-FE46-B730-7669B4A84A50}"/>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280" name="TextBox 279">
              <a:extLst>
                <a:ext uri="{FF2B5EF4-FFF2-40B4-BE49-F238E27FC236}">
                  <a16:creationId xmlns:a16="http://schemas.microsoft.com/office/drawing/2014/main" id="{F1B446DE-FAB4-094E-823E-1F60157022A2}"/>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281" name="TextBox 280">
              <a:extLst>
                <a:ext uri="{FF2B5EF4-FFF2-40B4-BE49-F238E27FC236}">
                  <a16:creationId xmlns:a16="http://schemas.microsoft.com/office/drawing/2014/main" id="{CCDF18F4-3FE1-CC47-9287-881CC5B1C3DD}"/>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282" name="TextBox 281">
              <a:extLst>
                <a:ext uri="{FF2B5EF4-FFF2-40B4-BE49-F238E27FC236}">
                  <a16:creationId xmlns:a16="http://schemas.microsoft.com/office/drawing/2014/main" id="{EDDFEE68-4408-7743-9FC9-16503C5994E8}"/>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283" name="TextBox 282">
              <a:extLst>
                <a:ext uri="{FF2B5EF4-FFF2-40B4-BE49-F238E27FC236}">
                  <a16:creationId xmlns:a16="http://schemas.microsoft.com/office/drawing/2014/main" id="{2839949A-1D63-2744-B9C3-4466F499F5B8}"/>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284" name="TextBox 283">
              <a:extLst>
                <a:ext uri="{FF2B5EF4-FFF2-40B4-BE49-F238E27FC236}">
                  <a16:creationId xmlns:a16="http://schemas.microsoft.com/office/drawing/2014/main" id="{3BF54049-4BA9-154B-8B9B-FB6DD8DEB5FD}"/>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285" name="TextBox 284">
              <a:extLst>
                <a:ext uri="{FF2B5EF4-FFF2-40B4-BE49-F238E27FC236}">
                  <a16:creationId xmlns:a16="http://schemas.microsoft.com/office/drawing/2014/main" id="{CEA61E26-97F5-2248-B982-4F6894CDBE5E}"/>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286" name="TextBox 285">
              <a:extLst>
                <a:ext uri="{FF2B5EF4-FFF2-40B4-BE49-F238E27FC236}">
                  <a16:creationId xmlns:a16="http://schemas.microsoft.com/office/drawing/2014/main" id="{0401F36D-FC23-C349-A792-DC9FD31E1C6B}"/>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287" name="Group 286">
            <a:extLst>
              <a:ext uri="{FF2B5EF4-FFF2-40B4-BE49-F238E27FC236}">
                <a16:creationId xmlns:a16="http://schemas.microsoft.com/office/drawing/2014/main" id="{C8A4DA0D-6F7B-E54A-938A-414E7343A6DE}"/>
              </a:ext>
            </a:extLst>
          </p:cNvPr>
          <p:cNvGrpSpPr/>
          <p:nvPr/>
        </p:nvGrpSpPr>
        <p:grpSpPr>
          <a:xfrm>
            <a:off x="1673679" y="2041713"/>
            <a:ext cx="4961165" cy="2432502"/>
            <a:chOff x="6541100" y="2144990"/>
            <a:chExt cx="627897" cy="751331"/>
          </a:xfrm>
        </p:grpSpPr>
        <p:sp>
          <p:nvSpPr>
            <p:cNvPr id="288" name="TextBox 287">
              <a:extLst>
                <a:ext uri="{FF2B5EF4-FFF2-40B4-BE49-F238E27FC236}">
                  <a16:creationId xmlns:a16="http://schemas.microsoft.com/office/drawing/2014/main" id="{B5EBCF97-27F5-BB47-83A9-C92AC3D4CC84}"/>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289" name="TextBox 288">
              <a:extLst>
                <a:ext uri="{FF2B5EF4-FFF2-40B4-BE49-F238E27FC236}">
                  <a16:creationId xmlns:a16="http://schemas.microsoft.com/office/drawing/2014/main" id="{E9F7C8D6-41C0-EE4A-B177-F03394CFDA21}"/>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290" name="TextBox 289">
              <a:extLst>
                <a:ext uri="{FF2B5EF4-FFF2-40B4-BE49-F238E27FC236}">
                  <a16:creationId xmlns:a16="http://schemas.microsoft.com/office/drawing/2014/main" id="{1A5CA65C-8A61-B74E-B685-2C6B0F38DDFD}"/>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291" name="TextBox 290">
              <a:extLst>
                <a:ext uri="{FF2B5EF4-FFF2-40B4-BE49-F238E27FC236}">
                  <a16:creationId xmlns:a16="http://schemas.microsoft.com/office/drawing/2014/main" id="{60E54671-67C1-0341-8C88-45E5DF717B7E}"/>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292" name="TextBox 291">
              <a:extLst>
                <a:ext uri="{FF2B5EF4-FFF2-40B4-BE49-F238E27FC236}">
                  <a16:creationId xmlns:a16="http://schemas.microsoft.com/office/drawing/2014/main" id="{BD8A80EA-C8AB-8546-9A51-3C0A23E2B796}"/>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293" name="TextBox 292">
              <a:extLst>
                <a:ext uri="{FF2B5EF4-FFF2-40B4-BE49-F238E27FC236}">
                  <a16:creationId xmlns:a16="http://schemas.microsoft.com/office/drawing/2014/main" id="{B75F79C8-DB7D-C046-AA05-C0BD7149E6E3}"/>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294" name="TextBox 293">
              <a:extLst>
                <a:ext uri="{FF2B5EF4-FFF2-40B4-BE49-F238E27FC236}">
                  <a16:creationId xmlns:a16="http://schemas.microsoft.com/office/drawing/2014/main" id="{24F50E2A-E33E-B342-B6D2-D3000C9F8676}"/>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295" name="TextBox 294">
              <a:extLst>
                <a:ext uri="{FF2B5EF4-FFF2-40B4-BE49-F238E27FC236}">
                  <a16:creationId xmlns:a16="http://schemas.microsoft.com/office/drawing/2014/main" id="{5A747F5A-F6D8-AB4A-A061-A0AD427FB5FA}"/>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296" name="TextBox 295">
              <a:extLst>
                <a:ext uri="{FF2B5EF4-FFF2-40B4-BE49-F238E27FC236}">
                  <a16:creationId xmlns:a16="http://schemas.microsoft.com/office/drawing/2014/main" id="{03A9DA8F-C9C3-1045-9C2E-A0F045F3074E}"/>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297" name="TextBox 296">
              <a:extLst>
                <a:ext uri="{FF2B5EF4-FFF2-40B4-BE49-F238E27FC236}">
                  <a16:creationId xmlns:a16="http://schemas.microsoft.com/office/drawing/2014/main" id="{725676F8-0C9E-DD4C-B111-D110E581533A}"/>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298" name="TextBox 297">
              <a:extLst>
                <a:ext uri="{FF2B5EF4-FFF2-40B4-BE49-F238E27FC236}">
                  <a16:creationId xmlns:a16="http://schemas.microsoft.com/office/drawing/2014/main" id="{7B050CA9-21F5-2144-8F71-96956677EBEC}"/>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299" name="TextBox 298">
              <a:extLst>
                <a:ext uri="{FF2B5EF4-FFF2-40B4-BE49-F238E27FC236}">
                  <a16:creationId xmlns:a16="http://schemas.microsoft.com/office/drawing/2014/main" id="{A0FC756C-D11E-4445-882A-8286A2DCD64E}"/>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300" name="TextBox 299">
              <a:extLst>
                <a:ext uri="{FF2B5EF4-FFF2-40B4-BE49-F238E27FC236}">
                  <a16:creationId xmlns:a16="http://schemas.microsoft.com/office/drawing/2014/main" id="{CAADF15E-3CB8-CF4C-92A5-F86BF4435943}"/>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301" name="TextBox 300">
              <a:extLst>
                <a:ext uri="{FF2B5EF4-FFF2-40B4-BE49-F238E27FC236}">
                  <a16:creationId xmlns:a16="http://schemas.microsoft.com/office/drawing/2014/main" id="{F319EF29-B47B-9149-AFD7-BE864B90CEAA}"/>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302" name="TextBox 301">
              <a:extLst>
                <a:ext uri="{FF2B5EF4-FFF2-40B4-BE49-F238E27FC236}">
                  <a16:creationId xmlns:a16="http://schemas.microsoft.com/office/drawing/2014/main" id="{54ED9015-4172-2741-9D6B-A4D5A3D64409}"/>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303" name="TextBox 302">
              <a:extLst>
                <a:ext uri="{FF2B5EF4-FFF2-40B4-BE49-F238E27FC236}">
                  <a16:creationId xmlns:a16="http://schemas.microsoft.com/office/drawing/2014/main" id="{3F31DB3D-967A-5044-9666-9C7EECC02C8B}"/>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304" name="TextBox 303">
              <a:extLst>
                <a:ext uri="{FF2B5EF4-FFF2-40B4-BE49-F238E27FC236}">
                  <a16:creationId xmlns:a16="http://schemas.microsoft.com/office/drawing/2014/main" id="{4495A37D-5BC3-0C46-A78A-2A2AEFCB2972}"/>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305" name="TextBox 304">
              <a:extLst>
                <a:ext uri="{FF2B5EF4-FFF2-40B4-BE49-F238E27FC236}">
                  <a16:creationId xmlns:a16="http://schemas.microsoft.com/office/drawing/2014/main" id="{FC2DC325-561A-0846-81EB-FDF62118E7C4}"/>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306" name="TextBox 305">
              <a:extLst>
                <a:ext uri="{FF2B5EF4-FFF2-40B4-BE49-F238E27FC236}">
                  <a16:creationId xmlns:a16="http://schemas.microsoft.com/office/drawing/2014/main" id="{6214401D-FF67-254F-AD37-D0C812A5AF14}"/>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307" name="TextBox 306">
              <a:extLst>
                <a:ext uri="{FF2B5EF4-FFF2-40B4-BE49-F238E27FC236}">
                  <a16:creationId xmlns:a16="http://schemas.microsoft.com/office/drawing/2014/main" id="{40AA54FD-6E83-ED4B-9E9D-00D1A2084624}"/>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308" name="TextBox 307">
              <a:extLst>
                <a:ext uri="{FF2B5EF4-FFF2-40B4-BE49-F238E27FC236}">
                  <a16:creationId xmlns:a16="http://schemas.microsoft.com/office/drawing/2014/main" id="{2189EB6A-7DE9-B543-87DA-9F407FAC51EB}"/>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309" name="TextBox 308">
              <a:extLst>
                <a:ext uri="{FF2B5EF4-FFF2-40B4-BE49-F238E27FC236}">
                  <a16:creationId xmlns:a16="http://schemas.microsoft.com/office/drawing/2014/main" id="{0DEBCDCF-A990-FE40-8B5D-392ED0E9022C}"/>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310" name="TextBox 309">
              <a:extLst>
                <a:ext uri="{FF2B5EF4-FFF2-40B4-BE49-F238E27FC236}">
                  <a16:creationId xmlns:a16="http://schemas.microsoft.com/office/drawing/2014/main" id="{8A111F6B-252D-9447-8065-0FE58E878934}"/>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311" name="TextBox 310">
              <a:extLst>
                <a:ext uri="{FF2B5EF4-FFF2-40B4-BE49-F238E27FC236}">
                  <a16:creationId xmlns:a16="http://schemas.microsoft.com/office/drawing/2014/main" id="{655FE447-140A-5841-B826-81339E84C99D}"/>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sp>
        <p:nvSpPr>
          <p:cNvPr id="8" name="Rectangle 7">
            <a:extLst>
              <a:ext uri="{FF2B5EF4-FFF2-40B4-BE49-F238E27FC236}">
                <a16:creationId xmlns:a16="http://schemas.microsoft.com/office/drawing/2014/main" id="{CD508008-173E-2D45-AC6E-A765B5931D43}"/>
              </a:ext>
            </a:extLst>
          </p:cNvPr>
          <p:cNvSpPr/>
          <p:nvPr/>
        </p:nvSpPr>
        <p:spPr>
          <a:xfrm>
            <a:off x="6634844" y="5140968"/>
            <a:ext cx="133350" cy="12518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2" name="Group 311">
            <a:extLst>
              <a:ext uri="{FF2B5EF4-FFF2-40B4-BE49-F238E27FC236}">
                <a16:creationId xmlns:a16="http://schemas.microsoft.com/office/drawing/2014/main" id="{E62C28B1-8380-5041-B701-2C7B42EA8186}"/>
              </a:ext>
            </a:extLst>
          </p:cNvPr>
          <p:cNvGrpSpPr/>
          <p:nvPr/>
        </p:nvGrpSpPr>
        <p:grpSpPr>
          <a:xfrm rot="20610678">
            <a:off x="6716725" y="4327258"/>
            <a:ext cx="2931823" cy="647009"/>
            <a:chOff x="6541100" y="2144990"/>
            <a:chExt cx="627897" cy="751331"/>
          </a:xfrm>
        </p:grpSpPr>
        <p:sp>
          <p:nvSpPr>
            <p:cNvPr id="313" name="TextBox 312">
              <a:extLst>
                <a:ext uri="{FF2B5EF4-FFF2-40B4-BE49-F238E27FC236}">
                  <a16:creationId xmlns:a16="http://schemas.microsoft.com/office/drawing/2014/main" id="{803DFEE9-31C9-2141-B5F8-3EE60293657D}"/>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314" name="TextBox 313">
              <a:extLst>
                <a:ext uri="{FF2B5EF4-FFF2-40B4-BE49-F238E27FC236}">
                  <a16:creationId xmlns:a16="http://schemas.microsoft.com/office/drawing/2014/main" id="{6FFC2A18-C341-A845-B21C-0B43E6E2BDAC}"/>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315" name="TextBox 314">
              <a:extLst>
                <a:ext uri="{FF2B5EF4-FFF2-40B4-BE49-F238E27FC236}">
                  <a16:creationId xmlns:a16="http://schemas.microsoft.com/office/drawing/2014/main" id="{AA27F2D0-AD14-3643-AD69-7CF6B01C77A4}"/>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316" name="TextBox 315">
              <a:extLst>
                <a:ext uri="{FF2B5EF4-FFF2-40B4-BE49-F238E27FC236}">
                  <a16:creationId xmlns:a16="http://schemas.microsoft.com/office/drawing/2014/main" id="{90BAEA11-A863-E74D-91E3-FF04C684F3D4}"/>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317" name="TextBox 316">
              <a:extLst>
                <a:ext uri="{FF2B5EF4-FFF2-40B4-BE49-F238E27FC236}">
                  <a16:creationId xmlns:a16="http://schemas.microsoft.com/office/drawing/2014/main" id="{F99ECE53-8735-AF42-9DB0-E2A4460F5074}"/>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318" name="TextBox 317">
              <a:extLst>
                <a:ext uri="{FF2B5EF4-FFF2-40B4-BE49-F238E27FC236}">
                  <a16:creationId xmlns:a16="http://schemas.microsoft.com/office/drawing/2014/main" id="{272F4096-95DB-9547-B52F-F078F3282D36}"/>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319" name="TextBox 318">
              <a:extLst>
                <a:ext uri="{FF2B5EF4-FFF2-40B4-BE49-F238E27FC236}">
                  <a16:creationId xmlns:a16="http://schemas.microsoft.com/office/drawing/2014/main" id="{3E7CB033-898F-2343-82CF-7911EFACF062}"/>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320" name="TextBox 319">
              <a:extLst>
                <a:ext uri="{FF2B5EF4-FFF2-40B4-BE49-F238E27FC236}">
                  <a16:creationId xmlns:a16="http://schemas.microsoft.com/office/drawing/2014/main" id="{B7003290-2B1C-4C40-965F-F5B39AC490B1}"/>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321" name="TextBox 320">
              <a:extLst>
                <a:ext uri="{FF2B5EF4-FFF2-40B4-BE49-F238E27FC236}">
                  <a16:creationId xmlns:a16="http://schemas.microsoft.com/office/drawing/2014/main" id="{C9AB2F5B-418B-C142-8953-63716C0024BB}"/>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322" name="TextBox 321">
              <a:extLst>
                <a:ext uri="{FF2B5EF4-FFF2-40B4-BE49-F238E27FC236}">
                  <a16:creationId xmlns:a16="http://schemas.microsoft.com/office/drawing/2014/main" id="{CA2D0628-AAC9-1E46-AB83-B7DFA7429D6D}"/>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323" name="TextBox 322">
              <a:extLst>
                <a:ext uri="{FF2B5EF4-FFF2-40B4-BE49-F238E27FC236}">
                  <a16:creationId xmlns:a16="http://schemas.microsoft.com/office/drawing/2014/main" id="{414E2F46-1960-DA40-B07C-7A9F6B725918}"/>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324" name="TextBox 323">
              <a:extLst>
                <a:ext uri="{FF2B5EF4-FFF2-40B4-BE49-F238E27FC236}">
                  <a16:creationId xmlns:a16="http://schemas.microsoft.com/office/drawing/2014/main" id="{AC3144E0-1902-7E42-B5F2-1413B24DCF6A}"/>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325" name="TextBox 324">
              <a:extLst>
                <a:ext uri="{FF2B5EF4-FFF2-40B4-BE49-F238E27FC236}">
                  <a16:creationId xmlns:a16="http://schemas.microsoft.com/office/drawing/2014/main" id="{4BE7EC81-F931-584A-9574-F08C24570B3C}"/>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326" name="TextBox 325">
              <a:extLst>
                <a:ext uri="{FF2B5EF4-FFF2-40B4-BE49-F238E27FC236}">
                  <a16:creationId xmlns:a16="http://schemas.microsoft.com/office/drawing/2014/main" id="{E74FE69D-9598-2A4C-95B5-0280AD0E394E}"/>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327" name="TextBox 326">
              <a:extLst>
                <a:ext uri="{FF2B5EF4-FFF2-40B4-BE49-F238E27FC236}">
                  <a16:creationId xmlns:a16="http://schemas.microsoft.com/office/drawing/2014/main" id="{7941321A-51E0-114A-ADDE-61E01B908EBD}"/>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328" name="TextBox 327">
              <a:extLst>
                <a:ext uri="{FF2B5EF4-FFF2-40B4-BE49-F238E27FC236}">
                  <a16:creationId xmlns:a16="http://schemas.microsoft.com/office/drawing/2014/main" id="{30A2F750-AFD4-3E43-83DD-B3209050E098}"/>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329" name="TextBox 328">
              <a:extLst>
                <a:ext uri="{FF2B5EF4-FFF2-40B4-BE49-F238E27FC236}">
                  <a16:creationId xmlns:a16="http://schemas.microsoft.com/office/drawing/2014/main" id="{7AC43D0B-7B5E-2840-87F2-74C271A5AA82}"/>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330" name="TextBox 329">
              <a:extLst>
                <a:ext uri="{FF2B5EF4-FFF2-40B4-BE49-F238E27FC236}">
                  <a16:creationId xmlns:a16="http://schemas.microsoft.com/office/drawing/2014/main" id="{8B6F26C5-7511-F441-8C4D-3B9D19BBF98D}"/>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331" name="TextBox 330">
              <a:extLst>
                <a:ext uri="{FF2B5EF4-FFF2-40B4-BE49-F238E27FC236}">
                  <a16:creationId xmlns:a16="http://schemas.microsoft.com/office/drawing/2014/main" id="{EBE377C3-37C6-804A-A3A6-3E392320695E}"/>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332" name="TextBox 331">
              <a:extLst>
                <a:ext uri="{FF2B5EF4-FFF2-40B4-BE49-F238E27FC236}">
                  <a16:creationId xmlns:a16="http://schemas.microsoft.com/office/drawing/2014/main" id="{4728B323-2FF4-3A49-9F04-90D58D61B31A}"/>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333" name="TextBox 332">
              <a:extLst>
                <a:ext uri="{FF2B5EF4-FFF2-40B4-BE49-F238E27FC236}">
                  <a16:creationId xmlns:a16="http://schemas.microsoft.com/office/drawing/2014/main" id="{4C50592A-C982-F047-9E45-D04D0965EF3D}"/>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334" name="TextBox 333">
              <a:extLst>
                <a:ext uri="{FF2B5EF4-FFF2-40B4-BE49-F238E27FC236}">
                  <a16:creationId xmlns:a16="http://schemas.microsoft.com/office/drawing/2014/main" id="{302EA90B-11A4-1F47-AD2B-EE335FF8AD9D}"/>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335" name="TextBox 334">
              <a:extLst>
                <a:ext uri="{FF2B5EF4-FFF2-40B4-BE49-F238E27FC236}">
                  <a16:creationId xmlns:a16="http://schemas.microsoft.com/office/drawing/2014/main" id="{BFC4008E-2C00-8C4C-9DF4-6A38D45E7667}"/>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336" name="TextBox 335">
              <a:extLst>
                <a:ext uri="{FF2B5EF4-FFF2-40B4-BE49-F238E27FC236}">
                  <a16:creationId xmlns:a16="http://schemas.microsoft.com/office/drawing/2014/main" id="{428A9FD5-75C5-8A47-82C7-3271128FA7AD}"/>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337" name="Group 336">
            <a:extLst>
              <a:ext uri="{FF2B5EF4-FFF2-40B4-BE49-F238E27FC236}">
                <a16:creationId xmlns:a16="http://schemas.microsoft.com/office/drawing/2014/main" id="{C05CD4C8-467D-E642-935B-A97B863D296B}"/>
              </a:ext>
            </a:extLst>
          </p:cNvPr>
          <p:cNvGrpSpPr/>
          <p:nvPr/>
        </p:nvGrpSpPr>
        <p:grpSpPr>
          <a:xfrm rot="20610678">
            <a:off x="7456953" y="4191702"/>
            <a:ext cx="2931823" cy="647009"/>
            <a:chOff x="6541100" y="2144990"/>
            <a:chExt cx="627897" cy="751331"/>
          </a:xfrm>
        </p:grpSpPr>
        <p:sp>
          <p:nvSpPr>
            <p:cNvPr id="338" name="TextBox 337">
              <a:extLst>
                <a:ext uri="{FF2B5EF4-FFF2-40B4-BE49-F238E27FC236}">
                  <a16:creationId xmlns:a16="http://schemas.microsoft.com/office/drawing/2014/main" id="{2AFBA716-4CF1-B94A-AC69-E40A885B30E0}"/>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339" name="TextBox 338">
              <a:extLst>
                <a:ext uri="{FF2B5EF4-FFF2-40B4-BE49-F238E27FC236}">
                  <a16:creationId xmlns:a16="http://schemas.microsoft.com/office/drawing/2014/main" id="{9B57AA21-4B2B-8E4D-A3EC-28C0DBAD793A}"/>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340" name="TextBox 339">
              <a:extLst>
                <a:ext uri="{FF2B5EF4-FFF2-40B4-BE49-F238E27FC236}">
                  <a16:creationId xmlns:a16="http://schemas.microsoft.com/office/drawing/2014/main" id="{0DA98285-3044-A64E-BFCA-9CB86C69BBA2}"/>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341" name="TextBox 340">
              <a:extLst>
                <a:ext uri="{FF2B5EF4-FFF2-40B4-BE49-F238E27FC236}">
                  <a16:creationId xmlns:a16="http://schemas.microsoft.com/office/drawing/2014/main" id="{9BC716BD-03B3-814B-B5BE-C63DE908C78C}"/>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342" name="TextBox 341">
              <a:extLst>
                <a:ext uri="{FF2B5EF4-FFF2-40B4-BE49-F238E27FC236}">
                  <a16:creationId xmlns:a16="http://schemas.microsoft.com/office/drawing/2014/main" id="{A71F8B8B-7D7A-CD49-94D0-865ABB3F4A72}"/>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343" name="TextBox 342">
              <a:extLst>
                <a:ext uri="{FF2B5EF4-FFF2-40B4-BE49-F238E27FC236}">
                  <a16:creationId xmlns:a16="http://schemas.microsoft.com/office/drawing/2014/main" id="{49D921F1-3B9C-F542-955A-8BBACFDB6E6B}"/>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344" name="TextBox 343">
              <a:extLst>
                <a:ext uri="{FF2B5EF4-FFF2-40B4-BE49-F238E27FC236}">
                  <a16:creationId xmlns:a16="http://schemas.microsoft.com/office/drawing/2014/main" id="{A7A84C40-D832-E642-98A2-814E2ECE46B1}"/>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345" name="TextBox 344">
              <a:extLst>
                <a:ext uri="{FF2B5EF4-FFF2-40B4-BE49-F238E27FC236}">
                  <a16:creationId xmlns:a16="http://schemas.microsoft.com/office/drawing/2014/main" id="{2AC3199F-862F-E44D-8F4E-EE21D06467EB}"/>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346" name="TextBox 345">
              <a:extLst>
                <a:ext uri="{FF2B5EF4-FFF2-40B4-BE49-F238E27FC236}">
                  <a16:creationId xmlns:a16="http://schemas.microsoft.com/office/drawing/2014/main" id="{772A6939-5FD5-2148-AECC-FE8A6E0B140A}"/>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347" name="TextBox 346">
              <a:extLst>
                <a:ext uri="{FF2B5EF4-FFF2-40B4-BE49-F238E27FC236}">
                  <a16:creationId xmlns:a16="http://schemas.microsoft.com/office/drawing/2014/main" id="{C2C5D942-6610-D746-AA01-7E2A6D11D43F}"/>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348" name="TextBox 347">
              <a:extLst>
                <a:ext uri="{FF2B5EF4-FFF2-40B4-BE49-F238E27FC236}">
                  <a16:creationId xmlns:a16="http://schemas.microsoft.com/office/drawing/2014/main" id="{CBE91A5E-5656-E949-AF96-123D23496D41}"/>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349" name="TextBox 348">
              <a:extLst>
                <a:ext uri="{FF2B5EF4-FFF2-40B4-BE49-F238E27FC236}">
                  <a16:creationId xmlns:a16="http://schemas.microsoft.com/office/drawing/2014/main" id="{DB6026D1-0653-BA42-8BA9-D9F1FD7D6863}"/>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350" name="TextBox 349">
              <a:extLst>
                <a:ext uri="{FF2B5EF4-FFF2-40B4-BE49-F238E27FC236}">
                  <a16:creationId xmlns:a16="http://schemas.microsoft.com/office/drawing/2014/main" id="{7953587E-32BB-F242-B09A-5B2938BC7F56}"/>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351" name="TextBox 350">
              <a:extLst>
                <a:ext uri="{FF2B5EF4-FFF2-40B4-BE49-F238E27FC236}">
                  <a16:creationId xmlns:a16="http://schemas.microsoft.com/office/drawing/2014/main" id="{FB1A2AE7-5A85-EA42-8B99-7889DE6C617E}"/>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352" name="TextBox 351">
              <a:extLst>
                <a:ext uri="{FF2B5EF4-FFF2-40B4-BE49-F238E27FC236}">
                  <a16:creationId xmlns:a16="http://schemas.microsoft.com/office/drawing/2014/main" id="{E791ED98-0C28-2D4D-9385-60F89BF5E31A}"/>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353" name="TextBox 352">
              <a:extLst>
                <a:ext uri="{FF2B5EF4-FFF2-40B4-BE49-F238E27FC236}">
                  <a16:creationId xmlns:a16="http://schemas.microsoft.com/office/drawing/2014/main" id="{83029445-D626-A74C-8D63-777F8374E61D}"/>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354" name="TextBox 353">
              <a:extLst>
                <a:ext uri="{FF2B5EF4-FFF2-40B4-BE49-F238E27FC236}">
                  <a16:creationId xmlns:a16="http://schemas.microsoft.com/office/drawing/2014/main" id="{F0C6C000-0714-2A4B-82BF-83E533BDA162}"/>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355" name="TextBox 354">
              <a:extLst>
                <a:ext uri="{FF2B5EF4-FFF2-40B4-BE49-F238E27FC236}">
                  <a16:creationId xmlns:a16="http://schemas.microsoft.com/office/drawing/2014/main" id="{C14C41CB-224C-A94F-85EC-A67BD61A9DF1}"/>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356" name="TextBox 355">
              <a:extLst>
                <a:ext uri="{FF2B5EF4-FFF2-40B4-BE49-F238E27FC236}">
                  <a16:creationId xmlns:a16="http://schemas.microsoft.com/office/drawing/2014/main" id="{B3823FBD-A307-5C4F-8822-B751987A2B31}"/>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357" name="TextBox 356">
              <a:extLst>
                <a:ext uri="{FF2B5EF4-FFF2-40B4-BE49-F238E27FC236}">
                  <a16:creationId xmlns:a16="http://schemas.microsoft.com/office/drawing/2014/main" id="{3441FD43-CA17-9E4E-8E6C-1EB022E48786}"/>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358" name="TextBox 357">
              <a:extLst>
                <a:ext uri="{FF2B5EF4-FFF2-40B4-BE49-F238E27FC236}">
                  <a16:creationId xmlns:a16="http://schemas.microsoft.com/office/drawing/2014/main" id="{37CFE51E-77DC-3543-A2E7-DEE2AA122134}"/>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359" name="TextBox 358">
              <a:extLst>
                <a:ext uri="{FF2B5EF4-FFF2-40B4-BE49-F238E27FC236}">
                  <a16:creationId xmlns:a16="http://schemas.microsoft.com/office/drawing/2014/main" id="{EC8A3EBD-A3AF-AA44-B07C-286CA7EA0A27}"/>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360" name="TextBox 359">
              <a:extLst>
                <a:ext uri="{FF2B5EF4-FFF2-40B4-BE49-F238E27FC236}">
                  <a16:creationId xmlns:a16="http://schemas.microsoft.com/office/drawing/2014/main" id="{A32156DE-85E0-AF47-B10D-A4F3EF8B767F}"/>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361" name="TextBox 360">
              <a:extLst>
                <a:ext uri="{FF2B5EF4-FFF2-40B4-BE49-F238E27FC236}">
                  <a16:creationId xmlns:a16="http://schemas.microsoft.com/office/drawing/2014/main" id="{9C9677A7-17D1-1045-A953-F2FB34974FB9}"/>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362" name="Group 361">
            <a:extLst>
              <a:ext uri="{FF2B5EF4-FFF2-40B4-BE49-F238E27FC236}">
                <a16:creationId xmlns:a16="http://schemas.microsoft.com/office/drawing/2014/main" id="{A3300322-FB1F-4148-ADDB-823822DBBE2D}"/>
              </a:ext>
            </a:extLst>
          </p:cNvPr>
          <p:cNvGrpSpPr/>
          <p:nvPr/>
        </p:nvGrpSpPr>
        <p:grpSpPr>
          <a:xfrm rot="20610678">
            <a:off x="7220768" y="4598056"/>
            <a:ext cx="798466" cy="647009"/>
            <a:chOff x="6541100" y="2144990"/>
            <a:chExt cx="627897" cy="751331"/>
          </a:xfrm>
        </p:grpSpPr>
        <p:sp>
          <p:nvSpPr>
            <p:cNvPr id="363" name="TextBox 362">
              <a:extLst>
                <a:ext uri="{FF2B5EF4-FFF2-40B4-BE49-F238E27FC236}">
                  <a16:creationId xmlns:a16="http://schemas.microsoft.com/office/drawing/2014/main" id="{1F6C5A90-5E25-8A43-A956-4C9AD5D2A949}"/>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364" name="TextBox 363">
              <a:extLst>
                <a:ext uri="{FF2B5EF4-FFF2-40B4-BE49-F238E27FC236}">
                  <a16:creationId xmlns:a16="http://schemas.microsoft.com/office/drawing/2014/main" id="{CD4664E4-726F-434B-9838-FF0A34530BC6}"/>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365" name="TextBox 364">
              <a:extLst>
                <a:ext uri="{FF2B5EF4-FFF2-40B4-BE49-F238E27FC236}">
                  <a16:creationId xmlns:a16="http://schemas.microsoft.com/office/drawing/2014/main" id="{72D556C2-2595-004D-886A-0A7CA6B97B46}"/>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366" name="TextBox 365">
              <a:extLst>
                <a:ext uri="{FF2B5EF4-FFF2-40B4-BE49-F238E27FC236}">
                  <a16:creationId xmlns:a16="http://schemas.microsoft.com/office/drawing/2014/main" id="{5D2A6B37-11A9-1C4C-9E40-5C19A6996C23}"/>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367" name="TextBox 366">
              <a:extLst>
                <a:ext uri="{FF2B5EF4-FFF2-40B4-BE49-F238E27FC236}">
                  <a16:creationId xmlns:a16="http://schemas.microsoft.com/office/drawing/2014/main" id="{7F76D7DB-9809-8F49-8BAF-83FC2DBDED3B}"/>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368" name="TextBox 367">
              <a:extLst>
                <a:ext uri="{FF2B5EF4-FFF2-40B4-BE49-F238E27FC236}">
                  <a16:creationId xmlns:a16="http://schemas.microsoft.com/office/drawing/2014/main" id="{AB3C7AE2-9BAD-EF49-B68E-267CBF3A33BF}"/>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369" name="TextBox 368">
              <a:extLst>
                <a:ext uri="{FF2B5EF4-FFF2-40B4-BE49-F238E27FC236}">
                  <a16:creationId xmlns:a16="http://schemas.microsoft.com/office/drawing/2014/main" id="{64D32B0F-893C-2B42-A9F1-D7CC853020FE}"/>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370" name="TextBox 369">
              <a:extLst>
                <a:ext uri="{FF2B5EF4-FFF2-40B4-BE49-F238E27FC236}">
                  <a16:creationId xmlns:a16="http://schemas.microsoft.com/office/drawing/2014/main" id="{E37DEC46-415A-804C-9232-BDF8DCA75619}"/>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371" name="TextBox 370">
              <a:extLst>
                <a:ext uri="{FF2B5EF4-FFF2-40B4-BE49-F238E27FC236}">
                  <a16:creationId xmlns:a16="http://schemas.microsoft.com/office/drawing/2014/main" id="{ABF4CCF7-D21E-9846-B0C2-AF8E92DC989E}"/>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372" name="TextBox 371">
              <a:extLst>
                <a:ext uri="{FF2B5EF4-FFF2-40B4-BE49-F238E27FC236}">
                  <a16:creationId xmlns:a16="http://schemas.microsoft.com/office/drawing/2014/main" id="{98509A7B-056E-2141-9734-F75E45FB84E4}"/>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373" name="TextBox 372">
              <a:extLst>
                <a:ext uri="{FF2B5EF4-FFF2-40B4-BE49-F238E27FC236}">
                  <a16:creationId xmlns:a16="http://schemas.microsoft.com/office/drawing/2014/main" id="{4F872611-B1A5-E74A-A63D-F1E67CDF0B5D}"/>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374" name="TextBox 373">
              <a:extLst>
                <a:ext uri="{FF2B5EF4-FFF2-40B4-BE49-F238E27FC236}">
                  <a16:creationId xmlns:a16="http://schemas.microsoft.com/office/drawing/2014/main" id="{87223B9C-DCD5-3B4F-80E6-B3EE175F1F3A}"/>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375" name="TextBox 374">
              <a:extLst>
                <a:ext uri="{FF2B5EF4-FFF2-40B4-BE49-F238E27FC236}">
                  <a16:creationId xmlns:a16="http://schemas.microsoft.com/office/drawing/2014/main" id="{ACDE2024-D8B7-DD4C-B164-01C6372918B8}"/>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376" name="TextBox 375">
              <a:extLst>
                <a:ext uri="{FF2B5EF4-FFF2-40B4-BE49-F238E27FC236}">
                  <a16:creationId xmlns:a16="http://schemas.microsoft.com/office/drawing/2014/main" id="{5C161F5C-38D1-C045-891D-996C8FAC5B26}"/>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377" name="TextBox 376">
              <a:extLst>
                <a:ext uri="{FF2B5EF4-FFF2-40B4-BE49-F238E27FC236}">
                  <a16:creationId xmlns:a16="http://schemas.microsoft.com/office/drawing/2014/main" id="{868C0F81-E2F6-054C-B7D6-030459A76F71}"/>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378" name="TextBox 377">
              <a:extLst>
                <a:ext uri="{FF2B5EF4-FFF2-40B4-BE49-F238E27FC236}">
                  <a16:creationId xmlns:a16="http://schemas.microsoft.com/office/drawing/2014/main" id="{D6DD521D-091C-3B47-AA2E-77057E8EC605}"/>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379" name="TextBox 378">
              <a:extLst>
                <a:ext uri="{FF2B5EF4-FFF2-40B4-BE49-F238E27FC236}">
                  <a16:creationId xmlns:a16="http://schemas.microsoft.com/office/drawing/2014/main" id="{AACFE748-3EDA-9941-B6F9-7BDA43C31934}"/>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380" name="TextBox 379">
              <a:extLst>
                <a:ext uri="{FF2B5EF4-FFF2-40B4-BE49-F238E27FC236}">
                  <a16:creationId xmlns:a16="http://schemas.microsoft.com/office/drawing/2014/main" id="{14ED4AB7-FD5E-FA44-A1FB-6A77F1D1B2E2}"/>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381" name="TextBox 380">
              <a:extLst>
                <a:ext uri="{FF2B5EF4-FFF2-40B4-BE49-F238E27FC236}">
                  <a16:creationId xmlns:a16="http://schemas.microsoft.com/office/drawing/2014/main" id="{BAEC54C8-859C-8D46-BF8A-4DA24B7899F0}"/>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382" name="TextBox 381">
              <a:extLst>
                <a:ext uri="{FF2B5EF4-FFF2-40B4-BE49-F238E27FC236}">
                  <a16:creationId xmlns:a16="http://schemas.microsoft.com/office/drawing/2014/main" id="{61631FB6-B37E-6F4D-92BB-A8CE8B935511}"/>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383" name="TextBox 382">
              <a:extLst>
                <a:ext uri="{FF2B5EF4-FFF2-40B4-BE49-F238E27FC236}">
                  <a16:creationId xmlns:a16="http://schemas.microsoft.com/office/drawing/2014/main" id="{DF316833-0A3B-0A44-9123-3D10F432BF8C}"/>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384" name="TextBox 383">
              <a:extLst>
                <a:ext uri="{FF2B5EF4-FFF2-40B4-BE49-F238E27FC236}">
                  <a16:creationId xmlns:a16="http://schemas.microsoft.com/office/drawing/2014/main" id="{30364707-D995-984D-A36A-390938CB9294}"/>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385" name="TextBox 384">
              <a:extLst>
                <a:ext uri="{FF2B5EF4-FFF2-40B4-BE49-F238E27FC236}">
                  <a16:creationId xmlns:a16="http://schemas.microsoft.com/office/drawing/2014/main" id="{583C40D3-379D-864C-A4BF-3F7733BE6101}"/>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386" name="TextBox 385">
              <a:extLst>
                <a:ext uri="{FF2B5EF4-FFF2-40B4-BE49-F238E27FC236}">
                  <a16:creationId xmlns:a16="http://schemas.microsoft.com/office/drawing/2014/main" id="{D8DAF35D-D146-6247-B617-B1FDCA34A099}"/>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387" name="Group 386">
            <a:extLst>
              <a:ext uri="{FF2B5EF4-FFF2-40B4-BE49-F238E27FC236}">
                <a16:creationId xmlns:a16="http://schemas.microsoft.com/office/drawing/2014/main" id="{349FDBEA-72B6-0A46-929C-12268E32629F}"/>
              </a:ext>
            </a:extLst>
          </p:cNvPr>
          <p:cNvGrpSpPr/>
          <p:nvPr/>
        </p:nvGrpSpPr>
        <p:grpSpPr>
          <a:xfrm>
            <a:off x="560062" y="3944275"/>
            <a:ext cx="4259879" cy="2300950"/>
            <a:chOff x="6541100" y="2144990"/>
            <a:chExt cx="627897" cy="751331"/>
          </a:xfrm>
        </p:grpSpPr>
        <p:sp>
          <p:nvSpPr>
            <p:cNvPr id="388" name="TextBox 387">
              <a:extLst>
                <a:ext uri="{FF2B5EF4-FFF2-40B4-BE49-F238E27FC236}">
                  <a16:creationId xmlns:a16="http://schemas.microsoft.com/office/drawing/2014/main" id="{719A7C1B-7242-074B-BFD3-F2CB5F33CCC1}"/>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389" name="TextBox 388">
              <a:extLst>
                <a:ext uri="{FF2B5EF4-FFF2-40B4-BE49-F238E27FC236}">
                  <a16:creationId xmlns:a16="http://schemas.microsoft.com/office/drawing/2014/main" id="{42013335-0423-244A-8CCA-BFF65BB6E3C0}"/>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390" name="TextBox 389">
              <a:extLst>
                <a:ext uri="{FF2B5EF4-FFF2-40B4-BE49-F238E27FC236}">
                  <a16:creationId xmlns:a16="http://schemas.microsoft.com/office/drawing/2014/main" id="{9896C34B-07CF-F14F-A92C-CC89EABCF59C}"/>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391" name="TextBox 390">
              <a:extLst>
                <a:ext uri="{FF2B5EF4-FFF2-40B4-BE49-F238E27FC236}">
                  <a16:creationId xmlns:a16="http://schemas.microsoft.com/office/drawing/2014/main" id="{34DE3E4B-5536-D047-B483-1721D938B93C}"/>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392" name="TextBox 391">
              <a:extLst>
                <a:ext uri="{FF2B5EF4-FFF2-40B4-BE49-F238E27FC236}">
                  <a16:creationId xmlns:a16="http://schemas.microsoft.com/office/drawing/2014/main" id="{58EBD787-9C5C-ED4C-A0C5-D4C544BF7FAE}"/>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393" name="TextBox 392">
              <a:extLst>
                <a:ext uri="{FF2B5EF4-FFF2-40B4-BE49-F238E27FC236}">
                  <a16:creationId xmlns:a16="http://schemas.microsoft.com/office/drawing/2014/main" id="{01A76221-A845-3048-A26A-072CC3DDB408}"/>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394" name="TextBox 393">
              <a:extLst>
                <a:ext uri="{FF2B5EF4-FFF2-40B4-BE49-F238E27FC236}">
                  <a16:creationId xmlns:a16="http://schemas.microsoft.com/office/drawing/2014/main" id="{411FC071-A128-4F4C-B303-D7318DDA671E}"/>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395" name="TextBox 394">
              <a:extLst>
                <a:ext uri="{FF2B5EF4-FFF2-40B4-BE49-F238E27FC236}">
                  <a16:creationId xmlns:a16="http://schemas.microsoft.com/office/drawing/2014/main" id="{ADB0235A-9B81-A040-B5AE-603C9CFD01C5}"/>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396" name="TextBox 395">
              <a:extLst>
                <a:ext uri="{FF2B5EF4-FFF2-40B4-BE49-F238E27FC236}">
                  <a16:creationId xmlns:a16="http://schemas.microsoft.com/office/drawing/2014/main" id="{ED89AC40-7D8C-3849-B432-4F6373F96751}"/>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397" name="TextBox 396">
              <a:extLst>
                <a:ext uri="{FF2B5EF4-FFF2-40B4-BE49-F238E27FC236}">
                  <a16:creationId xmlns:a16="http://schemas.microsoft.com/office/drawing/2014/main" id="{AE76759B-15B3-364A-A88F-88093C63037B}"/>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398" name="TextBox 397">
              <a:extLst>
                <a:ext uri="{FF2B5EF4-FFF2-40B4-BE49-F238E27FC236}">
                  <a16:creationId xmlns:a16="http://schemas.microsoft.com/office/drawing/2014/main" id="{A0B2DBB5-19EE-9443-B8B2-2E5AA82ECCAA}"/>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399" name="TextBox 398">
              <a:extLst>
                <a:ext uri="{FF2B5EF4-FFF2-40B4-BE49-F238E27FC236}">
                  <a16:creationId xmlns:a16="http://schemas.microsoft.com/office/drawing/2014/main" id="{103EDE69-AB0E-5945-B7EE-CF5200C7BF8E}"/>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400" name="TextBox 399">
              <a:extLst>
                <a:ext uri="{FF2B5EF4-FFF2-40B4-BE49-F238E27FC236}">
                  <a16:creationId xmlns:a16="http://schemas.microsoft.com/office/drawing/2014/main" id="{2DFB086F-409A-2B4A-ADD8-3BD98F7E66C7}"/>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401" name="TextBox 400">
              <a:extLst>
                <a:ext uri="{FF2B5EF4-FFF2-40B4-BE49-F238E27FC236}">
                  <a16:creationId xmlns:a16="http://schemas.microsoft.com/office/drawing/2014/main" id="{D12F88E9-7726-294E-906C-DF352FC30788}"/>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402" name="TextBox 401">
              <a:extLst>
                <a:ext uri="{FF2B5EF4-FFF2-40B4-BE49-F238E27FC236}">
                  <a16:creationId xmlns:a16="http://schemas.microsoft.com/office/drawing/2014/main" id="{C29D137F-668E-5040-BBEB-7781D6DD729B}"/>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403" name="TextBox 402">
              <a:extLst>
                <a:ext uri="{FF2B5EF4-FFF2-40B4-BE49-F238E27FC236}">
                  <a16:creationId xmlns:a16="http://schemas.microsoft.com/office/drawing/2014/main" id="{D566A641-256F-7140-9FD1-46E9D22A03CC}"/>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404" name="TextBox 403">
              <a:extLst>
                <a:ext uri="{FF2B5EF4-FFF2-40B4-BE49-F238E27FC236}">
                  <a16:creationId xmlns:a16="http://schemas.microsoft.com/office/drawing/2014/main" id="{93EDA7D9-AF81-884E-A590-FF369FCA16C3}"/>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405" name="TextBox 404">
              <a:extLst>
                <a:ext uri="{FF2B5EF4-FFF2-40B4-BE49-F238E27FC236}">
                  <a16:creationId xmlns:a16="http://schemas.microsoft.com/office/drawing/2014/main" id="{7F0B189C-DEAD-A746-A00B-F313F416FF58}"/>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406" name="TextBox 405">
              <a:extLst>
                <a:ext uri="{FF2B5EF4-FFF2-40B4-BE49-F238E27FC236}">
                  <a16:creationId xmlns:a16="http://schemas.microsoft.com/office/drawing/2014/main" id="{523C3C24-1CFB-0642-80A7-B630F9E1EB51}"/>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407" name="TextBox 406">
              <a:extLst>
                <a:ext uri="{FF2B5EF4-FFF2-40B4-BE49-F238E27FC236}">
                  <a16:creationId xmlns:a16="http://schemas.microsoft.com/office/drawing/2014/main" id="{AE124CDB-CDB3-5F4A-AF34-F66C4F3E9125}"/>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408" name="TextBox 407">
              <a:extLst>
                <a:ext uri="{FF2B5EF4-FFF2-40B4-BE49-F238E27FC236}">
                  <a16:creationId xmlns:a16="http://schemas.microsoft.com/office/drawing/2014/main" id="{4BDB3368-B9D9-D544-B3EC-FAFB76C6C5F9}"/>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409" name="TextBox 408">
              <a:extLst>
                <a:ext uri="{FF2B5EF4-FFF2-40B4-BE49-F238E27FC236}">
                  <a16:creationId xmlns:a16="http://schemas.microsoft.com/office/drawing/2014/main" id="{E60CD7F0-6815-1745-9072-4739A7FC2D89}"/>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410" name="TextBox 409">
              <a:extLst>
                <a:ext uri="{FF2B5EF4-FFF2-40B4-BE49-F238E27FC236}">
                  <a16:creationId xmlns:a16="http://schemas.microsoft.com/office/drawing/2014/main" id="{5F738BBE-AC0B-684F-888A-EBACFB11AF4D}"/>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411" name="TextBox 410">
              <a:extLst>
                <a:ext uri="{FF2B5EF4-FFF2-40B4-BE49-F238E27FC236}">
                  <a16:creationId xmlns:a16="http://schemas.microsoft.com/office/drawing/2014/main" id="{A3FDD75D-AF7D-C74C-BD23-5238315D6C78}"/>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413" name="Group 412">
            <a:extLst>
              <a:ext uri="{FF2B5EF4-FFF2-40B4-BE49-F238E27FC236}">
                <a16:creationId xmlns:a16="http://schemas.microsoft.com/office/drawing/2014/main" id="{85429F64-3CB1-1647-A23A-4C43E94922EC}"/>
              </a:ext>
            </a:extLst>
          </p:cNvPr>
          <p:cNvGrpSpPr/>
          <p:nvPr/>
        </p:nvGrpSpPr>
        <p:grpSpPr>
          <a:xfrm>
            <a:off x="4190683" y="4074114"/>
            <a:ext cx="1501912" cy="2171111"/>
            <a:chOff x="6541100" y="2144990"/>
            <a:chExt cx="627897" cy="751331"/>
          </a:xfrm>
        </p:grpSpPr>
        <p:sp>
          <p:nvSpPr>
            <p:cNvPr id="414" name="TextBox 413">
              <a:extLst>
                <a:ext uri="{FF2B5EF4-FFF2-40B4-BE49-F238E27FC236}">
                  <a16:creationId xmlns:a16="http://schemas.microsoft.com/office/drawing/2014/main" id="{4BE51C3F-FAEA-D649-8C54-7088FE8390BB}"/>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415" name="TextBox 414">
              <a:extLst>
                <a:ext uri="{FF2B5EF4-FFF2-40B4-BE49-F238E27FC236}">
                  <a16:creationId xmlns:a16="http://schemas.microsoft.com/office/drawing/2014/main" id="{4AFCB525-EF3E-7247-8FCE-58610721B971}"/>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416" name="TextBox 415">
              <a:extLst>
                <a:ext uri="{FF2B5EF4-FFF2-40B4-BE49-F238E27FC236}">
                  <a16:creationId xmlns:a16="http://schemas.microsoft.com/office/drawing/2014/main" id="{5894D2A5-57B9-AA4F-A3F4-869FC5B5A05E}"/>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417" name="TextBox 416">
              <a:extLst>
                <a:ext uri="{FF2B5EF4-FFF2-40B4-BE49-F238E27FC236}">
                  <a16:creationId xmlns:a16="http://schemas.microsoft.com/office/drawing/2014/main" id="{1DAEB350-ED84-3B42-B65B-66EFC1D89554}"/>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418" name="TextBox 417">
              <a:extLst>
                <a:ext uri="{FF2B5EF4-FFF2-40B4-BE49-F238E27FC236}">
                  <a16:creationId xmlns:a16="http://schemas.microsoft.com/office/drawing/2014/main" id="{5719BE75-262B-6A40-A02B-B462BB029D4D}"/>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419" name="TextBox 418">
              <a:extLst>
                <a:ext uri="{FF2B5EF4-FFF2-40B4-BE49-F238E27FC236}">
                  <a16:creationId xmlns:a16="http://schemas.microsoft.com/office/drawing/2014/main" id="{6370B648-8C3A-2F41-BD97-AE3FFDD132B6}"/>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420" name="TextBox 419">
              <a:extLst>
                <a:ext uri="{FF2B5EF4-FFF2-40B4-BE49-F238E27FC236}">
                  <a16:creationId xmlns:a16="http://schemas.microsoft.com/office/drawing/2014/main" id="{16ECF41C-73E3-4E4C-9544-272E64DF5910}"/>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421" name="TextBox 420">
              <a:extLst>
                <a:ext uri="{FF2B5EF4-FFF2-40B4-BE49-F238E27FC236}">
                  <a16:creationId xmlns:a16="http://schemas.microsoft.com/office/drawing/2014/main" id="{92AC3CA7-7C94-C54C-A3A3-86610B5A49F2}"/>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422" name="TextBox 421">
              <a:extLst>
                <a:ext uri="{FF2B5EF4-FFF2-40B4-BE49-F238E27FC236}">
                  <a16:creationId xmlns:a16="http://schemas.microsoft.com/office/drawing/2014/main" id="{AFCC8616-D4FD-D54D-B48B-EF4F35B05878}"/>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423" name="TextBox 422">
              <a:extLst>
                <a:ext uri="{FF2B5EF4-FFF2-40B4-BE49-F238E27FC236}">
                  <a16:creationId xmlns:a16="http://schemas.microsoft.com/office/drawing/2014/main" id="{F685CFD8-F2BB-924B-822B-DE4A183555F4}"/>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424" name="TextBox 423">
              <a:extLst>
                <a:ext uri="{FF2B5EF4-FFF2-40B4-BE49-F238E27FC236}">
                  <a16:creationId xmlns:a16="http://schemas.microsoft.com/office/drawing/2014/main" id="{A45B344B-023C-FE4E-B17E-1273DFAE34CB}"/>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425" name="TextBox 424">
              <a:extLst>
                <a:ext uri="{FF2B5EF4-FFF2-40B4-BE49-F238E27FC236}">
                  <a16:creationId xmlns:a16="http://schemas.microsoft.com/office/drawing/2014/main" id="{932886E0-BAC5-D249-93C1-271DAF7BE0E5}"/>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426" name="TextBox 425">
              <a:extLst>
                <a:ext uri="{FF2B5EF4-FFF2-40B4-BE49-F238E27FC236}">
                  <a16:creationId xmlns:a16="http://schemas.microsoft.com/office/drawing/2014/main" id="{3497C2F8-DFC4-C84F-ABE1-C688DF882D8C}"/>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427" name="TextBox 426">
              <a:extLst>
                <a:ext uri="{FF2B5EF4-FFF2-40B4-BE49-F238E27FC236}">
                  <a16:creationId xmlns:a16="http://schemas.microsoft.com/office/drawing/2014/main" id="{23C1B288-5122-1A43-BA1C-DE96847E91E6}"/>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428" name="TextBox 427">
              <a:extLst>
                <a:ext uri="{FF2B5EF4-FFF2-40B4-BE49-F238E27FC236}">
                  <a16:creationId xmlns:a16="http://schemas.microsoft.com/office/drawing/2014/main" id="{6A40A3AA-2E43-504D-94CC-5B346E0C47CA}"/>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429" name="TextBox 428">
              <a:extLst>
                <a:ext uri="{FF2B5EF4-FFF2-40B4-BE49-F238E27FC236}">
                  <a16:creationId xmlns:a16="http://schemas.microsoft.com/office/drawing/2014/main" id="{21326B93-D304-2340-96CA-6C0C74182130}"/>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430" name="TextBox 429">
              <a:extLst>
                <a:ext uri="{FF2B5EF4-FFF2-40B4-BE49-F238E27FC236}">
                  <a16:creationId xmlns:a16="http://schemas.microsoft.com/office/drawing/2014/main" id="{4F0AD9B6-8BD4-8743-8D88-DCFD7883F63D}"/>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431" name="TextBox 430">
              <a:extLst>
                <a:ext uri="{FF2B5EF4-FFF2-40B4-BE49-F238E27FC236}">
                  <a16:creationId xmlns:a16="http://schemas.microsoft.com/office/drawing/2014/main" id="{A5AAEB88-1D2E-A749-94C3-055C5E92B413}"/>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432" name="TextBox 431">
              <a:extLst>
                <a:ext uri="{FF2B5EF4-FFF2-40B4-BE49-F238E27FC236}">
                  <a16:creationId xmlns:a16="http://schemas.microsoft.com/office/drawing/2014/main" id="{90EE400A-D48A-094A-8850-F902C27F2DAB}"/>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433" name="TextBox 432">
              <a:extLst>
                <a:ext uri="{FF2B5EF4-FFF2-40B4-BE49-F238E27FC236}">
                  <a16:creationId xmlns:a16="http://schemas.microsoft.com/office/drawing/2014/main" id="{34B4FC05-4BEA-114A-98D5-6B7DD16F06C4}"/>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434" name="TextBox 433">
              <a:extLst>
                <a:ext uri="{FF2B5EF4-FFF2-40B4-BE49-F238E27FC236}">
                  <a16:creationId xmlns:a16="http://schemas.microsoft.com/office/drawing/2014/main" id="{85F214A3-3C3F-1A4F-9F97-1E1919A3D66C}"/>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435" name="TextBox 434">
              <a:extLst>
                <a:ext uri="{FF2B5EF4-FFF2-40B4-BE49-F238E27FC236}">
                  <a16:creationId xmlns:a16="http://schemas.microsoft.com/office/drawing/2014/main" id="{7A2D12E3-414B-4945-8031-39EB0902311C}"/>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436" name="TextBox 435">
              <a:extLst>
                <a:ext uri="{FF2B5EF4-FFF2-40B4-BE49-F238E27FC236}">
                  <a16:creationId xmlns:a16="http://schemas.microsoft.com/office/drawing/2014/main" id="{E0038CDC-458C-374D-B2CE-D9796852AE95}"/>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437" name="TextBox 436">
              <a:extLst>
                <a:ext uri="{FF2B5EF4-FFF2-40B4-BE49-F238E27FC236}">
                  <a16:creationId xmlns:a16="http://schemas.microsoft.com/office/drawing/2014/main" id="{DA256E1A-04FA-8C41-8AE2-88C035E32143}"/>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sp>
        <p:nvSpPr>
          <p:cNvPr id="438" name="TextBox 437">
            <a:extLst>
              <a:ext uri="{FF2B5EF4-FFF2-40B4-BE49-F238E27FC236}">
                <a16:creationId xmlns:a16="http://schemas.microsoft.com/office/drawing/2014/main" id="{FB2CBE23-968F-0C4E-A5C9-9DE61F0F52BB}"/>
              </a:ext>
            </a:extLst>
          </p:cNvPr>
          <p:cNvSpPr txBox="1"/>
          <p:nvPr/>
        </p:nvSpPr>
        <p:spPr>
          <a:xfrm>
            <a:off x="-16170" y="1590082"/>
            <a:ext cx="9323294" cy="276999"/>
          </a:xfrm>
          <a:prstGeom prst="rect">
            <a:avLst/>
          </a:prstGeom>
          <a:noFill/>
        </p:spPr>
        <p:txBody>
          <a:bodyPr wrap="square" lIns="0" tIns="0" rIns="0" bIns="0" rtlCol="0">
            <a:spAutoFit/>
          </a:bodyPr>
          <a:lstStyle/>
          <a:p>
            <a:pPr algn="ctr"/>
            <a:r>
              <a:rPr lang="en-US" b="1" dirty="0">
                <a:solidFill>
                  <a:srgbClr val="00B0F0"/>
                </a:solidFill>
              </a:rPr>
              <a:t>Query:</a:t>
            </a:r>
            <a:r>
              <a:rPr lang="en-US" b="1" dirty="0"/>
              <a:t> </a:t>
            </a:r>
            <a:r>
              <a:rPr lang="en-US" sz="1400" i="1" dirty="0"/>
              <a:t>How many people reported feeling symptoms in the past </a:t>
            </a:r>
            <a:r>
              <a:rPr lang="en-US" sz="1400" b="1" i="1" dirty="0"/>
              <a:t>8</a:t>
            </a:r>
            <a:r>
              <a:rPr lang="en-US" sz="1400" i="1" dirty="0"/>
              <a:t> days in New York City?</a:t>
            </a:r>
            <a:endParaRPr lang="en-US" i="1" dirty="0"/>
          </a:p>
        </p:txBody>
      </p:sp>
    </p:spTree>
    <p:extLst>
      <p:ext uri="{BB962C8B-B14F-4D97-AF65-F5344CB8AC3E}">
        <p14:creationId xmlns:p14="http://schemas.microsoft.com/office/powerpoint/2010/main" val="224312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14B65-0BDA-7B4A-ABD1-3FD7B00CB2BF}"/>
              </a:ext>
            </a:extLst>
          </p:cNvPr>
          <p:cNvSpPr>
            <a:spLocks noGrp="1"/>
          </p:cNvSpPr>
          <p:nvPr>
            <p:ph type="sldNum" sz="quarter" idx="10"/>
          </p:nvPr>
        </p:nvSpPr>
        <p:spPr/>
        <p:txBody>
          <a:bodyPr/>
          <a:lstStyle/>
          <a:p>
            <a:pPr>
              <a:defRPr/>
            </a:pPr>
            <a:fld id="{D297BA62-07EA-425A-A066-3036AD4FF93C}" type="slidenum">
              <a:rPr lang="en-US" altLang="en-US" smtClean="0"/>
              <a:pPr>
                <a:defRPr/>
              </a:pPr>
              <a:t>28</a:t>
            </a:fld>
            <a:endParaRPr lang="en-US" altLang="en-US" dirty="0"/>
          </a:p>
        </p:txBody>
      </p:sp>
      <p:sp>
        <p:nvSpPr>
          <p:cNvPr id="4" name="Title 3">
            <a:extLst>
              <a:ext uri="{FF2B5EF4-FFF2-40B4-BE49-F238E27FC236}">
                <a16:creationId xmlns:a16="http://schemas.microsoft.com/office/drawing/2014/main" id="{D1805C5E-D19A-3848-B693-7A3EAF2BA893}"/>
              </a:ext>
            </a:extLst>
          </p:cNvPr>
          <p:cNvSpPr>
            <a:spLocks noGrp="1"/>
          </p:cNvSpPr>
          <p:nvPr>
            <p:ph type="title"/>
          </p:nvPr>
        </p:nvSpPr>
        <p:spPr>
          <a:xfrm>
            <a:off x="0" y="868362"/>
            <a:ext cx="9143999" cy="808038"/>
          </a:xfrm>
        </p:spPr>
        <p:txBody>
          <a:bodyPr/>
          <a:lstStyle/>
          <a:p>
            <a:pPr algn="ctr"/>
            <a:r>
              <a:rPr lang="en-US" dirty="0"/>
              <a:t>COVID Nearby: Arbitrary number of queries differing in sizes and regions</a:t>
            </a:r>
          </a:p>
        </p:txBody>
      </p:sp>
      <p:pic>
        <p:nvPicPr>
          <p:cNvPr id="6" name="Picture 5" descr="Map&#10;&#10;Description automatically generated">
            <a:extLst>
              <a:ext uri="{FF2B5EF4-FFF2-40B4-BE49-F238E27FC236}">
                <a16:creationId xmlns:a16="http://schemas.microsoft.com/office/drawing/2014/main" id="{7AF553AD-1A0E-DA44-AA8C-C18F280ECD04}"/>
              </a:ext>
            </a:extLst>
          </p:cNvPr>
          <p:cNvPicPr>
            <a:picLocks noChangeAspect="1"/>
          </p:cNvPicPr>
          <p:nvPr/>
        </p:nvPicPr>
        <p:blipFill>
          <a:blip r:embed="rId2"/>
          <a:stretch>
            <a:fillRect/>
          </a:stretch>
        </p:blipFill>
        <p:spPr>
          <a:xfrm>
            <a:off x="0" y="2030686"/>
            <a:ext cx="9144000" cy="4027635"/>
          </a:xfrm>
          <a:prstGeom prst="rect">
            <a:avLst/>
          </a:prstGeom>
        </p:spPr>
      </p:pic>
      <p:sp>
        <p:nvSpPr>
          <p:cNvPr id="10" name="Rectangle 9">
            <a:extLst>
              <a:ext uri="{FF2B5EF4-FFF2-40B4-BE49-F238E27FC236}">
                <a16:creationId xmlns:a16="http://schemas.microsoft.com/office/drawing/2014/main" id="{901B9924-7C28-4745-9645-571B8590C48E}"/>
              </a:ext>
            </a:extLst>
          </p:cNvPr>
          <p:cNvSpPr/>
          <p:nvPr/>
        </p:nvSpPr>
        <p:spPr>
          <a:xfrm>
            <a:off x="73478" y="2030686"/>
            <a:ext cx="9005207" cy="402763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07314DB-96DB-6D45-9EDA-1193FAEBCBAA}"/>
              </a:ext>
            </a:extLst>
          </p:cNvPr>
          <p:cNvGrpSpPr/>
          <p:nvPr/>
        </p:nvGrpSpPr>
        <p:grpSpPr>
          <a:xfrm>
            <a:off x="6406906" y="4681044"/>
            <a:ext cx="575623" cy="522952"/>
            <a:chOff x="6541100" y="2144990"/>
            <a:chExt cx="627897" cy="751331"/>
          </a:xfrm>
        </p:grpSpPr>
        <p:sp>
          <p:nvSpPr>
            <p:cNvPr id="37" name="TextBox 36">
              <a:extLst>
                <a:ext uri="{FF2B5EF4-FFF2-40B4-BE49-F238E27FC236}">
                  <a16:creationId xmlns:a16="http://schemas.microsoft.com/office/drawing/2014/main" id="{E395ACB2-E262-A94C-A101-7CFC8588E16B}"/>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38" name="TextBox 37">
              <a:extLst>
                <a:ext uri="{FF2B5EF4-FFF2-40B4-BE49-F238E27FC236}">
                  <a16:creationId xmlns:a16="http://schemas.microsoft.com/office/drawing/2014/main" id="{2D3FC464-C1C4-F848-B148-8CA836108E30}"/>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39" name="TextBox 38">
              <a:extLst>
                <a:ext uri="{FF2B5EF4-FFF2-40B4-BE49-F238E27FC236}">
                  <a16:creationId xmlns:a16="http://schemas.microsoft.com/office/drawing/2014/main" id="{AB51AEBD-9A13-5E4D-9607-3868796936E4}"/>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40" name="TextBox 39">
              <a:extLst>
                <a:ext uri="{FF2B5EF4-FFF2-40B4-BE49-F238E27FC236}">
                  <a16:creationId xmlns:a16="http://schemas.microsoft.com/office/drawing/2014/main" id="{AAC62BB3-93DE-CC43-9AE9-1F75FD48DEF3}"/>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41" name="TextBox 40">
              <a:extLst>
                <a:ext uri="{FF2B5EF4-FFF2-40B4-BE49-F238E27FC236}">
                  <a16:creationId xmlns:a16="http://schemas.microsoft.com/office/drawing/2014/main" id="{759989C1-AE98-9D46-8F14-F85C511641DE}"/>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42" name="TextBox 41">
              <a:extLst>
                <a:ext uri="{FF2B5EF4-FFF2-40B4-BE49-F238E27FC236}">
                  <a16:creationId xmlns:a16="http://schemas.microsoft.com/office/drawing/2014/main" id="{4992954F-AB60-6543-ADBB-438C30D5F9CA}"/>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43" name="TextBox 42">
              <a:extLst>
                <a:ext uri="{FF2B5EF4-FFF2-40B4-BE49-F238E27FC236}">
                  <a16:creationId xmlns:a16="http://schemas.microsoft.com/office/drawing/2014/main" id="{413B2137-59E8-D944-B142-01CFA71A053C}"/>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44" name="TextBox 43">
              <a:extLst>
                <a:ext uri="{FF2B5EF4-FFF2-40B4-BE49-F238E27FC236}">
                  <a16:creationId xmlns:a16="http://schemas.microsoft.com/office/drawing/2014/main" id="{9F016D2F-1ED7-AA40-8AA8-ABECD22CB8C2}"/>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45" name="TextBox 44">
              <a:extLst>
                <a:ext uri="{FF2B5EF4-FFF2-40B4-BE49-F238E27FC236}">
                  <a16:creationId xmlns:a16="http://schemas.microsoft.com/office/drawing/2014/main" id="{DA1B9540-5915-8F4E-B2D3-0944E7A75A27}"/>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46" name="TextBox 45">
              <a:extLst>
                <a:ext uri="{FF2B5EF4-FFF2-40B4-BE49-F238E27FC236}">
                  <a16:creationId xmlns:a16="http://schemas.microsoft.com/office/drawing/2014/main" id="{C53DC501-3143-0942-8460-6D0DB4779E6D}"/>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47" name="TextBox 46">
              <a:extLst>
                <a:ext uri="{FF2B5EF4-FFF2-40B4-BE49-F238E27FC236}">
                  <a16:creationId xmlns:a16="http://schemas.microsoft.com/office/drawing/2014/main" id="{BD226D80-F22C-6047-BEE3-678B2613DA4D}"/>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48" name="TextBox 47">
              <a:extLst>
                <a:ext uri="{FF2B5EF4-FFF2-40B4-BE49-F238E27FC236}">
                  <a16:creationId xmlns:a16="http://schemas.microsoft.com/office/drawing/2014/main" id="{54A09F5E-D365-0947-A4A4-9197A1F494C4}"/>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49" name="TextBox 48">
              <a:extLst>
                <a:ext uri="{FF2B5EF4-FFF2-40B4-BE49-F238E27FC236}">
                  <a16:creationId xmlns:a16="http://schemas.microsoft.com/office/drawing/2014/main" id="{151C8F49-1CA1-664D-9AC0-49B6C626D45A}"/>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50" name="TextBox 49">
              <a:extLst>
                <a:ext uri="{FF2B5EF4-FFF2-40B4-BE49-F238E27FC236}">
                  <a16:creationId xmlns:a16="http://schemas.microsoft.com/office/drawing/2014/main" id="{18F94F1B-FDEF-ED46-94E9-A6803D5302F2}"/>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51" name="TextBox 50">
              <a:extLst>
                <a:ext uri="{FF2B5EF4-FFF2-40B4-BE49-F238E27FC236}">
                  <a16:creationId xmlns:a16="http://schemas.microsoft.com/office/drawing/2014/main" id="{DFF571A0-7FA4-1C4A-91AB-7BEF6B471645}"/>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52" name="TextBox 51">
              <a:extLst>
                <a:ext uri="{FF2B5EF4-FFF2-40B4-BE49-F238E27FC236}">
                  <a16:creationId xmlns:a16="http://schemas.microsoft.com/office/drawing/2014/main" id="{35F45B71-BC00-C340-BE40-C3D6CAF1BD7B}"/>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53" name="TextBox 52">
              <a:extLst>
                <a:ext uri="{FF2B5EF4-FFF2-40B4-BE49-F238E27FC236}">
                  <a16:creationId xmlns:a16="http://schemas.microsoft.com/office/drawing/2014/main" id="{33E1664E-9983-4D42-8E43-229C300C377C}"/>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54" name="TextBox 53">
              <a:extLst>
                <a:ext uri="{FF2B5EF4-FFF2-40B4-BE49-F238E27FC236}">
                  <a16:creationId xmlns:a16="http://schemas.microsoft.com/office/drawing/2014/main" id="{6D43D0A3-11B5-5E41-9122-59553E381F33}"/>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55" name="TextBox 54">
              <a:extLst>
                <a:ext uri="{FF2B5EF4-FFF2-40B4-BE49-F238E27FC236}">
                  <a16:creationId xmlns:a16="http://schemas.microsoft.com/office/drawing/2014/main" id="{933A7903-EFF3-4C4B-96BE-BC5E44573785}"/>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56" name="TextBox 55">
              <a:extLst>
                <a:ext uri="{FF2B5EF4-FFF2-40B4-BE49-F238E27FC236}">
                  <a16:creationId xmlns:a16="http://schemas.microsoft.com/office/drawing/2014/main" id="{AC4F7F11-5963-604B-A42B-3F1473848FB8}"/>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57" name="TextBox 56">
              <a:extLst>
                <a:ext uri="{FF2B5EF4-FFF2-40B4-BE49-F238E27FC236}">
                  <a16:creationId xmlns:a16="http://schemas.microsoft.com/office/drawing/2014/main" id="{918966C0-F47C-504B-B378-B31E09F3689C}"/>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58" name="TextBox 57">
              <a:extLst>
                <a:ext uri="{FF2B5EF4-FFF2-40B4-BE49-F238E27FC236}">
                  <a16:creationId xmlns:a16="http://schemas.microsoft.com/office/drawing/2014/main" id="{ABB35CB1-7C5B-8B45-AD36-41567AE97173}"/>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59" name="TextBox 58">
              <a:extLst>
                <a:ext uri="{FF2B5EF4-FFF2-40B4-BE49-F238E27FC236}">
                  <a16:creationId xmlns:a16="http://schemas.microsoft.com/office/drawing/2014/main" id="{10DF2B6F-F96E-FD4E-AB6D-65ADAB0EE24E}"/>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60" name="TextBox 59">
              <a:extLst>
                <a:ext uri="{FF2B5EF4-FFF2-40B4-BE49-F238E27FC236}">
                  <a16:creationId xmlns:a16="http://schemas.microsoft.com/office/drawing/2014/main" id="{01F2E2FC-606B-F64F-9273-C93D6F99A917}"/>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11" name="Group 10">
            <a:extLst>
              <a:ext uri="{FF2B5EF4-FFF2-40B4-BE49-F238E27FC236}">
                <a16:creationId xmlns:a16="http://schemas.microsoft.com/office/drawing/2014/main" id="{1C089BE4-6C73-C344-A903-DD581303380A}"/>
              </a:ext>
            </a:extLst>
          </p:cNvPr>
          <p:cNvGrpSpPr/>
          <p:nvPr/>
        </p:nvGrpSpPr>
        <p:grpSpPr>
          <a:xfrm>
            <a:off x="3864193" y="3342375"/>
            <a:ext cx="2128393" cy="1558673"/>
            <a:chOff x="6541100" y="2144990"/>
            <a:chExt cx="627897" cy="751331"/>
          </a:xfrm>
        </p:grpSpPr>
        <p:sp>
          <p:nvSpPr>
            <p:cNvPr id="12" name="TextBox 11">
              <a:extLst>
                <a:ext uri="{FF2B5EF4-FFF2-40B4-BE49-F238E27FC236}">
                  <a16:creationId xmlns:a16="http://schemas.microsoft.com/office/drawing/2014/main" id="{1BF95C9E-03E8-1A45-927B-8CCDAE7F6C5E}"/>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13" name="TextBox 12">
              <a:extLst>
                <a:ext uri="{FF2B5EF4-FFF2-40B4-BE49-F238E27FC236}">
                  <a16:creationId xmlns:a16="http://schemas.microsoft.com/office/drawing/2014/main" id="{D53451C1-418C-0E4F-8F18-4D7669FD025C}"/>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14" name="TextBox 13">
              <a:extLst>
                <a:ext uri="{FF2B5EF4-FFF2-40B4-BE49-F238E27FC236}">
                  <a16:creationId xmlns:a16="http://schemas.microsoft.com/office/drawing/2014/main" id="{A5E0556C-8646-8B4A-B420-DB71B133B770}"/>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15" name="TextBox 14">
              <a:extLst>
                <a:ext uri="{FF2B5EF4-FFF2-40B4-BE49-F238E27FC236}">
                  <a16:creationId xmlns:a16="http://schemas.microsoft.com/office/drawing/2014/main" id="{1F6DB609-57DA-EE45-A659-06FFA8AD54B1}"/>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16" name="TextBox 15">
              <a:extLst>
                <a:ext uri="{FF2B5EF4-FFF2-40B4-BE49-F238E27FC236}">
                  <a16:creationId xmlns:a16="http://schemas.microsoft.com/office/drawing/2014/main" id="{78E49309-42AB-DB44-A233-D55E5B719DD6}"/>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17" name="TextBox 16">
              <a:extLst>
                <a:ext uri="{FF2B5EF4-FFF2-40B4-BE49-F238E27FC236}">
                  <a16:creationId xmlns:a16="http://schemas.microsoft.com/office/drawing/2014/main" id="{3D64854F-A3F8-9A4F-B024-40531D68E456}"/>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18" name="TextBox 17">
              <a:extLst>
                <a:ext uri="{FF2B5EF4-FFF2-40B4-BE49-F238E27FC236}">
                  <a16:creationId xmlns:a16="http://schemas.microsoft.com/office/drawing/2014/main" id="{B06F9D48-AD13-324B-B480-D3E4D674677C}"/>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19" name="TextBox 18">
              <a:extLst>
                <a:ext uri="{FF2B5EF4-FFF2-40B4-BE49-F238E27FC236}">
                  <a16:creationId xmlns:a16="http://schemas.microsoft.com/office/drawing/2014/main" id="{5638CAE1-4C8D-7449-9A3F-0B8C5A7F14B5}"/>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20" name="TextBox 19">
              <a:extLst>
                <a:ext uri="{FF2B5EF4-FFF2-40B4-BE49-F238E27FC236}">
                  <a16:creationId xmlns:a16="http://schemas.microsoft.com/office/drawing/2014/main" id="{D4F8A9B7-0A37-0745-8E98-CEDAD6F159E1}"/>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21" name="TextBox 20">
              <a:extLst>
                <a:ext uri="{FF2B5EF4-FFF2-40B4-BE49-F238E27FC236}">
                  <a16:creationId xmlns:a16="http://schemas.microsoft.com/office/drawing/2014/main" id="{671E162C-E747-824E-84AE-CA2340AE3A9B}"/>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22" name="TextBox 21">
              <a:extLst>
                <a:ext uri="{FF2B5EF4-FFF2-40B4-BE49-F238E27FC236}">
                  <a16:creationId xmlns:a16="http://schemas.microsoft.com/office/drawing/2014/main" id="{0AA83E95-4FC8-FB4E-8CB1-5A27AADD36BB}"/>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23" name="TextBox 22">
              <a:extLst>
                <a:ext uri="{FF2B5EF4-FFF2-40B4-BE49-F238E27FC236}">
                  <a16:creationId xmlns:a16="http://schemas.microsoft.com/office/drawing/2014/main" id="{6E934196-0B7D-5840-8934-909A37923C16}"/>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24" name="TextBox 23">
              <a:extLst>
                <a:ext uri="{FF2B5EF4-FFF2-40B4-BE49-F238E27FC236}">
                  <a16:creationId xmlns:a16="http://schemas.microsoft.com/office/drawing/2014/main" id="{27B39A85-FF60-3C41-B1BE-D73B7FB4B865}"/>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25" name="TextBox 24">
              <a:extLst>
                <a:ext uri="{FF2B5EF4-FFF2-40B4-BE49-F238E27FC236}">
                  <a16:creationId xmlns:a16="http://schemas.microsoft.com/office/drawing/2014/main" id="{B43CE0CC-A608-1B47-98CC-0EF21A1E6938}"/>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26" name="TextBox 25">
              <a:extLst>
                <a:ext uri="{FF2B5EF4-FFF2-40B4-BE49-F238E27FC236}">
                  <a16:creationId xmlns:a16="http://schemas.microsoft.com/office/drawing/2014/main" id="{8AEC0FEE-328F-284B-AB7B-704B9AA356C6}"/>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27" name="TextBox 26">
              <a:extLst>
                <a:ext uri="{FF2B5EF4-FFF2-40B4-BE49-F238E27FC236}">
                  <a16:creationId xmlns:a16="http://schemas.microsoft.com/office/drawing/2014/main" id="{C99FA1E1-39C0-8640-B1C9-E10D7DF40D03}"/>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28" name="TextBox 27">
              <a:extLst>
                <a:ext uri="{FF2B5EF4-FFF2-40B4-BE49-F238E27FC236}">
                  <a16:creationId xmlns:a16="http://schemas.microsoft.com/office/drawing/2014/main" id="{7318D661-2294-724E-9D7B-33E0E96EE8C3}"/>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29" name="TextBox 28">
              <a:extLst>
                <a:ext uri="{FF2B5EF4-FFF2-40B4-BE49-F238E27FC236}">
                  <a16:creationId xmlns:a16="http://schemas.microsoft.com/office/drawing/2014/main" id="{8BBECA05-0667-4D4F-B576-C054ECB35F05}"/>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30" name="TextBox 29">
              <a:extLst>
                <a:ext uri="{FF2B5EF4-FFF2-40B4-BE49-F238E27FC236}">
                  <a16:creationId xmlns:a16="http://schemas.microsoft.com/office/drawing/2014/main" id="{7075F392-85C9-0946-B662-A3A8837D05EE}"/>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31" name="TextBox 30">
              <a:extLst>
                <a:ext uri="{FF2B5EF4-FFF2-40B4-BE49-F238E27FC236}">
                  <a16:creationId xmlns:a16="http://schemas.microsoft.com/office/drawing/2014/main" id="{A8941B97-BC9E-6744-83CE-93E4DCB97C10}"/>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32" name="TextBox 31">
              <a:extLst>
                <a:ext uri="{FF2B5EF4-FFF2-40B4-BE49-F238E27FC236}">
                  <a16:creationId xmlns:a16="http://schemas.microsoft.com/office/drawing/2014/main" id="{8FE722B6-1D3F-1549-BAE2-1FF925D821C3}"/>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33" name="TextBox 32">
              <a:extLst>
                <a:ext uri="{FF2B5EF4-FFF2-40B4-BE49-F238E27FC236}">
                  <a16:creationId xmlns:a16="http://schemas.microsoft.com/office/drawing/2014/main" id="{333F29CD-95FC-574B-B249-2CD0820CF507}"/>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34" name="TextBox 33">
              <a:extLst>
                <a:ext uri="{FF2B5EF4-FFF2-40B4-BE49-F238E27FC236}">
                  <a16:creationId xmlns:a16="http://schemas.microsoft.com/office/drawing/2014/main" id="{FE7703D0-4122-DA4C-B9A9-3B1DDDFF98A6}"/>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35" name="TextBox 34">
              <a:extLst>
                <a:ext uri="{FF2B5EF4-FFF2-40B4-BE49-F238E27FC236}">
                  <a16:creationId xmlns:a16="http://schemas.microsoft.com/office/drawing/2014/main" id="{1B418D61-536E-0C49-B9B4-BD9FF7BA195A}"/>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61" name="Group 60">
            <a:extLst>
              <a:ext uri="{FF2B5EF4-FFF2-40B4-BE49-F238E27FC236}">
                <a16:creationId xmlns:a16="http://schemas.microsoft.com/office/drawing/2014/main" id="{1B785507-1CEF-7A41-ADB8-B0591A16B79B}"/>
              </a:ext>
            </a:extLst>
          </p:cNvPr>
          <p:cNvGrpSpPr/>
          <p:nvPr/>
        </p:nvGrpSpPr>
        <p:grpSpPr>
          <a:xfrm>
            <a:off x="6354058" y="4407138"/>
            <a:ext cx="315452" cy="369041"/>
            <a:chOff x="6541100" y="2144990"/>
            <a:chExt cx="627897" cy="751331"/>
          </a:xfrm>
        </p:grpSpPr>
        <p:sp>
          <p:nvSpPr>
            <p:cNvPr id="62" name="TextBox 61">
              <a:extLst>
                <a:ext uri="{FF2B5EF4-FFF2-40B4-BE49-F238E27FC236}">
                  <a16:creationId xmlns:a16="http://schemas.microsoft.com/office/drawing/2014/main" id="{9CE8F924-E6E2-FC40-B964-3E7812C7F366}"/>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63" name="TextBox 62">
              <a:extLst>
                <a:ext uri="{FF2B5EF4-FFF2-40B4-BE49-F238E27FC236}">
                  <a16:creationId xmlns:a16="http://schemas.microsoft.com/office/drawing/2014/main" id="{A295F3F3-A6F5-5E45-80D5-C615BB406D6C}"/>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64" name="TextBox 63">
              <a:extLst>
                <a:ext uri="{FF2B5EF4-FFF2-40B4-BE49-F238E27FC236}">
                  <a16:creationId xmlns:a16="http://schemas.microsoft.com/office/drawing/2014/main" id="{F9FC2A00-F6B0-4241-8E38-23A0E8E8CE2C}"/>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65" name="TextBox 64">
              <a:extLst>
                <a:ext uri="{FF2B5EF4-FFF2-40B4-BE49-F238E27FC236}">
                  <a16:creationId xmlns:a16="http://schemas.microsoft.com/office/drawing/2014/main" id="{5DD8876B-6AD6-9E4A-A525-6B457D7C91EF}"/>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66" name="TextBox 65">
              <a:extLst>
                <a:ext uri="{FF2B5EF4-FFF2-40B4-BE49-F238E27FC236}">
                  <a16:creationId xmlns:a16="http://schemas.microsoft.com/office/drawing/2014/main" id="{07569926-CF2F-6540-A78E-0E337F670591}"/>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67" name="TextBox 66">
              <a:extLst>
                <a:ext uri="{FF2B5EF4-FFF2-40B4-BE49-F238E27FC236}">
                  <a16:creationId xmlns:a16="http://schemas.microsoft.com/office/drawing/2014/main" id="{02797B3E-F9B5-1B4F-B2CC-2FCCC12ED868}"/>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68" name="TextBox 67">
              <a:extLst>
                <a:ext uri="{FF2B5EF4-FFF2-40B4-BE49-F238E27FC236}">
                  <a16:creationId xmlns:a16="http://schemas.microsoft.com/office/drawing/2014/main" id="{F4306420-A087-AF4A-9C67-2A3BF9D99235}"/>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69" name="TextBox 68">
              <a:extLst>
                <a:ext uri="{FF2B5EF4-FFF2-40B4-BE49-F238E27FC236}">
                  <a16:creationId xmlns:a16="http://schemas.microsoft.com/office/drawing/2014/main" id="{B197D6E0-E079-8F41-B7F6-02BBBF3FB78A}"/>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70" name="TextBox 69">
              <a:extLst>
                <a:ext uri="{FF2B5EF4-FFF2-40B4-BE49-F238E27FC236}">
                  <a16:creationId xmlns:a16="http://schemas.microsoft.com/office/drawing/2014/main" id="{173D779A-08CA-864B-AD6C-A5853ACC9D0C}"/>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71" name="TextBox 70">
              <a:extLst>
                <a:ext uri="{FF2B5EF4-FFF2-40B4-BE49-F238E27FC236}">
                  <a16:creationId xmlns:a16="http://schemas.microsoft.com/office/drawing/2014/main" id="{9E199FE7-3A7F-094C-856D-5D37F4925EB6}"/>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72" name="TextBox 71">
              <a:extLst>
                <a:ext uri="{FF2B5EF4-FFF2-40B4-BE49-F238E27FC236}">
                  <a16:creationId xmlns:a16="http://schemas.microsoft.com/office/drawing/2014/main" id="{197648EC-9157-8641-ABD2-8DE621B5D602}"/>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73" name="TextBox 72">
              <a:extLst>
                <a:ext uri="{FF2B5EF4-FFF2-40B4-BE49-F238E27FC236}">
                  <a16:creationId xmlns:a16="http://schemas.microsoft.com/office/drawing/2014/main" id="{5C49CC49-7937-9040-B0A0-2CF94B826C0F}"/>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74" name="TextBox 73">
              <a:extLst>
                <a:ext uri="{FF2B5EF4-FFF2-40B4-BE49-F238E27FC236}">
                  <a16:creationId xmlns:a16="http://schemas.microsoft.com/office/drawing/2014/main" id="{244BDB9B-AE3F-EF48-B840-4CD64C053E52}"/>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75" name="TextBox 74">
              <a:extLst>
                <a:ext uri="{FF2B5EF4-FFF2-40B4-BE49-F238E27FC236}">
                  <a16:creationId xmlns:a16="http://schemas.microsoft.com/office/drawing/2014/main" id="{D71A4784-56AA-B342-8A29-3053F47BCA0C}"/>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76" name="TextBox 75">
              <a:extLst>
                <a:ext uri="{FF2B5EF4-FFF2-40B4-BE49-F238E27FC236}">
                  <a16:creationId xmlns:a16="http://schemas.microsoft.com/office/drawing/2014/main" id="{5AB01092-FD4C-CD43-8244-C03A9493DA32}"/>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77" name="TextBox 76">
              <a:extLst>
                <a:ext uri="{FF2B5EF4-FFF2-40B4-BE49-F238E27FC236}">
                  <a16:creationId xmlns:a16="http://schemas.microsoft.com/office/drawing/2014/main" id="{AF9F5A22-B336-0448-BC7E-C22FC51CF6CE}"/>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78" name="TextBox 77">
              <a:extLst>
                <a:ext uri="{FF2B5EF4-FFF2-40B4-BE49-F238E27FC236}">
                  <a16:creationId xmlns:a16="http://schemas.microsoft.com/office/drawing/2014/main" id="{08C68E57-4B81-4844-8A01-CBA5495BD006}"/>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79" name="TextBox 78">
              <a:extLst>
                <a:ext uri="{FF2B5EF4-FFF2-40B4-BE49-F238E27FC236}">
                  <a16:creationId xmlns:a16="http://schemas.microsoft.com/office/drawing/2014/main" id="{ACD3F919-ACDD-4B4D-8E32-89A3FE376FCD}"/>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80" name="TextBox 79">
              <a:extLst>
                <a:ext uri="{FF2B5EF4-FFF2-40B4-BE49-F238E27FC236}">
                  <a16:creationId xmlns:a16="http://schemas.microsoft.com/office/drawing/2014/main" id="{2CB7078E-E674-704E-AEB6-7887525F1400}"/>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81" name="TextBox 80">
              <a:extLst>
                <a:ext uri="{FF2B5EF4-FFF2-40B4-BE49-F238E27FC236}">
                  <a16:creationId xmlns:a16="http://schemas.microsoft.com/office/drawing/2014/main" id="{BE924B3B-4C59-664E-8572-614282416741}"/>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82" name="TextBox 81">
              <a:extLst>
                <a:ext uri="{FF2B5EF4-FFF2-40B4-BE49-F238E27FC236}">
                  <a16:creationId xmlns:a16="http://schemas.microsoft.com/office/drawing/2014/main" id="{8E00AE59-B669-974C-BE77-3D87F40F30EE}"/>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83" name="TextBox 82">
              <a:extLst>
                <a:ext uri="{FF2B5EF4-FFF2-40B4-BE49-F238E27FC236}">
                  <a16:creationId xmlns:a16="http://schemas.microsoft.com/office/drawing/2014/main" id="{A26CD9F9-992A-1343-AA89-F89B04E16BF4}"/>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84" name="TextBox 83">
              <a:extLst>
                <a:ext uri="{FF2B5EF4-FFF2-40B4-BE49-F238E27FC236}">
                  <a16:creationId xmlns:a16="http://schemas.microsoft.com/office/drawing/2014/main" id="{F152D3DE-DD64-784B-ACB4-B3BCC35CE347}"/>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85" name="TextBox 84">
              <a:extLst>
                <a:ext uri="{FF2B5EF4-FFF2-40B4-BE49-F238E27FC236}">
                  <a16:creationId xmlns:a16="http://schemas.microsoft.com/office/drawing/2014/main" id="{0A1D1DEB-BACB-A540-8DEF-3DCD0A302FDC}"/>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86" name="Group 85">
            <a:extLst>
              <a:ext uri="{FF2B5EF4-FFF2-40B4-BE49-F238E27FC236}">
                <a16:creationId xmlns:a16="http://schemas.microsoft.com/office/drawing/2014/main" id="{4D1090CA-6651-A245-887A-F7B281A2C234}"/>
              </a:ext>
            </a:extLst>
          </p:cNvPr>
          <p:cNvGrpSpPr/>
          <p:nvPr/>
        </p:nvGrpSpPr>
        <p:grpSpPr>
          <a:xfrm>
            <a:off x="7086838" y="2445488"/>
            <a:ext cx="2128393" cy="1558673"/>
            <a:chOff x="6541100" y="2144990"/>
            <a:chExt cx="627897" cy="751331"/>
          </a:xfrm>
        </p:grpSpPr>
        <p:sp>
          <p:nvSpPr>
            <p:cNvPr id="87" name="TextBox 86">
              <a:extLst>
                <a:ext uri="{FF2B5EF4-FFF2-40B4-BE49-F238E27FC236}">
                  <a16:creationId xmlns:a16="http://schemas.microsoft.com/office/drawing/2014/main" id="{997E5747-6C06-3143-9B6D-9A26D0FC64CA}"/>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88" name="TextBox 87">
              <a:extLst>
                <a:ext uri="{FF2B5EF4-FFF2-40B4-BE49-F238E27FC236}">
                  <a16:creationId xmlns:a16="http://schemas.microsoft.com/office/drawing/2014/main" id="{28720F8C-3137-1548-A024-3DCB048BAC17}"/>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89" name="TextBox 88">
              <a:extLst>
                <a:ext uri="{FF2B5EF4-FFF2-40B4-BE49-F238E27FC236}">
                  <a16:creationId xmlns:a16="http://schemas.microsoft.com/office/drawing/2014/main" id="{1E5A5D05-F79D-3946-B8EC-AAF45156706C}"/>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90" name="TextBox 89">
              <a:extLst>
                <a:ext uri="{FF2B5EF4-FFF2-40B4-BE49-F238E27FC236}">
                  <a16:creationId xmlns:a16="http://schemas.microsoft.com/office/drawing/2014/main" id="{90A1441C-1EF6-A04D-87F9-CAC906407360}"/>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91" name="TextBox 90">
              <a:extLst>
                <a:ext uri="{FF2B5EF4-FFF2-40B4-BE49-F238E27FC236}">
                  <a16:creationId xmlns:a16="http://schemas.microsoft.com/office/drawing/2014/main" id="{1C99EB0E-C004-5241-83F6-BE251967DDBB}"/>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92" name="TextBox 91">
              <a:extLst>
                <a:ext uri="{FF2B5EF4-FFF2-40B4-BE49-F238E27FC236}">
                  <a16:creationId xmlns:a16="http://schemas.microsoft.com/office/drawing/2014/main" id="{2FD36CC5-F242-374A-9E7D-76F94DBB8FB8}"/>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93" name="TextBox 92">
              <a:extLst>
                <a:ext uri="{FF2B5EF4-FFF2-40B4-BE49-F238E27FC236}">
                  <a16:creationId xmlns:a16="http://schemas.microsoft.com/office/drawing/2014/main" id="{6574BFA9-57F0-BA47-87A6-755E191DEB65}"/>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94" name="TextBox 93">
              <a:extLst>
                <a:ext uri="{FF2B5EF4-FFF2-40B4-BE49-F238E27FC236}">
                  <a16:creationId xmlns:a16="http://schemas.microsoft.com/office/drawing/2014/main" id="{9773C39B-80B0-BE45-86C9-6CD333177706}"/>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95" name="TextBox 94">
              <a:extLst>
                <a:ext uri="{FF2B5EF4-FFF2-40B4-BE49-F238E27FC236}">
                  <a16:creationId xmlns:a16="http://schemas.microsoft.com/office/drawing/2014/main" id="{419A2E9A-1286-FC42-B101-F6B0E68CD351}"/>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96" name="TextBox 95">
              <a:extLst>
                <a:ext uri="{FF2B5EF4-FFF2-40B4-BE49-F238E27FC236}">
                  <a16:creationId xmlns:a16="http://schemas.microsoft.com/office/drawing/2014/main" id="{26FEB420-1837-4B4A-A209-A95FC677D1DE}"/>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97" name="TextBox 96">
              <a:extLst>
                <a:ext uri="{FF2B5EF4-FFF2-40B4-BE49-F238E27FC236}">
                  <a16:creationId xmlns:a16="http://schemas.microsoft.com/office/drawing/2014/main" id="{A0DE98A1-2FAB-8A4F-B6B7-EC5922DA0264}"/>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98" name="TextBox 97">
              <a:extLst>
                <a:ext uri="{FF2B5EF4-FFF2-40B4-BE49-F238E27FC236}">
                  <a16:creationId xmlns:a16="http://schemas.microsoft.com/office/drawing/2014/main" id="{4B12AB26-5552-9246-B24C-9687C22CEAF5}"/>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99" name="TextBox 98">
              <a:extLst>
                <a:ext uri="{FF2B5EF4-FFF2-40B4-BE49-F238E27FC236}">
                  <a16:creationId xmlns:a16="http://schemas.microsoft.com/office/drawing/2014/main" id="{AB00C678-6BE0-3947-A3B0-E4EE6771A2C6}"/>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100" name="TextBox 99">
              <a:extLst>
                <a:ext uri="{FF2B5EF4-FFF2-40B4-BE49-F238E27FC236}">
                  <a16:creationId xmlns:a16="http://schemas.microsoft.com/office/drawing/2014/main" id="{D89697E9-1178-AF4F-9E33-4446CC3EC5C2}"/>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101" name="TextBox 100">
              <a:extLst>
                <a:ext uri="{FF2B5EF4-FFF2-40B4-BE49-F238E27FC236}">
                  <a16:creationId xmlns:a16="http://schemas.microsoft.com/office/drawing/2014/main" id="{B618EDE3-8E41-234B-AAFD-1D5EE469D258}"/>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102" name="TextBox 101">
              <a:extLst>
                <a:ext uri="{FF2B5EF4-FFF2-40B4-BE49-F238E27FC236}">
                  <a16:creationId xmlns:a16="http://schemas.microsoft.com/office/drawing/2014/main" id="{DBE6DFB8-845B-C64C-A572-CC064E10BA5E}"/>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103" name="TextBox 102">
              <a:extLst>
                <a:ext uri="{FF2B5EF4-FFF2-40B4-BE49-F238E27FC236}">
                  <a16:creationId xmlns:a16="http://schemas.microsoft.com/office/drawing/2014/main" id="{68BDE864-D624-B04C-9AE1-9CF14D39654B}"/>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104" name="TextBox 103">
              <a:extLst>
                <a:ext uri="{FF2B5EF4-FFF2-40B4-BE49-F238E27FC236}">
                  <a16:creationId xmlns:a16="http://schemas.microsoft.com/office/drawing/2014/main" id="{2FDCB889-208A-0F47-8D96-D1C5A1C9D534}"/>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105" name="TextBox 104">
              <a:extLst>
                <a:ext uri="{FF2B5EF4-FFF2-40B4-BE49-F238E27FC236}">
                  <a16:creationId xmlns:a16="http://schemas.microsoft.com/office/drawing/2014/main" id="{AF620769-F3C1-D74A-B074-8FD1820174B5}"/>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106" name="TextBox 105">
              <a:extLst>
                <a:ext uri="{FF2B5EF4-FFF2-40B4-BE49-F238E27FC236}">
                  <a16:creationId xmlns:a16="http://schemas.microsoft.com/office/drawing/2014/main" id="{1217E89F-FD25-5B42-BF49-3D600BD77105}"/>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107" name="TextBox 106">
              <a:extLst>
                <a:ext uri="{FF2B5EF4-FFF2-40B4-BE49-F238E27FC236}">
                  <a16:creationId xmlns:a16="http://schemas.microsoft.com/office/drawing/2014/main" id="{37D86E60-57BF-454D-88C4-44F3FD11A5C4}"/>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108" name="TextBox 107">
              <a:extLst>
                <a:ext uri="{FF2B5EF4-FFF2-40B4-BE49-F238E27FC236}">
                  <a16:creationId xmlns:a16="http://schemas.microsoft.com/office/drawing/2014/main" id="{E26E7FAA-8075-FC42-AA68-A5E8C951CD0E}"/>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109" name="TextBox 108">
              <a:extLst>
                <a:ext uri="{FF2B5EF4-FFF2-40B4-BE49-F238E27FC236}">
                  <a16:creationId xmlns:a16="http://schemas.microsoft.com/office/drawing/2014/main" id="{13096C87-DCD2-BB4C-9FDA-73517A39B957}"/>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110" name="TextBox 109">
              <a:extLst>
                <a:ext uri="{FF2B5EF4-FFF2-40B4-BE49-F238E27FC236}">
                  <a16:creationId xmlns:a16="http://schemas.microsoft.com/office/drawing/2014/main" id="{C794E0A1-9938-BC4C-AA04-70647DA6EE48}"/>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112" name="Group 111">
            <a:extLst>
              <a:ext uri="{FF2B5EF4-FFF2-40B4-BE49-F238E27FC236}">
                <a16:creationId xmlns:a16="http://schemas.microsoft.com/office/drawing/2014/main" id="{ED8CF8BA-BE9A-AE43-B6F2-FEF49BFD74F1}"/>
              </a:ext>
            </a:extLst>
          </p:cNvPr>
          <p:cNvGrpSpPr/>
          <p:nvPr/>
        </p:nvGrpSpPr>
        <p:grpSpPr>
          <a:xfrm>
            <a:off x="5166308" y="2409583"/>
            <a:ext cx="2128393" cy="1558673"/>
            <a:chOff x="6541100" y="2144990"/>
            <a:chExt cx="627897" cy="751331"/>
          </a:xfrm>
        </p:grpSpPr>
        <p:sp>
          <p:nvSpPr>
            <p:cNvPr id="113" name="TextBox 112">
              <a:extLst>
                <a:ext uri="{FF2B5EF4-FFF2-40B4-BE49-F238E27FC236}">
                  <a16:creationId xmlns:a16="http://schemas.microsoft.com/office/drawing/2014/main" id="{F728F00E-2CB9-984D-8E5F-13BC6C595444}"/>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114" name="TextBox 113">
              <a:extLst>
                <a:ext uri="{FF2B5EF4-FFF2-40B4-BE49-F238E27FC236}">
                  <a16:creationId xmlns:a16="http://schemas.microsoft.com/office/drawing/2014/main" id="{C1E0FB70-95C8-6045-8B23-64228D99D0E8}"/>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115" name="TextBox 114">
              <a:extLst>
                <a:ext uri="{FF2B5EF4-FFF2-40B4-BE49-F238E27FC236}">
                  <a16:creationId xmlns:a16="http://schemas.microsoft.com/office/drawing/2014/main" id="{CC7A2ECB-337C-8F4B-84FC-5EE763F3451C}"/>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116" name="TextBox 115">
              <a:extLst>
                <a:ext uri="{FF2B5EF4-FFF2-40B4-BE49-F238E27FC236}">
                  <a16:creationId xmlns:a16="http://schemas.microsoft.com/office/drawing/2014/main" id="{B4D7FF08-9A37-2445-89B5-C5BE3B7EE200}"/>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117" name="TextBox 116">
              <a:extLst>
                <a:ext uri="{FF2B5EF4-FFF2-40B4-BE49-F238E27FC236}">
                  <a16:creationId xmlns:a16="http://schemas.microsoft.com/office/drawing/2014/main" id="{51D6A8D2-6396-7742-AE86-1C087249CAEF}"/>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118" name="TextBox 117">
              <a:extLst>
                <a:ext uri="{FF2B5EF4-FFF2-40B4-BE49-F238E27FC236}">
                  <a16:creationId xmlns:a16="http://schemas.microsoft.com/office/drawing/2014/main" id="{AE1A5F06-CC87-0544-B518-509BE7847148}"/>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119" name="TextBox 118">
              <a:extLst>
                <a:ext uri="{FF2B5EF4-FFF2-40B4-BE49-F238E27FC236}">
                  <a16:creationId xmlns:a16="http://schemas.microsoft.com/office/drawing/2014/main" id="{2C241448-9FA5-BB4F-88C3-9A41FACDA612}"/>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120" name="TextBox 119">
              <a:extLst>
                <a:ext uri="{FF2B5EF4-FFF2-40B4-BE49-F238E27FC236}">
                  <a16:creationId xmlns:a16="http://schemas.microsoft.com/office/drawing/2014/main" id="{57A7548B-5BA3-CB44-A42B-56A337209BE3}"/>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121" name="TextBox 120">
              <a:extLst>
                <a:ext uri="{FF2B5EF4-FFF2-40B4-BE49-F238E27FC236}">
                  <a16:creationId xmlns:a16="http://schemas.microsoft.com/office/drawing/2014/main" id="{DCDF9FA0-3E4B-7B49-9638-2CD7A06A53C4}"/>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122" name="TextBox 121">
              <a:extLst>
                <a:ext uri="{FF2B5EF4-FFF2-40B4-BE49-F238E27FC236}">
                  <a16:creationId xmlns:a16="http://schemas.microsoft.com/office/drawing/2014/main" id="{C6DB473C-DD9A-6C40-AB95-7381451526E9}"/>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123" name="TextBox 122">
              <a:extLst>
                <a:ext uri="{FF2B5EF4-FFF2-40B4-BE49-F238E27FC236}">
                  <a16:creationId xmlns:a16="http://schemas.microsoft.com/office/drawing/2014/main" id="{546CA1A9-7461-1A45-823F-2D2053079688}"/>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124" name="TextBox 123">
              <a:extLst>
                <a:ext uri="{FF2B5EF4-FFF2-40B4-BE49-F238E27FC236}">
                  <a16:creationId xmlns:a16="http://schemas.microsoft.com/office/drawing/2014/main" id="{7E1936E6-92A5-054B-9D87-77A618042953}"/>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125" name="TextBox 124">
              <a:extLst>
                <a:ext uri="{FF2B5EF4-FFF2-40B4-BE49-F238E27FC236}">
                  <a16:creationId xmlns:a16="http://schemas.microsoft.com/office/drawing/2014/main" id="{8079E8E9-2EA4-2341-A141-9A9AB2DE3E83}"/>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126" name="TextBox 125">
              <a:extLst>
                <a:ext uri="{FF2B5EF4-FFF2-40B4-BE49-F238E27FC236}">
                  <a16:creationId xmlns:a16="http://schemas.microsoft.com/office/drawing/2014/main" id="{A7750531-75E1-F449-BE05-CFEBE851B113}"/>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127" name="TextBox 126">
              <a:extLst>
                <a:ext uri="{FF2B5EF4-FFF2-40B4-BE49-F238E27FC236}">
                  <a16:creationId xmlns:a16="http://schemas.microsoft.com/office/drawing/2014/main" id="{880F64E3-1DE3-5F41-912A-9585AF21E871}"/>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128" name="TextBox 127">
              <a:extLst>
                <a:ext uri="{FF2B5EF4-FFF2-40B4-BE49-F238E27FC236}">
                  <a16:creationId xmlns:a16="http://schemas.microsoft.com/office/drawing/2014/main" id="{C55080D6-91D1-9D45-89F3-3328CEDCB32F}"/>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129" name="TextBox 128">
              <a:extLst>
                <a:ext uri="{FF2B5EF4-FFF2-40B4-BE49-F238E27FC236}">
                  <a16:creationId xmlns:a16="http://schemas.microsoft.com/office/drawing/2014/main" id="{7C3C9C6B-B0B2-A94A-AE6F-DF54B6065E47}"/>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130" name="TextBox 129">
              <a:extLst>
                <a:ext uri="{FF2B5EF4-FFF2-40B4-BE49-F238E27FC236}">
                  <a16:creationId xmlns:a16="http://schemas.microsoft.com/office/drawing/2014/main" id="{19A23A30-0C65-8F49-AA22-808558CA9FBE}"/>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131" name="TextBox 130">
              <a:extLst>
                <a:ext uri="{FF2B5EF4-FFF2-40B4-BE49-F238E27FC236}">
                  <a16:creationId xmlns:a16="http://schemas.microsoft.com/office/drawing/2014/main" id="{2E918604-B641-B74C-9937-4F6611EF6273}"/>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132" name="TextBox 131">
              <a:extLst>
                <a:ext uri="{FF2B5EF4-FFF2-40B4-BE49-F238E27FC236}">
                  <a16:creationId xmlns:a16="http://schemas.microsoft.com/office/drawing/2014/main" id="{600263D1-AFE6-E746-ACAB-3E5CB8E8CFF2}"/>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133" name="TextBox 132">
              <a:extLst>
                <a:ext uri="{FF2B5EF4-FFF2-40B4-BE49-F238E27FC236}">
                  <a16:creationId xmlns:a16="http://schemas.microsoft.com/office/drawing/2014/main" id="{995EE47A-4E48-CF41-A1DD-A109AEEC7638}"/>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134" name="TextBox 133">
              <a:extLst>
                <a:ext uri="{FF2B5EF4-FFF2-40B4-BE49-F238E27FC236}">
                  <a16:creationId xmlns:a16="http://schemas.microsoft.com/office/drawing/2014/main" id="{00D15539-F1C4-6046-98C4-CD3E6414FE5B}"/>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135" name="TextBox 134">
              <a:extLst>
                <a:ext uri="{FF2B5EF4-FFF2-40B4-BE49-F238E27FC236}">
                  <a16:creationId xmlns:a16="http://schemas.microsoft.com/office/drawing/2014/main" id="{3B26D9A5-11E5-254D-8D97-0B848C3A1FC6}"/>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136" name="TextBox 135">
              <a:extLst>
                <a:ext uri="{FF2B5EF4-FFF2-40B4-BE49-F238E27FC236}">
                  <a16:creationId xmlns:a16="http://schemas.microsoft.com/office/drawing/2014/main" id="{5F045975-8DC8-A347-85F4-0539CA03BB19}"/>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137" name="Group 136">
            <a:extLst>
              <a:ext uri="{FF2B5EF4-FFF2-40B4-BE49-F238E27FC236}">
                <a16:creationId xmlns:a16="http://schemas.microsoft.com/office/drawing/2014/main" id="{949EAC3D-1201-BD43-BD40-85B0F707D8BE}"/>
              </a:ext>
            </a:extLst>
          </p:cNvPr>
          <p:cNvGrpSpPr/>
          <p:nvPr/>
        </p:nvGrpSpPr>
        <p:grpSpPr>
          <a:xfrm>
            <a:off x="4412044" y="4899047"/>
            <a:ext cx="2128393" cy="1558673"/>
            <a:chOff x="6541100" y="2144990"/>
            <a:chExt cx="627897" cy="751331"/>
          </a:xfrm>
        </p:grpSpPr>
        <p:sp>
          <p:nvSpPr>
            <p:cNvPr id="138" name="TextBox 137">
              <a:extLst>
                <a:ext uri="{FF2B5EF4-FFF2-40B4-BE49-F238E27FC236}">
                  <a16:creationId xmlns:a16="http://schemas.microsoft.com/office/drawing/2014/main" id="{F6767760-5089-5546-A1C8-2BF572345434}"/>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139" name="TextBox 138">
              <a:extLst>
                <a:ext uri="{FF2B5EF4-FFF2-40B4-BE49-F238E27FC236}">
                  <a16:creationId xmlns:a16="http://schemas.microsoft.com/office/drawing/2014/main" id="{C05B02F4-08B9-1147-987F-80878930EEA8}"/>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140" name="TextBox 139">
              <a:extLst>
                <a:ext uri="{FF2B5EF4-FFF2-40B4-BE49-F238E27FC236}">
                  <a16:creationId xmlns:a16="http://schemas.microsoft.com/office/drawing/2014/main" id="{C2EAD50A-1C1E-1248-832D-B66868F3B032}"/>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141" name="TextBox 140">
              <a:extLst>
                <a:ext uri="{FF2B5EF4-FFF2-40B4-BE49-F238E27FC236}">
                  <a16:creationId xmlns:a16="http://schemas.microsoft.com/office/drawing/2014/main" id="{5CD28B2C-558B-DB45-86C3-90D61070D04A}"/>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142" name="TextBox 141">
              <a:extLst>
                <a:ext uri="{FF2B5EF4-FFF2-40B4-BE49-F238E27FC236}">
                  <a16:creationId xmlns:a16="http://schemas.microsoft.com/office/drawing/2014/main" id="{58C24A7F-357A-1045-8181-3770ED1E2878}"/>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143" name="TextBox 142">
              <a:extLst>
                <a:ext uri="{FF2B5EF4-FFF2-40B4-BE49-F238E27FC236}">
                  <a16:creationId xmlns:a16="http://schemas.microsoft.com/office/drawing/2014/main" id="{83E4320E-0105-4E4D-BDCA-E1280B3A8BB9}"/>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144" name="TextBox 143">
              <a:extLst>
                <a:ext uri="{FF2B5EF4-FFF2-40B4-BE49-F238E27FC236}">
                  <a16:creationId xmlns:a16="http://schemas.microsoft.com/office/drawing/2014/main" id="{B940E5EA-5834-B74D-B095-9E5CC8D91EA2}"/>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145" name="TextBox 144">
              <a:extLst>
                <a:ext uri="{FF2B5EF4-FFF2-40B4-BE49-F238E27FC236}">
                  <a16:creationId xmlns:a16="http://schemas.microsoft.com/office/drawing/2014/main" id="{A6E56370-BDC9-4847-9142-2F6836FE17FA}"/>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146" name="TextBox 145">
              <a:extLst>
                <a:ext uri="{FF2B5EF4-FFF2-40B4-BE49-F238E27FC236}">
                  <a16:creationId xmlns:a16="http://schemas.microsoft.com/office/drawing/2014/main" id="{7F66DBBE-F47F-2543-AEA6-66F65E5EAEDF}"/>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147" name="TextBox 146">
              <a:extLst>
                <a:ext uri="{FF2B5EF4-FFF2-40B4-BE49-F238E27FC236}">
                  <a16:creationId xmlns:a16="http://schemas.microsoft.com/office/drawing/2014/main" id="{ADAE1F8B-B44D-954B-A6F2-BF659F336A3B}"/>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148" name="TextBox 147">
              <a:extLst>
                <a:ext uri="{FF2B5EF4-FFF2-40B4-BE49-F238E27FC236}">
                  <a16:creationId xmlns:a16="http://schemas.microsoft.com/office/drawing/2014/main" id="{19544AEC-354F-C94B-8C81-2D726AAB6C8E}"/>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149" name="TextBox 148">
              <a:extLst>
                <a:ext uri="{FF2B5EF4-FFF2-40B4-BE49-F238E27FC236}">
                  <a16:creationId xmlns:a16="http://schemas.microsoft.com/office/drawing/2014/main" id="{4C447DEF-5CE1-054D-A3D6-CAB4283236E1}"/>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150" name="TextBox 149">
              <a:extLst>
                <a:ext uri="{FF2B5EF4-FFF2-40B4-BE49-F238E27FC236}">
                  <a16:creationId xmlns:a16="http://schemas.microsoft.com/office/drawing/2014/main" id="{733816BB-1847-F140-83A8-840676B99CFD}"/>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151" name="TextBox 150">
              <a:extLst>
                <a:ext uri="{FF2B5EF4-FFF2-40B4-BE49-F238E27FC236}">
                  <a16:creationId xmlns:a16="http://schemas.microsoft.com/office/drawing/2014/main" id="{16AD38B1-8F37-1847-835E-50EA3319A2DB}"/>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152" name="TextBox 151">
              <a:extLst>
                <a:ext uri="{FF2B5EF4-FFF2-40B4-BE49-F238E27FC236}">
                  <a16:creationId xmlns:a16="http://schemas.microsoft.com/office/drawing/2014/main" id="{CD9E740D-F164-7C47-A0E2-2110D627EBD2}"/>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153" name="TextBox 152">
              <a:extLst>
                <a:ext uri="{FF2B5EF4-FFF2-40B4-BE49-F238E27FC236}">
                  <a16:creationId xmlns:a16="http://schemas.microsoft.com/office/drawing/2014/main" id="{96CB6D47-4C0A-E348-83B6-9B1A09C5D161}"/>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154" name="TextBox 153">
              <a:extLst>
                <a:ext uri="{FF2B5EF4-FFF2-40B4-BE49-F238E27FC236}">
                  <a16:creationId xmlns:a16="http://schemas.microsoft.com/office/drawing/2014/main" id="{A77DE418-6E24-3243-B2EE-768F9A285442}"/>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155" name="TextBox 154">
              <a:extLst>
                <a:ext uri="{FF2B5EF4-FFF2-40B4-BE49-F238E27FC236}">
                  <a16:creationId xmlns:a16="http://schemas.microsoft.com/office/drawing/2014/main" id="{31A5511B-CD5B-B047-8A56-6035A09B34C8}"/>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156" name="TextBox 155">
              <a:extLst>
                <a:ext uri="{FF2B5EF4-FFF2-40B4-BE49-F238E27FC236}">
                  <a16:creationId xmlns:a16="http://schemas.microsoft.com/office/drawing/2014/main" id="{B371DC7B-7CE3-884D-98BD-B4620CC0058A}"/>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157" name="TextBox 156">
              <a:extLst>
                <a:ext uri="{FF2B5EF4-FFF2-40B4-BE49-F238E27FC236}">
                  <a16:creationId xmlns:a16="http://schemas.microsoft.com/office/drawing/2014/main" id="{F6E92A79-14FD-2941-B8C3-9478223F1CDD}"/>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158" name="TextBox 157">
              <a:extLst>
                <a:ext uri="{FF2B5EF4-FFF2-40B4-BE49-F238E27FC236}">
                  <a16:creationId xmlns:a16="http://schemas.microsoft.com/office/drawing/2014/main" id="{A5CF562E-B86C-4740-A04E-A805EC840F41}"/>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159" name="TextBox 158">
              <a:extLst>
                <a:ext uri="{FF2B5EF4-FFF2-40B4-BE49-F238E27FC236}">
                  <a16:creationId xmlns:a16="http://schemas.microsoft.com/office/drawing/2014/main" id="{6C41D5D2-0507-4648-80FB-9A40ACCAC62F}"/>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160" name="TextBox 159">
              <a:extLst>
                <a:ext uri="{FF2B5EF4-FFF2-40B4-BE49-F238E27FC236}">
                  <a16:creationId xmlns:a16="http://schemas.microsoft.com/office/drawing/2014/main" id="{C4A0EBC7-B16A-1847-953F-44EAAA1CE51C}"/>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161" name="TextBox 160">
              <a:extLst>
                <a:ext uri="{FF2B5EF4-FFF2-40B4-BE49-F238E27FC236}">
                  <a16:creationId xmlns:a16="http://schemas.microsoft.com/office/drawing/2014/main" id="{EF253F1F-5513-064E-B7C4-6FD024A3F65D}"/>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162" name="Group 161">
            <a:extLst>
              <a:ext uri="{FF2B5EF4-FFF2-40B4-BE49-F238E27FC236}">
                <a16:creationId xmlns:a16="http://schemas.microsoft.com/office/drawing/2014/main" id="{88D9D7CF-8792-8547-BB76-8FE9B3BC1299}"/>
              </a:ext>
            </a:extLst>
          </p:cNvPr>
          <p:cNvGrpSpPr/>
          <p:nvPr/>
        </p:nvGrpSpPr>
        <p:grpSpPr>
          <a:xfrm>
            <a:off x="5543550" y="4207789"/>
            <a:ext cx="1288080" cy="1039692"/>
            <a:chOff x="6541100" y="2144990"/>
            <a:chExt cx="627897" cy="751331"/>
          </a:xfrm>
        </p:grpSpPr>
        <p:sp>
          <p:nvSpPr>
            <p:cNvPr id="163" name="TextBox 162">
              <a:extLst>
                <a:ext uri="{FF2B5EF4-FFF2-40B4-BE49-F238E27FC236}">
                  <a16:creationId xmlns:a16="http://schemas.microsoft.com/office/drawing/2014/main" id="{BB0463BF-E6B0-B846-8026-905E1EC68ECD}"/>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164" name="TextBox 163">
              <a:extLst>
                <a:ext uri="{FF2B5EF4-FFF2-40B4-BE49-F238E27FC236}">
                  <a16:creationId xmlns:a16="http://schemas.microsoft.com/office/drawing/2014/main" id="{A5B83D80-01A1-0A42-B58A-37140147DC76}"/>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165" name="TextBox 164">
              <a:extLst>
                <a:ext uri="{FF2B5EF4-FFF2-40B4-BE49-F238E27FC236}">
                  <a16:creationId xmlns:a16="http://schemas.microsoft.com/office/drawing/2014/main" id="{86F4C233-6608-FB4D-A68C-0AE02747DC99}"/>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166" name="TextBox 165">
              <a:extLst>
                <a:ext uri="{FF2B5EF4-FFF2-40B4-BE49-F238E27FC236}">
                  <a16:creationId xmlns:a16="http://schemas.microsoft.com/office/drawing/2014/main" id="{351FB880-342E-0242-A264-2F274C5AD696}"/>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167" name="TextBox 166">
              <a:extLst>
                <a:ext uri="{FF2B5EF4-FFF2-40B4-BE49-F238E27FC236}">
                  <a16:creationId xmlns:a16="http://schemas.microsoft.com/office/drawing/2014/main" id="{79884555-1EEC-BD44-86B0-3557757E01B2}"/>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168" name="TextBox 167">
              <a:extLst>
                <a:ext uri="{FF2B5EF4-FFF2-40B4-BE49-F238E27FC236}">
                  <a16:creationId xmlns:a16="http://schemas.microsoft.com/office/drawing/2014/main" id="{49CCB5E0-8BFE-C649-9ABB-425318ABCBD4}"/>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169" name="TextBox 168">
              <a:extLst>
                <a:ext uri="{FF2B5EF4-FFF2-40B4-BE49-F238E27FC236}">
                  <a16:creationId xmlns:a16="http://schemas.microsoft.com/office/drawing/2014/main" id="{739B8B6B-D78D-524D-8DA4-C082A3E5734A}"/>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170" name="TextBox 169">
              <a:extLst>
                <a:ext uri="{FF2B5EF4-FFF2-40B4-BE49-F238E27FC236}">
                  <a16:creationId xmlns:a16="http://schemas.microsoft.com/office/drawing/2014/main" id="{ED980D3A-6939-F74D-965F-9ED33EF9BCB8}"/>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171" name="TextBox 170">
              <a:extLst>
                <a:ext uri="{FF2B5EF4-FFF2-40B4-BE49-F238E27FC236}">
                  <a16:creationId xmlns:a16="http://schemas.microsoft.com/office/drawing/2014/main" id="{8584D606-766B-5E47-9497-A969D983CC9C}"/>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172" name="TextBox 171">
              <a:extLst>
                <a:ext uri="{FF2B5EF4-FFF2-40B4-BE49-F238E27FC236}">
                  <a16:creationId xmlns:a16="http://schemas.microsoft.com/office/drawing/2014/main" id="{627AC772-3397-E843-BABD-A4014C513E87}"/>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173" name="TextBox 172">
              <a:extLst>
                <a:ext uri="{FF2B5EF4-FFF2-40B4-BE49-F238E27FC236}">
                  <a16:creationId xmlns:a16="http://schemas.microsoft.com/office/drawing/2014/main" id="{276BBB87-E502-064E-9F95-84FF60E9C697}"/>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174" name="TextBox 173">
              <a:extLst>
                <a:ext uri="{FF2B5EF4-FFF2-40B4-BE49-F238E27FC236}">
                  <a16:creationId xmlns:a16="http://schemas.microsoft.com/office/drawing/2014/main" id="{A3F0EF35-E7B3-074F-8E0F-3E7905812E21}"/>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175" name="TextBox 174">
              <a:extLst>
                <a:ext uri="{FF2B5EF4-FFF2-40B4-BE49-F238E27FC236}">
                  <a16:creationId xmlns:a16="http://schemas.microsoft.com/office/drawing/2014/main" id="{B64EC4E1-04F2-A947-9945-B41D0A0D4C57}"/>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176" name="TextBox 175">
              <a:extLst>
                <a:ext uri="{FF2B5EF4-FFF2-40B4-BE49-F238E27FC236}">
                  <a16:creationId xmlns:a16="http://schemas.microsoft.com/office/drawing/2014/main" id="{2350250E-691A-914E-BF84-538FACA99B94}"/>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177" name="TextBox 176">
              <a:extLst>
                <a:ext uri="{FF2B5EF4-FFF2-40B4-BE49-F238E27FC236}">
                  <a16:creationId xmlns:a16="http://schemas.microsoft.com/office/drawing/2014/main" id="{162B9D27-C68E-D245-8077-CA7AD9F769F3}"/>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178" name="TextBox 177">
              <a:extLst>
                <a:ext uri="{FF2B5EF4-FFF2-40B4-BE49-F238E27FC236}">
                  <a16:creationId xmlns:a16="http://schemas.microsoft.com/office/drawing/2014/main" id="{5DEFE5BB-6CE8-7345-B98A-E48D9371CC6D}"/>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179" name="TextBox 178">
              <a:extLst>
                <a:ext uri="{FF2B5EF4-FFF2-40B4-BE49-F238E27FC236}">
                  <a16:creationId xmlns:a16="http://schemas.microsoft.com/office/drawing/2014/main" id="{68A9D0AF-BAAA-2444-820A-1831E3281DA1}"/>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180" name="TextBox 179">
              <a:extLst>
                <a:ext uri="{FF2B5EF4-FFF2-40B4-BE49-F238E27FC236}">
                  <a16:creationId xmlns:a16="http://schemas.microsoft.com/office/drawing/2014/main" id="{BDE5BB39-03BB-E540-9AC5-D7ACECA5A693}"/>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181" name="TextBox 180">
              <a:extLst>
                <a:ext uri="{FF2B5EF4-FFF2-40B4-BE49-F238E27FC236}">
                  <a16:creationId xmlns:a16="http://schemas.microsoft.com/office/drawing/2014/main" id="{08FA95D3-E3F5-D04A-A2FC-BAACB710AB1C}"/>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182" name="TextBox 181">
              <a:extLst>
                <a:ext uri="{FF2B5EF4-FFF2-40B4-BE49-F238E27FC236}">
                  <a16:creationId xmlns:a16="http://schemas.microsoft.com/office/drawing/2014/main" id="{5CA8D4A7-8584-1943-9B15-E9B9E06C0CF3}"/>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183" name="TextBox 182">
              <a:extLst>
                <a:ext uri="{FF2B5EF4-FFF2-40B4-BE49-F238E27FC236}">
                  <a16:creationId xmlns:a16="http://schemas.microsoft.com/office/drawing/2014/main" id="{2FA3C2B7-7795-2548-905C-21C874DD6D4B}"/>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184" name="TextBox 183">
              <a:extLst>
                <a:ext uri="{FF2B5EF4-FFF2-40B4-BE49-F238E27FC236}">
                  <a16:creationId xmlns:a16="http://schemas.microsoft.com/office/drawing/2014/main" id="{FDBD13D0-257E-5445-8402-976661DB8165}"/>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185" name="TextBox 184">
              <a:extLst>
                <a:ext uri="{FF2B5EF4-FFF2-40B4-BE49-F238E27FC236}">
                  <a16:creationId xmlns:a16="http://schemas.microsoft.com/office/drawing/2014/main" id="{EFEA3467-68C8-DD4B-9A15-83310E69E016}"/>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186" name="TextBox 185">
              <a:extLst>
                <a:ext uri="{FF2B5EF4-FFF2-40B4-BE49-F238E27FC236}">
                  <a16:creationId xmlns:a16="http://schemas.microsoft.com/office/drawing/2014/main" id="{B0534A31-C004-CA42-A36C-130377812875}"/>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187" name="Group 186">
            <a:extLst>
              <a:ext uri="{FF2B5EF4-FFF2-40B4-BE49-F238E27FC236}">
                <a16:creationId xmlns:a16="http://schemas.microsoft.com/office/drawing/2014/main" id="{B3721306-1C11-494F-87AC-D7F6F4165DEC}"/>
              </a:ext>
            </a:extLst>
          </p:cNvPr>
          <p:cNvGrpSpPr/>
          <p:nvPr/>
        </p:nvGrpSpPr>
        <p:grpSpPr>
          <a:xfrm>
            <a:off x="1029639" y="2607589"/>
            <a:ext cx="1288080" cy="1039692"/>
            <a:chOff x="6541100" y="2144990"/>
            <a:chExt cx="627897" cy="751331"/>
          </a:xfrm>
        </p:grpSpPr>
        <p:sp>
          <p:nvSpPr>
            <p:cNvPr id="188" name="TextBox 187">
              <a:extLst>
                <a:ext uri="{FF2B5EF4-FFF2-40B4-BE49-F238E27FC236}">
                  <a16:creationId xmlns:a16="http://schemas.microsoft.com/office/drawing/2014/main" id="{C2CEF2E5-1A86-9240-9EC4-CC4EFD51E5CA}"/>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189" name="TextBox 188">
              <a:extLst>
                <a:ext uri="{FF2B5EF4-FFF2-40B4-BE49-F238E27FC236}">
                  <a16:creationId xmlns:a16="http://schemas.microsoft.com/office/drawing/2014/main" id="{D977FCB7-5970-F24C-B18A-FDEF11DE9BAC}"/>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190" name="TextBox 189">
              <a:extLst>
                <a:ext uri="{FF2B5EF4-FFF2-40B4-BE49-F238E27FC236}">
                  <a16:creationId xmlns:a16="http://schemas.microsoft.com/office/drawing/2014/main" id="{CDD325CE-4B15-0146-9EF7-6F2D75516790}"/>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191" name="TextBox 190">
              <a:extLst>
                <a:ext uri="{FF2B5EF4-FFF2-40B4-BE49-F238E27FC236}">
                  <a16:creationId xmlns:a16="http://schemas.microsoft.com/office/drawing/2014/main" id="{433118E7-6DDC-9445-96DA-E668360C7075}"/>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192" name="TextBox 191">
              <a:extLst>
                <a:ext uri="{FF2B5EF4-FFF2-40B4-BE49-F238E27FC236}">
                  <a16:creationId xmlns:a16="http://schemas.microsoft.com/office/drawing/2014/main" id="{B4664CD5-48DE-9F4D-8EE1-E30C97291C66}"/>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193" name="TextBox 192">
              <a:extLst>
                <a:ext uri="{FF2B5EF4-FFF2-40B4-BE49-F238E27FC236}">
                  <a16:creationId xmlns:a16="http://schemas.microsoft.com/office/drawing/2014/main" id="{F479502A-04E3-1D4B-AA47-060C1A5678D2}"/>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194" name="TextBox 193">
              <a:extLst>
                <a:ext uri="{FF2B5EF4-FFF2-40B4-BE49-F238E27FC236}">
                  <a16:creationId xmlns:a16="http://schemas.microsoft.com/office/drawing/2014/main" id="{C345893A-CBD9-5142-8140-84F8C6C260B0}"/>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195" name="TextBox 194">
              <a:extLst>
                <a:ext uri="{FF2B5EF4-FFF2-40B4-BE49-F238E27FC236}">
                  <a16:creationId xmlns:a16="http://schemas.microsoft.com/office/drawing/2014/main" id="{DAE1C869-C382-B949-A98F-406CB3EDC4CB}"/>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196" name="TextBox 195">
              <a:extLst>
                <a:ext uri="{FF2B5EF4-FFF2-40B4-BE49-F238E27FC236}">
                  <a16:creationId xmlns:a16="http://schemas.microsoft.com/office/drawing/2014/main" id="{1374BEFB-E938-0A4A-953D-27D85CC42BBC}"/>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197" name="TextBox 196">
              <a:extLst>
                <a:ext uri="{FF2B5EF4-FFF2-40B4-BE49-F238E27FC236}">
                  <a16:creationId xmlns:a16="http://schemas.microsoft.com/office/drawing/2014/main" id="{39460ADE-0747-D247-BD94-EA3F80FC0F33}"/>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198" name="TextBox 197">
              <a:extLst>
                <a:ext uri="{FF2B5EF4-FFF2-40B4-BE49-F238E27FC236}">
                  <a16:creationId xmlns:a16="http://schemas.microsoft.com/office/drawing/2014/main" id="{64D1E956-9423-5B4F-A4A3-025F25394D3F}"/>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199" name="TextBox 198">
              <a:extLst>
                <a:ext uri="{FF2B5EF4-FFF2-40B4-BE49-F238E27FC236}">
                  <a16:creationId xmlns:a16="http://schemas.microsoft.com/office/drawing/2014/main" id="{CFC06EBC-532C-7546-AED9-429C3D60E208}"/>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200" name="TextBox 199">
              <a:extLst>
                <a:ext uri="{FF2B5EF4-FFF2-40B4-BE49-F238E27FC236}">
                  <a16:creationId xmlns:a16="http://schemas.microsoft.com/office/drawing/2014/main" id="{7655F0C3-94F7-5F45-87EB-E591DE49B87F}"/>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201" name="TextBox 200">
              <a:extLst>
                <a:ext uri="{FF2B5EF4-FFF2-40B4-BE49-F238E27FC236}">
                  <a16:creationId xmlns:a16="http://schemas.microsoft.com/office/drawing/2014/main" id="{5B27769C-7271-B643-874B-B4B64CE9CDEF}"/>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202" name="TextBox 201">
              <a:extLst>
                <a:ext uri="{FF2B5EF4-FFF2-40B4-BE49-F238E27FC236}">
                  <a16:creationId xmlns:a16="http://schemas.microsoft.com/office/drawing/2014/main" id="{BDDC64F2-4040-CA42-B896-FBE78DE6C2EE}"/>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203" name="TextBox 202">
              <a:extLst>
                <a:ext uri="{FF2B5EF4-FFF2-40B4-BE49-F238E27FC236}">
                  <a16:creationId xmlns:a16="http://schemas.microsoft.com/office/drawing/2014/main" id="{A7427C95-4873-AD49-87BD-CD569F54CD32}"/>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204" name="TextBox 203">
              <a:extLst>
                <a:ext uri="{FF2B5EF4-FFF2-40B4-BE49-F238E27FC236}">
                  <a16:creationId xmlns:a16="http://schemas.microsoft.com/office/drawing/2014/main" id="{7F8B5A64-B27C-3743-9587-CAC9AB0C9002}"/>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205" name="TextBox 204">
              <a:extLst>
                <a:ext uri="{FF2B5EF4-FFF2-40B4-BE49-F238E27FC236}">
                  <a16:creationId xmlns:a16="http://schemas.microsoft.com/office/drawing/2014/main" id="{FFE7D142-792D-C647-A865-02CCAE13FA15}"/>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206" name="TextBox 205">
              <a:extLst>
                <a:ext uri="{FF2B5EF4-FFF2-40B4-BE49-F238E27FC236}">
                  <a16:creationId xmlns:a16="http://schemas.microsoft.com/office/drawing/2014/main" id="{213811CE-613B-DC46-88D2-DF777B7D821C}"/>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207" name="TextBox 206">
              <a:extLst>
                <a:ext uri="{FF2B5EF4-FFF2-40B4-BE49-F238E27FC236}">
                  <a16:creationId xmlns:a16="http://schemas.microsoft.com/office/drawing/2014/main" id="{49E40A21-BB6B-3040-A932-EF2D8AB79DFE}"/>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208" name="TextBox 207">
              <a:extLst>
                <a:ext uri="{FF2B5EF4-FFF2-40B4-BE49-F238E27FC236}">
                  <a16:creationId xmlns:a16="http://schemas.microsoft.com/office/drawing/2014/main" id="{FD1DBC31-04B4-A04B-BBC2-4FD4E3C70473}"/>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209" name="TextBox 208">
              <a:extLst>
                <a:ext uri="{FF2B5EF4-FFF2-40B4-BE49-F238E27FC236}">
                  <a16:creationId xmlns:a16="http://schemas.microsoft.com/office/drawing/2014/main" id="{34E4CEAF-EC76-2B4A-B4FF-8E09368542A7}"/>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210" name="TextBox 209">
              <a:extLst>
                <a:ext uri="{FF2B5EF4-FFF2-40B4-BE49-F238E27FC236}">
                  <a16:creationId xmlns:a16="http://schemas.microsoft.com/office/drawing/2014/main" id="{8E508382-591F-B645-9DB1-6AC74B4D6E2C}"/>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211" name="TextBox 210">
              <a:extLst>
                <a:ext uri="{FF2B5EF4-FFF2-40B4-BE49-F238E27FC236}">
                  <a16:creationId xmlns:a16="http://schemas.microsoft.com/office/drawing/2014/main" id="{4CA6105C-2CF0-434C-BFD7-E025E7464953}"/>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212" name="Group 211">
            <a:extLst>
              <a:ext uri="{FF2B5EF4-FFF2-40B4-BE49-F238E27FC236}">
                <a16:creationId xmlns:a16="http://schemas.microsoft.com/office/drawing/2014/main" id="{F1E85A4D-5259-6346-9A58-F006126C0433}"/>
              </a:ext>
            </a:extLst>
          </p:cNvPr>
          <p:cNvGrpSpPr/>
          <p:nvPr/>
        </p:nvGrpSpPr>
        <p:grpSpPr>
          <a:xfrm>
            <a:off x="312121" y="3481169"/>
            <a:ext cx="2197036" cy="1755320"/>
            <a:chOff x="6541100" y="2144990"/>
            <a:chExt cx="627897" cy="751331"/>
          </a:xfrm>
        </p:grpSpPr>
        <p:sp>
          <p:nvSpPr>
            <p:cNvPr id="213" name="TextBox 212">
              <a:extLst>
                <a:ext uri="{FF2B5EF4-FFF2-40B4-BE49-F238E27FC236}">
                  <a16:creationId xmlns:a16="http://schemas.microsoft.com/office/drawing/2014/main" id="{875DADBD-AB50-EE42-B470-44AE067FC227}"/>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214" name="TextBox 213">
              <a:extLst>
                <a:ext uri="{FF2B5EF4-FFF2-40B4-BE49-F238E27FC236}">
                  <a16:creationId xmlns:a16="http://schemas.microsoft.com/office/drawing/2014/main" id="{55436360-F076-E148-8D6D-D6BC31296DAB}"/>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215" name="TextBox 214">
              <a:extLst>
                <a:ext uri="{FF2B5EF4-FFF2-40B4-BE49-F238E27FC236}">
                  <a16:creationId xmlns:a16="http://schemas.microsoft.com/office/drawing/2014/main" id="{2EE506C6-4FEF-F346-A34D-62B91FB009D5}"/>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216" name="TextBox 215">
              <a:extLst>
                <a:ext uri="{FF2B5EF4-FFF2-40B4-BE49-F238E27FC236}">
                  <a16:creationId xmlns:a16="http://schemas.microsoft.com/office/drawing/2014/main" id="{16BBB3A1-1F7E-924B-BE86-52154FF4092C}"/>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217" name="TextBox 216">
              <a:extLst>
                <a:ext uri="{FF2B5EF4-FFF2-40B4-BE49-F238E27FC236}">
                  <a16:creationId xmlns:a16="http://schemas.microsoft.com/office/drawing/2014/main" id="{E03434B3-71EE-044A-BA53-90BA79C03DAB}"/>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218" name="TextBox 217">
              <a:extLst>
                <a:ext uri="{FF2B5EF4-FFF2-40B4-BE49-F238E27FC236}">
                  <a16:creationId xmlns:a16="http://schemas.microsoft.com/office/drawing/2014/main" id="{A85C19EF-1262-E147-93B9-8D69CF63808F}"/>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219" name="TextBox 218">
              <a:extLst>
                <a:ext uri="{FF2B5EF4-FFF2-40B4-BE49-F238E27FC236}">
                  <a16:creationId xmlns:a16="http://schemas.microsoft.com/office/drawing/2014/main" id="{8F900CC0-07A4-C443-A22C-B4D58551E837}"/>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220" name="TextBox 219">
              <a:extLst>
                <a:ext uri="{FF2B5EF4-FFF2-40B4-BE49-F238E27FC236}">
                  <a16:creationId xmlns:a16="http://schemas.microsoft.com/office/drawing/2014/main" id="{9BDFB4C6-B98C-BB48-8CE8-48A228122AFE}"/>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221" name="TextBox 220">
              <a:extLst>
                <a:ext uri="{FF2B5EF4-FFF2-40B4-BE49-F238E27FC236}">
                  <a16:creationId xmlns:a16="http://schemas.microsoft.com/office/drawing/2014/main" id="{77E3519D-DD3E-5C48-B506-0D5FC456B42E}"/>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222" name="TextBox 221">
              <a:extLst>
                <a:ext uri="{FF2B5EF4-FFF2-40B4-BE49-F238E27FC236}">
                  <a16:creationId xmlns:a16="http://schemas.microsoft.com/office/drawing/2014/main" id="{61C05815-C9D8-B642-9A96-EC7292744D19}"/>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223" name="TextBox 222">
              <a:extLst>
                <a:ext uri="{FF2B5EF4-FFF2-40B4-BE49-F238E27FC236}">
                  <a16:creationId xmlns:a16="http://schemas.microsoft.com/office/drawing/2014/main" id="{1DC646F2-34F7-BA4F-9928-AA8B0B241346}"/>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224" name="TextBox 223">
              <a:extLst>
                <a:ext uri="{FF2B5EF4-FFF2-40B4-BE49-F238E27FC236}">
                  <a16:creationId xmlns:a16="http://schemas.microsoft.com/office/drawing/2014/main" id="{8DD47DB3-3841-0C49-B354-01A73328D667}"/>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225" name="TextBox 224">
              <a:extLst>
                <a:ext uri="{FF2B5EF4-FFF2-40B4-BE49-F238E27FC236}">
                  <a16:creationId xmlns:a16="http://schemas.microsoft.com/office/drawing/2014/main" id="{8010459D-CF9E-C548-8949-81E2D6E046B6}"/>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226" name="TextBox 225">
              <a:extLst>
                <a:ext uri="{FF2B5EF4-FFF2-40B4-BE49-F238E27FC236}">
                  <a16:creationId xmlns:a16="http://schemas.microsoft.com/office/drawing/2014/main" id="{D4755559-FD11-2D48-8703-90A8A801B9B6}"/>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227" name="TextBox 226">
              <a:extLst>
                <a:ext uri="{FF2B5EF4-FFF2-40B4-BE49-F238E27FC236}">
                  <a16:creationId xmlns:a16="http://schemas.microsoft.com/office/drawing/2014/main" id="{70091B09-53BB-DF49-BC5D-8C3DE001DCDD}"/>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228" name="TextBox 227">
              <a:extLst>
                <a:ext uri="{FF2B5EF4-FFF2-40B4-BE49-F238E27FC236}">
                  <a16:creationId xmlns:a16="http://schemas.microsoft.com/office/drawing/2014/main" id="{8644718B-D72E-A54D-831D-F25A0A80C43E}"/>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229" name="TextBox 228">
              <a:extLst>
                <a:ext uri="{FF2B5EF4-FFF2-40B4-BE49-F238E27FC236}">
                  <a16:creationId xmlns:a16="http://schemas.microsoft.com/office/drawing/2014/main" id="{AFE19EE5-E572-B540-826A-5CB17EDC7F23}"/>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230" name="TextBox 229">
              <a:extLst>
                <a:ext uri="{FF2B5EF4-FFF2-40B4-BE49-F238E27FC236}">
                  <a16:creationId xmlns:a16="http://schemas.microsoft.com/office/drawing/2014/main" id="{E2C62874-CB31-304B-A718-68D63F234707}"/>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231" name="TextBox 230">
              <a:extLst>
                <a:ext uri="{FF2B5EF4-FFF2-40B4-BE49-F238E27FC236}">
                  <a16:creationId xmlns:a16="http://schemas.microsoft.com/office/drawing/2014/main" id="{49B926AD-3DB4-E34F-8480-7895D865BBE1}"/>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232" name="TextBox 231">
              <a:extLst>
                <a:ext uri="{FF2B5EF4-FFF2-40B4-BE49-F238E27FC236}">
                  <a16:creationId xmlns:a16="http://schemas.microsoft.com/office/drawing/2014/main" id="{60F54ECB-D993-7A4E-8FDE-4284EB27698B}"/>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233" name="TextBox 232">
              <a:extLst>
                <a:ext uri="{FF2B5EF4-FFF2-40B4-BE49-F238E27FC236}">
                  <a16:creationId xmlns:a16="http://schemas.microsoft.com/office/drawing/2014/main" id="{3F711B8D-AAB6-D940-B576-C1F7C1176EAF}"/>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234" name="TextBox 233">
              <a:extLst>
                <a:ext uri="{FF2B5EF4-FFF2-40B4-BE49-F238E27FC236}">
                  <a16:creationId xmlns:a16="http://schemas.microsoft.com/office/drawing/2014/main" id="{694A6AD2-B5F3-E74C-9676-05BC9E16E3DF}"/>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235" name="TextBox 234">
              <a:extLst>
                <a:ext uri="{FF2B5EF4-FFF2-40B4-BE49-F238E27FC236}">
                  <a16:creationId xmlns:a16="http://schemas.microsoft.com/office/drawing/2014/main" id="{5B4BED59-E0C7-D447-AAE1-445D6D108EEB}"/>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236" name="TextBox 235">
              <a:extLst>
                <a:ext uri="{FF2B5EF4-FFF2-40B4-BE49-F238E27FC236}">
                  <a16:creationId xmlns:a16="http://schemas.microsoft.com/office/drawing/2014/main" id="{733E6CB9-5163-CB41-94F8-1068D8D29596}"/>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237" name="Group 236">
            <a:extLst>
              <a:ext uri="{FF2B5EF4-FFF2-40B4-BE49-F238E27FC236}">
                <a16:creationId xmlns:a16="http://schemas.microsoft.com/office/drawing/2014/main" id="{8A67F649-A164-D74A-AC2A-AD6EA4BD3EC7}"/>
              </a:ext>
            </a:extLst>
          </p:cNvPr>
          <p:cNvGrpSpPr/>
          <p:nvPr/>
        </p:nvGrpSpPr>
        <p:grpSpPr>
          <a:xfrm>
            <a:off x="2791342" y="4457974"/>
            <a:ext cx="2197036" cy="1755320"/>
            <a:chOff x="6541100" y="2144990"/>
            <a:chExt cx="627897" cy="751331"/>
          </a:xfrm>
        </p:grpSpPr>
        <p:sp>
          <p:nvSpPr>
            <p:cNvPr id="238" name="TextBox 237">
              <a:extLst>
                <a:ext uri="{FF2B5EF4-FFF2-40B4-BE49-F238E27FC236}">
                  <a16:creationId xmlns:a16="http://schemas.microsoft.com/office/drawing/2014/main" id="{775A5B4A-5478-B74D-8214-9D349E108593}"/>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239" name="TextBox 238">
              <a:extLst>
                <a:ext uri="{FF2B5EF4-FFF2-40B4-BE49-F238E27FC236}">
                  <a16:creationId xmlns:a16="http://schemas.microsoft.com/office/drawing/2014/main" id="{D228F972-FE49-3046-8D96-17787764EB4E}"/>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240" name="TextBox 239">
              <a:extLst>
                <a:ext uri="{FF2B5EF4-FFF2-40B4-BE49-F238E27FC236}">
                  <a16:creationId xmlns:a16="http://schemas.microsoft.com/office/drawing/2014/main" id="{E3915899-33C8-F143-A923-48FBC28AF7F9}"/>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241" name="TextBox 240">
              <a:extLst>
                <a:ext uri="{FF2B5EF4-FFF2-40B4-BE49-F238E27FC236}">
                  <a16:creationId xmlns:a16="http://schemas.microsoft.com/office/drawing/2014/main" id="{D564746F-E6B4-4C46-8A7D-795746D9052D}"/>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242" name="TextBox 241">
              <a:extLst>
                <a:ext uri="{FF2B5EF4-FFF2-40B4-BE49-F238E27FC236}">
                  <a16:creationId xmlns:a16="http://schemas.microsoft.com/office/drawing/2014/main" id="{3EF79BBF-CAA0-E742-AE93-ABD9CFF4BA95}"/>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243" name="TextBox 242">
              <a:extLst>
                <a:ext uri="{FF2B5EF4-FFF2-40B4-BE49-F238E27FC236}">
                  <a16:creationId xmlns:a16="http://schemas.microsoft.com/office/drawing/2014/main" id="{D9FE823F-C5FB-044A-97B6-E91415CFDFEC}"/>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244" name="TextBox 243">
              <a:extLst>
                <a:ext uri="{FF2B5EF4-FFF2-40B4-BE49-F238E27FC236}">
                  <a16:creationId xmlns:a16="http://schemas.microsoft.com/office/drawing/2014/main" id="{63176564-9249-0C4E-8FD6-95F2804DCB09}"/>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245" name="TextBox 244">
              <a:extLst>
                <a:ext uri="{FF2B5EF4-FFF2-40B4-BE49-F238E27FC236}">
                  <a16:creationId xmlns:a16="http://schemas.microsoft.com/office/drawing/2014/main" id="{E11C36FA-3236-9141-9224-1D6D602FD895}"/>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246" name="TextBox 245">
              <a:extLst>
                <a:ext uri="{FF2B5EF4-FFF2-40B4-BE49-F238E27FC236}">
                  <a16:creationId xmlns:a16="http://schemas.microsoft.com/office/drawing/2014/main" id="{06BEB123-B09B-DC4C-B83B-0B93CE58375B}"/>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247" name="TextBox 246">
              <a:extLst>
                <a:ext uri="{FF2B5EF4-FFF2-40B4-BE49-F238E27FC236}">
                  <a16:creationId xmlns:a16="http://schemas.microsoft.com/office/drawing/2014/main" id="{8829C3C3-4D60-9E40-B024-A5D5E01F28C1}"/>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248" name="TextBox 247">
              <a:extLst>
                <a:ext uri="{FF2B5EF4-FFF2-40B4-BE49-F238E27FC236}">
                  <a16:creationId xmlns:a16="http://schemas.microsoft.com/office/drawing/2014/main" id="{7AF64859-55AB-6D4B-A71D-76A115B57AD9}"/>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249" name="TextBox 248">
              <a:extLst>
                <a:ext uri="{FF2B5EF4-FFF2-40B4-BE49-F238E27FC236}">
                  <a16:creationId xmlns:a16="http://schemas.microsoft.com/office/drawing/2014/main" id="{D68F9481-16AF-754F-AEE3-E3094F0A146A}"/>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250" name="TextBox 249">
              <a:extLst>
                <a:ext uri="{FF2B5EF4-FFF2-40B4-BE49-F238E27FC236}">
                  <a16:creationId xmlns:a16="http://schemas.microsoft.com/office/drawing/2014/main" id="{7213D463-6207-C54B-9AB4-B4715C29EA2A}"/>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251" name="TextBox 250">
              <a:extLst>
                <a:ext uri="{FF2B5EF4-FFF2-40B4-BE49-F238E27FC236}">
                  <a16:creationId xmlns:a16="http://schemas.microsoft.com/office/drawing/2014/main" id="{23BCDD2D-E765-594D-8F44-EAAEF545AA80}"/>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252" name="TextBox 251">
              <a:extLst>
                <a:ext uri="{FF2B5EF4-FFF2-40B4-BE49-F238E27FC236}">
                  <a16:creationId xmlns:a16="http://schemas.microsoft.com/office/drawing/2014/main" id="{A8DEFF44-E4E5-3B4D-AA3E-AE098E195072}"/>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253" name="TextBox 252">
              <a:extLst>
                <a:ext uri="{FF2B5EF4-FFF2-40B4-BE49-F238E27FC236}">
                  <a16:creationId xmlns:a16="http://schemas.microsoft.com/office/drawing/2014/main" id="{1AEF25CE-59AD-144A-AE81-7B277A0C038F}"/>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254" name="TextBox 253">
              <a:extLst>
                <a:ext uri="{FF2B5EF4-FFF2-40B4-BE49-F238E27FC236}">
                  <a16:creationId xmlns:a16="http://schemas.microsoft.com/office/drawing/2014/main" id="{D1DA3347-FD62-324B-889A-3DA8498AAC86}"/>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255" name="TextBox 254">
              <a:extLst>
                <a:ext uri="{FF2B5EF4-FFF2-40B4-BE49-F238E27FC236}">
                  <a16:creationId xmlns:a16="http://schemas.microsoft.com/office/drawing/2014/main" id="{CDA376A7-0F5A-4149-8066-50E6EAB0E296}"/>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256" name="TextBox 255">
              <a:extLst>
                <a:ext uri="{FF2B5EF4-FFF2-40B4-BE49-F238E27FC236}">
                  <a16:creationId xmlns:a16="http://schemas.microsoft.com/office/drawing/2014/main" id="{D8E399C3-BA15-2540-9D35-DB264C51D26A}"/>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257" name="TextBox 256">
              <a:extLst>
                <a:ext uri="{FF2B5EF4-FFF2-40B4-BE49-F238E27FC236}">
                  <a16:creationId xmlns:a16="http://schemas.microsoft.com/office/drawing/2014/main" id="{5CF68FD1-A7A5-1344-AABE-D75E81CE8836}"/>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258" name="TextBox 257">
              <a:extLst>
                <a:ext uri="{FF2B5EF4-FFF2-40B4-BE49-F238E27FC236}">
                  <a16:creationId xmlns:a16="http://schemas.microsoft.com/office/drawing/2014/main" id="{D1CE7213-67BE-BE43-9049-C47B26A61E17}"/>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259" name="TextBox 258">
              <a:extLst>
                <a:ext uri="{FF2B5EF4-FFF2-40B4-BE49-F238E27FC236}">
                  <a16:creationId xmlns:a16="http://schemas.microsoft.com/office/drawing/2014/main" id="{07392035-CFF5-D841-9698-38C20628DF1F}"/>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260" name="TextBox 259">
              <a:extLst>
                <a:ext uri="{FF2B5EF4-FFF2-40B4-BE49-F238E27FC236}">
                  <a16:creationId xmlns:a16="http://schemas.microsoft.com/office/drawing/2014/main" id="{83574EE9-109F-AC45-954F-B562BCA3701A}"/>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261" name="TextBox 260">
              <a:extLst>
                <a:ext uri="{FF2B5EF4-FFF2-40B4-BE49-F238E27FC236}">
                  <a16:creationId xmlns:a16="http://schemas.microsoft.com/office/drawing/2014/main" id="{41113D1C-E393-DD4C-94B0-EF75BA1990B2}"/>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262" name="Group 261">
            <a:extLst>
              <a:ext uri="{FF2B5EF4-FFF2-40B4-BE49-F238E27FC236}">
                <a16:creationId xmlns:a16="http://schemas.microsoft.com/office/drawing/2014/main" id="{C4707EA2-D9D6-884B-8612-0A0F4071279A}"/>
              </a:ext>
            </a:extLst>
          </p:cNvPr>
          <p:cNvGrpSpPr/>
          <p:nvPr/>
        </p:nvGrpSpPr>
        <p:grpSpPr>
          <a:xfrm>
            <a:off x="2374964" y="3274342"/>
            <a:ext cx="2197036" cy="1755320"/>
            <a:chOff x="6541100" y="2144990"/>
            <a:chExt cx="627897" cy="751331"/>
          </a:xfrm>
        </p:grpSpPr>
        <p:sp>
          <p:nvSpPr>
            <p:cNvPr id="263" name="TextBox 262">
              <a:extLst>
                <a:ext uri="{FF2B5EF4-FFF2-40B4-BE49-F238E27FC236}">
                  <a16:creationId xmlns:a16="http://schemas.microsoft.com/office/drawing/2014/main" id="{1609D64E-690C-4445-8561-3DBFA1C3DB08}"/>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264" name="TextBox 263">
              <a:extLst>
                <a:ext uri="{FF2B5EF4-FFF2-40B4-BE49-F238E27FC236}">
                  <a16:creationId xmlns:a16="http://schemas.microsoft.com/office/drawing/2014/main" id="{C5120E26-3919-2A4D-BC6C-CC8EEC16687A}"/>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265" name="TextBox 264">
              <a:extLst>
                <a:ext uri="{FF2B5EF4-FFF2-40B4-BE49-F238E27FC236}">
                  <a16:creationId xmlns:a16="http://schemas.microsoft.com/office/drawing/2014/main" id="{1AF7D22D-0F54-4643-8166-CBFB6A4D71A9}"/>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266" name="TextBox 265">
              <a:extLst>
                <a:ext uri="{FF2B5EF4-FFF2-40B4-BE49-F238E27FC236}">
                  <a16:creationId xmlns:a16="http://schemas.microsoft.com/office/drawing/2014/main" id="{12A29570-CA5B-AE48-B7C4-57562461984F}"/>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267" name="TextBox 266">
              <a:extLst>
                <a:ext uri="{FF2B5EF4-FFF2-40B4-BE49-F238E27FC236}">
                  <a16:creationId xmlns:a16="http://schemas.microsoft.com/office/drawing/2014/main" id="{D6401A54-89E5-1F44-804F-D40B8CB1F9B9}"/>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268" name="TextBox 267">
              <a:extLst>
                <a:ext uri="{FF2B5EF4-FFF2-40B4-BE49-F238E27FC236}">
                  <a16:creationId xmlns:a16="http://schemas.microsoft.com/office/drawing/2014/main" id="{FDF38706-A0E9-FF4D-B400-76809498A59E}"/>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269" name="TextBox 268">
              <a:extLst>
                <a:ext uri="{FF2B5EF4-FFF2-40B4-BE49-F238E27FC236}">
                  <a16:creationId xmlns:a16="http://schemas.microsoft.com/office/drawing/2014/main" id="{25A5870D-2420-C14D-9694-F0D2055A7DF3}"/>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270" name="TextBox 269">
              <a:extLst>
                <a:ext uri="{FF2B5EF4-FFF2-40B4-BE49-F238E27FC236}">
                  <a16:creationId xmlns:a16="http://schemas.microsoft.com/office/drawing/2014/main" id="{07E14F47-8200-7843-8F56-FC20E025BEC2}"/>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271" name="TextBox 270">
              <a:extLst>
                <a:ext uri="{FF2B5EF4-FFF2-40B4-BE49-F238E27FC236}">
                  <a16:creationId xmlns:a16="http://schemas.microsoft.com/office/drawing/2014/main" id="{CA6ACF70-0E2A-C245-95A9-23172CD1C774}"/>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272" name="TextBox 271">
              <a:extLst>
                <a:ext uri="{FF2B5EF4-FFF2-40B4-BE49-F238E27FC236}">
                  <a16:creationId xmlns:a16="http://schemas.microsoft.com/office/drawing/2014/main" id="{4B420139-8151-0B42-947F-918A2CA63E45}"/>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273" name="TextBox 272">
              <a:extLst>
                <a:ext uri="{FF2B5EF4-FFF2-40B4-BE49-F238E27FC236}">
                  <a16:creationId xmlns:a16="http://schemas.microsoft.com/office/drawing/2014/main" id="{9DFBE6F5-DB12-F64D-80BF-4CE4F930D859}"/>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274" name="TextBox 273">
              <a:extLst>
                <a:ext uri="{FF2B5EF4-FFF2-40B4-BE49-F238E27FC236}">
                  <a16:creationId xmlns:a16="http://schemas.microsoft.com/office/drawing/2014/main" id="{6A3AC6B3-606A-0A4B-967F-00CE89E7AA3D}"/>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275" name="TextBox 274">
              <a:extLst>
                <a:ext uri="{FF2B5EF4-FFF2-40B4-BE49-F238E27FC236}">
                  <a16:creationId xmlns:a16="http://schemas.microsoft.com/office/drawing/2014/main" id="{DD878BBA-9818-4E47-AB3F-F647522B9263}"/>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276" name="TextBox 275">
              <a:extLst>
                <a:ext uri="{FF2B5EF4-FFF2-40B4-BE49-F238E27FC236}">
                  <a16:creationId xmlns:a16="http://schemas.microsoft.com/office/drawing/2014/main" id="{9942D23D-10A3-CC4C-831C-F57B560D4ABD}"/>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277" name="TextBox 276">
              <a:extLst>
                <a:ext uri="{FF2B5EF4-FFF2-40B4-BE49-F238E27FC236}">
                  <a16:creationId xmlns:a16="http://schemas.microsoft.com/office/drawing/2014/main" id="{A7699BA2-CC97-8642-BE99-E6413833D351}"/>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278" name="TextBox 277">
              <a:extLst>
                <a:ext uri="{FF2B5EF4-FFF2-40B4-BE49-F238E27FC236}">
                  <a16:creationId xmlns:a16="http://schemas.microsoft.com/office/drawing/2014/main" id="{423ABA04-626A-A047-9152-6EE07216E181}"/>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279" name="TextBox 278">
              <a:extLst>
                <a:ext uri="{FF2B5EF4-FFF2-40B4-BE49-F238E27FC236}">
                  <a16:creationId xmlns:a16="http://schemas.microsoft.com/office/drawing/2014/main" id="{A0BEA8FA-B7F7-FE46-B730-7669B4A84A50}"/>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280" name="TextBox 279">
              <a:extLst>
                <a:ext uri="{FF2B5EF4-FFF2-40B4-BE49-F238E27FC236}">
                  <a16:creationId xmlns:a16="http://schemas.microsoft.com/office/drawing/2014/main" id="{F1B446DE-FAB4-094E-823E-1F60157022A2}"/>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281" name="TextBox 280">
              <a:extLst>
                <a:ext uri="{FF2B5EF4-FFF2-40B4-BE49-F238E27FC236}">
                  <a16:creationId xmlns:a16="http://schemas.microsoft.com/office/drawing/2014/main" id="{CCDF18F4-3FE1-CC47-9287-881CC5B1C3DD}"/>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282" name="TextBox 281">
              <a:extLst>
                <a:ext uri="{FF2B5EF4-FFF2-40B4-BE49-F238E27FC236}">
                  <a16:creationId xmlns:a16="http://schemas.microsoft.com/office/drawing/2014/main" id="{EDDFEE68-4408-7743-9FC9-16503C5994E8}"/>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283" name="TextBox 282">
              <a:extLst>
                <a:ext uri="{FF2B5EF4-FFF2-40B4-BE49-F238E27FC236}">
                  <a16:creationId xmlns:a16="http://schemas.microsoft.com/office/drawing/2014/main" id="{2839949A-1D63-2744-B9C3-4466F499F5B8}"/>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284" name="TextBox 283">
              <a:extLst>
                <a:ext uri="{FF2B5EF4-FFF2-40B4-BE49-F238E27FC236}">
                  <a16:creationId xmlns:a16="http://schemas.microsoft.com/office/drawing/2014/main" id="{3BF54049-4BA9-154B-8B9B-FB6DD8DEB5FD}"/>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285" name="TextBox 284">
              <a:extLst>
                <a:ext uri="{FF2B5EF4-FFF2-40B4-BE49-F238E27FC236}">
                  <a16:creationId xmlns:a16="http://schemas.microsoft.com/office/drawing/2014/main" id="{CEA61E26-97F5-2248-B982-4F6894CDBE5E}"/>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286" name="TextBox 285">
              <a:extLst>
                <a:ext uri="{FF2B5EF4-FFF2-40B4-BE49-F238E27FC236}">
                  <a16:creationId xmlns:a16="http://schemas.microsoft.com/office/drawing/2014/main" id="{0401F36D-FC23-C349-A792-DC9FD31E1C6B}"/>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287" name="Group 286">
            <a:extLst>
              <a:ext uri="{FF2B5EF4-FFF2-40B4-BE49-F238E27FC236}">
                <a16:creationId xmlns:a16="http://schemas.microsoft.com/office/drawing/2014/main" id="{C8A4DA0D-6F7B-E54A-938A-414E7343A6DE}"/>
              </a:ext>
            </a:extLst>
          </p:cNvPr>
          <p:cNvGrpSpPr/>
          <p:nvPr/>
        </p:nvGrpSpPr>
        <p:grpSpPr>
          <a:xfrm>
            <a:off x="1673679" y="1930407"/>
            <a:ext cx="4961165" cy="2432502"/>
            <a:chOff x="6541100" y="2144990"/>
            <a:chExt cx="627897" cy="751331"/>
          </a:xfrm>
        </p:grpSpPr>
        <p:sp>
          <p:nvSpPr>
            <p:cNvPr id="288" name="TextBox 287">
              <a:extLst>
                <a:ext uri="{FF2B5EF4-FFF2-40B4-BE49-F238E27FC236}">
                  <a16:creationId xmlns:a16="http://schemas.microsoft.com/office/drawing/2014/main" id="{B5EBCF97-27F5-BB47-83A9-C92AC3D4CC84}"/>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289" name="TextBox 288">
              <a:extLst>
                <a:ext uri="{FF2B5EF4-FFF2-40B4-BE49-F238E27FC236}">
                  <a16:creationId xmlns:a16="http://schemas.microsoft.com/office/drawing/2014/main" id="{E9F7C8D6-41C0-EE4A-B177-F03394CFDA21}"/>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290" name="TextBox 289">
              <a:extLst>
                <a:ext uri="{FF2B5EF4-FFF2-40B4-BE49-F238E27FC236}">
                  <a16:creationId xmlns:a16="http://schemas.microsoft.com/office/drawing/2014/main" id="{1A5CA65C-8A61-B74E-B685-2C6B0F38DDFD}"/>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291" name="TextBox 290">
              <a:extLst>
                <a:ext uri="{FF2B5EF4-FFF2-40B4-BE49-F238E27FC236}">
                  <a16:creationId xmlns:a16="http://schemas.microsoft.com/office/drawing/2014/main" id="{60E54671-67C1-0341-8C88-45E5DF717B7E}"/>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292" name="TextBox 291">
              <a:extLst>
                <a:ext uri="{FF2B5EF4-FFF2-40B4-BE49-F238E27FC236}">
                  <a16:creationId xmlns:a16="http://schemas.microsoft.com/office/drawing/2014/main" id="{BD8A80EA-C8AB-8546-9A51-3C0A23E2B796}"/>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293" name="TextBox 292">
              <a:extLst>
                <a:ext uri="{FF2B5EF4-FFF2-40B4-BE49-F238E27FC236}">
                  <a16:creationId xmlns:a16="http://schemas.microsoft.com/office/drawing/2014/main" id="{B75F79C8-DB7D-C046-AA05-C0BD7149E6E3}"/>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294" name="TextBox 293">
              <a:extLst>
                <a:ext uri="{FF2B5EF4-FFF2-40B4-BE49-F238E27FC236}">
                  <a16:creationId xmlns:a16="http://schemas.microsoft.com/office/drawing/2014/main" id="{24F50E2A-E33E-B342-B6D2-D3000C9F8676}"/>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295" name="TextBox 294">
              <a:extLst>
                <a:ext uri="{FF2B5EF4-FFF2-40B4-BE49-F238E27FC236}">
                  <a16:creationId xmlns:a16="http://schemas.microsoft.com/office/drawing/2014/main" id="{5A747F5A-F6D8-AB4A-A061-A0AD427FB5FA}"/>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296" name="TextBox 295">
              <a:extLst>
                <a:ext uri="{FF2B5EF4-FFF2-40B4-BE49-F238E27FC236}">
                  <a16:creationId xmlns:a16="http://schemas.microsoft.com/office/drawing/2014/main" id="{03A9DA8F-C9C3-1045-9C2E-A0F045F3074E}"/>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297" name="TextBox 296">
              <a:extLst>
                <a:ext uri="{FF2B5EF4-FFF2-40B4-BE49-F238E27FC236}">
                  <a16:creationId xmlns:a16="http://schemas.microsoft.com/office/drawing/2014/main" id="{725676F8-0C9E-DD4C-B111-D110E581533A}"/>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298" name="TextBox 297">
              <a:extLst>
                <a:ext uri="{FF2B5EF4-FFF2-40B4-BE49-F238E27FC236}">
                  <a16:creationId xmlns:a16="http://schemas.microsoft.com/office/drawing/2014/main" id="{7B050CA9-21F5-2144-8F71-96956677EBEC}"/>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299" name="TextBox 298">
              <a:extLst>
                <a:ext uri="{FF2B5EF4-FFF2-40B4-BE49-F238E27FC236}">
                  <a16:creationId xmlns:a16="http://schemas.microsoft.com/office/drawing/2014/main" id="{A0FC756C-D11E-4445-882A-8286A2DCD64E}"/>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300" name="TextBox 299">
              <a:extLst>
                <a:ext uri="{FF2B5EF4-FFF2-40B4-BE49-F238E27FC236}">
                  <a16:creationId xmlns:a16="http://schemas.microsoft.com/office/drawing/2014/main" id="{CAADF15E-3CB8-CF4C-92A5-F86BF4435943}"/>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301" name="TextBox 300">
              <a:extLst>
                <a:ext uri="{FF2B5EF4-FFF2-40B4-BE49-F238E27FC236}">
                  <a16:creationId xmlns:a16="http://schemas.microsoft.com/office/drawing/2014/main" id="{F319EF29-B47B-9149-AFD7-BE864B90CEAA}"/>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302" name="TextBox 301">
              <a:extLst>
                <a:ext uri="{FF2B5EF4-FFF2-40B4-BE49-F238E27FC236}">
                  <a16:creationId xmlns:a16="http://schemas.microsoft.com/office/drawing/2014/main" id="{54ED9015-4172-2741-9D6B-A4D5A3D64409}"/>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303" name="TextBox 302">
              <a:extLst>
                <a:ext uri="{FF2B5EF4-FFF2-40B4-BE49-F238E27FC236}">
                  <a16:creationId xmlns:a16="http://schemas.microsoft.com/office/drawing/2014/main" id="{3F31DB3D-967A-5044-9666-9C7EECC02C8B}"/>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304" name="TextBox 303">
              <a:extLst>
                <a:ext uri="{FF2B5EF4-FFF2-40B4-BE49-F238E27FC236}">
                  <a16:creationId xmlns:a16="http://schemas.microsoft.com/office/drawing/2014/main" id="{4495A37D-5BC3-0C46-A78A-2A2AEFCB2972}"/>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305" name="TextBox 304">
              <a:extLst>
                <a:ext uri="{FF2B5EF4-FFF2-40B4-BE49-F238E27FC236}">
                  <a16:creationId xmlns:a16="http://schemas.microsoft.com/office/drawing/2014/main" id="{FC2DC325-561A-0846-81EB-FDF62118E7C4}"/>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306" name="TextBox 305">
              <a:extLst>
                <a:ext uri="{FF2B5EF4-FFF2-40B4-BE49-F238E27FC236}">
                  <a16:creationId xmlns:a16="http://schemas.microsoft.com/office/drawing/2014/main" id="{6214401D-FF67-254F-AD37-D0C812A5AF14}"/>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307" name="TextBox 306">
              <a:extLst>
                <a:ext uri="{FF2B5EF4-FFF2-40B4-BE49-F238E27FC236}">
                  <a16:creationId xmlns:a16="http://schemas.microsoft.com/office/drawing/2014/main" id="{40AA54FD-6E83-ED4B-9E9D-00D1A2084624}"/>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308" name="TextBox 307">
              <a:extLst>
                <a:ext uri="{FF2B5EF4-FFF2-40B4-BE49-F238E27FC236}">
                  <a16:creationId xmlns:a16="http://schemas.microsoft.com/office/drawing/2014/main" id="{2189EB6A-7DE9-B543-87DA-9F407FAC51EB}"/>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309" name="TextBox 308">
              <a:extLst>
                <a:ext uri="{FF2B5EF4-FFF2-40B4-BE49-F238E27FC236}">
                  <a16:creationId xmlns:a16="http://schemas.microsoft.com/office/drawing/2014/main" id="{0DEBCDCF-A990-FE40-8B5D-392ED0E9022C}"/>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310" name="TextBox 309">
              <a:extLst>
                <a:ext uri="{FF2B5EF4-FFF2-40B4-BE49-F238E27FC236}">
                  <a16:creationId xmlns:a16="http://schemas.microsoft.com/office/drawing/2014/main" id="{8A111F6B-252D-9447-8065-0FE58E878934}"/>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311" name="TextBox 310">
              <a:extLst>
                <a:ext uri="{FF2B5EF4-FFF2-40B4-BE49-F238E27FC236}">
                  <a16:creationId xmlns:a16="http://schemas.microsoft.com/office/drawing/2014/main" id="{655FE447-140A-5841-B826-81339E84C99D}"/>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sp>
        <p:nvSpPr>
          <p:cNvPr id="8" name="Rectangle 7">
            <a:extLst>
              <a:ext uri="{FF2B5EF4-FFF2-40B4-BE49-F238E27FC236}">
                <a16:creationId xmlns:a16="http://schemas.microsoft.com/office/drawing/2014/main" id="{CD508008-173E-2D45-AC6E-A765B5931D43}"/>
              </a:ext>
            </a:extLst>
          </p:cNvPr>
          <p:cNvSpPr/>
          <p:nvPr/>
        </p:nvSpPr>
        <p:spPr>
          <a:xfrm>
            <a:off x="6634844" y="5029662"/>
            <a:ext cx="133350" cy="12518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2" name="Group 311">
            <a:extLst>
              <a:ext uri="{FF2B5EF4-FFF2-40B4-BE49-F238E27FC236}">
                <a16:creationId xmlns:a16="http://schemas.microsoft.com/office/drawing/2014/main" id="{E62C28B1-8380-5041-B701-2C7B42EA8186}"/>
              </a:ext>
            </a:extLst>
          </p:cNvPr>
          <p:cNvGrpSpPr/>
          <p:nvPr/>
        </p:nvGrpSpPr>
        <p:grpSpPr>
          <a:xfrm rot="20610678">
            <a:off x="6716725" y="4215952"/>
            <a:ext cx="2931823" cy="647009"/>
            <a:chOff x="6541100" y="2144990"/>
            <a:chExt cx="627897" cy="751331"/>
          </a:xfrm>
        </p:grpSpPr>
        <p:sp>
          <p:nvSpPr>
            <p:cNvPr id="313" name="TextBox 312">
              <a:extLst>
                <a:ext uri="{FF2B5EF4-FFF2-40B4-BE49-F238E27FC236}">
                  <a16:creationId xmlns:a16="http://schemas.microsoft.com/office/drawing/2014/main" id="{803DFEE9-31C9-2141-B5F8-3EE60293657D}"/>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314" name="TextBox 313">
              <a:extLst>
                <a:ext uri="{FF2B5EF4-FFF2-40B4-BE49-F238E27FC236}">
                  <a16:creationId xmlns:a16="http://schemas.microsoft.com/office/drawing/2014/main" id="{6FFC2A18-C341-A845-B21C-0B43E6E2BDAC}"/>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315" name="TextBox 314">
              <a:extLst>
                <a:ext uri="{FF2B5EF4-FFF2-40B4-BE49-F238E27FC236}">
                  <a16:creationId xmlns:a16="http://schemas.microsoft.com/office/drawing/2014/main" id="{AA27F2D0-AD14-3643-AD69-7CF6B01C77A4}"/>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316" name="TextBox 315">
              <a:extLst>
                <a:ext uri="{FF2B5EF4-FFF2-40B4-BE49-F238E27FC236}">
                  <a16:creationId xmlns:a16="http://schemas.microsoft.com/office/drawing/2014/main" id="{90BAEA11-A863-E74D-91E3-FF04C684F3D4}"/>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317" name="TextBox 316">
              <a:extLst>
                <a:ext uri="{FF2B5EF4-FFF2-40B4-BE49-F238E27FC236}">
                  <a16:creationId xmlns:a16="http://schemas.microsoft.com/office/drawing/2014/main" id="{F99ECE53-8735-AF42-9DB0-E2A4460F5074}"/>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318" name="TextBox 317">
              <a:extLst>
                <a:ext uri="{FF2B5EF4-FFF2-40B4-BE49-F238E27FC236}">
                  <a16:creationId xmlns:a16="http://schemas.microsoft.com/office/drawing/2014/main" id="{272F4096-95DB-9547-B52F-F078F3282D36}"/>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319" name="TextBox 318">
              <a:extLst>
                <a:ext uri="{FF2B5EF4-FFF2-40B4-BE49-F238E27FC236}">
                  <a16:creationId xmlns:a16="http://schemas.microsoft.com/office/drawing/2014/main" id="{3E7CB033-898F-2343-82CF-7911EFACF062}"/>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320" name="TextBox 319">
              <a:extLst>
                <a:ext uri="{FF2B5EF4-FFF2-40B4-BE49-F238E27FC236}">
                  <a16:creationId xmlns:a16="http://schemas.microsoft.com/office/drawing/2014/main" id="{B7003290-2B1C-4C40-965F-F5B39AC490B1}"/>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321" name="TextBox 320">
              <a:extLst>
                <a:ext uri="{FF2B5EF4-FFF2-40B4-BE49-F238E27FC236}">
                  <a16:creationId xmlns:a16="http://schemas.microsoft.com/office/drawing/2014/main" id="{C9AB2F5B-418B-C142-8953-63716C0024BB}"/>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322" name="TextBox 321">
              <a:extLst>
                <a:ext uri="{FF2B5EF4-FFF2-40B4-BE49-F238E27FC236}">
                  <a16:creationId xmlns:a16="http://schemas.microsoft.com/office/drawing/2014/main" id="{CA2D0628-AAC9-1E46-AB83-B7DFA7429D6D}"/>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323" name="TextBox 322">
              <a:extLst>
                <a:ext uri="{FF2B5EF4-FFF2-40B4-BE49-F238E27FC236}">
                  <a16:creationId xmlns:a16="http://schemas.microsoft.com/office/drawing/2014/main" id="{414E2F46-1960-DA40-B07C-7A9F6B725918}"/>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324" name="TextBox 323">
              <a:extLst>
                <a:ext uri="{FF2B5EF4-FFF2-40B4-BE49-F238E27FC236}">
                  <a16:creationId xmlns:a16="http://schemas.microsoft.com/office/drawing/2014/main" id="{AC3144E0-1902-7E42-B5F2-1413B24DCF6A}"/>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325" name="TextBox 324">
              <a:extLst>
                <a:ext uri="{FF2B5EF4-FFF2-40B4-BE49-F238E27FC236}">
                  <a16:creationId xmlns:a16="http://schemas.microsoft.com/office/drawing/2014/main" id="{4BE7EC81-F931-584A-9574-F08C24570B3C}"/>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326" name="TextBox 325">
              <a:extLst>
                <a:ext uri="{FF2B5EF4-FFF2-40B4-BE49-F238E27FC236}">
                  <a16:creationId xmlns:a16="http://schemas.microsoft.com/office/drawing/2014/main" id="{E74FE69D-9598-2A4C-95B5-0280AD0E394E}"/>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327" name="TextBox 326">
              <a:extLst>
                <a:ext uri="{FF2B5EF4-FFF2-40B4-BE49-F238E27FC236}">
                  <a16:creationId xmlns:a16="http://schemas.microsoft.com/office/drawing/2014/main" id="{7941321A-51E0-114A-ADDE-61E01B908EBD}"/>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328" name="TextBox 327">
              <a:extLst>
                <a:ext uri="{FF2B5EF4-FFF2-40B4-BE49-F238E27FC236}">
                  <a16:creationId xmlns:a16="http://schemas.microsoft.com/office/drawing/2014/main" id="{30A2F750-AFD4-3E43-83DD-B3209050E098}"/>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329" name="TextBox 328">
              <a:extLst>
                <a:ext uri="{FF2B5EF4-FFF2-40B4-BE49-F238E27FC236}">
                  <a16:creationId xmlns:a16="http://schemas.microsoft.com/office/drawing/2014/main" id="{7AC43D0B-7B5E-2840-87F2-74C271A5AA82}"/>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330" name="TextBox 329">
              <a:extLst>
                <a:ext uri="{FF2B5EF4-FFF2-40B4-BE49-F238E27FC236}">
                  <a16:creationId xmlns:a16="http://schemas.microsoft.com/office/drawing/2014/main" id="{8B6F26C5-7511-F441-8C4D-3B9D19BBF98D}"/>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331" name="TextBox 330">
              <a:extLst>
                <a:ext uri="{FF2B5EF4-FFF2-40B4-BE49-F238E27FC236}">
                  <a16:creationId xmlns:a16="http://schemas.microsoft.com/office/drawing/2014/main" id="{EBE377C3-37C6-804A-A3A6-3E392320695E}"/>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332" name="TextBox 331">
              <a:extLst>
                <a:ext uri="{FF2B5EF4-FFF2-40B4-BE49-F238E27FC236}">
                  <a16:creationId xmlns:a16="http://schemas.microsoft.com/office/drawing/2014/main" id="{4728B323-2FF4-3A49-9F04-90D58D61B31A}"/>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333" name="TextBox 332">
              <a:extLst>
                <a:ext uri="{FF2B5EF4-FFF2-40B4-BE49-F238E27FC236}">
                  <a16:creationId xmlns:a16="http://schemas.microsoft.com/office/drawing/2014/main" id="{4C50592A-C982-F047-9E45-D04D0965EF3D}"/>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334" name="TextBox 333">
              <a:extLst>
                <a:ext uri="{FF2B5EF4-FFF2-40B4-BE49-F238E27FC236}">
                  <a16:creationId xmlns:a16="http://schemas.microsoft.com/office/drawing/2014/main" id="{302EA90B-11A4-1F47-AD2B-EE335FF8AD9D}"/>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335" name="TextBox 334">
              <a:extLst>
                <a:ext uri="{FF2B5EF4-FFF2-40B4-BE49-F238E27FC236}">
                  <a16:creationId xmlns:a16="http://schemas.microsoft.com/office/drawing/2014/main" id="{BFC4008E-2C00-8C4C-9DF4-6A38D45E7667}"/>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336" name="TextBox 335">
              <a:extLst>
                <a:ext uri="{FF2B5EF4-FFF2-40B4-BE49-F238E27FC236}">
                  <a16:creationId xmlns:a16="http://schemas.microsoft.com/office/drawing/2014/main" id="{428A9FD5-75C5-8A47-82C7-3271128FA7AD}"/>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337" name="Group 336">
            <a:extLst>
              <a:ext uri="{FF2B5EF4-FFF2-40B4-BE49-F238E27FC236}">
                <a16:creationId xmlns:a16="http://schemas.microsoft.com/office/drawing/2014/main" id="{C05CD4C8-467D-E642-935B-A97B863D296B}"/>
              </a:ext>
            </a:extLst>
          </p:cNvPr>
          <p:cNvGrpSpPr/>
          <p:nvPr/>
        </p:nvGrpSpPr>
        <p:grpSpPr>
          <a:xfrm rot="20610678">
            <a:off x="7456953" y="4191702"/>
            <a:ext cx="2931823" cy="647009"/>
            <a:chOff x="6541100" y="2144990"/>
            <a:chExt cx="627897" cy="751331"/>
          </a:xfrm>
        </p:grpSpPr>
        <p:sp>
          <p:nvSpPr>
            <p:cNvPr id="338" name="TextBox 337">
              <a:extLst>
                <a:ext uri="{FF2B5EF4-FFF2-40B4-BE49-F238E27FC236}">
                  <a16:creationId xmlns:a16="http://schemas.microsoft.com/office/drawing/2014/main" id="{2AFBA716-4CF1-B94A-AC69-E40A885B30E0}"/>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339" name="TextBox 338">
              <a:extLst>
                <a:ext uri="{FF2B5EF4-FFF2-40B4-BE49-F238E27FC236}">
                  <a16:creationId xmlns:a16="http://schemas.microsoft.com/office/drawing/2014/main" id="{9B57AA21-4B2B-8E4D-A3EC-28C0DBAD793A}"/>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340" name="TextBox 339">
              <a:extLst>
                <a:ext uri="{FF2B5EF4-FFF2-40B4-BE49-F238E27FC236}">
                  <a16:creationId xmlns:a16="http://schemas.microsoft.com/office/drawing/2014/main" id="{0DA98285-3044-A64E-BFCA-9CB86C69BBA2}"/>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341" name="TextBox 340">
              <a:extLst>
                <a:ext uri="{FF2B5EF4-FFF2-40B4-BE49-F238E27FC236}">
                  <a16:creationId xmlns:a16="http://schemas.microsoft.com/office/drawing/2014/main" id="{9BC716BD-03B3-814B-B5BE-C63DE908C78C}"/>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342" name="TextBox 341">
              <a:extLst>
                <a:ext uri="{FF2B5EF4-FFF2-40B4-BE49-F238E27FC236}">
                  <a16:creationId xmlns:a16="http://schemas.microsoft.com/office/drawing/2014/main" id="{A71F8B8B-7D7A-CD49-94D0-865ABB3F4A72}"/>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343" name="TextBox 342">
              <a:extLst>
                <a:ext uri="{FF2B5EF4-FFF2-40B4-BE49-F238E27FC236}">
                  <a16:creationId xmlns:a16="http://schemas.microsoft.com/office/drawing/2014/main" id="{49D921F1-3B9C-F542-955A-8BBACFDB6E6B}"/>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344" name="TextBox 343">
              <a:extLst>
                <a:ext uri="{FF2B5EF4-FFF2-40B4-BE49-F238E27FC236}">
                  <a16:creationId xmlns:a16="http://schemas.microsoft.com/office/drawing/2014/main" id="{A7A84C40-D832-E642-98A2-814E2ECE46B1}"/>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345" name="TextBox 344">
              <a:extLst>
                <a:ext uri="{FF2B5EF4-FFF2-40B4-BE49-F238E27FC236}">
                  <a16:creationId xmlns:a16="http://schemas.microsoft.com/office/drawing/2014/main" id="{2AC3199F-862F-E44D-8F4E-EE21D06467EB}"/>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346" name="TextBox 345">
              <a:extLst>
                <a:ext uri="{FF2B5EF4-FFF2-40B4-BE49-F238E27FC236}">
                  <a16:creationId xmlns:a16="http://schemas.microsoft.com/office/drawing/2014/main" id="{772A6939-5FD5-2148-AECC-FE8A6E0B140A}"/>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347" name="TextBox 346">
              <a:extLst>
                <a:ext uri="{FF2B5EF4-FFF2-40B4-BE49-F238E27FC236}">
                  <a16:creationId xmlns:a16="http://schemas.microsoft.com/office/drawing/2014/main" id="{C2C5D942-6610-D746-AA01-7E2A6D11D43F}"/>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348" name="TextBox 347">
              <a:extLst>
                <a:ext uri="{FF2B5EF4-FFF2-40B4-BE49-F238E27FC236}">
                  <a16:creationId xmlns:a16="http://schemas.microsoft.com/office/drawing/2014/main" id="{CBE91A5E-5656-E949-AF96-123D23496D41}"/>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349" name="TextBox 348">
              <a:extLst>
                <a:ext uri="{FF2B5EF4-FFF2-40B4-BE49-F238E27FC236}">
                  <a16:creationId xmlns:a16="http://schemas.microsoft.com/office/drawing/2014/main" id="{DB6026D1-0653-BA42-8BA9-D9F1FD7D6863}"/>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350" name="TextBox 349">
              <a:extLst>
                <a:ext uri="{FF2B5EF4-FFF2-40B4-BE49-F238E27FC236}">
                  <a16:creationId xmlns:a16="http://schemas.microsoft.com/office/drawing/2014/main" id="{7953587E-32BB-F242-B09A-5B2938BC7F56}"/>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351" name="TextBox 350">
              <a:extLst>
                <a:ext uri="{FF2B5EF4-FFF2-40B4-BE49-F238E27FC236}">
                  <a16:creationId xmlns:a16="http://schemas.microsoft.com/office/drawing/2014/main" id="{FB1A2AE7-5A85-EA42-8B99-7889DE6C617E}"/>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352" name="TextBox 351">
              <a:extLst>
                <a:ext uri="{FF2B5EF4-FFF2-40B4-BE49-F238E27FC236}">
                  <a16:creationId xmlns:a16="http://schemas.microsoft.com/office/drawing/2014/main" id="{E791ED98-0C28-2D4D-9385-60F89BF5E31A}"/>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353" name="TextBox 352">
              <a:extLst>
                <a:ext uri="{FF2B5EF4-FFF2-40B4-BE49-F238E27FC236}">
                  <a16:creationId xmlns:a16="http://schemas.microsoft.com/office/drawing/2014/main" id="{83029445-D626-A74C-8D63-777F8374E61D}"/>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354" name="TextBox 353">
              <a:extLst>
                <a:ext uri="{FF2B5EF4-FFF2-40B4-BE49-F238E27FC236}">
                  <a16:creationId xmlns:a16="http://schemas.microsoft.com/office/drawing/2014/main" id="{F0C6C000-0714-2A4B-82BF-83E533BDA162}"/>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355" name="TextBox 354">
              <a:extLst>
                <a:ext uri="{FF2B5EF4-FFF2-40B4-BE49-F238E27FC236}">
                  <a16:creationId xmlns:a16="http://schemas.microsoft.com/office/drawing/2014/main" id="{C14C41CB-224C-A94F-85EC-A67BD61A9DF1}"/>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356" name="TextBox 355">
              <a:extLst>
                <a:ext uri="{FF2B5EF4-FFF2-40B4-BE49-F238E27FC236}">
                  <a16:creationId xmlns:a16="http://schemas.microsoft.com/office/drawing/2014/main" id="{B3823FBD-A307-5C4F-8822-B751987A2B31}"/>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357" name="TextBox 356">
              <a:extLst>
                <a:ext uri="{FF2B5EF4-FFF2-40B4-BE49-F238E27FC236}">
                  <a16:creationId xmlns:a16="http://schemas.microsoft.com/office/drawing/2014/main" id="{3441FD43-CA17-9E4E-8E6C-1EB022E48786}"/>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358" name="TextBox 357">
              <a:extLst>
                <a:ext uri="{FF2B5EF4-FFF2-40B4-BE49-F238E27FC236}">
                  <a16:creationId xmlns:a16="http://schemas.microsoft.com/office/drawing/2014/main" id="{37CFE51E-77DC-3543-A2E7-DEE2AA122134}"/>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359" name="TextBox 358">
              <a:extLst>
                <a:ext uri="{FF2B5EF4-FFF2-40B4-BE49-F238E27FC236}">
                  <a16:creationId xmlns:a16="http://schemas.microsoft.com/office/drawing/2014/main" id="{EC8A3EBD-A3AF-AA44-B07C-286CA7EA0A27}"/>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360" name="TextBox 359">
              <a:extLst>
                <a:ext uri="{FF2B5EF4-FFF2-40B4-BE49-F238E27FC236}">
                  <a16:creationId xmlns:a16="http://schemas.microsoft.com/office/drawing/2014/main" id="{A32156DE-85E0-AF47-B10D-A4F3EF8B767F}"/>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361" name="TextBox 360">
              <a:extLst>
                <a:ext uri="{FF2B5EF4-FFF2-40B4-BE49-F238E27FC236}">
                  <a16:creationId xmlns:a16="http://schemas.microsoft.com/office/drawing/2014/main" id="{9C9677A7-17D1-1045-A953-F2FB34974FB9}"/>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362" name="Group 361">
            <a:extLst>
              <a:ext uri="{FF2B5EF4-FFF2-40B4-BE49-F238E27FC236}">
                <a16:creationId xmlns:a16="http://schemas.microsoft.com/office/drawing/2014/main" id="{A3300322-FB1F-4148-ADDB-823822DBBE2D}"/>
              </a:ext>
            </a:extLst>
          </p:cNvPr>
          <p:cNvGrpSpPr/>
          <p:nvPr/>
        </p:nvGrpSpPr>
        <p:grpSpPr>
          <a:xfrm rot="20610678">
            <a:off x="7220768" y="4486750"/>
            <a:ext cx="798466" cy="647009"/>
            <a:chOff x="6541100" y="2144990"/>
            <a:chExt cx="627897" cy="751331"/>
          </a:xfrm>
        </p:grpSpPr>
        <p:sp>
          <p:nvSpPr>
            <p:cNvPr id="363" name="TextBox 362">
              <a:extLst>
                <a:ext uri="{FF2B5EF4-FFF2-40B4-BE49-F238E27FC236}">
                  <a16:creationId xmlns:a16="http://schemas.microsoft.com/office/drawing/2014/main" id="{1F6C5A90-5E25-8A43-A956-4C9AD5D2A949}"/>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364" name="TextBox 363">
              <a:extLst>
                <a:ext uri="{FF2B5EF4-FFF2-40B4-BE49-F238E27FC236}">
                  <a16:creationId xmlns:a16="http://schemas.microsoft.com/office/drawing/2014/main" id="{CD4664E4-726F-434B-9838-FF0A34530BC6}"/>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365" name="TextBox 364">
              <a:extLst>
                <a:ext uri="{FF2B5EF4-FFF2-40B4-BE49-F238E27FC236}">
                  <a16:creationId xmlns:a16="http://schemas.microsoft.com/office/drawing/2014/main" id="{72D556C2-2595-004D-886A-0A7CA6B97B46}"/>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366" name="TextBox 365">
              <a:extLst>
                <a:ext uri="{FF2B5EF4-FFF2-40B4-BE49-F238E27FC236}">
                  <a16:creationId xmlns:a16="http://schemas.microsoft.com/office/drawing/2014/main" id="{5D2A6B37-11A9-1C4C-9E40-5C19A6996C23}"/>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367" name="TextBox 366">
              <a:extLst>
                <a:ext uri="{FF2B5EF4-FFF2-40B4-BE49-F238E27FC236}">
                  <a16:creationId xmlns:a16="http://schemas.microsoft.com/office/drawing/2014/main" id="{7F76D7DB-9809-8F49-8BAF-83FC2DBDED3B}"/>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368" name="TextBox 367">
              <a:extLst>
                <a:ext uri="{FF2B5EF4-FFF2-40B4-BE49-F238E27FC236}">
                  <a16:creationId xmlns:a16="http://schemas.microsoft.com/office/drawing/2014/main" id="{AB3C7AE2-9BAD-EF49-B68E-267CBF3A33BF}"/>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369" name="TextBox 368">
              <a:extLst>
                <a:ext uri="{FF2B5EF4-FFF2-40B4-BE49-F238E27FC236}">
                  <a16:creationId xmlns:a16="http://schemas.microsoft.com/office/drawing/2014/main" id="{64D32B0F-893C-2B42-A9F1-D7CC853020FE}"/>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370" name="TextBox 369">
              <a:extLst>
                <a:ext uri="{FF2B5EF4-FFF2-40B4-BE49-F238E27FC236}">
                  <a16:creationId xmlns:a16="http://schemas.microsoft.com/office/drawing/2014/main" id="{E37DEC46-415A-804C-9232-BDF8DCA75619}"/>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371" name="TextBox 370">
              <a:extLst>
                <a:ext uri="{FF2B5EF4-FFF2-40B4-BE49-F238E27FC236}">
                  <a16:creationId xmlns:a16="http://schemas.microsoft.com/office/drawing/2014/main" id="{ABF4CCF7-D21E-9846-B0C2-AF8E92DC989E}"/>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372" name="TextBox 371">
              <a:extLst>
                <a:ext uri="{FF2B5EF4-FFF2-40B4-BE49-F238E27FC236}">
                  <a16:creationId xmlns:a16="http://schemas.microsoft.com/office/drawing/2014/main" id="{98509A7B-056E-2141-9734-F75E45FB84E4}"/>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373" name="TextBox 372">
              <a:extLst>
                <a:ext uri="{FF2B5EF4-FFF2-40B4-BE49-F238E27FC236}">
                  <a16:creationId xmlns:a16="http://schemas.microsoft.com/office/drawing/2014/main" id="{4F872611-B1A5-E74A-A63D-F1E67CDF0B5D}"/>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374" name="TextBox 373">
              <a:extLst>
                <a:ext uri="{FF2B5EF4-FFF2-40B4-BE49-F238E27FC236}">
                  <a16:creationId xmlns:a16="http://schemas.microsoft.com/office/drawing/2014/main" id="{87223B9C-DCD5-3B4F-80E6-B3EE175F1F3A}"/>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375" name="TextBox 374">
              <a:extLst>
                <a:ext uri="{FF2B5EF4-FFF2-40B4-BE49-F238E27FC236}">
                  <a16:creationId xmlns:a16="http://schemas.microsoft.com/office/drawing/2014/main" id="{ACDE2024-D8B7-DD4C-B164-01C6372918B8}"/>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376" name="TextBox 375">
              <a:extLst>
                <a:ext uri="{FF2B5EF4-FFF2-40B4-BE49-F238E27FC236}">
                  <a16:creationId xmlns:a16="http://schemas.microsoft.com/office/drawing/2014/main" id="{5C161F5C-38D1-C045-891D-996C8FAC5B26}"/>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377" name="TextBox 376">
              <a:extLst>
                <a:ext uri="{FF2B5EF4-FFF2-40B4-BE49-F238E27FC236}">
                  <a16:creationId xmlns:a16="http://schemas.microsoft.com/office/drawing/2014/main" id="{868C0F81-E2F6-054C-B7D6-030459A76F71}"/>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378" name="TextBox 377">
              <a:extLst>
                <a:ext uri="{FF2B5EF4-FFF2-40B4-BE49-F238E27FC236}">
                  <a16:creationId xmlns:a16="http://schemas.microsoft.com/office/drawing/2014/main" id="{D6DD521D-091C-3B47-AA2E-77057E8EC605}"/>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379" name="TextBox 378">
              <a:extLst>
                <a:ext uri="{FF2B5EF4-FFF2-40B4-BE49-F238E27FC236}">
                  <a16:creationId xmlns:a16="http://schemas.microsoft.com/office/drawing/2014/main" id="{AACFE748-3EDA-9941-B6F9-7BDA43C31934}"/>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380" name="TextBox 379">
              <a:extLst>
                <a:ext uri="{FF2B5EF4-FFF2-40B4-BE49-F238E27FC236}">
                  <a16:creationId xmlns:a16="http://schemas.microsoft.com/office/drawing/2014/main" id="{14ED4AB7-FD5E-FA44-A1FB-6A77F1D1B2E2}"/>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381" name="TextBox 380">
              <a:extLst>
                <a:ext uri="{FF2B5EF4-FFF2-40B4-BE49-F238E27FC236}">
                  <a16:creationId xmlns:a16="http://schemas.microsoft.com/office/drawing/2014/main" id="{BAEC54C8-859C-8D46-BF8A-4DA24B7899F0}"/>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382" name="TextBox 381">
              <a:extLst>
                <a:ext uri="{FF2B5EF4-FFF2-40B4-BE49-F238E27FC236}">
                  <a16:creationId xmlns:a16="http://schemas.microsoft.com/office/drawing/2014/main" id="{61631FB6-B37E-6F4D-92BB-A8CE8B935511}"/>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383" name="TextBox 382">
              <a:extLst>
                <a:ext uri="{FF2B5EF4-FFF2-40B4-BE49-F238E27FC236}">
                  <a16:creationId xmlns:a16="http://schemas.microsoft.com/office/drawing/2014/main" id="{DF316833-0A3B-0A44-9123-3D10F432BF8C}"/>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384" name="TextBox 383">
              <a:extLst>
                <a:ext uri="{FF2B5EF4-FFF2-40B4-BE49-F238E27FC236}">
                  <a16:creationId xmlns:a16="http://schemas.microsoft.com/office/drawing/2014/main" id="{30364707-D995-984D-A36A-390938CB9294}"/>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385" name="TextBox 384">
              <a:extLst>
                <a:ext uri="{FF2B5EF4-FFF2-40B4-BE49-F238E27FC236}">
                  <a16:creationId xmlns:a16="http://schemas.microsoft.com/office/drawing/2014/main" id="{583C40D3-379D-864C-A4BF-3F7733BE6101}"/>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386" name="TextBox 385">
              <a:extLst>
                <a:ext uri="{FF2B5EF4-FFF2-40B4-BE49-F238E27FC236}">
                  <a16:creationId xmlns:a16="http://schemas.microsoft.com/office/drawing/2014/main" id="{D8DAF35D-D146-6247-B617-B1FDCA34A099}"/>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387" name="Group 386">
            <a:extLst>
              <a:ext uri="{FF2B5EF4-FFF2-40B4-BE49-F238E27FC236}">
                <a16:creationId xmlns:a16="http://schemas.microsoft.com/office/drawing/2014/main" id="{349FDBEA-72B6-0A46-929C-12268E32629F}"/>
              </a:ext>
            </a:extLst>
          </p:cNvPr>
          <p:cNvGrpSpPr/>
          <p:nvPr/>
        </p:nvGrpSpPr>
        <p:grpSpPr>
          <a:xfrm>
            <a:off x="460861" y="4102499"/>
            <a:ext cx="4259879" cy="2300950"/>
            <a:chOff x="6541100" y="2144990"/>
            <a:chExt cx="627897" cy="751331"/>
          </a:xfrm>
        </p:grpSpPr>
        <p:sp>
          <p:nvSpPr>
            <p:cNvPr id="388" name="TextBox 387">
              <a:extLst>
                <a:ext uri="{FF2B5EF4-FFF2-40B4-BE49-F238E27FC236}">
                  <a16:creationId xmlns:a16="http://schemas.microsoft.com/office/drawing/2014/main" id="{719A7C1B-7242-074B-BFD3-F2CB5F33CCC1}"/>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389" name="TextBox 388">
              <a:extLst>
                <a:ext uri="{FF2B5EF4-FFF2-40B4-BE49-F238E27FC236}">
                  <a16:creationId xmlns:a16="http://schemas.microsoft.com/office/drawing/2014/main" id="{42013335-0423-244A-8CCA-BFF65BB6E3C0}"/>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390" name="TextBox 389">
              <a:extLst>
                <a:ext uri="{FF2B5EF4-FFF2-40B4-BE49-F238E27FC236}">
                  <a16:creationId xmlns:a16="http://schemas.microsoft.com/office/drawing/2014/main" id="{9896C34B-07CF-F14F-A92C-CC89EABCF59C}"/>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391" name="TextBox 390">
              <a:extLst>
                <a:ext uri="{FF2B5EF4-FFF2-40B4-BE49-F238E27FC236}">
                  <a16:creationId xmlns:a16="http://schemas.microsoft.com/office/drawing/2014/main" id="{34DE3E4B-5536-D047-B483-1721D938B93C}"/>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392" name="TextBox 391">
              <a:extLst>
                <a:ext uri="{FF2B5EF4-FFF2-40B4-BE49-F238E27FC236}">
                  <a16:creationId xmlns:a16="http://schemas.microsoft.com/office/drawing/2014/main" id="{58EBD787-9C5C-ED4C-A0C5-D4C544BF7FAE}"/>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393" name="TextBox 392">
              <a:extLst>
                <a:ext uri="{FF2B5EF4-FFF2-40B4-BE49-F238E27FC236}">
                  <a16:creationId xmlns:a16="http://schemas.microsoft.com/office/drawing/2014/main" id="{01A76221-A845-3048-A26A-072CC3DDB408}"/>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394" name="TextBox 393">
              <a:extLst>
                <a:ext uri="{FF2B5EF4-FFF2-40B4-BE49-F238E27FC236}">
                  <a16:creationId xmlns:a16="http://schemas.microsoft.com/office/drawing/2014/main" id="{411FC071-A128-4F4C-B303-D7318DDA671E}"/>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395" name="TextBox 394">
              <a:extLst>
                <a:ext uri="{FF2B5EF4-FFF2-40B4-BE49-F238E27FC236}">
                  <a16:creationId xmlns:a16="http://schemas.microsoft.com/office/drawing/2014/main" id="{ADB0235A-9B81-A040-B5AE-603C9CFD01C5}"/>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396" name="TextBox 395">
              <a:extLst>
                <a:ext uri="{FF2B5EF4-FFF2-40B4-BE49-F238E27FC236}">
                  <a16:creationId xmlns:a16="http://schemas.microsoft.com/office/drawing/2014/main" id="{ED89AC40-7D8C-3849-B432-4F6373F96751}"/>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397" name="TextBox 396">
              <a:extLst>
                <a:ext uri="{FF2B5EF4-FFF2-40B4-BE49-F238E27FC236}">
                  <a16:creationId xmlns:a16="http://schemas.microsoft.com/office/drawing/2014/main" id="{AE76759B-15B3-364A-A88F-88093C63037B}"/>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398" name="TextBox 397">
              <a:extLst>
                <a:ext uri="{FF2B5EF4-FFF2-40B4-BE49-F238E27FC236}">
                  <a16:creationId xmlns:a16="http://schemas.microsoft.com/office/drawing/2014/main" id="{A0B2DBB5-19EE-9443-B8B2-2E5AA82ECCAA}"/>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399" name="TextBox 398">
              <a:extLst>
                <a:ext uri="{FF2B5EF4-FFF2-40B4-BE49-F238E27FC236}">
                  <a16:creationId xmlns:a16="http://schemas.microsoft.com/office/drawing/2014/main" id="{103EDE69-AB0E-5945-B7EE-CF5200C7BF8E}"/>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400" name="TextBox 399">
              <a:extLst>
                <a:ext uri="{FF2B5EF4-FFF2-40B4-BE49-F238E27FC236}">
                  <a16:creationId xmlns:a16="http://schemas.microsoft.com/office/drawing/2014/main" id="{2DFB086F-409A-2B4A-ADD8-3BD98F7E66C7}"/>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401" name="TextBox 400">
              <a:extLst>
                <a:ext uri="{FF2B5EF4-FFF2-40B4-BE49-F238E27FC236}">
                  <a16:creationId xmlns:a16="http://schemas.microsoft.com/office/drawing/2014/main" id="{D12F88E9-7726-294E-906C-DF352FC30788}"/>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402" name="TextBox 401">
              <a:extLst>
                <a:ext uri="{FF2B5EF4-FFF2-40B4-BE49-F238E27FC236}">
                  <a16:creationId xmlns:a16="http://schemas.microsoft.com/office/drawing/2014/main" id="{C29D137F-668E-5040-BBEB-7781D6DD729B}"/>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403" name="TextBox 402">
              <a:extLst>
                <a:ext uri="{FF2B5EF4-FFF2-40B4-BE49-F238E27FC236}">
                  <a16:creationId xmlns:a16="http://schemas.microsoft.com/office/drawing/2014/main" id="{D566A641-256F-7140-9FD1-46E9D22A03CC}"/>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404" name="TextBox 403">
              <a:extLst>
                <a:ext uri="{FF2B5EF4-FFF2-40B4-BE49-F238E27FC236}">
                  <a16:creationId xmlns:a16="http://schemas.microsoft.com/office/drawing/2014/main" id="{93EDA7D9-AF81-884E-A590-FF369FCA16C3}"/>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405" name="TextBox 404">
              <a:extLst>
                <a:ext uri="{FF2B5EF4-FFF2-40B4-BE49-F238E27FC236}">
                  <a16:creationId xmlns:a16="http://schemas.microsoft.com/office/drawing/2014/main" id="{7F0B189C-DEAD-A746-A00B-F313F416FF58}"/>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406" name="TextBox 405">
              <a:extLst>
                <a:ext uri="{FF2B5EF4-FFF2-40B4-BE49-F238E27FC236}">
                  <a16:creationId xmlns:a16="http://schemas.microsoft.com/office/drawing/2014/main" id="{523C3C24-1CFB-0642-80A7-B630F9E1EB51}"/>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407" name="TextBox 406">
              <a:extLst>
                <a:ext uri="{FF2B5EF4-FFF2-40B4-BE49-F238E27FC236}">
                  <a16:creationId xmlns:a16="http://schemas.microsoft.com/office/drawing/2014/main" id="{AE124CDB-CDB3-5F4A-AF34-F66C4F3E9125}"/>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408" name="TextBox 407">
              <a:extLst>
                <a:ext uri="{FF2B5EF4-FFF2-40B4-BE49-F238E27FC236}">
                  <a16:creationId xmlns:a16="http://schemas.microsoft.com/office/drawing/2014/main" id="{4BDB3368-B9D9-D544-B3EC-FAFB76C6C5F9}"/>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409" name="TextBox 408">
              <a:extLst>
                <a:ext uri="{FF2B5EF4-FFF2-40B4-BE49-F238E27FC236}">
                  <a16:creationId xmlns:a16="http://schemas.microsoft.com/office/drawing/2014/main" id="{E60CD7F0-6815-1745-9072-4739A7FC2D89}"/>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410" name="TextBox 409">
              <a:extLst>
                <a:ext uri="{FF2B5EF4-FFF2-40B4-BE49-F238E27FC236}">
                  <a16:creationId xmlns:a16="http://schemas.microsoft.com/office/drawing/2014/main" id="{5F738BBE-AC0B-684F-888A-EBACFB11AF4D}"/>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411" name="TextBox 410">
              <a:extLst>
                <a:ext uri="{FF2B5EF4-FFF2-40B4-BE49-F238E27FC236}">
                  <a16:creationId xmlns:a16="http://schemas.microsoft.com/office/drawing/2014/main" id="{A3FDD75D-AF7D-C74C-BD23-5238315D6C78}"/>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E56EA87-378C-3544-BD2F-2AB6110071C3}"/>
                  </a:ext>
                </a:extLst>
              </p:cNvPr>
              <p:cNvSpPr txBox="1"/>
              <p:nvPr/>
            </p:nvSpPr>
            <p:spPr>
              <a:xfrm>
                <a:off x="3021406" y="2460063"/>
                <a:ext cx="5140766" cy="1007135"/>
              </a:xfrm>
              <a:prstGeom prst="rect">
                <a:avLst/>
              </a:prstGeom>
              <a:solidFill>
                <a:schemeClr val="bg1">
                  <a:alpha val="75000"/>
                </a:schemeClr>
              </a:solidFill>
            </p:spPr>
            <p:txBody>
              <a:bodyPr wrap="none" rtlCol="0">
                <a:spAutoFit/>
              </a:bodyPr>
              <a:lstStyle/>
              <a:p>
                <a:r>
                  <a:rPr lang="en-US" dirty="0"/>
                  <a:t>For privacy: use </a:t>
                </a:r>
                <a14:m>
                  <m:oMath xmlns:m="http://schemas.openxmlformats.org/officeDocument/2006/math">
                    <m:r>
                      <a:rPr lang="en-US" sz="2400" b="0" i="1" smtClean="0">
                        <a:latin typeface="Cambria Math" panose="02040503050406030204" pitchFamily="18" charset="0"/>
                      </a:rPr>
                      <m:t>𝜀</m:t>
                    </m:r>
                  </m:oMath>
                </a14:m>
                <a:r>
                  <a:rPr lang="en-US" dirty="0"/>
                  <a:t>-</a:t>
                </a:r>
                <a:r>
                  <a:rPr lang="en-US" dirty="0">
                    <a:solidFill>
                      <a:srgbClr val="23B015"/>
                    </a:solidFill>
                  </a:rPr>
                  <a:t>DP</a:t>
                </a:r>
                <a:r>
                  <a:rPr lang="en-US" dirty="0"/>
                  <a:t> Laplace mechanism</a:t>
                </a:r>
              </a:p>
              <a:p>
                <a:pPr algn="ctr"/>
                <a:r>
                  <a:rPr lang="en-US" dirty="0"/>
                  <a:t>But</a:t>
                </a:r>
              </a:p>
              <a:p>
                <a:pPr algn="ctr"/>
                <a:r>
                  <a:rPr lang="en-US" dirty="0"/>
                  <a:t>After </a:t>
                </a:r>
                <a14:m>
                  <m:oMath xmlns:m="http://schemas.openxmlformats.org/officeDocument/2006/math">
                    <m:r>
                      <a:rPr lang="en-US" b="0" i="1" smtClean="0">
                        <a:latin typeface="Cambria Math" panose="02040503050406030204" pitchFamily="18" charset="0"/>
                      </a:rPr>
                      <m:t>𝑁</m:t>
                    </m:r>
                  </m:oMath>
                </a14:m>
                <a:r>
                  <a:rPr lang="en-US" dirty="0"/>
                  <a:t> queries, privacy </a:t>
                </a:r>
                <a14:m>
                  <m:oMath xmlns:m="http://schemas.openxmlformats.org/officeDocument/2006/math">
                    <m:r>
                      <a:rPr lang="en-US" b="0" i="0"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𝜀</m:t>
                        </m:r>
                      </m:e>
                      <m:sup>
                        <m:r>
                          <a:rPr lang="en-US" b="0" i="1" smtClean="0">
                            <a:latin typeface="Cambria Math" panose="02040503050406030204" pitchFamily="18" charset="0"/>
                          </a:rPr>
                          <m:t>′</m:t>
                        </m:r>
                      </m:sup>
                    </m:sSup>
                    <m:r>
                      <a:rPr lang="en-US" b="0" i="1" smtClean="0">
                        <a:latin typeface="Cambria Math" panose="02040503050406030204" pitchFamily="18" charset="0"/>
                      </a:rPr>
                      <m:t>=</m:t>
                    </m:r>
                    <m:r>
                      <m:rPr>
                        <m:sty m:val="p"/>
                      </m:rPr>
                      <a:rPr lang="en-US" b="0" i="0" smtClean="0">
                        <a:latin typeface="Cambria Math" panose="02040503050406030204" pitchFamily="18" charset="0"/>
                      </a:rPr>
                      <m:t>N</m:t>
                    </m:r>
                    <m:r>
                      <a:rPr lang="en-US" i="1">
                        <a:latin typeface="Cambria Math" panose="02040503050406030204" pitchFamily="18" charset="0"/>
                      </a:rPr>
                      <m:t>𝜀</m:t>
                    </m:r>
                  </m:oMath>
                </a14:m>
                <a:endParaRPr lang="en-US" dirty="0"/>
              </a:p>
            </p:txBody>
          </p:sp>
        </mc:Choice>
        <mc:Fallback xmlns="">
          <p:sp>
            <p:nvSpPr>
              <p:cNvPr id="2" name="TextBox 1">
                <a:extLst>
                  <a:ext uri="{FF2B5EF4-FFF2-40B4-BE49-F238E27FC236}">
                    <a16:creationId xmlns:a16="http://schemas.microsoft.com/office/drawing/2014/main" id="{1E56EA87-378C-3544-BD2F-2AB6110071C3}"/>
                  </a:ext>
                </a:extLst>
              </p:cNvPr>
              <p:cNvSpPr txBox="1">
                <a:spLocks noRot="1" noChangeAspect="1" noMove="1" noResize="1" noEditPoints="1" noAdjustHandles="1" noChangeArrowheads="1" noChangeShapeType="1" noTextEdit="1"/>
              </p:cNvSpPr>
              <p:nvPr/>
            </p:nvSpPr>
            <p:spPr>
              <a:xfrm>
                <a:off x="3021406" y="2460063"/>
                <a:ext cx="5140766" cy="1007135"/>
              </a:xfrm>
              <a:prstGeom prst="rect">
                <a:avLst/>
              </a:prstGeom>
              <a:blipFill>
                <a:blip r:embed="rId3"/>
                <a:stretch>
                  <a:fillRect l="-1068" b="-9091"/>
                </a:stretch>
              </a:blipFill>
            </p:spPr>
            <p:txBody>
              <a:bodyPr/>
              <a:lstStyle/>
              <a:p>
                <a:r>
                  <a:rPr lang="en-US">
                    <a:noFill/>
                  </a:rPr>
                  <a:t> </a:t>
                </a:r>
              </a:p>
            </p:txBody>
          </p:sp>
        </mc:Fallback>
      </mc:AlternateContent>
      <p:sp>
        <p:nvSpPr>
          <p:cNvPr id="413" name="Rectangle 412">
            <a:extLst>
              <a:ext uri="{FF2B5EF4-FFF2-40B4-BE49-F238E27FC236}">
                <a16:creationId xmlns:a16="http://schemas.microsoft.com/office/drawing/2014/main" id="{170A7257-D656-204D-8C66-6BDEFC040B7C}"/>
              </a:ext>
            </a:extLst>
          </p:cNvPr>
          <p:cNvSpPr/>
          <p:nvPr/>
        </p:nvSpPr>
        <p:spPr>
          <a:xfrm>
            <a:off x="5692595" y="4313401"/>
            <a:ext cx="1159329" cy="930729"/>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ectangle 413">
            <a:extLst>
              <a:ext uri="{FF2B5EF4-FFF2-40B4-BE49-F238E27FC236}">
                <a16:creationId xmlns:a16="http://schemas.microsoft.com/office/drawing/2014/main" id="{C8420C0D-231A-6845-AEEA-D180C9078A58}"/>
              </a:ext>
            </a:extLst>
          </p:cNvPr>
          <p:cNvSpPr/>
          <p:nvPr/>
        </p:nvSpPr>
        <p:spPr>
          <a:xfrm>
            <a:off x="5973536" y="4429939"/>
            <a:ext cx="1159328" cy="930729"/>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5" name="Group 414">
            <a:extLst>
              <a:ext uri="{FF2B5EF4-FFF2-40B4-BE49-F238E27FC236}">
                <a16:creationId xmlns:a16="http://schemas.microsoft.com/office/drawing/2014/main" id="{4007B214-D1D9-6745-AE63-217C33C4CCC0}"/>
              </a:ext>
            </a:extLst>
          </p:cNvPr>
          <p:cNvGrpSpPr/>
          <p:nvPr/>
        </p:nvGrpSpPr>
        <p:grpSpPr>
          <a:xfrm>
            <a:off x="4190683" y="4305889"/>
            <a:ext cx="1501912" cy="2171111"/>
            <a:chOff x="6541100" y="2144990"/>
            <a:chExt cx="627897" cy="751331"/>
          </a:xfrm>
        </p:grpSpPr>
        <p:sp>
          <p:nvSpPr>
            <p:cNvPr id="416" name="TextBox 415">
              <a:extLst>
                <a:ext uri="{FF2B5EF4-FFF2-40B4-BE49-F238E27FC236}">
                  <a16:creationId xmlns:a16="http://schemas.microsoft.com/office/drawing/2014/main" id="{C5ECB30A-4B6A-A44E-A3F2-02D55B0037A0}"/>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417" name="TextBox 416">
              <a:extLst>
                <a:ext uri="{FF2B5EF4-FFF2-40B4-BE49-F238E27FC236}">
                  <a16:creationId xmlns:a16="http://schemas.microsoft.com/office/drawing/2014/main" id="{2EC85BB7-5170-3640-81D7-D418AD1EF1D5}"/>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418" name="TextBox 417">
              <a:extLst>
                <a:ext uri="{FF2B5EF4-FFF2-40B4-BE49-F238E27FC236}">
                  <a16:creationId xmlns:a16="http://schemas.microsoft.com/office/drawing/2014/main" id="{08CC3FC0-0F1A-7940-A3A7-F571B3F399C3}"/>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419" name="TextBox 418">
              <a:extLst>
                <a:ext uri="{FF2B5EF4-FFF2-40B4-BE49-F238E27FC236}">
                  <a16:creationId xmlns:a16="http://schemas.microsoft.com/office/drawing/2014/main" id="{893DE3F2-D619-4F44-82CF-FD8C4D3395B0}"/>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420" name="TextBox 419">
              <a:extLst>
                <a:ext uri="{FF2B5EF4-FFF2-40B4-BE49-F238E27FC236}">
                  <a16:creationId xmlns:a16="http://schemas.microsoft.com/office/drawing/2014/main" id="{65A07112-ACBC-C94D-AB1F-F47B04837AA9}"/>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421" name="TextBox 420">
              <a:extLst>
                <a:ext uri="{FF2B5EF4-FFF2-40B4-BE49-F238E27FC236}">
                  <a16:creationId xmlns:a16="http://schemas.microsoft.com/office/drawing/2014/main" id="{ACA01CD1-956C-2246-92EA-996F845EA4E0}"/>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422" name="TextBox 421">
              <a:extLst>
                <a:ext uri="{FF2B5EF4-FFF2-40B4-BE49-F238E27FC236}">
                  <a16:creationId xmlns:a16="http://schemas.microsoft.com/office/drawing/2014/main" id="{CE2FBD14-08DD-1E45-86E9-D05F84C5830B}"/>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423" name="TextBox 422">
              <a:extLst>
                <a:ext uri="{FF2B5EF4-FFF2-40B4-BE49-F238E27FC236}">
                  <a16:creationId xmlns:a16="http://schemas.microsoft.com/office/drawing/2014/main" id="{AB1108B8-B733-F249-92FF-94C25C2CD00E}"/>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424" name="TextBox 423">
              <a:extLst>
                <a:ext uri="{FF2B5EF4-FFF2-40B4-BE49-F238E27FC236}">
                  <a16:creationId xmlns:a16="http://schemas.microsoft.com/office/drawing/2014/main" id="{06CA1984-DE9E-9C48-889A-A2C0888C273E}"/>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425" name="TextBox 424">
              <a:extLst>
                <a:ext uri="{FF2B5EF4-FFF2-40B4-BE49-F238E27FC236}">
                  <a16:creationId xmlns:a16="http://schemas.microsoft.com/office/drawing/2014/main" id="{4187A825-D016-5846-8D0F-410B071DF777}"/>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426" name="TextBox 425">
              <a:extLst>
                <a:ext uri="{FF2B5EF4-FFF2-40B4-BE49-F238E27FC236}">
                  <a16:creationId xmlns:a16="http://schemas.microsoft.com/office/drawing/2014/main" id="{0A65AEB1-1FA0-8C4C-84A6-8B16E20175F4}"/>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427" name="TextBox 426">
              <a:extLst>
                <a:ext uri="{FF2B5EF4-FFF2-40B4-BE49-F238E27FC236}">
                  <a16:creationId xmlns:a16="http://schemas.microsoft.com/office/drawing/2014/main" id="{EFB7C551-8978-D54A-8A25-99AC22A4C346}"/>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428" name="TextBox 427">
              <a:extLst>
                <a:ext uri="{FF2B5EF4-FFF2-40B4-BE49-F238E27FC236}">
                  <a16:creationId xmlns:a16="http://schemas.microsoft.com/office/drawing/2014/main" id="{E07481B3-D9F1-4449-B3D9-CA8DECA34EE8}"/>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429" name="TextBox 428">
              <a:extLst>
                <a:ext uri="{FF2B5EF4-FFF2-40B4-BE49-F238E27FC236}">
                  <a16:creationId xmlns:a16="http://schemas.microsoft.com/office/drawing/2014/main" id="{4EEB8521-D823-9743-ACE1-46A1DF713CEB}"/>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430" name="TextBox 429">
              <a:extLst>
                <a:ext uri="{FF2B5EF4-FFF2-40B4-BE49-F238E27FC236}">
                  <a16:creationId xmlns:a16="http://schemas.microsoft.com/office/drawing/2014/main" id="{5E0E8C39-BE69-5349-BFD7-AA08BE3494AC}"/>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431" name="TextBox 430">
              <a:extLst>
                <a:ext uri="{FF2B5EF4-FFF2-40B4-BE49-F238E27FC236}">
                  <a16:creationId xmlns:a16="http://schemas.microsoft.com/office/drawing/2014/main" id="{82CA54CD-5BAF-4A4F-8D49-59D817C67312}"/>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432" name="TextBox 431">
              <a:extLst>
                <a:ext uri="{FF2B5EF4-FFF2-40B4-BE49-F238E27FC236}">
                  <a16:creationId xmlns:a16="http://schemas.microsoft.com/office/drawing/2014/main" id="{FC1240D8-1487-E743-8F98-C2270DD13998}"/>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433" name="TextBox 432">
              <a:extLst>
                <a:ext uri="{FF2B5EF4-FFF2-40B4-BE49-F238E27FC236}">
                  <a16:creationId xmlns:a16="http://schemas.microsoft.com/office/drawing/2014/main" id="{A6F581A8-7713-0641-81DE-934DB51AA1C4}"/>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434" name="TextBox 433">
              <a:extLst>
                <a:ext uri="{FF2B5EF4-FFF2-40B4-BE49-F238E27FC236}">
                  <a16:creationId xmlns:a16="http://schemas.microsoft.com/office/drawing/2014/main" id="{4419449E-6B34-2F4F-ACEA-B2FE88E5A34E}"/>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435" name="TextBox 434">
              <a:extLst>
                <a:ext uri="{FF2B5EF4-FFF2-40B4-BE49-F238E27FC236}">
                  <a16:creationId xmlns:a16="http://schemas.microsoft.com/office/drawing/2014/main" id="{E15FAA86-907F-2E44-B9E7-BC786A70151D}"/>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436" name="TextBox 435">
              <a:extLst>
                <a:ext uri="{FF2B5EF4-FFF2-40B4-BE49-F238E27FC236}">
                  <a16:creationId xmlns:a16="http://schemas.microsoft.com/office/drawing/2014/main" id="{5B5EF024-4997-354A-9D37-64AE1D9A6F83}"/>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437" name="TextBox 436">
              <a:extLst>
                <a:ext uri="{FF2B5EF4-FFF2-40B4-BE49-F238E27FC236}">
                  <a16:creationId xmlns:a16="http://schemas.microsoft.com/office/drawing/2014/main" id="{0531B18B-A199-934F-8C47-E5A90082AFAE}"/>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438" name="TextBox 437">
              <a:extLst>
                <a:ext uri="{FF2B5EF4-FFF2-40B4-BE49-F238E27FC236}">
                  <a16:creationId xmlns:a16="http://schemas.microsoft.com/office/drawing/2014/main" id="{7CE22F00-F103-9D41-8544-737F9EE9DAAD}"/>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439" name="TextBox 438">
              <a:extLst>
                <a:ext uri="{FF2B5EF4-FFF2-40B4-BE49-F238E27FC236}">
                  <a16:creationId xmlns:a16="http://schemas.microsoft.com/office/drawing/2014/main" id="{744A8BA0-CB4B-5C4E-8245-D3126A739FFA}"/>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spTree>
    <p:extLst>
      <p:ext uri="{BB962C8B-B14F-4D97-AF65-F5344CB8AC3E}">
        <p14:creationId xmlns:p14="http://schemas.microsoft.com/office/powerpoint/2010/main" val="1094202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14B65-0BDA-7B4A-ABD1-3FD7B00CB2BF}"/>
              </a:ext>
            </a:extLst>
          </p:cNvPr>
          <p:cNvSpPr>
            <a:spLocks noGrp="1"/>
          </p:cNvSpPr>
          <p:nvPr>
            <p:ph type="sldNum" sz="quarter" idx="10"/>
          </p:nvPr>
        </p:nvSpPr>
        <p:spPr/>
        <p:txBody>
          <a:bodyPr/>
          <a:lstStyle/>
          <a:p>
            <a:pPr>
              <a:defRPr/>
            </a:pPr>
            <a:fld id="{D297BA62-07EA-425A-A066-3036AD4FF93C}" type="slidenum">
              <a:rPr lang="en-US" altLang="en-US" smtClean="0"/>
              <a:pPr>
                <a:defRPr/>
              </a:pPr>
              <a:t>29</a:t>
            </a:fld>
            <a:endParaRPr lang="en-US" altLang="en-US" dirty="0"/>
          </a:p>
        </p:txBody>
      </p:sp>
      <p:pic>
        <p:nvPicPr>
          <p:cNvPr id="6" name="Picture 5" descr="Map&#10;&#10;Description automatically generated">
            <a:extLst>
              <a:ext uri="{FF2B5EF4-FFF2-40B4-BE49-F238E27FC236}">
                <a16:creationId xmlns:a16="http://schemas.microsoft.com/office/drawing/2014/main" id="{7AF553AD-1A0E-DA44-AA8C-C18F280ECD04}"/>
              </a:ext>
            </a:extLst>
          </p:cNvPr>
          <p:cNvPicPr>
            <a:picLocks noChangeAspect="1"/>
          </p:cNvPicPr>
          <p:nvPr/>
        </p:nvPicPr>
        <p:blipFill>
          <a:blip r:embed="rId3"/>
          <a:stretch>
            <a:fillRect/>
          </a:stretch>
        </p:blipFill>
        <p:spPr>
          <a:xfrm>
            <a:off x="0" y="2037694"/>
            <a:ext cx="9144000" cy="4027635"/>
          </a:xfrm>
          <a:prstGeom prst="rect">
            <a:avLst/>
          </a:prstGeom>
        </p:spPr>
      </p:pic>
      <p:grpSp>
        <p:nvGrpSpPr>
          <p:cNvPr id="2" name="Group 1">
            <a:extLst>
              <a:ext uri="{FF2B5EF4-FFF2-40B4-BE49-F238E27FC236}">
                <a16:creationId xmlns:a16="http://schemas.microsoft.com/office/drawing/2014/main" id="{D840FD89-408D-B44B-8172-AA0DF762D347}"/>
              </a:ext>
            </a:extLst>
          </p:cNvPr>
          <p:cNvGrpSpPr/>
          <p:nvPr/>
        </p:nvGrpSpPr>
        <p:grpSpPr>
          <a:xfrm>
            <a:off x="312121" y="1698632"/>
            <a:ext cx="10076655" cy="4532067"/>
            <a:chOff x="312121" y="1698632"/>
            <a:chExt cx="10076655" cy="4532067"/>
          </a:xfrm>
        </p:grpSpPr>
        <p:grpSp>
          <p:nvGrpSpPr>
            <p:cNvPr id="36" name="Group 35">
              <a:extLst>
                <a:ext uri="{FF2B5EF4-FFF2-40B4-BE49-F238E27FC236}">
                  <a16:creationId xmlns:a16="http://schemas.microsoft.com/office/drawing/2014/main" id="{807314DB-96DB-6D45-9EDA-1193FAEBCBAA}"/>
                </a:ext>
              </a:extLst>
            </p:cNvPr>
            <p:cNvGrpSpPr/>
            <p:nvPr/>
          </p:nvGrpSpPr>
          <p:grpSpPr>
            <a:xfrm>
              <a:off x="6406906" y="4449269"/>
              <a:ext cx="575623" cy="522952"/>
              <a:chOff x="6541100" y="2144990"/>
              <a:chExt cx="627897" cy="751331"/>
            </a:xfrm>
          </p:grpSpPr>
          <p:sp>
            <p:nvSpPr>
              <p:cNvPr id="37" name="TextBox 36">
                <a:extLst>
                  <a:ext uri="{FF2B5EF4-FFF2-40B4-BE49-F238E27FC236}">
                    <a16:creationId xmlns:a16="http://schemas.microsoft.com/office/drawing/2014/main" id="{E395ACB2-E262-A94C-A101-7CFC8588E16B}"/>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38" name="TextBox 37">
                <a:extLst>
                  <a:ext uri="{FF2B5EF4-FFF2-40B4-BE49-F238E27FC236}">
                    <a16:creationId xmlns:a16="http://schemas.microsoft.com/office/drawing/2014/main" id="{2D3FC464-C1C4-F848-B148-8CA836108E30}"/>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39" name="TextBox 38">
                <a:extLst>
                  <a:ext uri="{FF2B5EF4-FFF2-40B4-BE49-F238E27FC236}">
                    <a16:creationId xmlns:a16="http://schemas.microsoft.com/office/drawing/2014/main" id="{AB51AEBD-9A13-5E4D-9607-3868796936E4}"/>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40" name="TextBox 39">
                <a:extLst>
                  <a:ext uri="{FF2B5EF4-FFF2-40B4-BE49-F238E27FC236}">
                    <a16:creationId xmlns:a16="http://schemas.microsoft.com/office/drawing/2014/main" id="{AAC62BB3-93DE-CC43-9AE9-1F75FD48DEF3}"/>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41" name="TextBox 40">
                <a:extLst>
                  <a:ext uri="{FF2B5EF4-FFF2-40B4-BE49-F238E27FC236}">
                    <a16:creationId xmlns:a16="http://schemas.microsoft.com/office/drawing/2014/main" id="{759989C1-AE98-9D46-8F14-F85C511641DE}"/>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42" name="TextBox 41">
                <a:extLst>
                  <a:ext uri="{FF2B5EF4-FFF2-40B4-BE49-F238E27FC236}">
                    <a16:creationId xmlns:a16="http://schemas.microsoft.com/office/drawing/2014/main" id="{4992954F-AB60-6543-ADBB-438C30D5F9CA}"/>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43" name="TextBox 42">
                <a:extLst>
                  <a:ext uri="{FF2B5EF4-FFF2-40B4-BE49-F238E27FC236}">
                    <a16:creationId xmlns:a16="http://schemas.microsoft.com/office/drawing/2014/main" id="{413B2137-59E8-D944-B142-01CFA71A053C}"/>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44" name="TextBox 43">
                <a:extLst>
                  <a:ext uri="{FF2B5EF4-FFF2-40B4-BE49-F238E27FC236}">
                    <a16:creationId xmlns:a16="http://schemas.microsoft.com/office/drawing/2014/main" id="{9F016D2F-1ED7-AA40-8AA8-ABECD22CB8C2}"/>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45" name="TextBox 44">
                <a:extLst>
                  <a:ext uri="{FF2B5EF4-FFF2-40B4-BE49-F238E27FC236}">
                    <a16:creationId xmlns:a16="http://schemas.microsoft.com/office/drawing/2014/main" id="{DA1B9540-5915-8F4E-B2D3-0944E7A75A27}"/>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46" name="TextBox 45">
                <a:extLst>
                  <a:ext uri="{FF2B5EF4-FFF2-40B4-BE49-F238E27FC236}">
                    <a16:creationId xmlns:a16="http://schemas.microsoft.com/office/drawing/2014/main" id="{C53DC501-3143-0942-8460-6D0DB4779E6D}"/>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47" name="TextBox 46">
                <a:extLst>
                  <a:ext uri="{FF2B5EF4-FFF2-40B4-BE49-F238E27FC236}">
                    <a16:creationId xmlns:a16="http://schemas.microsoft.com/office/drawing/2014/main" id="{BD226D80-F22C-6047-BEE3-678B2613DA4D}"/>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48" name="TextBox 47">
                <a:extLst>
                  <a:ext uri="{FF2B5EF4-FFF2-40B4-BE49-F238E27FC236}">
                    <a16:creationId xmlns:a16="http://schemas.microsoft.com/office/drawing/2014/main" id="{54A09F5E-D365-0947-A4A4-9197A1F494C4}"/>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49" name="TextBox 48">
                <a:extLst>
                  <a:ext uri="{FF2B5EF4-FFF2-40B4-BE49-F238E27FC236}">
                    <a16:creationId xmlns:a16="http://schemas.microsoft.com/office/drawing/2014/main" id="{151C8F49-1CA1-664D-9AC0-49B6C626D45A}"/>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50" name="TextBox 49">
                <a:extLst>
                  <a:ext uri="{FF2B5EF4-FFF2-40B4-BE49-F238E27FC236}">
                    <a16:creationId xmlns:a16="http://schemas.microsoft.com/office/drawing/2014/main" id="{18F94F1B-FDEF-ED46-94E9-A6803D5302F2}"/>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51" name="TextBox 50">
                <a:extLst>
                  <a:ext uri="{FF2B5EF4-FFF2-40B4-BE49-F238E27FC236}">
                    <a16:creationId xmlns:a16="http://schemas.microsoft.com/office/drawing/2014/main" id="{DFF571A0-7FA4-1C4A-91AB-7BEF6B471645}"/>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52" name="TextBox 51">
                <a:extLst>
                  <a:ext uri="{FF2B5EF4-FFF2-40B4-BE49-F238E27FC236}">
                    <a16:creationId xmlns:a16="http://schemas.microsoft.com/office/drawing/2014/main" id="{35F45B71-BC00-C340-BE40-C3D6CAF1BD7B}"/>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53" name="TextBox 52">
                <a:extLst>
                  <a:ext uri="{FF2B5EF4-FFF2-40B4-BE49-F238E27FC236}">
                    <a16:creationId xmlns:a16="http://schemas.microsoft.com/office/drawing/2014/main" id="{33E1664E-9983-4D42-8E43-229C300C377C}"/>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54" name="TextBox 53">
                <a:extLst>
                  <a:ext uri="{FF2B5EF4-FFF2-40B4-BE49-F238E27FC236}">
                    <a16:creationId xmlns:a16="http://schemas.microsoft.com/office/drawing/2014/main" id="{6D43D0A3-11B5-5E41-9122-59553E381F33}"/>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55" name="TextBox 54">
                <a:extLst>
                  <a:ext uri="{FF2B5EF4-FFF2-40B4-BE49-F238E27FC236}">
                    <a16:creationId xmlns:a16="http://schemas.microsoft.com/office/drawing/2014/main" id="{933A7903-EFF3-4C4B-96BE-BC5E44573785}"/>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56" name="TextBox 55">
                <a:extLst>
                  <a:ext uri="{FF2B5EF4-FFF2-40B4-BE49-F238E27FC236}">
                    <a16:creationId xmlns:a16="http://schemas.microsoft.com/office/drawing/2014/main" id="{AC4F7F11-5963-604B-A42B-3F1473848FB8}"/>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57" name="TextBox 56">
                <a:extLst>
                  <a:ext uri="{FF2B5EF4-FFF2-40B4-BE49-F238E27FC236}">
                    <a16:creationId xmlns:a16="http://schemas.microsoft.com/office/drawing/2014/main" id="{918966C0-F47C-504B-B378-B31E09F3689C}"/>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58" name="TextBox 57">
                <a:extLst>
                  <a:ext uri="{FF2B5EF4-FFF2-40B4-BE49-F238E27FC236}">
                    <a16:creationId xmlns:a16="http://schemas.microsoft.com/office/drawing/2014/main" id="{ABB35CB1-7C5B-8B45-AD36-41567AE97173}"/>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59" name="TextBox 58">
                <a:extLst>
                  <a:ext uri="{FF2B5EF4-FFF2-40B4-BE49-F238E27FC236}">
                    <a16:creationId xmlns:a16="http://schemas.microsoft.com/office/drawing/2014/main" id="{10DF2B6F-F96E-FD4E-AB6D-65ADAB0EE24E}"/>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60" name="TextBox 59">
                <a:extLst>
                  <a:ext uri="{FF2B5EF4-FFF2-40B4-BE49-F238E27FC236}">
                    <a16:creationId xmlns:a16="http://schemas.microsoft.com/office/drawing/2014/main" id="{01F2E2FC-606B-F64F-9273-C93D6F99A917}"/>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11" name="Group 10">
              <a:extLst>
                <a:ext uri="{FF2B5EF4-FFF2-40B4-BE49-F238E27FC236}">
                  <a16:creationId xmlns:a16="http://schemas.microsoft.com/office/drawing/2014/main" id="{1C089BE4-6C73-C344-A903-DD581303380A}"/>
                </a:ext>
              </a:extLst>
            </p:cNvPr>
            <p:cNvGrpSpPr/>
            <p:nvPr/>
          </p:nvGrpSpPr>
          <p:grpSpPr>
            <a:xfrm>
              <a:off x="3864193" y="3110600"/>
              <a:ext cx="2128393" cy="1558673"/>
              <a:chOff x="6541100" y="2144990"/>
              <a:chExt cx="627897" cy="751331"/>
            </a:xfrm>
          </p:grpSpPr>
          <p:sp>
            <p:nvSpPr>
              <p:cNvPr id="12" name="TextBox 11">
                <a:extLst>
                  <a:ext uri="{FF2B5EF4-FFF2-40B4-BE49-F238E27FC236}">
                    <a16:creationId xmlns:a16="http://schemas.microsoft.com/office/drawing/2014/main" id="{1BF95C9E-03E8-1A45-927B-8CCDAE7F6C5E}"/>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13" name="TextBox 12">
                <a:extLst>
                  <a:ext uri="{FF2B5EF4-FFF2-40B4-BE49-F238E27FC236}">
                    <a16:creationId xmlns:a16="http://schemas.microsoft.com/office/drawing/2014/main" id="{D53451C1-418C-0E4F-8F18-4D7669FD025C}"/>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14" name="TextBox 13">
                <a:extLst>
                  <a:ext uri="{FF2B5EF4-FFF2-40B4-BE49-F238E27FC236}">
                    <a16:creationId xmlns:a16="http://schemas.microsoft.com/office/drawing/2014/main" id="{A5E0556C-8646-8B4A-B420-DB71B133B770}"/>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15" name="TextBox 14">
                <a:extLst>
                  <a:ext uri="{FF2B5EF4-FFF2-40B4-BE49-F238E27FC236}">
                    <a16:creationId xmlns:a16="http://schemas.microsoft.com/office/drawing/2014/main" id="{1F6DB609-57DA-EE45-A659-06FFA8AD54B1}"/>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16" name="TextBox 15">
                <a:extLst>
                  <a:ext uri="{FF2B5EF4-FFF2-40B4-BE49-F238E27FC236}">
                    <a16:creationId xmlns:a16="http://schemas.microsoft.com/office/drawing/2014/main" id="{78E49309-42AB-DB44-A233-D55E5B719DD6}"/>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17" name="TextBox 16">
                <a:extLst>
                  <a:ext uri="{FF2B5EF4-FFF2-40B4-BE49-F238E27FC236}">
                    <a16:creationId xmlns:a16="http://schemas.microsoft.com/office/drawing/2014/main" id="{3D64854F-A3F8-9A4F-B024-40531D68E456}"/>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18" name="TextBox 17">
                <a:extLst>
                  <a:ext uri="{FF2B5EF4-FFF2-40B4-BE49-F238E27FC236}">
                    <a16:creationId xmlns:a16="http://schemas.microsoft.com/office/drawing/2014/main" id="{B06F9D48-AD13-324B-B480-D3E4D674677C}"/>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19" name="TextBox 18">
                <a:extLst>
                  <a:ext uri="{FF2B5EF4-FFF2-40B4-BE49-F238E27FC236}">
                    <a16:creationId xmlns:a16="http://schemas.microsoft.com/office/drawing/2014/main" id="{5638CAE1-4C8D-7449-9A3F-0B8C5A7F14B5}"/>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20" name="TextBox 19">
                <a:extLst>
                  <a:ext uri="{FF2B5EF4-FFF2-40B4-BE49-F238E27FC236}">
                    <a16:creationId xmlns:a16="http://schemas.microsoft.com/office/drawing/2014/main" id="{D4F8A9B7-0A37-0745-8E98-CEDAD6F159E1}"/>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21" name="TextBox 20">
                <a:extLst>
                  <a:ext uri="{FF2B5EF4-FFF2-40B4-BE49-F238E27FC236}">
                    <a16:creationId xmlns:a16="http://schemas.microsoft.com/office/drawing/2014/main" id="{671E162C-E747-824E-84AE-CA2340AE3A9B}"/>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22" name="TextBox 21">
                <a:extLst>
                  <a:ext uri="{FF2B5EF4-FFF2-40B4-BE49-F238E27FC236}">
                    <a16:creationId xmlns:a16="http://schemas.microsoft.com/office/drawing/2014/main" id="{0AA83E95-4FC8-FB4E-8CB1-5A27AADD36BB}"/>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23" name="TextBox 22">
                <a:extLst>
                  <a:ext uri="{FF2B5EF4-FFF2-40B4-BE49-F238E27FC236}">
                    <a16:creationId xmlns:a16="http://schemas.microsoft.com/office/drawing/2014/main" id="{6E934196-0B7D-5840-8934-909A37923C16}"/>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24" name="TextBox 23">
                <a:extLst>
                  <a:ext uri="{FF2B5EF4-FFF2-40B4-BE49-F238E27FC236}">
                    <a16:creationId xmlns:a16="http://schemas.microsoft.com/office/drawing/2014/main" id="{27B39A85-FF60-3C41-B1BE-D73B7FB4B865}"/>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25" name="TextBox 24">
                <a:extLst>
                  <a:ext uri="{FF2B5EF4-FFF2-40B4-BE49-F238E27FC236}">
                    <a16:creationId xmlns:a16="http://schemas.microsoft.com/office/drawing/2014/main" id="{B43CE0CC-A608-1B47-98CC-0EF21A1E6938}"/>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26" name="TextBox 25">
                <a:extLst>
                  <a:ext uri="{FF2B5EF4-FFF2-40B4-BE49-F238E27FC236}">
                    <a16:creationId xmlns:a16="http://schemas.microsoft.com/office/drawing/2014/main" id="{8AEC0FEE-328F-284B-AB7B-704B9AA356C6}"/>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27" name="TextBox 26">
                <a:extLst>
                  <a:ext uri="{FF2B5EF4-FFF2-40B4-BE49-F238E27FC236}">
                    <a16:creationId xmlns:a16="http://schemas.microsoft.com/office/drawing/2014/main" id="{C99FA1E1-39C0-8640-B1C9-E10D7DF40D03}"/>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28" name="TextBox 27">
                <a:extLst>
                  <a:ext uri="{FF2B5EF4-FFF2-40B4-BE49-F238E27FC236}">
                    <a16:creationId xmlns:a16="http://schemas.microsoft.com/office/drawing/2014/main" id="{7318D661-2294-724E-9D7B-33E0E96EE8C3}"/>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29" name="TextBox 28">
                <a:extLst>
                  <a:ext uri="{FF2B5EF4-FFF2-40B4-BE49-F238E27FC236}">
                    <a16:creationId xmlns:a16="http://schemas.microsoft.com/office/drawing/2014/main" id="{8BBECA05-0667-4D4F-B576-C054ECB35F05}"/>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30" name="TextBox 29">
                <a:extLst>
                  <a:ext uri="{FF2B5EF4-FFF2-40B4-BE49-F238E27FC236}">
                    <a16:creationId xmlns:a16="http://schemas.microsoft.com/office/drawing/2014/main" id="{7075F392-85C9-0946-B662-A3A8837D05EE}"/>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31" name="TextBox 30">
                <a:extLst>
                  <a:ext uri="{FF2B5EF4-FFF2-40B4-BE49-F238E27FC236}">
                    <a16:creationId xmlns:a16="http://schemas.microsoft.com/office/drawing/2014/main" id="{A8941B97-BC9E-6744-83CE-93E4DCB97C10}"/>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32" name="TextBox 31">
                <a:extLst>
                  <a:ext uri="{FF2B5EF4-FFF2-40B4-BE49-F238E27FC236}">
                    <a16:creationId xmlns:a16="http://schemas.microsoft.com/office/drawing/2014/main" id="{8FE722B6-1D3F-1549-BAE2-1FF925D821C3}"/>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33" name="TextBox 32">
                <a:extLst>
                  <a:ext uri="{FF2B5EF4-FFF2-40B4-BE49-F238E27FC236}">
                    <a16:creationId xmlns:a16="http://schemas.microsoft.com/office/drawing/2014/main" id="{333F29CD-95FC-574B-B249-2CD0820CF507}"/>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34" name="TextBox 33">
                <a:extLst>
                  <a:ext uri="{FF2B5EF4-FFF2-40B4-BE49-F238E27FC236}">
                    <a16:creationId xmlns:a16="http://schemas.microsoft.com/office/drawing/2014/main" id="{FE7703D0-4122-DA4C-B9A9-3B1DDDFF98A6}"/>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35" name="TextBox 34">
                <a:extLst>
                  <a:ext uri="{FF2B5EF4-FFF2-40B4-BE49-F238E27FC236}">
                    <a16:creationId xmlns:a16="http://schemas.microsoft.com/office/drawing/2014/main" id="{1B418D61-536E-0C49-B9B4-BD9FF7BA195A}"/>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61" name="Group 60">
              <a:extLst>
                <a:ext uri="{FF2B5EF4-FFF2-40B4-BE49-F238E27FC236}">
                  <a16:creationId xmlns:a16="http://schemas.microsoft.com/office/drawing/2014/main" id="{1B785507-1CEF-7A41-ADB8-B0591A16B79B}"/>
                </a:ext>
              </a:extLst>
            </p:cNvPr>
            <p:cNvGrpSpPr/>
            <p:nvPr/>
          </p:nvGrpSpPr>
          <p:grpSpPr>
            <a:xfrm>
              <a:off x="6354058" y="4175363"/>
              <a:ext cx="315452" cy="369041"/>
              <a:chOff x="6541100" y="2144990"/>
              <a:chExt cx="627897" cy="751331"/>
            </a:xfrm>
          </p:grpSpPr>
          <p:sp>
            <p:nvSpPr>
              <p:cNvPr id="62" name="TextBox 61">
                <a:extLst>
                  <a:ext uri="{FF2B5EF4-FFF2-40B4-BE49-F238E27FC236}">
                    <a16:creationId xmlns:a16="http://schemas.microsoft.com/office/drawing/2014/main" id="{9CE8F924-E6E2-FC40-B964-3E7812C7F366}"/>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63" name="TextBox 62">
                <a:extLst>
                  <a:ext uri="{FF2B5EF4-FFF2-40B4-BE49-F238E27FC236}">
                    <a16:creationId xmlns:a16="http://schemas.microsoft.com/office/drawing/2014/main" id="{A295F3F3-A6F5-5E45-80D5-C615BB406D6C}"/>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64" name="TextBox 63">
                <a:extLst>
                  <a:ext uri="{FF2B5EF4-FFF2-40B4-BE49-F238E27FC236}">
                    <a16:creationId xmlns:a16="http://schemas.microsoft.com/office/drawing/2014/main" id="{F9FC2A00-F6B0-4241-8E38-23A0E8E8CE2C}"/>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65" name="TextBox 64">
                <a:extLst>
                  <a:ext uri="{FF2B5EF4-FFF2-40B4-BE49-F238E27FC236}">
                    <a16:creationId xmlns:a16="http://schemas.microsoft.com/office/drawing/2014/main" id="{5DD8876B-6AD6-9E4A-A525-6B457D7C91EF}"/>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66" name="TextBox 65">
                <a:extLst>
                  <a:ext uri="{FF2B5EF4-FFF2-40B4-BE49-F238E27FC236}">
                    <a16:creationId xmlns:a16="http://schemas.microsoft.com/office/drawing/2014/main" id="{07569926-CF2F-6540-A78E-0E337F670591}"/>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67" name="TextBox 66">
                <a:extLst>
                  <a:ext uri="{FF2B5EF4-FFF2-40B4-BE49-F238E27FC236}">
                    <a16:creationId xmlns:a16="http://schemas.microsoft.com/office/drawing/2014/main" id="{02797B3E-F9B5-1B4F-B2CC-2FCCC12ED868}"/>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68" name="TextBox 67">
                <a:extLst>
                  <a:ext uri="{FF2B5EF4-FFF2-40B4-BE49-F238E27FC236}">
                    <a16:creationId xmlns:a16="http://schemas.microsoft.com/office/drawing/2014/main" id="{F4306420-A087-AF4A-9C67-2A3BF9D99235}"/>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69" name="TextBox 68">
                <a:extLst>
                  <a:ext uri="{FF2B5EF4-FFF2-40B4-BE49-F238E27FC236}">
                    <a16:creationId xmlns:a16="http://schemas.microsoft.com/office/drawing/2014/main" id="{B197D6E0-E079-8F41-B7F6-02BBBF3FB78A}"/>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70" name="TextBox 69">
                <a:extLst>
                  <a:ext uri="{FF2B5EF4-FFF2-40B4-BE49-F238E27FC236}">
                    <a16:creationId xmlns:a16="http://schemas.microsoft.com/office/drawing/2014/main" id="{173D779A-08CA-864B-AD6C-A5853ACC9D0C}"/>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71" name="TextBox 70">
                <a:extLst>
                  <a:ext uri="{FF2B5EF4-FFF2-40B4-BE49-F238E27FC236}">
                    <a16:creationId xmlns:a16="http://schemas.microsoft.com/office/drawing/2014/main" id="{9E199FE7-3A7F-094C-856D-5D37F4925EB6}"/>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72" name="TextBox 71">
                <a:extLst>
                  <a:ext uri="{FF2B5EF4-FFF2-40B4-BE49-F238E27FC236}">
                    <a16:creationId xmlns:a16="http://schemas.microsoft.com/office/drawing/2014/main" id="{197648EC-9157-8641-ABD2-8DE621B5D602}"/>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73" name="TextBox 72">
                <a:extLst>
                  <a:ext uri="{FF2B5EF4-FFF2-40B4-BE49-F238E27FC236}">
                    <a16:creationId xmlns:a16="http://schemas.microsoft.com/office/drawing/2014/main" id="{5C49CC49-7937-9040-B0A0-2CF94B826C0F}"/>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74" name="TextBox 73">
                <a:extLst>
                  <a:ext uri="{FF2B5EF4-FFF2-40B4-BE49-F238E27FC236}">
                    <a16:creationId xmlns:a16="http://schemas.microsoft.com/office/drawing/2014/main" id="{244BDB9B-AE3F-EF48-B840-4CD64C053E52}"/>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75" name="TextBox 74">
                <a:extLst>
                  <a:ext uri="{FF2B5EF4-FFF2-40B4-BE49-F238E27FC236}">
                    <a16:creationId xmlns:a16="http://schemas.microsoft.com/office/drawing/2014/main" id="{D71A4784-56AA-B342-8A29-3053F47BCA0C}"/>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76" name="TextBox 75">
                <a:extLst>
                  <a:ext uri="{FF2B5EF4-FFF2-40B4-BE49-F238E27FC236}">
                    <a16:creationId xmlns:a16="http://schemas.microsoft.com/office/drawing/2014/main" id="{5AB01092-FD4C-CD43-8244-C03A9493DA32}"/>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77" name="TextBox 76">
                <a:extLst>
                  <a:ext uri="{FF2B5EF4-FFF2-40B4-BE49-F238E27FC236}">
                    <a16:creationId xmlns:a16="http://schemas.microsoft.com/office/drawing/2014/main" id="{AF9F5A22-B336-0448-BC7E-C22FC51CF6CE}"/>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78" name="TextBox 77">
                <a:extLst>
                  <a:ext uri="{FF2B5EF4-FFF2-40B4-BE49-F238E27FC236}">
                    <a16:creationId xmlns:a16="http://schemas.microsoft.com/office/drawing/2014/main" id="{08C68E57-4B81-4844-8A01-CBA5495BD006}"/>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79" name="TextBox 78">
                <a:extLst>
                  <a:ext uri="{FF2B5EF4-FFF2-40B4-BE49-F238E27FC236}">
                    <a16:creationId xmlns:a16="http://schemas.microsoft.com/office/drawing/2014/main" id="{ACD3F919-ACDD-4B4D-8E32-89A3FE376FCD}"/>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80" name="TextBox 79">
                <a:extLst>
                  <a:ext uri="{FF2B5EF4-FFF2-40B4-BE49-F238E27FC236}">
                    <a16:creationId xmlns:a16="http://schemas.microsoft.com/office/drawing/2014/main" id="{2CB7078E-E674-704E-AEB6-7887525F1400}"/>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81" name="TextBox 80">
                <a:extLst>
                  <a:ext uri="{FF2B5EF4-FFF2-40B4-BE49-F238E27FC236}">
                    <a16:creationId xmlns:a16="http://schemas.microsoft.com/office/drawing/2014/main" id="{BE924B3B-4C59-664E-8572-614282416741}"/>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82" name="TextBox 81">
                <a:extLst>
                  <a:ext uri="{FF2B5EF4-FFF2-40B4-BE49-F238E27FC236}">
                    <a16:creationId xmlns:a16="http://schemas.microsoft.com/office/drawing/2014/main" id="{8E00AE59-B669-974C-BE77-3D87F40F30EE}"/>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83" name="TextBox 82">
                <a:extLst>
                  <a:ext uri="{FF2B5EF4-FFF2-40B4-BE49-F238E27FC236}">
                    <a16:creationId xmlns:a16="http://schemas.microsoft.com/office/drawing/2014/main" id="{A26CD9F9-992A-1343-AA89-F89B04E16BF4}"/>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84" name="TextBox 83">
                <a:extLst>
                  <a:ext uri="{FF2B5EF4-FFF2-40B4-BE49-F238E27FC236}">
                    <a16:creationId xmlns:a16="http://schemas.microsoft.com/office/drawing/2014/main" id="{F152D3DE-DD64-784B-ACB4-B3BCC35CE347}"/>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85" name="TextBox 84">
                <a:extLst>
                  <a:ext uri="{FF2B5EF4-FFF2-40B4-BE49-F238E27FC236}">
                    <a16:creationId xmlns:a16="http://schemas.microsoft.com/office/drawing/2014/main" id="{0A1D1DEB-BACB-A540-8DEF-3DCD0A302FDC}"/>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86" name="Group 85">
              <a:extLst>
                <a:ext uri="{FF2B5EF4-FFF2-40B4-BE49-F238E27FC236}">
                  <a16:creationId xmlns:a16="http://schemas.microsoft.com/office/drawing/2014/main" id="{4D1090CA-6651-A245-887A-F7B281A2C234}"/>
                </a:ext>
              </a:extLst>
            </p:cNvPr>
            <p:cNvGrpSpPr/>
            <p:nvPr/>
          </p:nvGrpSpPr>
          <p:grpSpPr>
            <a:xfrm>
              <a:off x="7086838" y="2213713"/>
              <a:ext cx="2128393" cy="1558673"/>
              <a:chOff x="6541100" y="2144990"/>
              <a:chExt cx="627897" cy="751331"/>
            </a:xfrm>
          </p:grpSpPr>
          <p:sp>
            <p:nvSpPr>
              <p:cNvPr id="87" name="TextBox 86">
                <a:extLst>
                  <a:ext uri="{FF2B5EF4-FFF2-40B4-BE49-F238E27FC236}">
                    <a16:creationId xmlns:a16="http://schemas.microsoft.com/office/drawing/2014/main" id="{997E5747-6C06-3143-9B6D-9A26D0FC64CA}"/>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88" name="TextBox 87">
                <a:extLst>
                  <a:ext uri="{FF2B5EF4-FFF2-40B4-BE49-F238E27FC236}">
                    <a16:creationId xmlns:a16="http://schemas.microsoft.com/office/drawing/2014/main" id="{28720F8C-3137-1548-A024-3DCB048BAC17}"/>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89" name="TextBox 88">
                <a:extLst>
                  <a:ext uri="{FF2B5EF4-FFF2-40B4-BE49-F238E27FC236}">
                    <a16:creationId xmlns:a16="http://schemas.microsoft.com/office/drawing/2014/main" id="{1E5A5D05-F79D-3946-B8EC-AAF45156706C}"/>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90" name="TextBox 89">
                <a:extLst>
                  <a:ext uri="{FF2B5EF4-FFF2-40B4-BE49-F238E27FC236}">
                    <a16:creationId xmlns:a16="http://schemas.microsoft.com/office/drawing/2014/main" id="{90A1441C-1EF6-A04D-87F9-CAC906407360}"/>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91" name="TextBox 90">
                <a:extLst>
                  <a:ext uri="{FF2B5EF4-FFF2-40B4-BE49-F238E27FC236}">
                    <a16:creationId xmlns:a16="http://schemas.microsoft.com/office/drawing/2014/main" id="{1C99EB0E-C004-5241-83F6-BE251967DDBB}"/>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92" name="TextBox 91">
                <a:extLst>
                  <a:ext uri="{FF2B5EF4-FFF2-40B4-BE49-F238E27FC236}">
                    <a16:creationId xmlns:a16="http://schemas.microsoft.com/office/drawing/2014/main" id="{2FD36CC5-F242-374A-9E7D-76F94DBB8FB8}"/>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93" name="TextBox 92">
                <a:extLst>
                  <a:ext uri="{FF2B5EF4-FFF2-40B4-BE49-F238E27FC236}">
                    <a16:creationId xmlns:a16="http://schemas.microsoft.com/office/drawing/2014/main" id="{6574BFA9-57F0-BA47-87A6-755E191DEB65}"/>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94" name="TextBox 93">
                <a:extLst>
                  <a:ext uri="{FF2B5EF4-FFF2-40B4-BE49-F238E27FC236}">
                    <a16:creationId xmlns:a16="http://schemas.microsoft.com/office/drawing/2014/main" id="{9773C39B-80B0-BE45-86C9-6CD333177706}"/>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95" name="TextBox 94">
                <a:extLst>
                  <a:ext uri="{FF2B5EF4-FFF2-40B4-BE49-F238E27FC236}">
                    <a16:creationId xmlns:a16="http://schemas.microsoft.com/office/drawing/2014/main" id="{419A2E9A-1286-FC42-B101-F6B0E68CD351}"/>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96" name="TextBox 95">
                <a:extLst>
                  <a:ext uri="{FF2B5EF4-FFF2-40B4-BE49-F238E27FC236}">
                    <a16:creationId xmlns:a16="http://schemas.microsoft.com/office/drawing/2014/main" id="{26FEB420-1837-4B4A-A209-A95FC677D1DE}"/>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97" name="TextBox 96">
                <a:extLst>
                  <a:ext uri="{FF2B5EF4-FFF2-40B4-BE49-F238E27FC236}">
                    <a16:creationId xmlns:a16="http://schemas.microsoft.com/office/drawing/2014/main" id="{A0DE98A1-2FAB-8A4F-B6B7-EC5922DA0264}"/>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98" name="TextBox 97">
                <a:extLst>
                  <a:ext uri="{FF2B5EF4-FFF2-40B4-BE49-F238E27FC236}">
                    <a16:creationId xmlns:a16="http://schemas.microsoft.com/office/drawing/2014/main" id="{4B12AB26-5552-9246-B24C-9687C22CEAF5}"/>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99" name="TextBox 98">
                <a:extLst>
                  <a:ext uri="{FF2B5EF4-FFF2-40B4-BE49-F238E27FC236}">
                    <a16:creationId xmlns:a16="http://schemas.microsoft.com/office/drawing/2014/main" id="{AB00C678-6BE0-3947-A3B0-E4EE6771A2C6}"/>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100" name="TextBox 99">
                <a:extLst>
                  <a:ext uri="{FF2B5EF4-FFF2-40B4-BE49-F238E27FC236}">
                    <a16:creationId xmlns:a16="http://schemas.microsoft.com/office/drawing/2014/main" id="{D89697E9-1178-AF4F-9E33-4446CC3EC5C2}"/>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101" name="TextBox 100">
                <a:extLst>
                  <a:ext uri="{FF2B5EF4-FFF2-40B4-BE49-F238E27FC236}">
                    <a16:creationId xmlns:a16="http://schemas.microsoft.com/office/drawing/2014/main" id="{B618EDE3-8E41-234B-AAFD-1D5EE469D258}"/>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102" name="TextBox 101">
                <a:extLst>
                  <a:ext uri="{FF2B5EF4-FFF2-40B4-BE49-F238E27FC236}">
                    <a16:creationId xmlns:a16="http://schemas.microsoft.com/office/drawing/2014/main" id="{DBE6DFB8-845B-C64C-A572-CC064E10BA5E}"/>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103" name="TextBox 102">
                <a:extLst>
                  <a:ext uri="{FF2B5EF4-FFF2-40B4-BE49-F238E27FC236}">
                    <a16:creationId xmlns:a16="http://schemas.microsoft.com/office/drawing/2014/main" id="{68BDE864-D624-B04C-9AE1-9CF14D39654B}"/>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104" name="TextBox 103">
                <a:extLst>
                  <a:ext uri="{FF2B5EF4-FFF2-40B4-BE49-F238E27FC236}">
                    <a16:creationId xmlns:a16="http://schemas.microsoft.com/office/drawing/2014/main" id="{2FDCB889-208A-0F47-8D96-D1C5A1C9D534}"/>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105" name="TextBox 104">
                <a:extLst>
                  <a:ext uri="{FF2B5EF4-FFF2-40B4-BE49-F238E27FC236}">
                    <a16:creationId xmlns:a16="http://schemas.microsoft.com/office/drawing/2014/main" id="{AF620769-F3C1-D74A-B074-8FD1820174B5}"/>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106" name="TextBox 105">
                <a:extLst>
                  <a:ext uri="{FF2B5EF4-FFF2-40B4-BE49-F238E27FC236}">
                    <a16:creationId xmlns:a16="http://schemas.microsoft.com/office/drawing/2014/main" id="{1217E89F-FD25-5B42-BF49-3D600BD77105}"/>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107" name="TextBox 106">
                <a:extLst>
                  <a:ext uri="{FF2B5EF4-FFF2-40B4-BE49-F238E27FC236}">
                    <a16:creationId xmlns:a16="http://schemas.microsoft.com/office/drawing/2014/main" id="{37D86E60-57BF-454D-88C4-44F3FD11A5C4}"/>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108" name="TextBox 107">
                <a:extLst>
                  <a:ext uri="{FF2B5EF4-FFF2-40B4-BE49-F238E27FC236}">
                    <a16:creationId xmlns:a16="http://schemas.microsoft.com/office/drawing/2014/main" id="{E26E7FAA-8075-FC42-AA68-A5E8C951CD0E}"/>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109" name="TextBox 108">
                <a:extLst>
                  <a:ext uri="{FF2B5EF4-FFF2-40B4-BE49-F238E27FC236}">
                    <a16:creationId xmlns:a16="http://schemas.microsoft.com/office/drawing/2014/main" id="{13096C87-DCD2-BB4C-9FDA-73517A39B957}"/>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110" name="TextBox 109">
                <a:extLst>
                  <a:ext uri="{FF2B5EF4-FFF2-40B4-BE49-F238E27FC236}">
                    <a16:creationId xmlns:a16="http://schemas.microsoft.com/office/drawing/2014/main" id="{C794E0A1-9938-BC4C-AA04-70647DA6EE48}"/>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112" name="Group 111">
              <a:extLst>
                <a:ext uri="{FF2B5EF4-FFF2-40B4-BE49-F238E27FC236}">
                  <a16:creationId xmlns:a16="http://schemas.microsoft.com/office/drawing/2014/main" id="{ED8CF8BA-BE9A-AE43-B6F2-FEF49BFD74F1}"/>
                </a:ext>
              </a:extLst>
            </p:cNvPr>
            <p:cNvGrpSpPr/>
            <p:nvPr/>
          </p:nvGrpSpPr>
          <p:grpSpPr>
            <a:xfrm>
              <a:off x="5166308" y="2177808"/>
              <a:ext cx="2128393" cy="1558673"/>
              <a:chOff x="6541100" y="2144990"/>
              <a:chExt cx="627897" cy="751331"/>
            </a:xfrm>
          </p:grpSpPr>
          <p:sp>
            <p:nvSpPr>
              <p:cNvPr id="113" name="TextBox 112">
                <a:extLst>
                  <a:ext uri="{FF2B5EF4-FFF2-40B4-BE49-F238E27FC236}">
                    <a16:creationId xmlns:a16="http://schemas.microsoft.com/office/drawing/2014/main" id="{F728F00E-2CB9-984D-8E5F-13BC6C595444}"/>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114" name="TextBox 113">
                <a:extLst>
                  <a:ext uri="{FF2B5EF4-FFF2-40B4-BE49-F238E27FC236}">
                    <a16:creationId xmlns:a16="http://schemas.microsoft.com/office/drawing/2014/main" id="{C1E0FB70-95C8-6045-8B23-64228D99D0E8}"/>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115" name="TextBox 114">
                <a:extLst>
                  <a:ext uri="{FF2B5EF4-FFF2-40B4-BE49-F238E27FC236}">
                    <a16:creationId xmlns:a16="http://schemas.microsoft.com/office/drawing/2014/main" id="{CC7A2ECB-337C-8F4B-84FC-5EE763F3451C}"/>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116" name="TextBox 115">
                <a:extLst>
                  <a:ext uri="{FF2B5EF4-FFF2-40B4-BE49-F238E27FC236}">
                    <a16:creationId xmlns:a16="http://schemas.microsoft.com/office/drawing/2014/main" id="{B4D7FF08-9A37-2445-89B5-C5BE3B7EE200}"/>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117" name="TextBox 116">
                <a:extLst>
                  <a:ext uri="{FF2B5EF4-FFF2-40B4-BE49-F238E27FC236}">
                    <a16:creationId xmlns:a16="http://schemas.microsoft.com/office/drawing/2014/main" id="{51D6A8D2-6396-7742-AE86-1C087249CAEF}"/>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118" name="TextBox 117">
                <a:extLst>
                  <a:ext uri="{FF2B5EF4-FFF2-40B4-BE49-F238E27FC236}">
                    <a16:creationId xmlns:a16="http://schemas.microsoft.com/office/drawing/2014/main" id="{AE1A5F06-CC87-0544-B518-509BE7847148}"/>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119" name="TextBox 118">
                <a:extLst>
                  <a:ext uri="{FF2B5EF4-FFF2-40B4-BE49-F238E27FC236}">
                    <a16:creationId xmlns:a16="http://schemas.microsoft.com/office/drawing/2014/main" id="{2C241448-9FA5-BB4F-88C3-9A41FACDA612}"/>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120" name="TextBox 119">
                <a:extLst>
                  <a:ext uri="{FF2B5EF4-FFF2-40B4-BE49-F238E27FC236}">
                    <a16:creationId xmlns:a16="http://schemas.microsoft.com/office/drawing/2014/main" id="{57A7548B-5BA3-CB44-A42B-56A337209BE3}"/>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121" name="TextBox 120">
                <a:extLst>
                  <a:ext uri="{FF2B5EF4-FFF2-40B4-BE49-F238E27FC236}">
                    <a16:creationId xmlns:a16="http://schemas.microsoft.com/office/drawing/2014/main" id="{DCDF9FA0-3E4B-7B49-9638-2CD7A06A53C4}"/>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122" name="TextBox 121">
                <a:extLst>
                  <a:ext uri="{FF2B5EF4-FFF2-40B4-BE49-F238E27FC236}">
                    <a16:creationId xmlns:a16="http://schemas.microsoft.com/office/drawing/2014/main" id="{C6DB473C-DD9A-6C40-AB95-7381451526E9}"/>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123" name="TextBox 122">
                <a:extLst>
                  <a:ext uri="{FF2B5EF4-FFF2-40B4-BE49-F238E27FC236}">
                    <a16:creationId xmlns:a16="http://schemas.microsoft.com/office/drawing/2014/main" id="{546CA1A9-7461-1A45-823F-2D2053079688}"/>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124" name="TextBox 123">
                <a:extLst>
                  <a:ext uri="{FF2B5EF4-FFF2-40B4-BE49-F238E27FC236}">
                    <a16:creationId xmlns:a16="http://schemas.microsoft.com/office/drawing/2014/main" id="{7E1936E6-92A5-054B-9D87-77A618042953}"/>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125" name="TextBox 124">
                <a:extLst>
                  <a:ext uri="{FF2B5EF4-FFF2-40B4-BE49-F238E27FC236}">
                    <a16:creationId xmlns:a16="http://schemas.microsoft.com/office/drawing/2014/main" id="{8079E8E9-2EA4-2341-A141-9A9AB2DE3E83}"/>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126" name="TextBox 125">
                <a:extLst>
                  <a:ext uri="{FF2B5EF4-FFF2-40B4-BE49-F238E27FC236}">
                    <a16:creationId xmlns:a16="http://schemas.microsoft.com/office/drawing/2014/main" id="{A7750531-75E1-F449-BE05-CFEBE851B113}"/>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127" name="TextBox 126">
                <a:extLst>
                  <a:ext uri="{FF2B5EF4-FFF2-40B4-BE49-F238E27FC236}">
                    <a16:creationId xmlns:a16="http://schemas.microsoft.com/office/drawing/2014/main" id="{880F64E3-1DE3-5F41-912A-9585AF21E871}"/>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128" name="TextBox 127">
                <a:extLst>
                  <a:ext uri="{FF2B5EF4-FFF2-40B4-BE49-F238E27FC236}">
                    <a16:creationId xmlns:a16="http://schemas.microsoft.com/office/drawing/2014/main" id="{C55080D6-91D1-9D45-89F3-3328CEDCB32F}"/>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129" name="TextBox 128">
                <a:extLst>
                  <a:ext uri="{FF2B5EF4-FFF2-40B4-BE49-F238E27FC236}">
                    <a16:creationId xmlns:a16="http://schemas.microsoft.com/office/drawing/2014/main" id="{7C3C9C6B-B0B2-A94A-AE6F-DF54B6065E47}"/>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130" name="TextBox 129">
                <a:extLst>
                  <a:ext uri="{FF2B5EF4-FFF2-40B4-BE49-F238E27FC236}">
                    <a16:creationId xmlns:a16="http://schemas.microsoft.com/office/drawing/2014/main" id="{19A23A30-0C65-8F49-AA22-808558CA9FBE}"/>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131" name="TextBox 130">
                <a:extLst>
                  <a:ext uri="{FF2B5EF4-FFF2-40B4-BE49-F238E27FC236}">
                    <a16:creationId xmlns:a16="http://schemas.microsoft.com/office/drawing/2014/main" id="{2E918604-B641-B74C-9937-4F6611EF6273}"/>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132" name="TextBox 131">
                <a:extLst>
                  <a:ext uri="{FF2B5EF4-FFF2-40B4-BE49-F238E27FC236}">
                    <a16:creationId xmlns:a16="http://schemas.microsoft.com/office/drawing/2014/main" id="{600263D1-AFE6-E746-ACAB-3E5CB8E8CFF2}"/>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133" name="TextBox 132">
                <a:extLst>
                  <a:ext uri="{FF2B5EF4-FFF2-40B4-BE49-F238E27FC236}">
                    <a16:creationId xmlns:a16="http://schemas.microsoft.com/office/drawing/2014/main" id="{995EE47A-4E48-CF41-A1DD-A109AEEC7638}"/>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134" name="TextBox 133">
                <a:extLst>
                  <a:ext uri="{FF2B5EF4-FFF2-40B4-BE49-F238E27FC236}">
                    <a16:creationId xmlns:a16="http://schemas.microsoft.com/office/drawing/2014/main" id="{00D15539-F1C4-6046-98C4-CD3E6414FE5B}"/>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135" name="TextBox 134">
                <a:extLst>
                  <a:ext uri="{FF2B5EF4-FFF2-40B4-BE49-F238E27FC236}">
                    <a16:creationId xmlns:a16="http://schemas.microsoft.com/office/drawing/2014/main" id="{3B26D9A5-11E5-254D-8D97-0B848C3A1FC6}"/>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136" name="TextBox 135">
                <a:extLst>
                  <a:ext uri="{FF2B5EF4-FFF2-40B4-BE49-F238E27FC236}">
                    <a16:creationId xmlns:a16="http://schemas.microsoft.com/office/drawing/2014/main" id="{5F045975-8DC8-A347-85F4-0539CA03BB19}"/>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137" name="Group 136">
              <a:extLst>
                <a:ext uri="{FF2B5EF4-FFF2-40B4-BE49-F238E27FC236}">
                  <a16:creationId xmlns:a16="http://schemas.microsoft.com/office/drawing/2014/main" id="{949EAC3D-1201-BD43-BD40-85B0F707D8BE}"/>
                </a:ext>
              </a:extLst>
            </p:cNvPr>
            <p:cNvGrpSpPr/>
            <p:nvPr/>
          </p:nvGrpSpPr>
          <p:grpSpPr>
            <a:xfrm>
              <a:off x="4412044" y="4667272"/>
              <a:ext cx="2128393" cy="1558673"/>
              <a:chOff x="6541100" y="2144990"/>
              <a:chExt cx="627897" cy="751331"/>
            </a:xfrm>
          </p:grpSpPr>
          <p:sp>
            <p:nvSpPr>
              <p:cNvPr id="138" name="TextBox 137">
                <a:extLst>
                  <a:ext uri="{FF2B5EF4-FFF2-40B4-BE49-F238E27FC236}">
                    <a16:creationId xmlns:a16="http://schemas.microsoft.com/office/drawing/2014/main" id="{F6767760-5089-5546-A1C8-2BF572345434}"/>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139" name="TextBox 138">
                <a:extLst>
                  <a:ext uri="{FF2B5EF4-FFF2-40B4-BE49-F238E27FC236}">
                    <a16:creationId xmlns:a16="http://schemas.microsoft.com/office/drawing/2014/main" id="{C05B02F4-08B9-1147-987F-80878930EEA8}"/>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140" name="TextBox 139">
                <a:extLst>
                  <a:ext uri="{FF2B5EF4-FFF2-40B4-BE49-F238E27FC236}">
                    <a16:creationId xmlns:a16="http://schemas.microsoft.com/office/drawing/2014/main" id="{C2EAD50A-1C1E-1248-832D-B66868F3B032}"/>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141" name="TextBox 140">
                <a:extLst>
                  <a:ext uri="{FF2B5EF4-FFF2-40B4-BE49-F238E27FC236}">
                    <a16:creationId xmlns:a16="http://schemas.microsoft.com/office/drawing/2014/main" id="{5CD28B2C-558B-DB45-86C3-90D61070D04A}"/>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142" name="TextBox 141">
                <a:extLst>
                  <a:ext uri="{FF2B5EF4-FFF2-40B4-BE49-F238E27FC236}">
                    <a16:creationId xmlns:a16="http://schemas.microsoft.com/office/drawing/2014/main" id="{58C24A7F-357A-1045-8181-3770ED1E2878}"/>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143" name="TextBox 142">
                <a:extLst>
                  <a:ext uri="{FF2B5EF4-FFF2-40B4-BE49-F238E27FC236}">
                    <a16:creationId xmlns:a16="http://schemas.microsoft.com/office/drawing/2014/main" id="{83E4320E-0105-4E4D-BDCA-E1280B3A8BB9}"/>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144" name="TextBox 143">
                <a:extLst>
                  <a:ext uri="{FF2B5EF4-FFF2-40B4-BE49-F238E27FC236}">
                    <a16:creationId xmlns:a16="http://schemas.microsoft.com/office/drawing/2014/main" id="{B940E5EA-5834-B74D-B095-9E5CC8D91EA2}"/>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145" name="TextBox 144">
                <a:extLst>
                  <a:ext uri="{FF2B5EF4-FFF2-40B4-BE49-F238E27FC236}">
                    <a16:creationId xmlns:a16="http://schemas.microsoft.com/office/drawing/2014/main" id="{A6E56370-BDC9-4847-9142-2F6836FE17FA}"/>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146" name="TextBox 145">
                <a:extLst>
                  <a:ext uri="{FF2B5EF4-FFF2-40B4-BE49-F238E27FC236}">
                    <a16:creationId xmlns:a16="http://schemas.microsoft.com/office/drawing/2014/main" id="{7F66DBBE-F47F-2543-AEA6-66F65E5EAEDF}"/>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147" name="TextBox 146">
                <a:extLst>
                  <a:ext uri="{FF2B5EF4-FFF2-40B4-BE49-F238E27FC236}">
                    <a16:creationId xmlns:a16="http://schemas.microsoft.com/office/drawing/2014/main" id="{ADAE1F8B-B44D-954B-A6F2-BF659F336A3B}"/>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148" name="TextBox 147">
                <a:extLst>
                  <a:ext uri="{FF2B5EF4-FFF2-40B4-BE49-F238E27FC236}">
                    <a16:creationId xmlns:a16="http://schemas.microsoft.com/office/drawing/2014/main" id="{19544AEC-354F-C94B-8C81-2D726AAB6C8E}"/>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149" name="TextBox 148">
                <a:extLst>
                  <a:ext uri="{FF2B5EF4-FFF2-40B4-BE49-F238E27FC236}">
                    <a16:creationId xmlns:a16="http://schemas.microsoft.com/office/drawing/2014/main" id="{4C447DEF-5CE1-054D-A3D6-CAB4283236E1}"/>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150" name="TextBox 149">
                <a:extLst>
                  <a:ext uri="{FF2B5EF4-FFF2-40B4-BE49-F238E27FC236}">
                    <a16:creationId xmlns:a16="http://schemas.microsoft.com/office/drawing/2014/main" id="{733816BB-1847-F140-83A8-840676B99CFD}"/>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151" name="TextBox 150">
                <a:extLst>
                  <a:ext uri="{FF2B5EF4-FFF2-40B4-BE49-F238E27FC236}">
                    <a16:creationId xmlns:a16="http://schemas.microsoft.com/office/drawing/2014/main" id="{16AD38B1-8F37-1847-835E-50EA3319A2DB}"/>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152" name="TextBox 151">
                <a:extLst>
                  <a:ext uri="{FF2B5EF4-FFF2-40B4-BE49-F238E27FC236}">
                    <a16:creationId xmlns:a16="http://schemas.microsoft.com/office/drawing/2014/main" id="{CD9E740D-F164-7C47-A0E2-2110D627EBD2}"/>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153" name="TextBox 152">
                <a:extLst>
                  <a:ext uri="{FF2B5EF4-FFF2-40B4-BE49-F238E27FC236}">
                    <a16:creationId xmlns:a16="http://schemas.microsoft.com/office/drawing/2014/main" id="{96CB6D47-4C0A-E348-83B6-9B1A09C5D161}"/>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154" name="TextBox 153">
                <a:extLst>
                  <a:ext uri="{FF2B5EF4-FFF2-40B4-BE49-F238E27FC236}">
                    <a16:creationId xmlns:a16="http://schemas.microsoft.com/office/drawing/2014/main" id="{A77DE418-6E24-3243-B2EE-768F9A285442}"/>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155" name="TextBox 154">
                <a:extLst>
                  <a:ext uri="{FF2B5EF4-FFF2-40B4-BE49-F238E27FC236}">
                    <a16:creationId xmlns:a16="http://schemas.microsoft.com/office/drawing/2014/main" id="{31A5511B-CD5B-B047-8A56-6035A09B34C8}"/>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156" name="TextBox 155">
                <a:extLst>
                  <a:ext uri="{FF2B5EF4-FFF2-40B4-BE49-F238E27FC236}">
                    <a16:creationId xmlns:a16="http://schemas.microsoft.com/office/drawing/2014/main" id="{B371DC7B-7CE3-884D-98BD-B4620CC0058A}"/>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157" name="TextBox 156">
                <a:extLst>
                  <a:ext uri="{FF2B5EF4-FFF2-40B4-BE49-F238E27FC236}">
                    <a16:creationId xmlns:a16="http://schemas.microsoft.com/office/drawing/2014/main" id="{F6E92A79-14FD-2941-B8C3-9478223F1CDD}"/>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158" name="TextBox 157">
                <a:extLst>
                  <a:ext uri="{FF2B5EF4-FFF2-40B4-BE49-F238E27FC236}">
                    <a16:creationId xmlns:a16="http://schemas.microsoft.com/office/drawing/2014/main" id="{A5CF562E-B86C-4740-A04E-A805EC840F41}"/>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159" name="TextBox 158">
                <a:extLst>
                  <a:ext uri="{FF2B5EF4-FFF2-40B4-BE49-F238E27FC236}">
                    <a16:creationId xmlns:a16="http://schemas.microsoft.com/office/drawing/2014/main" id="{6C41D5D2-0507-4648-80FB-9A40ACCAC62F}"/>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160" name="TextBox 159">
                <a:extLst>
                  <a:ext uri="{FF2B5EF4-FFF2-40B4-BE49-F238E27FC236}">
                    <a16:creationId xmlns:a16="http://schemas.microsoft.com/office/drawing/2014/main" id="{C4A0EBC7-B16A-1847-953F-44EAAA1CE51C}"/>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161" name="TextBox 160">
                <a:extLst>
                  <a:ext uri="{FF2B5EF4-FFF2-40B4-BE49-F238E27FC236}">
                    <a16:creationId xmlns:a16="http://schemas.microsoft.com/office/drawing/2014/main" id="{EF253F1F-5513-064E-B7C4-6FD024A3F65D}"/>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162" name="Group 161">
              <a:extLst>
                <a:ext uri="{FF2B5EF4-FFF2-40B4-BE49-F238E27FC236}">
                  <a16:creationId xmlns:a16="http://schemas.microsoft.com/office/drawing/2014/main" id="{88D9D7CF-8792-8547-BB76-8FE9B3BC1299}"/>
                </a:ext>
              </a:extLst>
            </p:cNvPr>
            <p:cNvGrpSpPr/>
            <p:nvPr/>
          </p:nvGrpSpPr>
          <p:grpSpPr>
            <a:xfrm>
              <a:off x="5543550" y="3976014"/>
              <a:ext cx="1288080" cy="1039692"/>
              <a:chOff x="6541100" y="2144990"/>
              <a:chExt cx="627897" cy="751331"/>
            </a:xfrm>
          </p:grpSpPr>
          <p:sp>
            <p:nvSpPr>
              <p:cNvPr id="163" name="TextBox 162">
                <a:extLst>
                  <a:ext uri="{FF2B5EF4-FFF2-40B4-BE49-F238E27FC236}">
                    <a16:creationId xmlns:a16="http://schemas.microsoft.com/office/drawing/2014/main" id="{BB0463BF-E6B0-B846-8026-905E1EC68ECD}"/>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164" name="TextBox 163">
                <a:extLst>
                  <a:ext uri="{FF2B5EF4-FFF2-40B4-BE49-F238E27FC236}">
                    <a16:creationId xmlns:a16="http://schemas.microsoft.com/office/drawing/2014/main" id="{A5B83D80-01A1-0A42-B58A-37140147DC76}"/>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165" name="TextBox 164">
                <a:extLst>
                  <a:ext uri="{FF2B5EF4-FFF2-40B4-BE49-F238E27FC236}">
                    <a16:creationId xmlns:a16="http://schemas.microsoft.com/office/drawing/2014/main" id="{86F4C233-6608-FB4D-A68C-0AE02747DC99}"/>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166" name="TextBox 165">
                <a:extLst>
                  <a:ext uri="{FF2B5EF4-FFF2-40B4-BE49-F238E27FC236}">
                    <a16:creationId xmlns:a16="http://schemas.microsoft.com/office/drawing/2014/main" id="{351FB880-342E-0242-A264-2F274C5AD696}"/>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167" name="TextBox 166">
                <a:extLst>
                  <a:ext uri="{FF2B5EF4-FFF2-40B4-BE49-F238E27FC236}">
                    <a16:creationId xmlns:a16="http://schemas.microsoft.com/office/drawing/2014/main" id="{79884555-1EEC-BD44-86B0-3557757E01B2}"/>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168" name="TextBox 167">
                <a:extLst>
                  <a:ext uri="{FF2B5EF4-FFF2-40B4-BE49-F238E27FC236}">
                    <a16:creationId xmlns:a16="http://schemas.microsoft.com/office/drawing/2014/main" id="{49CCB5E0-8BFE-C649-9ABB-425318ABCBD4}"/>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169" name="TextBox 168">
                <a:extLst>
                  <a:ext uri="{FF2B5EF4-FFF2-40B4-BE49-F238E27FC236}">
                    <a16:creationId xmlns:a16="http://schemas.microsoft.com/office/drawing/2014/main" id="{739B8B6B-D78D-524D-8DA4-C082A3E5734A}"/>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170" name="TextBox 169">
                <a:extLst>
                  <a:ext uri="{FF2B5EF4-FFF2-40B4-BE49-F238E27FC236}">
                    <a16:creationId xmlns:a16="http://schemas.microsoft.com/office/drawing/2014/main" id="{ED980D3A-6939-F74D-965F-9ED33EF9BCB8}"/>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171" name="TextBox 170">
                <a:extLst>
                  <a:ext uri="{FF2B5EF4-FFF2-40B4-BE49-F238E27FC236}">
                    <a16:creationId xmlns:a16="http://schemas.microsoft.com/office/drawing/2014/main" id="{8584D606-766B-5E47-9497-A969D983CC9C}"/>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172" name="TextBox 171">
                <a:extLst>
                  <a:ext uri="{FF2B5EF4-FFF2-40B4-BE49-F238E27FC236}">
                    <a16:creationId xmlns:a16="http://schemas.microsoft.com/office/drawing/2014/main" id="{627AC772-3397-E843-BABD-A4014C513E87}"/>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173" name="TextBox 172">
                <a:extLst>
                  <a:ext uri="{FF2B5EF4-FFF2-40B4-BE49-F238E27FC236}">
                    <a16:creationId xmlns:a16="http://schemas.microsoft.com/office/drawing/2014/main" id="{276BBB87-E502-064E-9F95-84FF60E9C697}"/>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174" name="TextBox 173">
                <a:extLst>
                  <a:ext uri="{FF2B5EF4-FFF2-40B4-BE49-F238E27FC236}">
                    <a16:creationId xmlns:a16="http://schemas.microsoft.com/office/drawing/2014/main" id="{A3F0EF35-E7B3-074F-8E0F-3E7905812E21}"/>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175" name="TextBox 174">
                <a:extLst>
                  <a:ext uri="{FF2B5EF4-FFF2-40B4-BE49-F238E27FC236}">
                    <a16:creationId xmlns:a16="http://schemas.microsoft.com/office/drawing/2014/main" id="{B64EC4E1-04F2-A947-9945-B41D0A0D4C57}"/>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176" name="TextBox 175">
                <a:extLst>
                  <a:ext uri="{FF2B5EF4-FFF2-40B4-BE49-F238E27FC236}">
                    <a16:creationId xmlns:a16="http://schemas.microsoft.com/office/drawing/2014/main" id="{2350250E-691A-914E-BF84-538FACA99B94}"/>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177" name="TextBox 176">
                <a:extLst>
                  <a:ext uri="{FF2B5EF4-FFF2-40B4-BE49-F238E27FC236}">
                    <a16:creationId xmlns:a16="http://schemas.microsoft.com/office/drawing/2014/main" id="{162B9D27-C68E-D245-8077-CA7AD9F769F3}"/>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178" name="TextBox 177">
                <a:extLst>
                  <a:ext uri="{FF2B5EF4-FFF2-40B4-BE49-F238E27FC236}">
                    <a16:creationId xmlns:a16="http://schemas.microsoft.com/office/drawing/2014/main" id="{5DEFE5BB-6CE8-7345-B98A-E48D9371CC6D}"/>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179" name="TextBox 178">
                <a:extLst>
                  <a:ext uri="{FF2B5EF4-FFF2-40B4-BE49-F238E27FC236}">
                    <a16:creationId xmlns:a16="http://schemas.microsoft.com/office/drawing/2014/main" id="{68A9D0AF-BAAA-2444-820A-1831E3281DA1}"/>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180" name="TextBox 179">
                <a:extLst>
                  <a:ext uri="{FF2B5EF4-FFF2-40B4-BE49-F238E27FC236}">
                    <a16:creationId xmlns:a16="http://schemas.microsoft.com/office/drawing/2014/main" id="{BDE5BB39-03BB-E540-9AC5-D7ACECA5A693}"/>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181" name="TextBox 180">
                <a:extLst>
                  <a:ext uri="{FF2B5EF4-FFF2-40B4-BE49-F238E27FC236}">
                    <a16:creationId xmlns:a16="http://schemas.microsoft.com/office/drawing/2014/main" id="{08FA95D3-E3F5-D04A-A2FC-BAACB710AB1C}"/>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182" name="TextBox 181">
                <a:extLst>
                  <a:ext uri="{FF2B5EF4-FFF2-40B4-BE49-F238E27FC236}">
                    <a16:creationId xmlns:a16="http://schemas.microsoft.com/office/drawing/2014/main" id="{5CA8D4A7-8584-1943-9B15-E9B9E06C0CF3}"/>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183" name="TextBox 182">
                <a:extLst>
                  <a:ext uri="{FF2B5EF4-FFF2-40B4-BE49-F238E27FC236}">
                    <a16:creationId xmlns:a16="http://schemas.microsoft.com/office/drawing/2014/main" id="{2FA3C2B7-7795-2548-905C-21C874DD6D4B}"/>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184" name="TextBox 183">
                <a:extLst>
                  <a:ext uri="{FF2B5EF4-FFF2-40B4-BE49-F238E27FC236}">
                    <a16:creationId xmlns:a16="http://schemas.microsoft.com/office/drawing/2014/main" id="{FDBD13D0-257E-5445-8402-976661DB8165}"/>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185" name="TextBox 184">
                <a:extLst>
                  <a:ext uri="{FF2B5EF4-FFF2-40B4-BE49-F238E27FC236}">
                    <a16:creationId xmlns:a16="http://schemas.microsoft.com/office/drawing/2014/main" id="{EFEA3467-68C8-DD4B-9A15-83310E69E016}"/>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186" name="TextBox 185">
                <a:extLst>
                  <a:ext uri="{FF2B5EF4-FFF2-40B4-BE49-F238E27FC236}">
                    <a16:creationId xmlns:a16="http://schemas.microsoft.com/office/drawing/2014/main" id="{B0534A31-C004-CA42-A36C-130377812875}"/>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187" name="Group 186">
              <a:extLst>
                <a:ext uri="{FF2B5EF4-FFF2-40B4-BE49-F238E27FC236}">
                  <a16:creationId xmlns:a16="http://schemas.microsoft.com/office/drawing/2014/main" id="{B3721306-1C11-494F-87AC-D7F6F4165DEC}"/>
                </a:ext>
              </a:extLst>
            </p:cNvPr>
            <p:cNvGrpSpPr/>
            <p:nvPr/>
          </p:nvGrpSpPr>
          <p:grpSpPr>
            <a:xfrm>
              <a:off x="1029639" y="2375814"/>
              <a:ext cx="1288080" cy="1039692"/>
              <a:chOff x="6541100" y="2144990"/>
              <a:chExt cx="627897" cy="751331"/>
            </a:xfrm>
          </p:grpSpPr>
          <p:sp>
            <p:nvSpPr>
              <p:cNvPr id="188" name="TextBox 187">
                <a:extLst>
                  <a:ext uri="{FF2B5EF4-FFF2-40B4-BE49-F238E27FC236}">
                    <a16:creationId xmlns:a16="http://schemas.microsoft.com/office/drawing/2014/main" id="{C2CEF2E5-1A86-9240-9EC4-CC4EFD51E5CA}"/>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189" name="TextBox 188">
                <a:extLst>
                  <a:ext uri="{FF2B5EF4-FFF2-40B4-BE49-F238E27FC236}">
                    <a16:creationId xmlns:a16="http://schemas.microsoft.com/office/drawing/2014/main" id="{D977FCB7-5970-F24C-B18A-FDEF11DE9BAC}"/>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190" name="TextBox 189">
                <a:extLst>
                  <a:ext uri="{FF2B5EF4-FFF2-40B4-BE49-F238E27FC236}">
                    <a16:creationId xmlns:a16="http://schemas.microsoft.com/office/drawing/2014/main" id="{CDD325CE-4B15-0146-9EF7-6F2D75516790}"/>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191" name="TextBox 190">
                <a:extLst>
                  <a:ext uri="{FF2B5EF4-FFF2-40B4-BE49-F238E27FC236}">
                    <a16:creationId xmlns:a16="http://schemas.microsoft.com/office/drawing/2014/main" id="{433118E7-6DDC-9445-96DA-E668360C7075}"/>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192" name="TextBox 191">
                <a:extLst>
                  <a:ext uri="{FF2B5EF4-FFF2-40B4-BE49-F238E27FC236}">
                    <a16:creationId xmlns:a16="http://schemas.microsoft.com/office/drawing/2014/main" id="{B4664CD5-48DE-9F4D-8EE1-E30C97291C66}"/>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193" name="TextBox 192">
                <a:extLst>
                  <a:ext uri="{FF2B5EF4-FFF2-40B4-BE49-F238E27FC236}">
                    <a16:creationId xmlns:a16="http://schemas.microsoft.com/office/drawing/2014/main" id="{F479502A-04E3-1D4B-AA47-060C1A5678D2}"/>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194" name="TextBox 193">
                <a:extLst>
                  <a:ext uri="{FF2B5EF4-FFF2-40B4-BE49-F238E27FC236}">
                    <a16:creationId xmlns:a16="http://schemas.microsoft.com/office/drawing/2014/main" id="{C345893A-CBD9-5142-8140-84F8C6C260B0}"/>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195" name="TextBox 194">
                <a:extLst>
                  <a:ext uri="{FF2B5EF4-FFF2-40B4-BE49-F238E27FC236}">
                    <a16:creationId xmlns:a16="http://schemas.microsoft.com/office/drawing/2014/main" id="{DAE1C869-C382-B949-A98F-406CB3EDC4CB}"/>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196" name="TextBox 195">
                <a:extLst>
                  <a:ext uri="{FF2B5EF4-FFF2-40B4-BE49-F238E27FC236}">
                    <a16:creationId xmlns:a16="http://schemas.microsoft.com/office/drawing/2014/main" id="{1374BEFB-E938-0A4A-953D-27D85CC42BBC}"/>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197" name="TextBox 196">
                <a:extLst>
                  <a:ext uri="{FF2B5EF4-FFF2-40B4-BE49-F238E27FC236}">
                    <a16:creationId xmlns:a16="http://schemas.microsoft.com/office/drawing/2014/main" id="{39460ADE-0747-D247-BD94-EA3F80FC0F33}"/>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198" name="TextBox 197">
                <a:extLst>
                  <a:ext uri="{FF2B5EF4-FFF2-40B4-BE49-F238E27FC236}">
                    <a16:creationId xmlns:a16="http://schemas.microsoft.com/office/drawing/2014/main" id="{64D1E956-9423-5B4F-A4A3-025F25394D3F}"/>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199" name="TextBox 198">
                <a:extLst>
                  <a:ext uri="{FF2B5EF4-FFF2-40B4-BE49-F238E27FC236}">
                    <a16:creationId xmlns:a16="http://schemas.microsoft.com/office/drawing/2014/main" id="{CFC06EBC-532C-7546-AED9-429C3D60E208}"/>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200" name="TextBox 199">
                <a:extLst>
                  <a:ext uri="{FF2B5EF4-FFF2-40B4-BE49-F238E27FC236}">
                    <a16:creationId xmlns:a16="http://schemas.microsoft.com/office/drawing/2014/main" id="{7655F0C3-94F7-5F45-87EB-E591DE49B87F}"/>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201" name="TextBox 200">
                <a:extLst>
                  <a:ext uri="{FF2B5EF4-FFF2-40B4-BE49-F238E27FC236}">
                    <a16:creationId xmlns:a16="http://schemas.microsoft.com/office/drawing/2014/main" id="{5B27769C-7271-B643-874B-B4B64CE9CDEF}"/>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202" name="TextBox 201">
                <a:extLst>
                  <a:ext uri="{FF2B5EF4-FFF2-40B4-BE49-F238E27FC236}">
                    <a16:creationId xmlns:a16="http://schemas.microsoft.com/office/drawing/2014/main" id="{BDDC64F2-4040-CA42-B896-FBE78DE6C2EE}"/>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203" name="TextBox 202">
                <a:extLst>
                  <a:ext uri="{FF2B5EF4-FFF2-40B4-BE49-F238E27FC236}">
                    <a16:creationId xmlns:a16="http://schemas.microsoft.com/office/drawing/2014/main" id="{A7427C95-4873-AD49-87BD-CD569F54CD32}"/>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204" name="TextBox 203">
                <a:extLst>
                  <a:ext uri="{FF2B5EF4-FFF2-40B4-BE49-F238E27FC236}">
                    <a16:creationId xmlns:a16="http://schemas.microsoft.com/office/drawing/2014/main" id="{7F8B5A64-B27C-3743-9587-CAC9AB0C9002}"/>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205" name="TextBox 204">
                <a:extLst>
                  <a:ext uri="{FF2B5EF4-FFF2-40B4-BE49-F238E27FC236}">
                    <a16:creationId xmlns:a16="http://schemas.microsoft.com/office/drawing/2014/main" id="{FFE7D142-792D-C647-A865-02CCAE13FA15}"/>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206" name="TextBox 205">
                <a:extLst>
                  <a:ext uri="{FF2B5EF4-FFF2-40B4-BE49-F238E27FC236}">
                    <a16:creationId xmlns:a16="http://schemas.microsoft.com/office/drawing/2014/main" id="{213811CE-613B-DC46-88D2-DF777B7D821C}"/>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207" name="TextBox 206">
                <a:extLst>
                  <a:ext uri="{FF2B5EF4-FFF2-40B4-BE49-F238E27FC236}">
                    <a16:creationId xmlns:a16="http://schemas.microsoft.com/office/drawing/2014/main" id="{49E40A21-BB6B-3040-A932-EF2D8AB79DFE}"/>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208" name="TextBox 207">
                <a:extLst>
                  <a:ext uri="{FF2B5EF4-FFF2-40B4-BE49-F238E27FC236}">
                    <a16:creationId xmlns:a16="http://schemas.microsoft.com/office/drawing/2014/main" id="{FD1DBC31-04B4-A04B-BBC2-4FD4E3C70473}"/>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209" name="TextBox 208">
                <a:extLst>
                  <a:ext uri="{FF2B5EF4-FFF2-40B4-BE49-F238E27FC236}">
                    <a16:creationId xmlns:a16="http://schemas.microsoft.com/office/drawing/2014/main" id="{34E4CEAF-EC76-2B4A-B4FF-8E09368542A7}"/>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210" name="TextBox 209">
                <a:extLst>
                  <a:ext uri="{FF2B5EF4-FFF2-40B4-BE49-F238E27FC236}">
                    <a16:creationId xmlns:a16="http://schemas.microsoft.com/office/drawing/2014/main" id="{8E508382-591F-B645-9DB1-6AC74B4D6E2C}"/>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211" name="TextBox 210">
                <a:extLst>
                  <a:ext uri="{FF2B5EF4-FFF2-40B4-BE49-F238E27FC236}">
                    <a16:creationId xmlns:a16="http://schemas.microsoft.com/office/drawing/2014/main" id="{4CA6105C-2CF0-434C-BFD7-E025E7464953}"/>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212" name="Group 211">
              <a:extLst>
                <a:ext uri="{FF2B5EF4-FFF2-40B4-BE49-F238E27FC236}">
                  <a16:creationId xmlns:a16="http://schemas.microsoft.com/office/drawing/2014/main" id="{F1E85A4D-5259-6346-9A58-F006126C0433}"/>
                </a:ext>
              </a:extLst>
            </p:cNvPr>
            <p:cNvGrpSpPr/>
            <p:nvPr/>
          </p:nvGrpSpPr>
          <p:grpSpPr>
            <a:xfrm>
              <a:off x="312121" y="3249394"/>
              <a:ext cx="2197036" cy="1755320"/>
              <a:chOff x="6541100" y="2144990"/>
              <a:chExt cx="627897" cy="751331"/>
            </a:xfrm>
          </p:grpSpPr>
          <p:sp>
            <p:nvSpPr>
              <p:cNvPr id="213" name="TextBox 212">
                <a:extLst>
                  <a:ext uri="{FF2B5EF4-FFF2-40B4-BE49-F238E27FC236}">
                    <a16:creationId xmlns:a16="http://schemas.microsoft.com/office/drawing/2014/main" id="{875DADBD-AB50-EE42-B470-44AE067FC227}"/>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214" name="TextBox 213">
                <a:extLst>
                  <a:ext uri="{FF2B5EF4-FFF2-40B4-BE49-F238E27FC236}">
                    <a16:creationId xmlns:a16="http://schemas.microsoft.com/office/drawing/2014/main" id="{55436360-F076-E148-8D6D-D6BC31296DAB}"/>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215" name="TextBox 214">
                <a:extLst>
                  <a:ext uri="{FF2B5EF4-FFF2-40B4-BE49-F238E27FC236}">
                    <a16:creationId xmlns:a16="http://schemas.microsoft.com/office/drawing/2014/main" id="{2EE506C6-4FEF-F346-A34D-62B91FB009D5}"/>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216" name="TextBox 215">
                <a:extLst>
                  <a:ext uri="{FF2B5EF4-FFF2-40B4-BE49-F238E27FC236}">
                    <a16:creationId xmlns:a16="http://schemas.microsoft.com/office/drawing/2014/main" id="{16BBB3A1-1F7E-924B-BE86-52154FF4092C}"/>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217" name="TextBox 216">
                <a:extLst>
                  <a:ext uri="{FF2B5EF4-FFF2-40B4-BE49-F238E27FC236}">
                    <a16:creationId xmlns:a16="http://schemas.microsoft.com/office/drawing/2014/main" id="{E03434B3-71EE-044A-BA53-90BA79C03DAB}"/>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218" name="TextBox 217">
                <a:extLst>
                  <a:ext uri="{FF2B5EF4-FFF2-40B4-BE49-F238E27FC236}">
                    <a16:creationId xmlns:a16="http://schemas.microsoft.com/office/drawing/2014/main" id="{A85C19EF-1262-E147-93B9-8D69CF63808F}"/>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219" name="TextBox 218">
                <a:extLst>
                  <a:ext uri="{FF2B5EF4-FFF2-40B4-BE49-F238E27FC236}">
                    <a16:creationId xmlns:a16="http://schemas.microsoft.com/office/drawing/2014/main" id="{8F900CC0-07A4-C443-A22C-B4D58551E837}"/>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220" name="TextBox 219">
                <a:extLst>
                  <a:ext uri="{FF2B5EF4-FFF2-40B4-BE49-F238E27FC236}">
                    <a16:creationId xmlns:a16="http://schemas.microsoft.com/office/drawing/2014/main" id="{9BDFB4C6-B98C-BB48-8CE8-48A228122AFE}"/>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221" name="TextBox 220">
                <a:extLst>
                  <a:ext uri="{FF2B5EF4-FFF2-40B4-BE49-F238E27FC236}">
                    <a16:creationId xmlns:a16="http://schemas.microsoft.com/office/drawing/2014/main" id="{77E3519D-DD3E-5C48-B506-0D5FC456B42E}"/>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222" name="TextBox 221">
                <a:extLst>
                  <a:ext uri="{FF2B5EF4-FFF2-40B4-BE49-F238E27FC236}">
                    <a16:creationId xmlns:a16="http://schemas.microsoft.com/office/drawing/2014/main" id="{61C05815-C9D8-B642-9A96-EC7292744D19}"/>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223" name="TextBox 222">
                <a:extLst>
                  <a:ext uri="{FF2B5EF4-FFF2-40B4-BE49-F238E27FC236}">
                    <a16:creationId xmlns:a16="http://schemas.microsoft.com/office/drawing/2014/main" id="{1DC646F2-34F7-BA4F-9928-AA8B0B241346}"/>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224" name="TextBox 223">
                <a:extLst>
                  <a:ext uri="{FF2B5EF4-FFF2-40B4-BE49-F238E27FC236}">
                    <a16:creationId xmlns:a16="http://schemas.microsoft.com/office/drawing/2014/main" id="{8DD47DB3-3841-0C49-B354-01A73328D667}"/>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225" name="TextBox 224">
                <a:extLst>
                  <a:ext uri="{FF2B5EF4-FFF2-40B4-BE49-F238E27FC236}">
                    <a16:creationId xmlns:a16="http://schemas.microsoft.com/office/drawing/2014/main" id="{8010459D-CF9E-C548-8949-81E2D6E046B6}"/>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226" name="TextBox 225">
                <a:extLst>
                  <a:ext uri="{FF2B5EF4-FFF2-40B4-BE49-F238E27FC236}">
                    <a16:creationId xmlns:a16="http://schemas.microsoft.com/office/drawing/2014/main" id="{D4755559-FD11-2D48-8703-90A8A801B9B6}"/>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227" name="TextBox 226">
                <a:extLst>
                  <a:ext uri="{FF2B5EF4-FFF2-40B4-BE49-F238E27FC236}">
                    <a16:creationId xmlns:a16="http://schemas.microsoft.com/office/drawing/2014/main" id="{70091B09-53BB-DF49-BC5D-8C3DE001DCDD}"/>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228" name="TextBox 227">
                <a:extLst>
                  <a:ext uri="{FF2B5EF4-FFF2-40B4-BE49-F238E27FC236}">
                    <a16:creationId xmlns:a16="http://schemas.microsoft.com/office/drawing/2014/main" id="{8644718B-D72E-A54D-831D-F25A0A80C43E}"/>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229" name="TextBox 228">
                <a:extLst>
                  <a:ext uri="{FF2B5EF4-FFF2-40B4-BE49-F238E27FC236}">
                    <a16:creationId xmlns:a16="http://schemas.microsoft.com/office/drawing/2014/main" id="{AFE19EE5-E572-B540-826A-5CB17EDC7F23}"/>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230" name="TextBox 229">
                <a:extLst>
                  <a:ext uri="{FF2B5EF4-FFF2-40B4-BE49-F238E27FC236}">
                    <a16:creationId xmlns:a16="http://schemas.microsoft.com/office/drawing/2014/main" id="{E2C62874-CB31-304B-A718-68D63F234707}"/>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231" name="TextBox 230">
                <a:extLst>
                  <a:ext uri="{FF2B5EF4-FFF2-40B4-BE49-F238E27FC236}">
                    <a16:creationId xmlns:a16="http://schemas.microsoft.com/office/drawing/2014/main" id="{49B926AD-3DB4-E34F-8480-7895D865BBE1}"/>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232" name="TextBox 231">
                <a:extLst>
                  <a:ext uri="{FF2B5EF4-FFF2-40B4-BE49-F238E27FC236}">
                    <a16:creationId xmlns:a16="http://schemas.microsoft.com/office/drawing/2014/main" id="{60F54ECB-D993-7A4E-8FDE-4284EB27698B}"/>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233" name="TextBox 232">
                <a:extLst>
                  <a:ext uri="{FF2B5EF4-FFF2-40B4-BE49-F238E27FC236}">
                    <a16:creationId xmlns:a16="http://schemas.microsoft.com/office/drawing/2014/main" id="{3F711B8D-AAB6-D940-B576-C1F7C1176EAF}"/>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234" name="TextBox 233">
                <a:extLst>
                  <a:ext uri="{FF2B5EF4-FFF2-40B4-BE49-F238E27FC236}">
                    <a16:creationId xmlns:a16="http://schemas.microsoft.com/office/drawing/2014/main" id="{694A6AD2-B5F3-E74C-9676-05BC9E16E3DF}"/>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235" name="TextBox 234">
                <a:extLst>
                  <a:ext uri="{FF2B5EF4-FFF2-40B4-BE49-F238E27FC236}">
                    <a16:creationId xmlns:a16="http://schemas.microsoft.com/office/drawing/2014/main" id="{5B4BED59-E0C7-D447-AAE1-445D6D108EEB}"/>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236" name="TextBox 235">
                <a:extLst>
                  <a:ext uri="{FF2B5EF4-FFF2-40B4-BE49-F238E27FC236}">
                    <a16:creationId xmlns:a16="http://schemas.microsoft.com/office/drawing/2014/main" id="{733E6CB9-5163-CB41-94F8-1068D8D29596}"/>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237" name="Group 236">
              <a:extLst>
                <a:ext uri="{FF2B5EF4-FFF2-40B4-BE49-F238E27FC236}">
                  <a16:creationId xmlns:a16="http://schemas.microsoft.com/office/drawing/2014/main" id="{8A67F649-A164-D74A-AC2A-AD6EA4BD3EC7}"/>
                </a:ext>
              </a:extLst>
            </p:cNvPr>
            <p:cNvGrpSpPr/>
            <p:nvPr/>
          </p:nvGrpSpPr>
          <p:grpSpPr>
            <a:xfrm>
              <a:off x="2791342" y="4226199"/>
              <a:ext cx="2197036" cy="1755320"/>
              <a:chOff x="6541100" y="2144990"/>
              <a:chExt cx="627897" cy="751331"/>
            </a:xfrm>
          </p:grpSpPr>
          <p:sp>
            <p:nvSpPr>
              <p:cNvPr id="238" name="TextBox 237">
                <a:extLst>
                  <a:ext uri="{FF2B5EF4-FFF2-40B4-BE49-F238E27FC236}">
                    <a16:creationId xmlns:a16="http://schemas.microsoft.com/office/drawing/2014/main" id="{775A5B4A-5478-B74D-8214-9D349E108593}"/>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239" name="TextBox 238">
                <a:extLst>
                  <a:ext uri="{FF2B5EF4-FFF2-40B4-BE49-F238E27FC236}">
                    <a16:creationId xmlns:a16="http://schemas.microsoft.com/office/drawing/2014/main" id="{D228F972-FE49-3046-8D96-17787764EB4E}"/>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240" name="TextBox 239">
                <a:extLst>
                  <a:ext uri="{FF2B5EF4-FFF2-40B4-BE49-F238E27FC236}">
                    <a16:creationId xmlns:a16="http://schemas.microsoft.com/office/drawing/2014/main" id="{E3915899-33C8-F143-A923-48FBC28AF7F9}"/>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241" name="TextBox 240">
                <a:extLst>
                  <a:ext uri="{FF2B5EF4-FFF2-40B4-BE49-F238E27FC236}">
                    <a16:creationId xmlns:a16="http://schemas.microsoft.com/office/drawing/2014/main" id="{D564746F-E6B4-4C46-8A7D-795746D9052D}"/>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242" name="TextBox 241">
                <a:extLst>
                  <a:ext uri="{FF2B5EF4-FFF2-40B4-BE49-F238E27FC236}">
                    <a16:creationId xmlns:a16="http://schemas.microsoft.com/office/drawing/2014/main" id="{3EF79BBF-CAA0-E742-AE93-ABD9CFF4BA95}"/>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243" name="TextBox 242">
                <a:extLst>
                  <a:ext uri="{FF2B5EF4-FFF2-40B4-BE49-F238E27FC236}">
                    <a16:creationId xmlns:a16="http://schemas.microsoft.com/office/drawing/2014/main" id="{D9FE823F-C5FB-044A-97B6-E91415CFDFEC}"/>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244" name="TextBox 243">
                <a:extLst>
                  <a:ext uri="{FF2B5EF4-FFF2-40B4-BE49-F238E27FC236}">
                    <a16:creationId xmlns:a16="http://schemas.microsoft.com/office/drawing/2014/main" id="{63176564-9249-0C4E-8FD6-95F2804DCB09}"/>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245" name="TextBox 244">
                <a:extLst>
                  <a:ext uri="{FF2B5EF4-FFF2-40B4-BE49-F238E27FC236}">
                    <a16:creationId xmlns:a16="http://schemas.microsoft.com/office/drawing/2014/main" id="{E11C36FA-3236-9141-9224-1D6D602FD895}"/>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246" name="TextBox 245">
                <a:extLst>
                  <a:ext uri="{FF2B5EF4-FFF2-40B4-BE49-F238E27FC236}">
                    <a16:creationId xmlns:a16="http://schemas.microsoft.com/office/drawing/2014/main" id="{06BEB123-B09B-DC4C-B83B-0B93CE58375B}"/>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247" name="TextBox 246">
                <a:extLst>
                  <a:ext uri="{FF2B5EF4-FFF2-40B4-BE49-F238E27FC236}">
                    <a16:creationId xmlns:a16="http://schemas.microsoft.com/office/drawing/2014/main" id="{8829C3C3-4D60-9E40-B024-A5D5E01F28C1}"/>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248" name="TextBox 247">
                <a:extLst>
                  <a:ext uri="{FF2B5EF4-FFF2-40B4-BE49-F238E27FC236}">
                    <a16:creationId xmlns:a16="http://schemas.microsoft.com/office/drawing/2014/main" id="{7AF64859-55AB-6D4B-A71D-76A115B57AD9}"/>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249" name="TextBox 248">
                <a:extLst>
                  <a:ext uri="{FF2B5EF4-FFF2-40B4-BE49-F238E27FC236}">
                    <a16:creationId xmlns:a16="http://schemas.microsoft.com/office/drawing/2014/main" id="{D68F9481-16AF-754F-AEE3-E3094F0A146A}"/>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250" name="TextBox 249">
                <a:extLst>
                  <a:ext uri="{FF2B5EF4-FFF2-40B4-BE49-F238E27FC236}">
                    <a16:creationId xmlns:a16="http://schemas.microsoft.com/office/drawing/2014/main" id="{7213D463-6207-C54B-9AB4-B4715C29EA2A}"/>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251" name="TextBox 250">
                <a:extLst>
                  <a:ext uri="{FF2B5EF4-FFF2-40B4-BE49-F238E27FC236}">
                    <a16:creationId xmlns:a16="http://schemas.microsoft.com/office/drawing/2014/main" id="{23BCDD2D-E765-594D-8F44-EAAEF545AA80}"/>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252" name="TextBox 251">
                <a:extLst>
                  <a:ext uri="{FF2B5EF4-FFF2-40B4-BE49-F238E27FC236}">
                    <a16:creationId xmlns:a16="http://schemas.microsoft.com/office/drawing/2014/main" id="{A8DEFF44-E4E5-3B4D-AA3E-AE098E195072}"/>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253" name="TextBox 252">
                <a:extLst>
                  <a:ext uri="{FF2B5EF4-FFF2-40B4-BE49-F238E27FC236}">
                    <a16:creationId xmlns:a16="http://schemas.microsoft.com/office/drawing/2014/main" id="{1AEF25CE-59AD-144A-AE81-7B277A0C038F}"/>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254" name="TextBox 253">
                <a:extLst>
                  <a:ext uri="{FF2B5EF4-FFF2-40B4-BE49-F238E27FC236}">
                    <a16:creationId xmlns:a16="http://schemas.microsoft.com/office/drawing/2014/main" id="{D1DA3347-FD62-324B-889A-3DA8498AAC86}"/>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255" name="TextBox 254">
                <a:extLst>
                  <a:ext uri="{FF2B5EF4-FFF2-40B4-BE49-F238E27FC236}">
                    <a16:creationId xmlns:a16="http://schemas.microsoft.com/office/drawing/2014/main" id="{CDA376A7-0F5A-4149-8066-50E6EAB0E296}"/>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256" name="TextBox 255">
                <a:extLst>
                  <a:ext uri="{FF2B5EF4-FFF2-40B4-BE49-F238E27FC236}">
                    <a16:creationId xmlns:a16="http://schemas.microsoft.com/office/drawing/2014/main" id="{D8E399C3-BA15-2540-9D35-DB264C51D26A}"/>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257" name="TextBox 256">
                <a:extLst>
                  <a:ext uri="{FF2B5EF4-FFF2-40B4-BE49-F238E27FC236}">
                    <a16:creationId xmlns:a16="http://schemas.microsoft.com/office/drawing/2014/main" id="{5CF68FD1-A7A5-1344-AABE-D75E81CE8836}"/>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258" name="TextBox 257">
                <a:extLst>
                  <a:ext uri="{FF2B5EF4-FFF2-40B4-BE49-F238E27FC236}">
                    <a16:creationId xmlns:a16="http://schemas.microsoft.com/office/drawing/2014/main" id="{D1CE7213-67BE-BE43-9049-C47B26A61E17}"/>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259" name="TextBox 258">
                <a:extLst>
                  <a:ext uri="{FF2B5EF4-FFF2-40B4-BE49-F238E27FC236}">
                    <a16:creationId xmlns:a16="http://schemas.microsoft.com/office/drawing/2014/main" id="{07392035-CFF5-D841-9698-38C20628DF1F}"/>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260" name="TextBox 259">
                <a:extLst>
                  <a:ext uri="{FF2B5EF4-FFF2-40B4-BE49-F238E27FC236}">
                    <a16:creationId xmlns:a16="http://schemas.microsoft.com/office/drawing/2014/main" id="{83574EE9-109F-AC45-954F-B562BCA3701A}"/>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261" name="TextBox 260">
                <a:extLst>
                  <a:ext uri="{FF2B5EF4-FFF2-40B4-BE49-F238E27FC236}">
                    <a16:creationId xmlns:a16="http://schemas.microsoft.com/office/drawing/2014/main" id="{41113D1C-E393-DD4C-94B0-EF75BA1990B2}"/>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262" name="Group 261">
              <a:extLst>
                <a:ext uri="{FF2B5EF4-FFF2-40B4-BE49-F238E27FC236}">
                  <a16:creationId xmlns:a16="http://schemas.microsoft.com/office/drawing/2014/main" id="{C4707EA2-D9D6-884B-8612-0A0F4071279A}"/>
                </a:ext>
              </a:extLst>
            </p:cNvPr>
            <p:cNvGrpSpPr/>
            <p:nvPr/>
          </p:nvGrpSpPr>
          <p:grpSpPr>
            <a:xfrm>
              <a:off x="2374964" y="3042567"/>
              <a:ext cx="2197036" cy="1755320"/>
              <a:chOff x="6541100" y="2144990"/>
              <a:chExt cx="627897" cy="751331"/>
            </a:xfrm>
          </p:grpSpPr>
          <p:sp>
            <p:nvSpPr>
              <p:cNvPr id="263" name="TextBox 262">
                <a:extLst>
                  <a:ext uri="{FF2B5EF4-FFF2-40B4-BE49-F238E27FC236}">
                    <a16:creationId xmlns:a16="http://schemas.microsoft.com/office/drawing/2014/main" id="{1609D64E-690C-4445-8561-3DBFA1C3DB08}"/>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264" name="TextBox 263">
                <a:extLst>
                  <a:ext uri="{FF2B5EF4-FFF2-40B4-BE49-F238E27FC236}">
                    <a16:creationId xmlns:a16="http://schemas.microsoft.com/office/drawing/2014/main" id="{C5120E26-3919-2A4D-BC6C-CC8EEC16687A}"/>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265" name="TextBox 264">
                <a:extLst>
                  <a:ext uri="{FF2B5EF4-FFF2-40B4-BE49-F238E27FC236}">
                    <a16:creationId xmlns:a16="http://schemas.microsoft.com/office/drawing/2014/main" id="{1AF7D22D-0F54-4643-8166-CBFB6A4D71A9}"/>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266" name="TextBox 265">
                <a:extLst>
                  <a:ext uri="{FF2B5EF4-FFF2-40B4-BE49-F238E27FC236}">
                    <a16:creationId xmlns:a16="http://schemas.microsoft.com/office/drawing/2014/main" id="{12A29570-CA5B-AE48-B7C4-57562461984F}"/>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267" name="TextBox 266">
                <a:extLst>
                  <a:ext uri="{FF2B5EF4-FFF2-40B4-BE49-F238E27FC236}">
                    <a16:creationId xmlns:a16="http://schemas.microsoft.com/office/drawing/2014/main" id="{D6401A54-89E5-1F44-804F-D40B8CB1F9B9}"/>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268" name="TextBox 267">
                <a:extLst>
                  <a:ext uri="{FF2B5EF4-FFF2-40B4-BE49-F238E27FC236}">
                    <a16:creationId xmlns:a16="http://schemas.microsoft.com/office/drawing/2014/main" id="{FDF38706-A0E9-FF4D-B400-76809498A59E}"/>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269" name="TextBox 268">
                <a:extLst>
                  <a:ext uri="{FF2B5EF4-FFF2-40B4-BE49-F238E27FC236}">
                    <a16:creationId xmlns:a16="http://schemas.microsoft.com/office/drawing/2014/main" id="{25A5870D-2420-C14D-9694-F0D2055A7DF3}"/>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270" name="TextBox 269">
                <a:extLst>
                  <a:ext uri="{FF2B5EF4-FFF2-40B4-BE49-F238E27FC236}">
                    <a16:creationId xmlns:a16="http://schemas.microsoft.com/office/drawing/2014/main" id="{07E14F47-8200-7843-8F56-FC20E025BEC2}"/>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271" name="TextBox 270">
                <a:extLst>
                  <a:ext uri="{FF2B5EF4-FFF2-40B4-BE49-F238E27FC236}">
                    <a16:creationId xmlns:a16="http://schemas.microsoft.com/office/drawing/2014/main" id="{CA6ACF70-0E2A-C245-95A9-23172CD1C774}"/>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272" name="TextBox 271">
                <a:extLst>
                  <a:ext uri="{FF2B5EF4-FFF2-40B4-BE49-F238E27FC236}">
                    <a16:creationId xmlns:a16="http://schemas.microsoft.com/office/drawing/2014/main" id="{4B420139-8151-0B42-947F-918A2CA63E45}"/>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273" name="TextBox 272">
                <a:extLst>
                  <a:ext uri="{FF2B5EF4-FFF2-40B4-BE49-F238E27FC236}">
                    <a16:creationId xmlns:a16="http://schemas.microsoft.com/office/drawing/2014/main" id="{9DFBE6F5-DB12-F64D-80BF-4CE4F930D859}"/>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274" name="TextBox 273">
                <a:extLst>
                  <a:ext uri="{FF2B5EF4-FFF2-40B4-BE49-F238E27FC236}">
                    <a16:creationId xmlns:a16="http://schemas.microsoft.com/office/drawing/2014/main" id="{6A3AC6B3-606A-0A4B-967F-00CE89E7AA3D}"/>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275" name="TextBox 274">
                <a:extLst>
                  <a:ext uri="{FF2B5EF4-FFF2-40B4-BE49-F238E27FC236}">
                    <a16:creationId xmlns:a16="http://schemas.microsoft.com/office/drawing/2014/main" id="{DD878BBA-9818-4E47-AB3F-F647522B9263}"/>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276" name="TextBox 275">
                <a:extLst>
                  <a:ext uri="{FF2B5EF4-FFF2-40B4-BE49-F238E27FC236}">
                    <a16:creationId xmlns:a16="http://schemas.microsoft.com/office/drawing/2014/main" id="{9942D23D-10A3-CC4C-831C-F57B560D4ABD}"/>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277" name="TextBox 276">
                <a:extLst>
                  <a:ext uri="{FF2B5EF4-FFF2-40B4-BE49-F238E27FC236}">
                    <a16:creationId xmlns:a16="http://schemas.microsoft.com/office/drawing/2014/main" id="{A7699BA2-CC97-8642-BE99-E6413833D351}"/>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278" name="TextBox 277">
                <a:extLst>
                  <a:ext uri="{FF2B5EF4-FFF2-40B4-BE49-F238E27FC236}">
                    <a16:creationId xmlns:a16="http://schemas.microsoft.com/office/drawing/2014/main" id="{423ABA04-626A-A047-9152-6EE07216E181}"/>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279" name="TextBox 278">
                <a:extLst>
                  <a:ext uri="{FF2B5EF4-FFF2-40B4-BE49-F238E27FC236}">
                    <a16:creationId xmlns:a16="http://schemas.microsoft.com/office/drawing/2014/main" id="{A0BEA8FA-B7F7-FE46-B730-7669B4A84A50}"/>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280" name="TextBox 279">
                <a:extLst>
                  <a:ext uri="{FF2B5EF4-FFF2-40B4-BE49-F238E27FC236}">
                    <a16:creationId xmlns:a16="http://schemas.microsoft.com/office/drawing/2014/main" id="{F1B446DE-FAB4-094E-823E-1F60157022A2}"/>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281" name="TextBox 280">
                <a:extLst>
                  <a:ext uri="{FF2B5EF4-FFF2-40B4-BE49-F238E27FC236}">
                    <a16:creationId xmlns:a16="http://schemas.microsoft.com/office/drawing/2014/main" id="{CCDF18F4-3FE1-CC47-9287-881CC5B1C3DD}"/>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282" name="TextBox 281">
                <a:extLst>
                  <a:ext uri="{FF2B5EF4-FFF2-40B4-BE49-F238E27FC236}">
                    <a16:creationId xmlns:a16="http://schemas.microsoft.com/office/drawing/2014/main" id="{EDDFEE68-4408-7743-9FC9-16503C5994E8}"/>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283" name="TextBox 282">
                <a:extLst>
                  <a:ext uri="{FF2B5EF4-FFF2-40B4-BE49-F238E27FC236}">
                    <a16:creationId xmlns:a16="http://schemas.microsoft.com/office/drawing/2014/main" id="{2839949A-1D63-2744-B9C3-4466F499F5B8}"/>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284" name="TextBox 283">
                <a:extLst>
                  <a:ext uri="{FF2B5EF4-FFF2-40B4-BE49-F238E27FC236}">
                    <a16:creationId xmlns:a16="http://schemas.microsoft.com/office/drawing/2014/main" id="{3BF54049-4BA9-154B-8B9B-FB6DD8DEB5FD}"/>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285" name="TextBox 284">
                <a:extLst>
                  <a:ext uri="{FF2B5EF4-FFF2-40B4-BE49-F238E27FC236}">
                    <a16:creationId xmlns:a16="http://schemas.microsoft.com/office/drawing/2014/main" id="{CEA61E26-97F5-2248-B982-4F6894CDBE5E}"/>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286" name="TextBox 285">
                <a:extLst>
                  <a:ext uri="{FF2B5EF4-FFF2-40B4-BE49-F238E27FC236}">
                    <a16:creationId xmlns:a16="http://schemas.microsoft.com/office/drawing/2014/main" id="{0401F36D-FC23-C349-A792-DC9FD31E1C6B}"/>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287" name="Group 286">
              <a:extLst>
                <a:ext uri="{FF2B5EF4-FFF2-40B4-BE49-F238E27FC236}">
                  <a16:creationId xmlns:a16="http://schemas.microsoft.com/office/drawing/2014/main" id="{C8A4DA0D-6F7B-E54A-938A-414E7343A6DE}"/>
                </a:ext>
              </a:extLst>
            </p:cNvPr>
            <p:cNvGrpSpPr/>
            <p:nvPr/>
          </p:nvGrpSpPr>
          <p:grpSpPr>
            <a:xfrm>
              <a:off x="1673679" y="1698632"/>
              <a:ext cx="4961165" cy="2432502"/>
              <a:chOff x="6541100" y="2144990"/>
              <a:chExt cx="627897" cy="751331"/>
            </a:xfrm>
          </p:grpSpPr>
          <p:sp>
            <p:nvSpPr>
              <p:cNvPr id="288" name="TextBox 287">
                <a:extLst>
                  <a:ext uri="{FF2B5EF4-FFF2-40B4-BE49-F238E27FC236}">
                    <a16:creationId xmlns:a16="http://schemas.microsoft.com/office/drawing/2014/main" id="{B5EBCF97-27F5-BB47-83A9-C92AC3D4CC84}"/>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289" name="TextBox 288">
                <a:extLst>
                  <a:ext uri="{FF2B5EF4-FFF2-40B4-BE49-F238E27FC236}">
                    <a16:creationId xmlns:a16="http://schemas.microsoft.com/office/drawing/2014/main" id="{E9F7C8D6-41C0-EE4A-B177-F03394CFDA21}"/>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290" name="TextBox 289">
                <a:extLst>
                  <a:ext uri="{FF2B5EF4-FFF2-40B4-BE49-F238E27FC236}">
                    <a16:creationId xmlns:a16="http://schemas.microsoft.com/office/drawing/2014/main" id="{1A5CA65C-8A61-B74E-B685-2C6B0F38DDFD}"/>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291" name="TextBox 290">
                <a:extLst>
                  <a:ext uri="{FF2B5EF4-FFF2-40B4-BE49-F238E27FC236}">
                    <a16:creationId xmlns:a16="http://schemas.microsoft.com/office/drawing/2014/main" id="{60E54671-67C1-0341-8C88-45E5DF717B7E}"/>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292" name="TextBox 291">
                <a:extLst>
                  <a:ext uri="{FF2B5EF4-FFF2-40B4-BE49-F238E27FC236}">
                    <a16:creationId xmlns:a16="http://schemas.microsoft.com/office/drawing/2014/main" id="{BD8A80EA-C8AB-8546-9A51-3C0A23E2B796}"/>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293" name="TextBox 292">
                <a:extLst>
                  <a:ext uri="{FF2B5EF4-FFF2-40B4-BE49-F238E27FC236}">
                    <a16:creationId xmlns:a16="http://schemas.microsoft.com/office/drawing/2014/main" id="{B75F79C8-DB7D-C046-AA05-C0BD7149E6E3}"/>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294" name="TextBox 293">
                <a:extLst>
                  <a:ext uri="{FF2B5EF4-FFF2-40B4-BE49-F238E27FC236}">
                    <a16:creationId xmlns:a16="http://schemas.microsoft.com/office/drawing/2014/main" id="{24F50E2A-E33E-B342-B6D2-D3000C9F8676}"/>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295" name="TextBox 294">
                <a:extLst>
                  <a:ext uri="{FF2B5EF4-FFF2-40B4-BE49-F238E27FC236}">
                    <a16:creationId xmlns:a16="http://schemas.microsoft.com/office/drawing/2014/main" id="{5A747F5A-F6D8-AB4A-A061-A0AD427FB5FA}"/>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296" name="TextBox 295">
                <a:extLst>
                  <a:ext uri="{FF2B5EF4-FFF2-40B4-BE49-F238E27FC236}">
                    <a16:creationId xmlns:a16="http://schemas.microsoft.com/office/drawing/2014/main" id="{03A9DA8F-C9C3-1045-9C2E-A0F045F3074E}"/>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297" name="TextBox 296">
                <a:extLst>
                  <a:ext uri="{FF2B5EF4-FFF2-40B4-BE49-F238E27FC236}">
                    <a16:creationId xmlns:a16="http://schemas.microsoft.com/office/drawing/2014/main" id="{725676F8-0C9E-DD4C-B111-D110E581533A}"/>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298" name="TextBox 297">
                <a:extLst>
                  <a:ext uri="{FF2B5EF4-FFF2-40B4-BE49-F238E27FC236}">
                    <a16:creationId xmlns:a16="http://schemas.microsoft.com/office/drawing/2014/main" id="{7B050CA9-21F5-2144-8F71-96956677EBEC}"/>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299" name="TextBox 298">
                <a:extLst>
                  <a:ext uri="{FF2B5EF4-FFF2-40B4-BE49-F238E27FC236}">
                    <a16:creationId xmlns:a16="http://schemas.microsoft.com/office/drawing/2014/main" id="{A0FC756C-D11E-4445-882A-8286A2DCD64E}"/>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300" name="TextBox 299">
                <a:extLst>
                  <a:ext uri="{FF2B5EF4-FFF2-40B4-BE49-F238E27FC236}">
                    <a16:creationId xmlns:a16="http://schemas.microsoft.com/office/drawing/2014/main" id="{CAADF15E-3CB8-CF4C-92A5-F86BF4435943}"/>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301" name="TextBox 300">
                <a:extLst>
                  <a:ext uri="{FF2B5EF4-FFF2-40B4-BE49-F238E27FC236}">
                    <a16:creationId xmlns:a16="http://schemas.microsoft.com/office/drawing/2014/main" id="{F319EF29-B47B-9149-AFD7-BE864B90CEAA}"/>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302" name="TextBox 301">
                <a:extLst>
                  <a:ext uri="{FF2B5EF4-FFF2-40B4-BE49-F238E27FC236}">
                    <a16:creationId xmlns:a16="http://schemas.microsoft.com/office/drawing/2014/main" id="{54ED9015-4172-2741-9D6B-A4D5A3D64409}"/>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303" name="TextBox 302">
                <a:extLst>
                  <a:ext uri="{FF2B5EF4-FFF2-40B4-BE49-F238E27FC236}">
                    <a16:creationId xmlns:a16="http://schemas.microsoft.com/office/drawing/2014/main" id="{3F31DB3D-967A-5044-9666-9C7EECC02C8B}"/>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304" name="TextBox 303">
                <a:extLst>
                  <a:ext uri="{FF2B5EF4-FFF2-40B4-BE49-F238E27FC236}">
                    <a16:creationId xmlns:a16="http://schemas.microsoft.com/office/drawing/2014/main" id="{4495A37D-5BC3-0C46-A78A-2A2AEFCB2972}"/>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305" name="TextBox 304">
                <a:extLst>
                  <a:ext uri="{FF2B5EF4-FFF2-40B4-BE49-F238E27FC236}">
                    <a16:creationId xmlns:a16="http://schemas.microsoft.com/office/drawing/2014/main" id="{FC2DC325-561A-0846-81EB-FDF62118E7C4}"/>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306" name="TextBox 305">
                <a:extLst>
                  <a:ext uri="{FF2B5EF4-FFF2-40B4-BE49-F238E27FC236}">
                    <a16:creationId xmlns:a16="http://schemas.microsoft.com/office/drawing/2014/main" id="{6214401D-FF67-254F-AD37-D0C812A5AF14}"/>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307" name="TextBox 306">
                <a:extLst>
                  <a:ext uri="{FF2B5EF4-FFF2-40B4-BE49-F238E27FC236}">
                    <a16:creationId xmlns:a16="http://schemas.microsoft.com/office/drawing/2014/main" id="{40AA54FD-6E83-ED4B-9E9D-00D1A2084624}"/>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308" name="TextBox 307">
                <a:extLst>
                  <a:ext uri="{FF2B5EF4-FFF2-40B4-BE49-F238E27FC236}">
                    <a16:creationId xmlns:a16="http://schemas.microsoft.com/office/drawing/2014/main" id="{2189EB6A-7DE9-B543-87DA-9F407FAC51EB}"/>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309" name="TextBox 308">
                <a:extLst>
                  <a:ext uri="{FF2B5EF4-FFF2-40B4-BE49-F238E27FC236}">
                    <a16:creationId xmlns:a16="http://schemas.microsoft.com/office/drawing/2014/main" id="{0DEBCDCF-A990-FE40-8B5D-392ED0E9022C}"/>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310" name="TextBox 309">
                <a:extLst>
                  <a:ext uri="{FF2B5EF4-FFF2-40B4-BE49-F238E27FC236}">
                    <a16:creationId xmlns:a16="http://schemas.microsoft.com/office/drawing/2014/main" id="{8A111F6B-252D-9447-8065-0FE58E878934}"/>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311" name="TextBox 310">
                <a:extLst>
                  <a:ext uri="{FF2B5EF4-FFF2-40B4-BE49-F238E27FC236}">
                    <a16:creationId xmlns:a16="http://schemas.microsoft.com/office/drawing/2014/main" id="{655FE447-140A-5841-B826-81339E84C99D}"/>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312" name="Group 311">
              <a:extLst>
                <a:ext uri="{FF2B5EF4-FFF2-40B4-BE49-F238E27FC236}">
                  <a16:creationId xmlns:a16="http://schemas.microsoft.com/office/drawing/2014/main" id="{E62C28B1-8380-5041-B701-2C7B42EA8186}"/>
                </a:ext>
              </a:extLst>
            </p:cNvPr>
            <p:cNvGrpSpPr/>
            <p:nvPr/>
          </p:nvGrpSpPr>
          <p:grpSpPr>
            <a:xfrm rot="20610678">
              <a:off x="6716725" y="3984177"/>
              <a:ext cx="2931823" cy="647009"/>
              <a:chOff x="6541100" y="2144990"/>
              <a:chExt cx="627897" cy="751331"/>
            </a:xfrm>
          </p:grpSpPr>
          <p:sp>
            <p:nvSpPr>
              <p:cNvPr id="313" name="TextBox 312">
                <a:extLst>
                  <a:ext uri="{FF2B5EF4-FFF2-40B4-BE49-F238E27FC236}">
                    <a16:creationId xmlns:a16="http://schemas.microsoft.com/office/drawing/2014/main" id="{803DFEE9-31C9-2141-B5F8-3EE60293657D}"/>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314" name="TextBox 313">
                <a:extLst>
                  <a:ext uri="{FF2B5EF4-FFF2-40B4-BE49-F238E27FC236}">
                    <a16:creationId xmlns:a16="http://schemas.microsoft.com/office/drawing/2014/main" id="{6FFC2A18-C341-A845-B21C-0B43E6E2BDAC}"/>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315" name="TextBox 314">
                <a:extLst>
                  <a:ext uri="{FF2B5EF4-FFF2-40B4-BE49-F238E27FC236}">
                    <a16:creationId xmlns:a16="http://schemas.microsoft.com/office/drawing/2014/main" id="{AA27F2D0-AD14-3643-AD69-7CF6B01C77A4}"/>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316" name="TextBox 315">
                <a:extLst>
                  <a:ext uri="{FF2B5EF4-FFF2-40B4-BE49-F238E27FC236}">
                    <a16:creationId xmlns:a16="http://schemas.microsoft.com/office/drawing/2014/main" id="{90BAEA11-A863-E74D-91E3-FF04C684F3D4}"/>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317" name="TextBox 316">
                <a:extLst>
                  <a:ext uri="{FF2B5EF4-FFF2-40B4-BE49-F238E27FC236}">
                    <a16:creationId xmlns:a16="http://schemas.microsoft.com/office/drawing/2014/main" id="{F99ECE53-8735-AF42-9DB0-E2A4460F5074}"/>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318" name="TextBox 317">
                <a:extLst>
                  <a:ext uri="{FF2B5EF4-FFF2-40B4-BE49-F238E27FC236}">
                    <a16:creationId xmlns:a16="http://schemas.microsoft.com/office/drawing/2014/main" id="{272F4096-95DB-9547-B52F-F078F3282D36}"/>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319" name="TextBox 318">
                <a:extLst>
                  <a:ext uri="{FF2B5EF4-FFF2-40B4-BE49-F238E27FC236}">
                    <a16:creationId xmlns:a16="http://schemas.microsoft.com/office/drawing/2014/main" id="{3E7CB033-898F-2343-82CF-7911EFACF062}"/>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320" name="TextBox 319">
                <a:extLst>
                  <a:ext uri="{FF2B5EF4-FFF2-40B4-BE49-F238E27FC236}">
                    <a16:creationId xmlns:a16="http://schemas.microsoft.com/office/drawing/2014/main" id="{B7003290-2B1C-4C40-965F-F5B39AC490B1}"/>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321" name="TextBox 320">
                <a:extLst>
                  <a:ext uri="{FF2B5EF4-FFF2-40B4-BE49-F238E27FC236}">
                    <a16:creationId xmlns:a16="http://schemas.microsoft.com/office/drawing/2014/main" id="{C9AB2F5B-418B-C142-8953-63716C0024BB}"/>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322" name="TextBox 321">
                <a:extLst>
                  <a:ext uri="{FF2B5EF4-FFF2-40B4-BE49-F238E27FC236}">
                    <a16:creationId xmlns:a16="http://schemas.microsoft.com/office/drawing/2014/main" id="{CA2D0628-AAC9-1E46-AB83-B7DFA7429D6D}"/>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323" name="TextBox 322">
                <a:extLst>
                  <a:ext uri="{FF2B5EF4-FFF2-40B4-BE49-F238E27FC236}">
                    <a16:creationId xmlns:a16="http://schemas.microsoft.com/office/drawing/2014/main" id="{414E2F46-1960-DA40-B07C-7A9F6B725918}"/>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324" name="TextBox 323">
                <a:extLst>
                  <a:ext uri="{FF2B5EF4-FFF2-40B4-BE49-F238E27FC236}">
                    <a16:creationId xmlns:a16="http://schemas.microsoft.com/office/drawing/2014/main" id="{AC3144E0-1902-7E42-B5F2-1413B24DCF6A}"/>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325" name="TextBox 324">
                <a:extLst>
                  <a:ext uri="{FF2B5EF4-FFF2-40B4-BE49-F238E27FC236}">
                    <a16:creationId xmlns:a16="http://schemas.microsoft.com/office/drawing/2014/main" id="{4BE7EC81-F931-584A-9574-F08C24570B3C}"/>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326" name="TextBox 325">
                <a:extLst>
                  <a:ext uri="{FF2B5EF4-FFF2-40B4-BE49-F238E27FC236}">
                    <a16:creationId xmlns:a16="http://schemas.microsoft.com/office/drawing/2014/main" id="{E74FE69D-9598-2A4C-95B5-0280AD0E394E}"/>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327" name="TextBox 326">
                <a:extLst>
                  <a:ext uri="{FF2B5EF4-FFF2-40B4-BE49-F238E27FC236}">
                    <a16:creationId xmlns:a16="http://schemas.microsoft.com/office/drawing/2014/main" id="{7941321A-51E0-114A-ADDE-61E01B908EBD}"/>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328" name="TextBox 327">
                <a:extLst>
                  <a:ext uri="{FF2B5EF4-FFF2-40B4-BE49-F238E27FC236}">
                    <a16:creationId xmlns:a16="http://schemas.microsoft.com/office/drawing/2014/main" id="{30A2F750-AFD4-3E43-83DD-B3209050E098}"/>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329" name="TextBox 328">
                <a:extLst>
                  <a:ext uri="{FF2B5EF4-FFF2-40B4-BE49-F238E27FC236}">
                    <a16:creationId xmlns:a16="http://schemas.microsoft.com/office/drawing/2014/main" id="{7AC43D0B-7B5E-2840-87F2-74C271A5AA82}"/>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330" name="TextBox 329">
                <a:extLst>
                  <a:ext uri="{FF2B5EF4-FFF2-40B4-BE49-F238E27FC236}">
                    <a16:creationId xmlns:a16="http://schemas.microsoft.com/office/drawing/2014/main" id="{8B6F26C5-7511-F441-8C4D-3B9D19BBF98D}"/>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331" name="TextBox 330">
                <a:extLst>
                  <a:ext uri="{FF2B5EF4-FFF2-40B4-BE49-F238E27FC236}">
                    <a16:creationId xmlns:a16="http://schemas.microsoft.com/office/drawing/2014/main" id="{EBE377C3-37C6-804A-A3A6-3E392320695E}"/>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332" name="TextBox 331">
                <a:extLst>
                  <a:ext uri="{FF2B5EF4-FFF2-40B4-BE49-F238E27FC236}">
                    <a16:creationId xmlns:a16="http://schemas.microsoft.com/office/drawing/2014/main" id="{4728B323-2FF4-3A49-9F04-90D58D61B31A}"/>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333" name="TextBox 332">
                <a:extLst>
                  <a:ext uri="{FF2B5EF4-FFF2-40B4-BE49-F238E27FC236}">
                    <a16:creationId xmlns:a16="http://schemas.microsoft.com/office/drawing/2014/main" id="{4C50592A-C982-F047-9E45-D04D0965EF3D}"/>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334" name="TextBox 333">
                <a:extLst>
                  <a:ext uri="{FF2B5EF4-FFF2-40B4-BE49-F238E27FC236}">
                    <a16:creationId xmlns:a16="http://schemas.microsoft.com/office/drawing/2014/main" id="{302EA90B-11A4-1F47-AD2B-EE335FF8AD9D}"/>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335" name="TextBox 334">
                <a:extLst>
                  <a:ext uri="{FF2B5EF4-FFF2-40B4-BE49-F238E27FC236}">
                    <a16:creationId xmlns:a16="http://schemas.microsoft.com/office/drawing/2014/main" id="{BFC4008E-2C00-8C4C-9DF4-6A38D45E7667}"/>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336" name="TextBox 335">
                <a:extLst>
                  <a:ext uri="{FF2B5EF4-FFF2-40B4-BE49-F238E27FC236}">
                    <a16:creationId xmlns:a16="http://schemas.microsoft.com/office/drawing/2014/main" id="{428A9FD5-75C5-8A47-82C7-3271128FA7AD}"/>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337" name="Group 336">
              <a:extLst>
                <a:ext uri="{FF2B5EF4-FFF2-40B4-BE49-F238E27FC236}">
                  <a16:creationId xmlns:a16="http://schemas.microsoft.com/office/drawing/2014/main" id="{C05CD4C8-467D-E642-935B-A97B863D296B}"/>
                </a:ext>
              </a:extLst>
            </p:cNvPr>
            <p:cNvGrpSpPr/>
            <p:nvPr/>
          </p:nvGrpSpPr>
          <p:grpSpPr>
            <a:xfrm rot="20610678">
              <a:off x="7456953" y="4191702"/>
              <a:ext cx="2931823" cy="647009"/>
              <a:chOff x="6541100" y="2144990"/>
              <a:chExt cx="627897" cy="751331"/>
            </a:xfrm>
          </p:grpSpPr>
          <p:sp>
            <p:nvSpPr>
              <p:cNvPr id="338" name="TextBox 337">
                <a:extLst>
                  <a:ext uri="{FF2B5EF4-FFF2-40B4-BE49-F238E27FC236}">
                    <a16:creationId xmlns:a16="http://schemas.microsoft.com/office/drawing/2014/main" id="{2AFBA716-4CF1-B94A-AC69-E40A885B30E0}"/>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339" name="TextBox 338">
                <a:extLst>
                  <a:ext uri="{FF2B5EF4-FFF2-40B4-BE49-F238E27FC236}">
                    <a16:creationId xmlns:a16="http://schemas.microsoft.com/office/drawing/2014/main" id="{9B57AA21-4B2B-8E4D-A3EC-28C0DBAD793A}"/>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340" name="TextBox 339">
                <a:extLst>
                  <a:ext uri="{FF2B5EF4-FFF2-40B4-BE49-F238E27FC236}">
                    <a16:creationId xmlns:a16="http://schemas.microsoft.com/office/drawing/2014/main" id="{0DA98285-3044-A64E-BFCA-9CB86C69BBA2}"/>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341" name="TextBox 340">
                <a:extLst>
                  <a:ext uri="{FF2B5EF4-FFF2-40B4-BE49-F238E27FC236}">
                    <a16:creationId xmlns:a16="http://schemas.microsoft.com/office/drawing/2014/main" id="{9BC716BD-03B3-814B-B5BE-C63DE908C78C}"/>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342" name="TextBox 341">
                <a:extLst>
                  <a:ext uri="{FF2B5EF4-FFF2-40B4-BE49-F238E27FC236}">
                    <a16:creationId xmlns:a16="http://schemas.microsoft.com/office/drawing/2014/main" id="{A71F8B8B-7D7A-CD49-94D0-865ABB3F4A72}"/>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343" name="TextBox 342">
                <a:extLst>
                  <a:ext uri="{FF2B5EF4-FFF2-40B4-BE49-F238E27FC236}">
                    <a16:creationId xmlns:a16="http://schemas.microsoft.com/office/drawing/2014/main" id="{49D921F1-3B9C-F542-955A-8BBACFDB6E6B}"/>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344" name="TextBox 343">
                <a:extLst>
                  <a:ext uri="{FF2B5EF4-FFF2-40B4-BE49-F238E27FC236}">
                    <a16:creationId xmlns:a16="http://schemas.microsoft.com/office/drawing/2014/main" id="{A7A84C40-D832-E642-98A2-814E2ECE46B1}"/>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345" name="TextBox 344">
                <a:extLst>
                  <a:ext uri="{FF2B5EF4-FFF2-40B4-BE49-F238E27FC236}">
                    <a16:creationId xmlns:a16="http://schemas.microsoft.com/office/drawing/2014/main" id="{2AC3199F-862F-E44D-8F4E-EE21D06467EB}"/>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346" name="TextBox 345">
                <a:extLst>
                  <a:ext uri="{FF2B5EF4-FFF2-40B4-BE49-F238E27FC236}">
                    <a16:creationId xmlns:a16="http://schemas.microsoft.com/office/drawing/2014/main" id="{772A6939-5FD5-2148-AECC-FE8A6E0B140A}"/>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347" name="TextBox 346">
                <a:extLst>
                  <a:ext uri="{FF2B5EF4-FFF2-40B4-BE49-F238E27FC236}">
                    <a16:creationId xmlns:a16="http://schemas.microsoft.com/office/drawing/2014/main" id="{C2C5D942-6610-D746-AA01-7E2A6D11D43F}"/>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348" name="TextBox 347">
                <a:extLst>
                  <a:ext uri="{FF2B5EF4-FFF2-40B4-BE49-F238E27FC236}">
                    <a16:creationId xmlns:a16="http://schemas.microsoft.com/office/drawing/2014/main" id="{CBE91A5E-5656-E949-AF96-123D23496D41}"/>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349" name="TextBox 348">
                <a:extLst>
                  <a:ext uri="{FF2B5EF4-FFF2-40B4-BE49-F238E27FC236}">
                    <a16:creationId xmlns:a16="http://schemas.microsoft.com/office/drawing/2014/main" id="{DB6026D1-0653-BA42-8BA9-D9F1FD7D6863}"/>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350" name="TextBox 349">
                <a:extLst>
                  <a:ext uri="{FF2B5EF4-FFF2-40B4-BE49-F238E27FC236}">
                    <a16:creationId xmlns:a16="http://schemas.microsoft.com/office/drawing/2014/main" id="{7953587E-32BB-F242-B09A-5B2938BC7F56}"/>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351" name="TextBox 350">
                <a:extLst>
                  <a:ext uri="{FF2B5EF4-FFF2-40B4-BE49-F238E27FC236}">
                    <a16:creationId xmlns:a16="http://schemas.microsoft.com/office/drawing/2014/main" id="{FB1A2AE7-5A85-EA42-8B99-7889DE6C617E}"/>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352" name="TextBox 351">
                <a:extLst>
                  <a:ext uri="{FF2B5EF4-FFF2-40B4-BE49-F238E27FC236}">
                    <a16:creationId xmlns:a16="http://schemas.microsoft.com/office/drawing/2014/main" id="{E791ED98-0C28-2D4D-9385-60F89BF5E31A}"/>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353" name="TextBox 352">
                <a:extLst>
                  <a:ext uri="{FF2B5EF4-FFF2-40B4-BE49-F238E27FC236}">
                    <a16:creationId xmlns:a16="http://schemas.microsoft.com/office/drawing/2014/main" id="{83029445-D626-A74C-8D63-777F8374E61D}"/>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354" name="TextBox 353">
                <a:extLst>
                  <a:ext uri="{FF2B5EF4-FFF2-40B4-BE49-F238E27FC236}">
                    <a16:creationId xmlns:a16="http://schemas.microsoft.com/office/drawing/2014/main" id="{F0C6C000-0714-2A4B-82BF-83E533BDA162}"/>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355" name="TextBox 354">
                <a:extLst>
                  <a:ext uri="{FF2B5EF4-FFF2-40B4-BE49-F238E27FC236}">
                    <a16:creationId xmlns:a16="http://schemas.microsoft.com/office/drawing/2014/main" id="{C14C41CB-224C-A94F-85EC-A67BD61A9DF1}"/>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356" name="TextBox 355">
                <a:extLst>
                  <a:ext uri="{FF2B5EF4-FFF2-40B4-BE49-F238E27FC236}">
                    <a16:creationId xmlns:a16="http://schemas.microsoft.com/office/drawing/2014/main" id="{B3823FBD-A307-5C4F-8822-B751987A2B31}"/>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357" name="TextBox 356">
                <a:extLst>
                  <a:ext uri="{FF2B5EF4-FFF2-40B4-BE49-F238E27FC236}">
                    <a16:creationId xmlns:a16="http://schemas.microsoft.com/office/drawing/2014/main" id="{3441FD43-CA17-9E4E-8E6C-1EB022E48786}"/>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358" name="TextBox 357">
                <a:extLst>
                  <a:ext uri="{FF2B5EF4-FFF2-40B4-BE49-F238E27FC236}">
                    <a16:creationId xmlns:a16="http://schemas.microsoft.com/office/drawing/2014/main" id="{37CFE51E-77DC-3543-A2E7-DEE2AA122134}"/>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359" name="TextBox 358">
                <a:extLst>
                  <a:ext uri="{FF2B5EF4-FFF2-40B4-BE49-F238E27FC236}">
                    <a16:creationId xmlns:a16="http://schemas.microsoft.com/office/drawing/2014/main" id="{EC8A3EBD-A3AF-AA44-B07C-286CA7EA0A27}"/>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360" name="TextBox 359">
                <a:extLst>
                  <a:ext uri="{FF2B5EF4-FFF2-40B4-BE49-F238E27FC236}">
                    <a16:creationId xmlns:a16="http://schemas.microsoft.com/office/drawing/2014/main" id="{A32156DE-85E0-AF47-B10D-A4F3EF8B767F}"/>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361" name="TextBox 360">
                <a:extLst>
                  <a:ext uri="{FF2B5EF4-FFF2-40B4-BE49-F238E27FC236}">
                    <a16:creationId xmlns:a16="http://schemas.microsoft.com/office/drawing/2014/main" id="{9C9677A7-17D1-1045-A953-F2FB34974FB9}"/>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362" name="Group 361">
              <a:extLst>
                <a:ext uri="{FF2B5EF4-FFF2-40B4-BE49-F238E27FC236}">
                  <a16:creationId xmlns:a16="http://schemas.microsoft.com/office/drawing/2014/main" id="{A3300322-FB1F-4148-ADDB-823822DBBE2D}"/>
                </a:ext>
              </a:extLst>
            </p:cNvPr>
            <p:cNvGrpSpPr/>
            <p:nvPr/>
          </p:nvGrpSpPr>
          <p:grpSpPr>
            <a:xfrm rot="20610678">
              <a:off x="7220768" y="4254975"/>
              <a:ext cx="798466" cy="647009"/>
              <a:chOff x="6541100" y="2144990"/>
              <a:chExt cx="627897" cy="751331"/>
            </a:xfrm>
          </p:grpSpPr>
          <p:sp>
            <p:nvSpPr>
              <p:cNvPr id="363" name="TextBox 362">
                <a:extLst>
                  <a:ext uri="{FF2B5EF4-FFF2-40B4-BE49-F238E27FC236}">
                    <a16:creationId xmlns:a16="http://schemas.microsoft.com/office/drawing/2014/main" id="{1F6C5A90-5E25-8A43-A956-4C9AD5D2A949}"/>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364" name="TextBox 363">
                <a:extLst>
                  <a:ext uri="{FF2B5EF4-FFF2-40B4-BE49-F238E27FC236}">
                    <a16:creationId xmlns:a16="http://schemas.microsoft.com/office/drawing/2014/main" id="{CD4664E4-726F-434B-9838-FF0A34530BC6}"/>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365" name="TextBox 364">
                <a:extLst>
                  <a:ext uri="{FF2B5EF4-FFF2-40B4-BE49-F238E27FC236}">
                    <a16:creationId xmlns:a16="http://schemas.microsoft.com/office/drawing/2014/main" id="{72D556C2-2595-004D-886A-0A7CA6B97B46}"/>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366" name="TextBox 365">
                <a:extLst>
                  <a:ext uri="{FF2B5EF4-FFF2-40B4-BE49-F238E27FC236}">
                    <a16:creationId xmlns:a16="http://schemas.microsoft.com/office/drawing/2014/main" id="{5D2A6B37-11A9-1C4C-9E40-5C19A6996C23}"/>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367" name="TextBox 366">
                <a:extLst>
                  <a:ext uri="{FF2B5EF4-FFF2-40B4-BE49-F238E27FC236}">
                    <a16:creationId xmlns:a16="http://schemas.microsoft.com/office/drawing/2014/main" id="{7F76D7DB-9809-8F49-8BAF-83FC2DBDED3B}"/>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368" name="TextBox 367">
                <a:extLst>
                  <a:ext uri="{FF2B5EF4-FFF2-40B4-BE49-F238E27FC236}">
                    <a16:creationId xmlns:a16="http://schemas.microsoft.com/office/drawing/2014/main" id="{AB3C7AE2-9BAD-EF49-B68E-267CBF3A33BF}"/>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369" name="TextBox 368">
                <a:extLst>
                  <a:ext uri="{FF2B5EF4-FFF2-40B4-BE49-F238E27FC236}">
                    <a16:creationId xmlns:a16="http://schemas.microsoft.com/office/drawing/2014/main" id="{64D32B0F-893C-2B42-A9F1-D7CC853020FE}"/>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370" name="TextBox 369">
                <a:extLst>
                  <a:ext uri="{FF2B5EF4-FFF2-40B4-BE49-F238E27FC236}">
                    <a16:creationId xmlns:a16="http://schemas.microsoft.com/office/drawing/2014/main" id="{E37DEC46-415A-804C-9232-BDF8DCA75619}"/>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371" name="TextBox 370">
                <a:extLst>
                  <a:ext uri="{FF2B5EF4-FFF2-40B4-BE49-F238E27FC236}">
                    <a16:creationId xmlns:a16="http://schemas.microsoft.com/office/drawing/2014/main" id="{ABF4CCF7-D21E-9846-B0C2-AF8E92DC989E}"/>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372" name="TextBox 371">
                <a:extLst>
                  <a:ext uri="{FF2B5EF4-FFF2-40B4-BE49-F238E27FC236}">
                    <a16:creationId xmlns:a16="http://schemas.microsoft.com/office/drawing/2014/main" id="{98509A7B-056E-2141-9734-F75E45FB84E4}"/>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373" name="TextBox 372">
                <a:extLst>
                  <a:ext uri="{FF2B5EF4-FFF2-40B4-BE49-F238E27FC236}">
                    <a16:creationId xmlns:a16="http://schemas.microsoft.com/office/drawing/2014/main" id="{4F872611-B1A5-E74A-A63D-F1E67CDF0B5D}"/>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374" name="TextBox 373">
                <a:extLst>
                  <a:ext uri="{FF2B5EF4-FFF2-40B4-BE49-F238E27FC236}">
                    <a16:creationId xmlns:a16="http://schemas.microsoft.com/office/drawing/2014/main" id="{87223B9C-DCD5-3B4F-80E6-B3EE175F1F3A}"/>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375" name="TextBox 374">
                <a:extLst>
                  <a:ext uri="{FF2B5EF4-FFF2-40B4-BE49-F238E27FC236}">
                    <a16:creationId xmlns:a16="http://schemas.microsoft.com/office/drawing/2014/main" id="{ACDE2024-D8B7-DD4C-B164-01C6372918B8}"/>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376" name="TextBox 375">
                <a:extLst>
                  <a:ext uri="{FF2B5EF4-FFF2-40B4-BE49-F238E27FC236}">
                    <a16:creationId xmlns:a16="http://schemas.microsoft.com/office/drawing/2014/main" id="{5C161F5C-38D1-C045-891D-996C8FAC5B26}"/>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377" name="TextBox 376">
                <a:extLst>
                  <a:ext uri="{FF2B5EF4-FFF2-40B4-BE49-F238E27FC236}">
                    <a16:creationId xmlns:a16="http://schemas.microsoft.com/office/drawing/2014/main" id="{868C0F81-E2F6-054C-B7D6-030459A76F71}"/>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378" name="TextBox 377">
                <a:extLst>
                  <a:ext uri="{FF2B5EF4-FFF2-40B4-BE49-F238E27FC236}">
                    <a16:creationId xmlns:a16="http://schemas.microsoft.com/office/drawing/2014/main" id="{D6DD521D-091C-3B47-AA2E-77057E8EC605}"/>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379" name="TextBox 378">
                <a:extLst>
                  <a:ext uri="{FF2B5EF4-FFF2-40B4-BE49-F238E27FC236}">
                    <a16:creationId xmlns:a16="http://schemas.microsoft.com/office/drawing/2014/main" id="{AACFE748-3EDA-9941-B6F9-7BDA43C31934}"/>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380" name="TextBox 379">
                <a:extLst>
                  <a:ext uri="{FF2B5EF4-FFF2-40B4-BE49-F238E27FC236}">
                    <a16:creationId xmlns:a16="http://schemas.microsoft.com/office/drawing/2014/main" id="{14ED4AB7-FD5E-FA44-A1FB-6A77F1D1B2E2}"/>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381" name="TextBox 380">
                <a:extLst>
                  <a:ext uri="{FF2B5EF4-FFF2-40B4-BE49-F238E27FC236}">
                    <a16:creationId xmlns:a16="http://schemas.microsoft.com/office/drawing/2014/main" id="{BAEC54C8-859C-8D46-BF8A-4DA24B7899F0}"/>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382" name="TextBox 381">
                <a:extLst>
                  <a:ext uri="{FF2B5EF4-FFF2-40B4-BE49-F238E27FC236}">
                    <a16:creationId xmlns:a16="http://schemas.microsoft.com/office/drawing/2014/main" id="{61631FB6-B37E-6F4D-92BB-A8CE8B935511}"/>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383" name="TextBox 382">
                <a:extLst>
                  <a:ext uri="{FF2B5EF4-FFF2-40B4-BE49-F238E27FC236}">
                    <a16:creationId xmlns:a16="http://schemas.microsoft.com/office/drawing/2014/main" id="{DF316833-0A3B-0A44-9123-3D10F432BF8C}"/>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384" name="TextBox 383">
                <a:extLst>
                  <a:ext uri="{FF2B5EF4-FFF2-40B4-BE49-F238E27FC236}">
                    <a16:creationId xmlns:a16="http://schemas.microsoft.com/office/drawing/2014/main" id="{30364707-D995-984D-A36A-390938CB9294}"/>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385" name="TextBox 384">
                <a:extLst>
                  <a:ext uri="{FF2B5EF4-FFF2-40B4-BE49-F238E27FC236}">
                    <a16:creationId xmlns:a16="http://schemas.microsoft.com/office/drawing/2014/main" id="{583C40D3-379D-864C-A4BF-3F7733BE6101}"/>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386" name="TextBox 385">
                <a:extLst>
                  <a:ext uri="{FF2B5EF4-FFF2-40B4-BE49-F238E27FC236}">
                    <a16:creationId xmlns:a16="http://schemas.microsoft.com/office/drawing/2014/main" id="{D8DAF35D-D146-6247-B617-B1FDCA34A099}"/>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387" name="Group 386">
              <a:extLst>
                <a:ext uri="{FF2B5EF4-FFF2-40B4-BE49-F238E27FC236}">
                  <a16:creationId xmlns:a16="http://schemas.microsoft.com/office/drawing/2014/main" id="{349FDBEA-72B6-0A46-929C-12268E32629F}"/>
                </a:ext>
              </a:extLst>
            </p:cNvPr>
            <p:cNvGrpSpPr/>
            <p:nvPr/>
          </p:nvGrpSpPr>
          <p:grpSpPr>
            <a:xfrm>
              <a:off x="460861" y="3929749"/>
              <a:ext cx="4259879" cy="2300950"/>
              <a:chOff x="6541100" y="2144990"/>
              <a:chExt cx="627897" cy="751331"/>
            </a:xfrm>
          </p:grpSpPr>
          <p:sp>
            <p:nvSpPr>
              <p:cNvPr id="388" name="TextBox 387">
                <a:extLst>
                  <a:ext uri="{FF2B5EF4-FFF2-40B4-BE49-F238E27FC236}">
                    <a16:creationId xmlns:a16="http://schemas.microsoft.com/office/drawing/2014/main" id="{719A7C1B-7242-074B-BFD3-F2CB5F33CCC1}"/>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389" name="TextBox 388">
                <a:extLst>
                  <a:ext uri="{FF2B5EF4-FFF2-40B4-BE49-F238E27FC236}">
                    <a16:creationId xmlns:a16="http://schemas.microsoft.com/office/drawing/2014/main" id="{42013335-0423-244A-8CCA-BFF65BB6E3C0}"/>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390" name="TextBox 389">
                <a:extLst>
                  <a:ext uri="{FF2B5EF4-FFF2-40B4-BE49-F238E27FC236}">
                    <a16:creationId xmlns:a16="http://schemas.microsoft.com/office/drawing/2014/main" id="{9896C34B-07CF-F14F-A92C-CC89EABCF59C}"/>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391" name="TextBox 390">
                <a:extLst>
                  <a:ext uri="{FF2B5EF4-FFF2-40B4-BE49-F238E27FC236}">
                    <a16:creationId xmlns:a16="http://schemas.microsoft.com/office/drawing/2014/main" id="{34DE3E4B-5536-D047-B483-1721D938B93C}"/>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392" name="TextBox 391">
                <a:extLst>
                  <a:ext uri="{FF2B5EF4-FFF2-40B4-BE49-F238E27FC236}">
                    <a16:creationId xmlns:a16="http://schemas.microsoft.com/office/drawing/2014/main" id="{58EBD787-9C5C-ED4C-A0C5-D4C544BF7FAE}"/>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393" name="TextBox 392">
                <a:extLst>
                  <a:ext uri="{FF2B5EF4-FFF2-40B4-BE49-F238E27FC236}">
                    <a16:creationId xmlns:a16="http://schemas.microsoft.com/office/drawing/2014/main" id="{01A76221-A845-3048-A26A-072CC3DDB408}"/>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394" name="TextBox 393">
                <a:extLst>
                  <a:ext uri="{FF2B5EF4-FFF2-40B4-BE49-F238E27FC236}">
                    <a16:creationId xmlns:a16="http://schemas.microsoft.com/office/drawing/2014/main" id="{411FC071-A128-4F4C-B303-D7318DDA671E}"/>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395" name="TextBox 394">
                <a:extLst>
                  <a:ext uri="{FF2B5EF4-FFF2-40B4-BE49-F238E27FC236}">
                    <a16:creationId xmlns:a16="http://schemas.microsoft.com/office/drawing/2014/main" id="{ADB0235A-9B81-A040-B5AE-603C9CFD01C5}"/>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396" name="TextBox 395">
                <a:extLst>
                  <a:ext uri="{FF2B5EF4-FFF2-40B4-BE49-F238E27FC236}">
                    <a16:creationId xmlns:a16="http://schemas.microsoft.com/office/drawing/2014/main" id="{ED89AC40-7D8C-3849-B432-4F6373F96751}"/>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397" name="TextBox 396">
                <a:extLst>
                  <a:ext uri="{FF2B5EF4-FFF2-40B4-BE49-F238E27FC236}">
                    <a16:creationId xmlns:a16="http://schemas.microsoft.com/office/drawing/2014/main" id="{AE76759B-15B3-364A-A88F-88093C63037B}"/>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398" name="TextBox 397">
                <a:extLst>
                  <a:ext uri="{FF2B5EF4-FFF2-40B4-BE49-F238E27FC236}">
                    <a16:creationId xmlns:a16="http://schemas.microsoft.com/office/drawing/2014/main" id="{A0B2DBB5-19EE-9443-B8B2-2E5AA82ECCAA}"/>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399" name="TextBox 398">
                <a:extLst>
                  <a:ext uri="{FF2B5EF4-FFF2-40B4-BE49-F238E27FC236}">
                    <a16:creationId xmlns:a16="http://schemas.microsoft.com/office/drawing/2014/main" id="{103EDE69-AB0E-5945-B7EE-CF5200C7BF8E}"/>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400" name="TextBox 399">
                <a:extLst>
                  <a:ext uri="{FF2B5EF4-FFF2-40B4-BE49-F238E27FC236}">
                    <a16:creationId xmlns:a16="http://schemas.microsoft.com/office/drawing/2014/main" id="{2DFB086F-409A-2B4A-ADD8-3BD98F7E66C7}"/>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401" name="TextBox 400">
                <a:extLst>
                  <a:ext uri="{FF2B5EF4-FFF2-40B4-BE49-F238E27FC236}">
                    <a16:creationId xmlns:a16="http://schemas.microsoft.com/office/drawing/2014/main" id="{D12F88E9-7726-294E-906C-DF352FC30788}"/>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402" name="TextBox 401">
                <a:extLst>
                  <a:ext uri="{FF2B5EF4-FFF2-40B4-BE49-F238E27FC236}">
                    <a16:creationId xmlns:a16="http://schemas.microsoft.com/office/drawing/2014/main" id="{C29D137F-668E-5040-BBEB-7781D6DD729B}"/>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403" name="TextBox 402">
                <a:extLst>
                  <a:ext uri="{FF2B5EF4-FFF2-40B4-BE49-F238E27FC236}">
                    <a16:creationId xmlns:a16="http://schemas.microsoft.com/office/drawing/2014/main" id="{D566A641-256F-7140-9FD1-46E9D22A03CC}"/>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404" name="TextBox 403">
                <a:extLst>
                  <a:ext uri="{FF2B5EF4-FFF2-40B4-BE49-F238E27FC236}">
                    <a16:creationId xmlns:a16="http://schemas.microsoft.com/office/drawing/2014/main" id="{93EDA7D9-AF81-884E-A590-FF369FCA16C3}"/>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405" name="TextBox 404">
                <a:extLst>
                  <a:ext uri="{FF2B5EF4-FFF2-40B4-BE49-F238E27FC236}">
                    <a16:creationId xmlns:a16="http://schemas.microsoft.com/office/drawing/2014/main" id="{7F0B189C-DEAD-A746-A00B-F313F416FF58}"/>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406" name="TextBox 405">
                <a:extLst>
                  <a:ext uri="{FF2B5EF4-FFF2-40B4-BE49-F238E27FC236}">
                    <a16:creationId xmlns:a16="http://schemas.microsoft.com/office/drawing/2014/main" id="{523C3C24-1CFB-0642-80A7-B630F9E1EB51}"/>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407" name="TextBox 406">
                <a:extLst>
                  <a:ext uri="{FF2B5EF4-FFF2-40B4-BE49-F238E27FC236}">
                    <a16:creationId xmlns:a16="http://schemas.microsoft.com/office/drawing/2014/main" id="{AE124CDB-CDB3-5F4A-AF34-F66C4F3E9125}"/>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408" name="TextBox 407">
                <a:extLst>
                  <a:ext uri="{FF2B5EF4-FFF2-40B4-BE49-F238E27FC236}">
                    <a16:creationId xmlns:a16="http://schemas.microsoft.com/office/drawing/2014/main" id="{4BDB3368-B9D9-D544-B3EC-FAFB76C6C5F9}"/>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409" name="TextBox 408">
                <a:extLst>
                  <a:ext uri="{FF2B5EF4-FFF2-40B4-BE49-F238E27FC236}">
                    <a16:creationId xmlns:a16="http://schemas.microsoft.com/office/drawing/2014/main" id="{E60CD7F0-6815-1745-9072-4739A7FC2D89}"/>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410" name="TextBox 409">
                <a:extLst>
                  <a:ext uri="{FF2B5EF4-FFF2-40B4-BE49-F238E27FC236}">
                    <a16:creationId xmlns:a16="http://schemas.microsoft.com/office/drawing/2014/main" id="{5F738BBE-AC0B-684F-888A-EBACFB11AF4D}"/>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411" name="TextBox 410">
                <a:extLst>
                  <a:ext uri="{FF2B5EF4-FFF2-40B4-BE49-F238E27FC236}">
                    <a16:creationId xmlns:a16="http://schemas.microsoft.com/office/drawing/2014/main" id="{A3FDD75D-AF7D-C74C-BD23-5238315D6C78}"/>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pic>
        <p:nvPicPr>
          <p:cNvPr id="412" name="Picture 411">
            <a:extLst>
              <a:ext uri="{FF2B5EF4-FFF2-40B4-BE49-F238E27FC236}">
                <a16:creationId xmlns:a16="http://schemas.microsoft.com/office/drawing/2014/main" id="{EA8BCA78-BD64-4547-A10B-F95D68DC57C9}"/>
              </a:ext>
            </a:extLst>
          </p:cNvPr>
          <p:cNvPicPr>
            <a:picLocks noChangeAspect="1"/>
          </p:cNvPicPr>
          <p:nvPr/>
        </p:nvPicPr>
        <p:blipFill rotWithShape="1">
          <a:blip r:embed="rId4"/>
          <a:srcRect b="4604"/>
          <a:stretch/>
        </p:blipFill>
        <p:spPr>
          <a:xfrm>
            <a:off x="0" y="2025252"/>
            <a:ext cx="9144000" cy="4070748"/>
          </a:xfrm>
          <a:prstGeom prst="rect">
            <a:avLst/>
          </a:prstGeom>
        </p:spPr>
      </p:pic>
      <p:sp>
        <p:nvSpPr>
          <p:cNvPr id="413" name="Rounded Rectangle 412">
            <a:extLst>
              <a:ext uri="{FF2B5EF4-FFF2-40B4-BE49-F238E27FC236}">
                <a16:creationId xmlns:a16="http://schemas.microsoft.com/office/drawing/2014/main" id="{59B4E8BA-BEFD-FE47-ABD2-32432385CC47}"/>
              </a:ext>
            </a:extLst>
          </p:cNvPr>
          <p:cNvSpPr/>
          <p:nvPr/>
        </p:nvSpPr>
        <p:spPr>
          <a:xfrm rot="16200000">
            <a:off x="2546915" y="-531755"/>
            <a:ext cx="4067767" cy="912640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Title 3">
            <a:extLst>
              <a:ext uri="{FF2B5EF4-FFF2-40B4-BE49-F238E27FC236}">
                <a16:creationId xmlns:a16="http://schemas.microsoft.com/office/drawing/2014/main" id="{D1805C5E-D19A-3848-B693-7A3EAF2BA893}"/>
              </a:ext>
            </a:extLst>
          </p:cNvPr>
          <p:cNvSpPr>
            <a:spLocks noGrp="1"/>
          </p:cNvSpPr>
          <p:nvPr>
            <p:ph type="title"/>
          </p:nvPr>
        </p:nvSpPr>
        <p:spPr>
          <a:xfrm>
            <a:off x="0" y="868362"/>
            <a:ext cx="9143999" cy="808038"/>
          </a:xfrm>
        </p:spPr>
        <p:txBody>
          <a:bodyPr/>
          <a:lstStyle/>
          <a:p>
            <a:pPr algn="ctr"/>
            <a:r>
              <a:rPr lang="en-US" dirty="0"/>
              <a:t>COVID Nearby: Arbitrary number of queries differing in sizes and regions</a:t>
            </a:r>
          </a:p>
        </p:txBody>
      </p:sp>
    </p:spTree>
    <p:extLst>
      <p:ext uri="{BB962C8B-B14F-4D97-AF65-F5344CB8AC3E}">
        <p14:creationId xmlns:p14="http://schemas.microsoft.com/office/powerpoint/2010/main" val="3688455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24367-3635-C5CE-D4B4-21C894A690CA}"/>
              </a:ext>
            </a:extLst>
          </p:cNvPr>
          <p:cNvSpPr>
            <a:spLocks noGrp="1"/>
          </p:cNvSpPr>
          <p:nvPr>
            <p:ph type="title"/>
          </p:nvPr>
        </p:nvSpPr>
        <p:spPr>
          <a:xfrm>
            <a:off x="215403" y="762000"/>
            <a:ext cx="7886700" cy="994172"/>
          </a:xfrm>
        </p:spPr>
        <p:txBody>
          <a:bodyPr/>
          <a:lstStyle/>
          <a:p>
            <a:r>
              <a:rPr lang="en-US" sz="2800" dirty="0"/>
              <a:t>Big Data and AI are changing every aspect of our lives</a:t>
            </a:r>
          </a:p>
        </p:txBody>
      </p:sp>
      <p:pic>
        <p:nvPicPr>
          <p:cNvPr id="6146" name="Picture 2" descr="Application of AI - Javatpoint">
            <a:extLst>
              <a:ext uri="{FF2B5EF4-FFF2-40B4-BE49-F238E27FC236}">
                <a16:creationId xmlns:a16="http://schemas.microsoft.com/office/drawing/2014/main" id="{120DECAE-DE9D-90CE-F93E-B7EA83A537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153" y="2160784"/>
            <a:ext cx="3969134" cy="3249416"/>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161F8FF4-0F61-5A20-B8EB-0C2FBBF69714}"/>
              </a:ext>
            </a:extLst>
          </p:cNvPr>
          <p:cNvGrpSpPr/>
          <p:nvPr/>
        </p:nvGrpSpPr>
        <p:grpSpPr>
          <a:xfrm>
            <a:off x="5675530" y="2472073"/>
            <a:ext cx="3082314" cy="738664"/>
            <a:chOff x="7974419" y="2682631"/>
            <a:chExt cx="4109756" cy="984885"/>
          </a:xfrm>
        </p:grpSpPr>
        <p:sp>
          <p:nvSpPr>
            <p:cNvPr id="4" name="TextBox 3">
              <a:extLst>
                <a:ext uri="{FF2B5EF4-FFF2-40B4-BE49-F238E27FC236}">
                  <a16:creationId xmlns:a16="http://schemas.microsoft.com/office/drawing/2014/main" id="{70EDE28A-CA5D-8137-CCDB-D41A8F5EF7B5}"/>
                </a:ext>
              </a:extLst>
            </p:cNvPr>
            <p:cNvSpPr txBox="1"/>
            <p:nvPr/>
          </p:nvSpPr>
          <p:spPr>
            <a:xfrm>
              <a:off x="9375739" y="2682631"/>
              <a:ext cx="2708436" cy="984885"/>
            </a:xfrm>
            <a:prstGeom prst="rect">
              <a:avLst/>
            </a:prstGeom>
            <a:noFill/>
            <a:ln>
              <a:solidFill>
                <a:schemeClr val="bg1">
                  <a:lumMod val="50000"/>
                </a:schemeClr>
              </a:solidFill>
            </a:ln>
          </p:spPr>
          <p:txBody>
            <a:bodyPr wrap="none" rtlCol="0">
              <a:spAutoFit/>
            </a:bodyPr>
            <a:lstStyle/>
            <a:p>
              <a:r>
                <a:rPr lang="en-US" sz="1050" dirty="0"/>
                <a:t>Precision medicine</a:t>
              </a:r>
            </a:p>
            <a:p>
              <a:r>
                <a:rPr lang="en-US" sz="1050" dirty="0"/>
                <a:t>Health risk assessment</a:t>
              </a:r>
            </a:p>
            <a:p>
              <a:r>
                <a:rPr lang="en-US" sz="1050" dirty="0"/>
                <a:t>Smart sensors</a:t>
              </a:r>
            </a:p>
            <a:p>
              <a:r>
                <a:rPr lang="en-US" sz="1050" dirty="0"/>
                <a:t>Clinical Diagnosis &amp; Treatment</a:t>
              </a:r>
            </a:p>
          </p:txBody>
        </p:sp>
        <p:cxnSp>
          <p:nvCxnSpPr>
            <p:cNvPr id="9" name="Straight Connector 8">
              <a:extLst>
                <a:ext uri="{FF2B5EF4-FFF2-40B4-BE49-F238E27FC236}">
                  <a16:creationId xmlns:a16="http://schemas.microsoft.com/office/drawing/2014/main" id="{8E26F782-F00A-DE1E-19A9-3E506A1157A7}"/>
                </a:ext>
              </a:extLst>
            </p:cNvPr>
            <p:cNvCxnSpPr>
              <a:cxnSpLocks/>
              <a:stCxn id="4" idx="1"/>
            </p:cNvCxnSpPr>
            <p:nvPr/>
          </p:nvCxnSpPr>
          <p:spPr>
            <a:xfrm flipH="1" flipV="1">
              <a:off x="7974419" y="2987750"/>
              <a:ext cx="1401320" cy="187324"/>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7E7F3B03-4CC8-7126-26AC-B3EAAAED7FCD}"/>
              </a:ext>
            </a:extLst>
          </p:cNvPr>
          <p:cNvGrpSpPr/>
          <p:nvPr/>
        </p:nvGrpSpPr>
        <p:grpSpPr>
          <a:xfrm>
            <a:off x="1112520" y="1835563"/>
            <a:ext cx="2007652" cy="577081"/>
            <a:chOff x="1890400" y="1833950"/>
            <a:chExt cx="2676869" cy="769441"/>
          </a:xfrm>
        </p:grpSpPr>
        <p:sp>
          <p:nvSpPr>
            <p:cNvPr id="5" name="TextBox 4">
              <a:extLst>
                <a:ext uri="{FF2B5EF4-FFF2-40B4-BE49-F238E27FC236}">
                  <a16:creationId xmlns:a16="http://schemas.microsoft.com/office/drawing/2014/main" id="{B14DEFF9-9324-B5A5-1BD3-AC7BAAFA69AB}"/>
                </a:ext>
              </a:extLst>
            </p:cNvPr>
            <p:cNvSpPr txBox="1"/>
            <p:nvPr/>
          </p:nvSpPr>
          <p:spPr>
            <a:xfrm>
              <a:off x="1890400" y="1833950"/>
              <a:ext cx="2276692" cy="769441"/>
            </a:xfrm>
            <a:prstGeom prst="rect">
              <a:avLst/>
            </a:prstGeom>
            <a:noFill/>
            <a:ln>
              <a:solidFill>
                <a:schemeClr val="bg1">
                  <a:lumMod val="50000"/>
                </a:schemeClr>
              </a:solidFill>
            </a:ln>
          </p:spPr>
          <p:txBody>
            <a:bodyPr wrap="none" rtlCol="0">
              <a:spAutoFit/>
            </a:bodyPr>
            <a:lstStyle/>
            <a:p>
              <a:r>
                <a:rPr lang="en-US" sz="1050" dirty="0"/>
                <a:t>Lender’s risk assessment</a:t>
              </a:r>
            </a:p>
            <a:p>
              <a:r>
                <a:rPr lang="en-US" sz="1050" dirty="0"/>
                <a:t>Fraud detection</a:t>
              </a:r>
            </a:p>
            <a:p>
              <a:r>
                <a:rPr lang="en-US" sz="1050" dirty="0"/>
                <a:t>Creditworthiness</a:t>
              </a:r>
            </a:p>
          </p:txBody>
        </p:sp>
        <p:cxnSp>
          <p:nvCxnSpPr>
            <p:cNvPr id="11" name="Straight Connector 10">
              <a:extLst>
                <a:ext uri="{FF2B5EF4-FFF2-40B4-BE49-F238E27FC236}">
                  <a16:creationId xmlns:a16="http://schemas.microsoft.com/office/drawing/2014/main" id="{7BB158B0-3393-731B-0D1B-4B1B128C196C}"/>
                </a:ext>
              </a:extLst>
            </p:cNvPr>
            <p:cNvCxnSpPr>
              <a:cxnSpLocks/>
              <a:endCxn id="5" idx="3"/>
            </p:cNvCxnSpPr>
            <p:nvPr/>
          </p:nvCxnSpPr>
          <p:spPr>
            <a:xfrm flipH="1" flipV="1">
              <a:off x="4167092" y="2218671"/>
              <a:ext cx="400177" cy="353943"/>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038FF4B5-6D90-1FAA-3ADE-BBD7AA916FA4}"/>
              </a:ext>
            </a:extLst>
          </p:cNvPr>
          <p:cNvGrpSpPr/>
          <p:nvPr/>
        </p:nvGrpSpPr>
        <p:grpSpPr>
          <a:xfrm>
            <a:off x="154005" y="3120142"/>
            <a:ext cx="2236069" cy="602221"/>
            <a:chOff x="612380" y="3546723"/>
            <a:chExt cx="2981425" cy="802961"/>
          </a:xfrm>
        </p:grpSpPr>
        <p:sp>
          <p:nvSpPr>
            <p:cNvPr id="6" name="TextBox 5">
              <a:extLst>
                <a:ext uri="{FF2B5EF4-FFF2-40B4-BE49-F238E27FC236}">
                  <a16:creationId xmlns:a16="http://schemas.microsoft.com/office/drawing/2014/main" id="{D35D849D-B45D-D72C-7A9A-0F818657D1E7}"/>
                </a:ext>
              </a:extLst>
            </p:cNvPr>
            <p:cNvSpPr txBox="1"/>
            <p:nvPr/>
          </p:nvSpPr>
          <p:spPr>
            <a:xfrm>
              <a:off x="612380" y="3546723"/>
              <a:ext cx="2729806" cy="769441"/>
            </a:xfrm>
            <a:prstGeom prst="rect">
              <a:avLst/>
            </a:prstGeom>
            <a:noFill/>
            <a:ln>
              <a:solidFill>
                <a:schemeClr val="bg1">
                  <a:lumMod val="50000"/>
                </a:schemeClr>
              </a:solidFill>
            </a:ln>
          </p:spPr>
          <p:txBody>
            <a:bodyPr wrap="none" rtlCol="0">
              <a:spAutoFit/>
            </a:bodyPr>
            <a:lstStyle/>
            <a:p>
              <a:r>
                <a:rPr lang="en-US" sz="1050" dirty="0"/>
                <a:t>Psychological profiling</a:t>
              </a:r>
            </a:p>
            <a:p>
              <a:r>
                <a:rPr lang="en-US" sz="1050" dirty="0"/>
                <a:t>Communication </a:t>
              </a:r>
            </a:p>
            <a:p>
              <a:r>
                <a:rPr lang="en-US" sz="1050" dirty="0"/>
                <a:t> (political, public, and personal)</a:t>
              </a:r>
            </a:p>
          </p:txBody>
        </p:sp>
        <p:cxnSp>
          <p:nvCxnSpPr>
            <p:cNvPr id="15" name="Straight Connector 14">
              <a:extLst>
                <a:ext uri="{FF2B5EF4-FFF2-40B4-BE49-F238E27FC236}">
                  <a16:creationId xmlns:a16="http://schemas.microsoft.com/office/drawing/2014/main" id="{10344FCB-4AC8-8600-FA05-CBFFC7999591}"/>
                </a:ext>
              </a:extLst>
            </p:cNvPr>
            <p:cNvCxnSpPr>
              <a:cxnSpLocks/>
              <a:endCxn id="6" idx="3"/>
            </p:cNvCxnSpPr>
            <p:nvPr/>
          </p:nvCxnSpPr>
          <p:spPr>
            <a:xfrm flipH="1" flipV="1">
              <a:off x="3342186" y="3931444"/>
              <a:ext cx="251619" cy="4182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F6CDDA9D-7571-3D54-C2DF-79C4CAAE75B9}"/>
              </a:ext>
            </a:extLst>
          </p:cNvPr>
          <p:cNvGrpSpPr/>
          <p:nvPr/>
        </p:nvGrpSpPr>
        <p:grpSpPr>
          <a:xfrm>
            <a:off x="451261" y="4554430"/>
            <a:ext cx="2668911" cy="738664"/>
            <a:chOff x="1008721" y="5459106"/>
            <a:chExt cx="3558548" cy="984885"/>
          </a:xfrm>
        </p:grpSpPr>
        <p:sp>
          <p:nvSpPr>
            <p:cNvPr id="7" name="TextBox 6">
              <a:extLst>
                <a:ext uri="{FF2B5EF4-FFF2-40B4-BE49-F238E27FC236}">
                  <a16:creationId xmlns:a16="http://schemas.microsoft.com/office/drawing/2014/main" id="{BF85E90E-B5DB-0B9F-BA97-6CA7ACCDC685}"/>
                </a:ext>
              </a:extLst>
            </p:cNvPr>
            <p:cNvSpPr txBox="1"/>
            <p:nvPr/>
          </p:nvSpPr>
          <p:spPr>
            <a:xfrm>
              <a:off x="1008721" y="5459106"/>
              <a:ext cx="2526761" cy="984885"/>
            </a:xfrm>
            <a:prstGeom prst="rect">
              <a:avLst/>
            </a:prstGeom>
            <a:noFill/>
            <a:ln>
              <a:solidFill>
                <a:schemeClr val="bg1">
                  <a:lumMod val="50000"/>
                </a:schemeClr>
              </a:solidFill>
            </a:ln>
          </p:spPr>
          <p:txBody>
            <a:bodyPr wrap="none" rtlCol="0">
              <a:spAutoFit/>
            </a:bodyPr>
            <a:lstStyle/>
            <a:p>
              <a:r>
                <a:rPr lang="en-US" sz="1050" dirty="0"/>
                <a:t>Autonomous driving cars</a:t>
              </a:r>
            </a:p>
            <a:p>
              <a:r>
                <a:rPr lang="en-US" sz="1050" dirty="0"/>
                <a:t>Diagnostic, surgery, and </a:t>
              </a:r>
            </a:p>
            <a:p>
              <a:r>
                <a:rPr lang="en-US" sz="1050" dirty="0"/>
                <a:t> emergency response robots</a:t>
              </a:r>
            </a:p>
            <a:p>
              <a:endParaRPr lang="en-US" sz="1050" dirty="0"/>
            </a:p>
          </p:txBody>
        </p:sp>
        <p:cxnSp>
          <p:nvCxnSpPr>
            <p:cNvPr id="18" name="Straight Connector 17">
              <a:extLst>
                <a:ext uri="{FF2B5EF4-FFF2-40B4-BE49-F238E27FC236}">
                  <a16:creationId xmlns:a16="http://schemas.microsoft.com/office/drawing/2014/main" id="{2345236E-A7B5-8B6D-85BB-A5A38B2BD89E}"/>
                </a:ext>
              </a:extLst>
            </p:cNvPr>
            <p:cNvCxnSpPr>
              <a:cxnSpLocks/>
              <a:endCxn id="7" idx="3"/>
            </p:cNvCxnSpPr>
            <p:nvPr/>
          </p:nvCxnSpPr>
          <p:spPr>
            <a:xfrm flipH="1" flipV="1">
              <a:off x="3535482" y="5951549"/>
              <a:ext cx="1031787" cy="18343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A33A3306-3B99-65FE-513A-5BBCA54E9126}"/>
              </a:ext>
            </a:extLst>
          </p:cNvPr>
          <p:cNvPicPr>
            <a:picLocks noChangeAspect="1"/>
          </p:cNvPicPr>
          <p:nvPr/>
        </p:nvPicPr>
        <p:blipFill>
          <a:blip r:embed="rId3"/>
          <a:stretch>
            <a:fillRect/>
          </a:stretch>
        </p:blipFill>
        <p:spPr>
          <a:xfrm>
            <a:off x="4262102" y="5508441"/>
            <a:ext cx="3698202" cy="1026242"/>
          </a:xfrm>
          <a:prstGeom prst="rect">
            <a:avLst/>
          </a:prstGeom>
        </p:spPr>
      </p:pic>
      <p:sp>
        <p:nvSpPr>
          <p:cNvPr id="12" name="TextBox 11">
            <a:extLst>
              <a:ext uri="{FF2B5EF4-FFF2-40B4-BE49-F238E27FC236}">
                <a16:creationId xmlns:a16="http://schemas.microsoft.com/office/drawing/2014/main" id="{4FCB7449-6EA7-8D61-6431-DAAF179C6CDB}"/>
              </a:ext>
            </a:extLst>
          </p:cNvPr>
          <p:cNvSpPr txBox="1"/>
          <p:nvPr/>
        </p:nvSpPr>
        <p:spPr>
          <a:xfrm>
            <a:off x="978463" y="5811747"/>
            <a:ext cx="3254417" cy="338554"/>
          </a:xfrm>
          <a:prstGeom prst="rect">
            <a:avLst/>
          </a:prstGeom>
          <a:noFill/>
        </p:spPr>
        <p:txBody>
          <a:bodyPr wrap="none" rtlCol="0">
            <a:spAutoFit/>
          </a:bodyPr>
          <a:lstStyle/>
          <a:p>
            <a:r>
              <a:rPr lang="en-US" sz="1600" dirty="0">
                <a:solidFill>
                  <a:schemeClr val="tx1">
                    <a:lumMod val="75000"/>
                    <a:lumOff val="25000"/>
                  </a:schemeClr>
                </a:solidFill>
              </a:rPr>
              <a:t>McKinsey Global Institute reports:</a:t>
            </a:r>
          </a:p>
        </p:txBody>
      </p:sp>
    </p:spTree>
    <p:extLst>
      <p:ext uri="{BB962C8B-B14F-4D97-AF65-F5344CB8AC3E}">
        <p14:creationId xmlns:p14="http://schemas.microsoft.com/office/powerpoint/2010/main" val="128255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14B65-0BDA-7B4A-ABD1-3FD7B00CB2BF}"/>
              </a:ext>
            </a:extLst>
          </p:cNvPr>
          <p:cNvSpPr>
            <a:spLocks noGrp="1"/>
          </p:cNvSpPr>
          <p:nvPr>
            <p:ph type="sldNum" sz="quarter" idx="10"/>
          </p:nvPr>
        </p:nvSpPr>
        <p:spPr/>
        <p:txBody>
          <a:bodyPr/>
          <a:lstStyle/>
          <a:p>
            <a:pPr>
              <a:defRPr/>
            </a:pPr>
            <a:fld id="{D297BA62-07EA-425A-A066-3036AD4FF93C}" type="slidenum">
              <a:rPr lang="en-US" altLang="en-US" smtClean="0"/>
              <a:pPr>
                <a:defRPr/>
              </a:pPr>
              <a:t>30</a:t>
            </a:fld>
            <a:endParaRPr lang="en-US" altLang="en-US" dirty="0"/>
          </a:p>
        </p:txBody>
      </p:sp>
      <p:pic>
        <p:nvPicPr>
          <p:cNvPr id="6" name="Picture 5" descr="Map&#10;&#10;Description automatically generated">
            <a:extLst>
              <a:ext uri="{FF2B5EF4-FFF2-40B4-BE49-F238E27FC236}">
                <a16:creationId xmlns:a16="http://schemas.microsoft.com/office/drawing/2014/main" id="{7AF553AD-1A0E-DA44-AA8C-C18F280ECD04}"/>
              </a:ext>
            </a:extLst>
          </p:cNvPr>
          <p:cNvPicPr>
            <a:picLocks noChangeAspect="1"/>
          </p:cNvPicPr>
          <p:nvPr/>
        </p:nvPicPr>
        <p:blipFill>
          <a:blip r:embed="rId3"/>
          <a:stretch>
            <a:fillRect/>
          </a:stretch>
        </p:blipFill>
        <p:spPr>
          <a:xfrm>
            <a:off x="0" y="2048714"/>
            <a:ext cx="9144000" cy="4027635"/>
          </a:xfrm>
          <a:prstGeom prst="rect">
            <a:avLst/>
          </a:prstGeom>
        </p:spPr>
      </p:pic>
      <p:pic>
        <p:nvPicPr>
          <p:cNvPr id="412" name="Picture 411">
            <a:extLst>
              <a:ext uri="{FF2B5EF4-FFF2-40B4-BE49-F238E27FC236}">
                <a16:creationId xmlns:a16="http://schemas.microsoft.com/office/drawing/2014/main" id="{EA8BCA78-BD64-4547-A10B-F95D68DC57C9}"/>
              </a:ext>
            </a:extLst>
          </p:cNvPr>
          <p:cNvPicPr>
            <a:picLocks noChangeAspect="1"/>
          </p:cNvPicPr>
          <p:nvPr/>
        </p:nvPicPr>
        <p:blipFill rotWithShape="1">
          <a:blip r:embed="rId4"/>
          <a:srcRect b="4604"/>
          <a:stretch/>
        </p:blipFill>
        <p:spPr>
          <a:xfrm>
            <a:off x="0" y="2025252"/>
            <a:ext cx="9144000" cy="4070748"/>
          </a:xfrm>
          <a:prstGeom prst="rect">
            <a:avLst/>
          </a:prstGeom>
          <a:solidFill>
            <a:srgbClr val="FF0000">
              <a:alpha val="26000"/>
            </a:srgbClr>
          </a:solidFill>
        </p:spPr>
      </p:pic>
      <p:sp>
        <p:nvSpPr>
          <p:cNvPr id="421" name="Freeform 420">
            <a:extLst>
              <a:ext uri="{FF2B5EF4-FFF2-40B4-BE49-F238E27FC236}">
                <a16:creationId xmlns:a16="http://schemas.microsoft.com/office/drawing/2014/main" id="{A608251C-9883-B848-AED3-864B2F679E3A}"/>
              </a:ext>
            </a:extLst>
          </p:cNvPr>
          <p:cNvSpPr/>
          <p:nvPr/>
        </p:nvSpPr>
        <p:spPr>
          <a:xfrm>
            <a:off x="6426200" y="4042870"/>
            <a:ext cx="2726267" cy="1329266"/>
          </a:xfrm>
          <a:custGeom>
            <a:avLst/>
            <a:gdLst>
              <a:gd name="connsiteX0" fmla="*/ 262467 w 2726267"/>
              <a:gd name="connsiteY0" fmla="*/ 609600 h 1329266"/>
              <a:gd name="connsiteX1" fmla="*/ 381000 w 2726267"/>
              <a:gd name="connsiteY1" fmla="*/ 745066 h 1329266"/>
              <a:gd name="connsiteX2" fmla="*/ 694267 w 2726267"/>
              <a:gd name="connsiteY2" fmla="*/ 677333 h 1329266"/>
              <a:gd name="connsiteX3" fmla="*/ 1083733 w 2726267"/>
              <a:gd name="connsiteY3" fmla="*/ 550333 h 1329266"/>
              <a:gd name="connsiteX4" fmla="*/ 1566333 w 2726267"/>
              <a:gd name="connsiteY4" fmla="*/ 381000 h 1329266"/>
              <a:gd name="connsiteX5" fmla="*/ 1828800 w 2726267"/>
              <a:gd name="connsiteY5" fmla="*/ 296333 h 1329266"/>
              <a:gd name="connsiteX6" fmla="*/ 2065867 w 2726267"/>
              <a:gd name="connsiteY6" fmla="*/ 211666 h 1329266"/>
              <a:gd name="connsiteX7" fmla="*/ 2302933 w 2726267"/>
              <a:gd name="connsiteY7" fmla="*/ 228600 h 1329266"/>
              <a:gd name="connsiteX8" fmla="*/ 2514600 w 2726267"/>
              <a:gd name="connsiteY8" fmla="*/ 237066 h 1329266"/>
              <a:gd name="connsiteX9" fmla="*/ 2683933 w 2726267"/>
              <a:gd name="connsiteY9" fmla="*/ 42333 h 1329266"/>
              <a:gd name="connsiteX10" fmla="*/ 2726267 w 2726267"/>
              <a:gd name="connsiteY10" fmla="*/ 0 h 1329266"/>
              <a:gd name="connsiteX11" fmla="*/ 2717800 w 2726267"/>
              <a:gd name="connsiteY11" fmla="*/ 812800 h 1329266"/>
              <a:gd name="connsiteX12" fmla="*/ 2633133 w 2726267"/>
              <a:gd name="connsiteY12" fmla="*/ 863600 h 1329266"/>
              <a:gd name="connsiteX13" fmla="*/ 2472267 w 2726267"/>
              <a:gd name="connsiteY13" fmla="*/ 762000 h 1329266"/>
              <a:gd name="connsiteX14" fmla="*/ 2243667 w 2726267"/>
              <a:gd name="connsiteY14" fmla="*/ 889000 h 1329266"/>
              <a:gd name="connsiteX15" fmla="*/ 1921933 w 2726267"/>
              <a:gd name="connsiteY15" fmla="*/ 1032933 h 1329266"/>
              <a:gd name="connsiteX16" fmla="*/ 1540933 w 2726267"/>
              <a:gd name="connsiteY16" fmla="*/ 1100666 h 1329266"/>
              <a:gd name="connsiteX17" fmla="*/ 1193800 w 2726267"/>
              <a:gd name="connsiteY17" fmla="*/ 1210733 h 1329266"/>
              <a:gd name="connsiteX18" fmla="*/ 889000 w 2726267"/>
              <a:gd name="connsiteY18" fmla="*/ 1143000 h 1329266"/>
              <a:gd name="connsiteX19" fmla="*/ 694267 w 2726267"/>
              <a:gd name="connsiteY19" fmla="*/ 1109133 h 1329266"/>
              <a:gd name="connsiteX20" fmla="*/ 558800 w 2726267"/>
              <a:gd name="connsiteY20" fmla="*/ 1049866 h 1329266"/>
              <a:gd name="connsiteX21" fmla="*/ 431800 w 2726267"/>
              <a:gd name="connsiteY21" fmla="*/ 1117600 h 1329266"/>
              <a:gd name="connsiteX22" fmla="*/ 270933 w 2726267"/>
              <a:gd name="connsiteY22" fmla="*/ 1329266 h 1329266"/>
              <a:gd name="connsiteX23" fmla="*/ 118533 w 2726267"/>
              <a:gd name="connsiteY23" fmla="*/ 1303866 h 1329266"/>
              <a:gd name="connsiteX24" fmla="*/ 0 w 2726267"/>
              <a:gd name="connsiteY24" fmla="*/ 1151466 h 1329266"/>
              <a:gd name="connsiteX25" fmla="*/ 59267 w 2726267"/>
              <a:gd name="connsiteY25" fmla="*/ 1041400 h 1329266"/>
              <a:gd name="connsiteX26" fmla="*/ 169333 w 2726267"/>
              <a:gd name="connsiteY26" fmla="*/ 829733 h 1329266"/>
              <a:gd name="connsiteX27" fmla="*/ 211667 w 2726267"/>
              <a:gd name="connsiteY27" fmla="*/ 728133 h 13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26267" h="1329266">
                <a:moveTo>
                  <a:pt x="262467" y="609600"/>
                </a:moveTo>
                <a:lnTo>
                  <a:pt x="381000" y="745066"/>
                </a:lnTo>
                <a:lnTo>
                  <a:pt x="694267" y="677333"/>
                </a:lnTo>
                <a:lnTo>
                  <a:pt x="1083733" y="550333"/>
                </a:lnTo>
                <a:lnTo>
                  <a:pt x="1566333" y="381000"/>
                </a:lnTo>
                <a:lnTo>
                  <a:pt x="1828800" y="296333"/>
                </a:lnTo>
                <a:lnTo>
                  <a:pt x="2065867" y="211666"/>
                </a:lnTo>
                <a:lnTo>
                  <a:pt x="2302933" y="228600"/>
                </a:lnTo>
                <a:lnTo>
                  <a:pt x="2514600" y="237066"/>
                </a:lnTo>
                <a:lnTo>
                  <a:pt x="2683933" y="42333"/>
                </a:lnTo>
                <a:lnTo>
                  <a:pt x="2726267" y="0"/>
                </a:lnTo>
                <a:cubicBezTo>
                  <a:pt x="2723445" y="270933"/>
                  <a:pt x="2720622" y="541867"/>
                  <a:pt x="2717800" y="812800"/>
                </a:cubicBezTo>
                <a:lnTo>
                  <a:pt x="2633133" y="863600"/>
                </a:lnTo>
                <a:lnTo>
                  <a:pt x="2472267" y="762000"/>
                </a:lnTo>
                <a:lnTo>
                  <a:pt x="2243667" y="889000"/>
                </a:lnTo>
                <a:lnTo>
                  <a:pt x="1921933" y="1032933"/>
                </a:lnTo>
                <a:lnTo>
                  <a:pt x="1540933" y="1100666"/>
                </a:lnTo>
                <a:lnTo>
                  <a:pt x="1193800" y="1210733"/>
                </a:lnTo>
                <a:lnTo>
                  <a:pt x="889000" y="1143000"/>
                </a:lnTo>
                <a:lnTo>
                  <a:pt x="694267" y="1109133"/>
                </a:lnTo>
                <a:lnTo>
                  <a:pt x="558800" y="1049866"/>
                </a:lnTo>
                <a:lnTo>
                  <a:pt x="431800" y="1117600"/>
                </a:lnTo>
                <a:lnTo>
                  <a:pt x="270933" y="1329266"/>
                </a:lnTo>
                <a:lnTo>
                  <a:pt x="118533" y="1303866"/>
                </a:lnTo>
                <a:lnTo>
                  <a:pt x="0" y="1151466"/>
                </a:lnTo>
                <a:lnTo>
                  <a:pt x="59267" y="1041400"/>
                </a:lnTo>
                <a:lnTo>
                  <a:pt x="169333" y="829733"/>
                </a:lnTo>
                <a:lnTo>
                  <a:pt x="211667" y="728133"/>
                </a:lnTo>
              </a:path>
            </a:pathLst>
          </a:custGeom>
          <a:solidFill>
            <a:srgbClr val="FF0000">
              <a:alpha val="29000"/>
            </a:srgb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Freeform 421">
            <a:extLst>
              <a:ext uri="{FF2B5EF4-FFF2-40B4-BE49-F238E27FC236}">
                <a16:creationId xmlns:a16="http://schemas.microsoft.com/office/drawing/2014/main" id="{B4254BF5-9342-064D-9687-B26EC77E79A4}"/>
              </a:ext>
            </a:extLst>
          </p:cNvPr>
          <p:cNvSpPr/>
          <p:nvPr/>
        </p:nvSpPr>
        <p:spPr>
          <a:xfrm>
            <a:off x="7120467" y="2637403"/>
            <a:ext cx="1439333" cy="1117600"/>
          </a:xfrm>
          <a:custGeom>
            <a:avLst/>
            <a:gdLst>
              <a:gd name="connsiteX0" fmla="*/ 67733 w 1439333"/>
              <a:gd name="connsiteY0" fmla="*/ 59267 h 1117600"/>
              <a:gd name="connsiteX1" fmla="*/ 482600 w 1439333"/>
              <a:gd name="connsiteY1" fmla="*/ 169333 h 1117600"/>
              <a:gd name="connsiteX2" fmla="*/ 914400 w 1439333"/>
              <a:gd name="connsiteY2" fmla="*/ 0 h 1117600"/>
              <a:gd name="connsiteX3" fmla="*/ 1439333 w 1439333"/>
              <a:gd name="connsiteY3" fmla="*/ 406400 h 1117600"/>
              <a:gd name="connsiteX4" fmla="*/ 1210733 w 1439333"/>
              <a:gd name="connsiteY4" fmla="*/ 787400 h 1117600"/>
              <a:gd name="connsiteX5" fmla="*/ 719666 w 1439333"/>
              <a:gd name="connsiteY5" fmla="*/ 1058333 h 1117600"/>
              <a:gd name="connsiteX6" fmla="*/ 347133 w 1439333"/>
              <a:gd name="connsiteY6" fmla="*/ 1117600 h 1117600"/>
              <a:gd name="connsiteX7" fmla="*/ 0 w 1439333"/>
              <a:gd name="connsiteY7" fmla="*/ 423333 h 1117600"/>
              <a:gd name="connsiteX8" fmla="*/ 67733 w 1439333"/>
              <a:gd name="connsiteY8" fmla="*/ 59267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333" h="1117600">
                <a:moveTo>
                  <a:pt x="67733" y="59267"/>
                </a:moveTo>
                <a:lnTo>
                  <a:pt x="482600" y="169333"/>
                </a:lnTo>
                <a:lnTo>
                  <a:pt x="914400" y="0"/>
                </a:lnTo>
                <a:lnTo>
                  <a:pt x="1439333" y="406400"/>
                </a:lnTo>
                <a:lnTo>
                  <a:pt x="1210733" y="787400"/>
                </a:lnTo>
                <a:lnTo>
                  <a:pt x="719666" y="1058333"/>
                </a:lnTo>
                <a:lnTo>
                  <a:pt x="347133" y="1117600"/>
                </a:lnTo>
                <a:lnTo>
                  <a:pt x="0" y="423333"/>
                </a:lnTo>
                <a:lnTo>
                  <a:pt x="67733" y="59267"/>
                </a:lnTo>
                <a:close/>
              </a:path>
            </a:pathLst>
          </a:custGeom>
          <a:solidFill>
            <a:srgbClr val="FF0000">
              <a:alpha val="30000"/>
            </a:srgb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Freeform 422">
            <a:extLst>
              <a:ext uri="{FF2B5EF4-FFF2-40B4-BE49-F238E27FC236}">
                <a16:creationId xmlns:a16="http://schemas.microsoft.com/office/drawing/2014/main" id="{60F25D9D-1447-6241-BD4D-DA0661767217}"/>
              </a:ext>
            </a:extLst>
          </p:cNvPr>
          <p:cNvSpPr/>
          <p:nvPr/>
        </p:nvSpPr>
        <p:spPr>
          <a:xfrm>
            <a:off x="990600" y="2823670"/>
            <a:ext cx="982133" cy="728133"/>
          </a:xfrm>
          <a:custGeom>
            <a:avLst/>
            <a:gdLst>
              <a:gd name="connsiteX0" fmla="*/ 59267 w 982133"/>
              <a:gd name="connsiteY0" fmla="*/ 16933 h 728133"/>
              <a:gd name="connsiteX1" fmla="*/ 863600 w 982133"/>
              <a:gd name="connsiteY1" fmla="*/ 0 h 728133"/>
              <a:gd name="connsiteX2" fmla="*/ 982133 w 982133"/>
              <a:gd name="connsiteY2" fmla="*/ 287866 h 728133"/>
              <a:gd name="connsiteX3" fmla="*/ 592667 w 982133"/>
              <a:gd name="connsiteY3" fmla="*/ 728133 h 728133"/>
              <a:gd name="connsiteX4" fmla="*/ 0 w 982133"/>
              <a:gd name="connsiteY4" fmla="*/ 270933 h 728133"/>
              <a:gd name="connsiteX5" fmla="*/ 59267 w 982133"/>
              <a:gd name="connsiteY5" fmla="*/ 16933 h 72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2133" h="728133">
                <a:moveTo>
                  <a:pt x="59267" y="16933"/>
                </a:moveTo>
                <a:lnTo>
                  <a:pt x="863600" y="0"/>
                </a:lnTo>
                <a:lnTo>
                  <a:pt x="982133" y="287866"/>
                </a:lnTo>
                <a:lnTo>
                  <a:pt x="592667" y="728133"/>
                </a:lnTo>
                <a:lnTo>
                  <a:pt x="0" y="270933"/>
                </a:lnTo>
                <a:lnTo>
                  <a:pt x="59267" y="16933"/>
                </a:lnTo>
                <a:close/>
              </a:path>
            </a:pathLst>
          </a:custGeom>
          <a:solidFill>
            <a:srgbClr val="FF0000">
              <a:alpha val="31000"/>
            </a:srgbClr>
          </a:soli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Freeform 423">
            <a:extLst>
              <a:ext uri="{FF2B5EF4-FFF2-40B4-BE49-F238E27FC236}">
                <a16:creationId xmlns:a16="http://schemas.microsoft.com/office/drawing/2014/main" id="{264942A4-F0BE-1647-84FE-623CDD5591C7}"/>
              </a:ext>
            </a:extLst>
          </p:cNvPr>
          <p:cNvSpPr/>
          <p:nvPr/>
        </p:nvSpPr>
        <p:spPr>
          <a:xfrm>
            <a:off x="2319867" y="3416336"/>
            <a:ext cx="1430866" cy="1202267"/>
          </a:xfrm>
          <a:custGeom>
            <a:avLst/>
            <a:gdLst>
              <a:gd name="connsiteX0" fmla="*/ 228600 w 1430866"/>
              <a:gd name="connsiteY0" fmla="*/ 321734 h 1202267"/>
              <a:gd name="connsiteX1" fmla="*/ 846666 w 1430866"/>
              <a:gd name="connsiteY1" fmla="*/ 0 h 1202267"/>
              <a:gd name="connsiteX2" fmla="*/ 1430866 w 1430866"/>
              <a:gd name="connsiteY2" fmla="*/ 372534 h 1202267"/>
              <a:gd name="connsiteX3" fmla="*/ 1049866 w 1430866"/>
              <a:gd name="connsiteY3" fmla="*/ 1126067 h 1202267"/>
              <a:gd name="connsiteX4" fmla="*/ 516466 w 1430866"/>
              <a:gd name="connsiteY4" fmla="*/ 1202267 h 1202267"/>
              <a:gd name="connsiteX5" fmla="*/ 0 w 1430866"/>
              <a:gd name="connsiteY5" fmla="*/ 922867 h 1202267"/>
              <a:gd name="connsiteX6" fmla="*/ 228600 w 1430866"/>
              <a:gd name="connsiteY6" fmla="*/ 321734 h 120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0866" h="1202267">
                <a:moveTo>
                  <a:pt x="228600" y="321734"/>
                </a:moveTo>
                <a:lnTo>
                  <a:pt x="846666" y="0"/>
                </a:lnTo>
                <a:lnTo>
                  <a:pt x="1430866" y="372534"/>
                </a:lnTo>
                <a:lnTo>
                  <a:pt x="1049866" y="1126067"/>
                </a:lnTo>
                <a:lnTo>
                  <a:pt x="516466" y="1202267"/>
                </a:lnTo>
                <a:lnTo>
                  <a:pt x="0" y="922867"/>
                </a:lnTo>
                <a:lnTo>
                  <a:pt x="228600" y="321734"/>
                </a:lnTo>
                <a:close/>
              </a:path>
            </a:pathLst>
          </a:custGeom>
          <a:solidFill>
            <a:srgbClr val="FF0000">
              <a:alpha val="31000"/>
            </a:srgbClr>
          </a:soli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Freeform 424">
            <a:extLst>
              <a:ext uri="{FF2B5EF4-FFF2-40B4-BE49-F238E27FC236}">
                <a16:creationId xmlns:a16="http://schemas.microsoft.com/office/drawing/2014/main" id="{C51C123F-4F67-774D-BD58-0B942E6375D6}"/>
              </a:ext>
            </a:extLst>
          </p:cNvPr>
          <p:cNvSpPr/>
          <p:nvPr/>
        </p:nvSpPr>
        <p:spPr>
          <a:xfrm>
            <a:off x="330200" y="3678803"/>
            <a:ext cx="1591733" cy="1735667"/>
          </a:xfrm>
          <a:custGeom>
            <a:avLst/>
            <a:gdLst>
              <a:gd name="connsiteX0" fmla="*/ 1092200 w 1591733"/>
              <a:gd name="connsiteY0" fmla="*/ 0 h 1735667"/>
              <a:gd name="connsiteX1" fmla="*/ 1591733 w 1591733"/>
              <a:gd name="connsiteY1" fmla="*/ 685800 h 1735667"/>
              <a:gd name="connsiteX2" fmla="*/ 1320800 w 1591733"/>
              <a:gd name="connsiteY2" fmla="*/ 1261533 h 1735667"/>
              <a:gd name="connsiteX3" fmla="*/ 905933 w 1591733"/>
              <a:gd name="connsiteY3" fmla="*/ 1718733 h 1735667"/>
              <a:gd name="connsiteX4" fmla="*/ 685800 w 1591733"/>
              <a:gd name="connsiteY4" fmla="*/ 1735667 h 1735667"/>
              <a:gd name="connsiteX5" fmla="*/ 194733 w 1591733"/>
              <a:gd name="connsiteY5" fmla="*/ 956733 h 1735667"/>
              <a:gd name="connsiteX6" fmla="*/ 0 w 1591733"/>
              <a:gd name="connsiteY6" fmla="*/ 431800 h 1735667"/>
              <a:gd name="connsiteX7" fmla="*/ 1092200 w 1591733"/>
              <a:gd name="connsiteY7" fmla="*/ 0 h 173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1733" h="1735667">
                <a:moveTo>
                  <a:pt x="1092200" y="0"/>
                </a:moveTo>
                <a:lnTo>
                  <a:pt x="1591733" y="685800"/>
                </a:lnTo>
                <a:lnTo>
                  <a:pt x="1320800" y="1261533"/>
                </a:lnTo>
                <a:lnTo>
                  <a:pt x="905933" y="1718733"/>
                </a:lnTo>
                <a:lnTo>
                  <a:pt x="685800" y="1735667"/>
                </a:lnTo>
                <a:lnTo>
                  <a:pt x="194733" y="956733"/>
                </a:lnTo>
                <a:lnTo>
                  <a:pt x="0" y="431800"/>
                </a:lnTo>
                <a:lnTo>
                  <a:pt x="1092200" y="0"/>
                </a:lnTo>
                <a:close/>
              </a:path>
            </a:pathLst>
          </a:custGeom>
          <a:solidFill>
            <a:srgbClr val="FF0000">
              <a:alpha val="31000"/>
            </a:srgbClr>
          </a:soli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Freeform 425">
            <a:extLst>
              <a:ext uri="{FF2B5EF4-FFF2-40B4-BE49-F238E27FC236}">
                <a16:creationId xmlns:a16="http://schemas.microsoft.com/office/drawing/2014/main" id="{C4A5BAC9-328D-644A-8AAC-86E593C70B30}"/>
              </a:ext>
            </a:extLst>
          </p:cNvPr>
          <p:cNvSpPr/>
          <p:nvPr/>
        </p:nvSpPr>
        <p:spPr>
          <a:xfrm>
            <a:off x="5647267" y="4356136"/>
            <a:ext cx="635000" cy="872067"/>
          </a:xfrm>
          <a:custGeom>
            <a:avLst/>
            <a:gdLst>
              <a:gd name="connsiteX0" fmla="*/ 635000 w 635000"/>
              <a:gd name="connsiteY0" fmla="*/ 135467 h 872067"/>
              <a:gd name="connsiteX1" fmla="*/ 245533 w 635000"/>
              <a:gd name="connsiteY1" fmla="*/ 0 h 872067"/>
              <a:gd name="connsiteX2" fmla="*/ 118533 w 635000"/>
              <a:gd name="connsiteY2" fmla="*/ 254000 h 872067"/>
              <a:gd name="connsiteX3" fmla="*/ 0 w 635000"/>
              <a:gd name="connsiteY3" fmla="*/ 635000 h 872067"/>
              <a:gd name="connsiteX4" fmla="*/ 228600 w 635000"/>
              <a:gd name="connsiteY4" fmla="*/ 872067 h 872067"/>
              <a:gd name="connsiteX5" fmla="*/ 508000 w 635000"/>
              <a:gd name="connsiteY5" fmla="*/ 821267 h 872067"/>
              <a:gd name="connsiteX6" fmla="*/ 635000 w 635000"/>
              <a:gd name="connsiteY6" fmla="*/ 135467 h 8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00" h="872067">
                <a:moveTo>
                  <a:pt x="635000" y="135467"/>
                </a:moveTo>
                <a:lnTo>
                  <a:pt x="245533" y="0"/>
                </a:lnTo>
                <a:lnTo>
                  <a:pt x="118533" y="254000"/>
                </a:lnTo>
                <a:lnTo>
                  <a:pt x="0" y="635000"/>
                </a:lnTo>
                <a:lnTo>
                  <a:pt x="228600" y="872067"/>
                </a:lnTo>
                <a:lnTo>
                  <a:pt x="508000" y="821267"/>
                </a:lnTo>
                <a:lnTo>
                  <a:pt x="635000" y="135467"/>
                </a:lnTo>
                <a:close/>
              </a:path>
            </a:pathLst>
          </a:custGeom>
          <a:solidFill>
            <a:srgbClr val="FF0000">
              <a:alpha val="31000"/>
            </a:srgbClr>
          </a:soli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Freeform 426">
            <a:extLst>
              <a:ext uri="{FF2B5EF4-FFF2-40B4-BE49-F238E27FC236}">
                <a16:creationId xmlns:a16="http://schemas.microsoft.com/office/drawing/2014/main" id="{25546661-640D-AC44-9136-237F323EEE1E}"/>
              </a:ext>
            </a:extLst>
          </p:cNvPr>
          <p:cNvSpPr/>
          <p:nvPr/>
        </p:nvSpPr>
        <p:spPr>
          <a:xfrm>
            <a:off x="5317067" y="2595070"/>
            <a:ext cx="1329266" cy="1083733"/>
          </a:xfrm>
          <a:custGeom>
            <a:avLst/>
            <a:gdLst>
              <a:gd name="connsiteX0" fmla="*/ 660400 w 1329266"/>
              <a:gd name="connsiteY0" fmla="*/ 0 h 1083733"/>
              <a:gd name="connsiteX1" fmla="*/ 1329266 w 1329266"/>
              <a:gd name="connsiteY1" fmla="*/ 414866 h 1083733"/>
              <a:gd name="connsiteX2" fmla="*/ 711200 w 1329266"/>
              <a:gd name="connsiteY2" fmla="*/ 1083733 h 1083733"/>
              <a:gd name="connsiteX3" fmla="*/ 0 w 1329266"/>
              <a:gd name="connsiteY3" fmla="*/ 635000 h 1083733"/>
              <a:gd name="connsiteX4" fmla="*/ 660400 w 132926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266" h="1083733">
                <a:moveTo>
                  <a:pt x="660400" y="0"/>
                </a:moveTo>
                <a:lnTo>
                  <a:pt x="1329266" y="414866"/>
                </a:lnTo>
                <a:lnTo>
                  <a:pt x="711200" y="1083733"/>
                </a:lnTo>
                <a:lnTo>
                  <a:pt x="0" y="635000"/>
                </a:lnTo>
                <a:lnTo>
                  <a:pt x="660400" y="0"/>
                </a:lnTo>
                <a:close/>
              </a:path>
            </a:pathLst>
          </a:custGeom>
          <a:solidFill>
            <a:srgbClr val="FF0000">
              <a:alpha val="31000"/>
            </a:srgbClr>
          </a:soli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Freeform 427">
            <a:extLst>
              <a:ext uri="{FF2B5EF4-FFF2-40B4-BE49-F238E27FC236}">
                <a16:creationId xmlns:a16="http://schemas.microsoft.com/office/drawing/2014/main" id="{954C57B2-BF65-5B4E-A90E-B9B0E38D34C0}"/>
              </a:ext>
            </a:extLst>
          </p:cNvPr>
          <p:cNvSpPr/>
          <p:nvPr/>
        </p:nvSpPr>
        <p:spPr>
          <a:xfrm>
            <a:off x="4055533" y="3526403"/>
            <a:ext cx="1227667" cy="1032933"/>
          </a:xfrm>
          <a:custGeom>
            <a:avLst/>
            <a:gdLst>
              <a:gd name="connsiteX0" fmla="*/ 524934 w 1227667"/>
              <a:gd name="connsiteY0" fmla="*/ 8467 h 1032933"/>
              <a:gd name="connsiteX1" fmla="*/ 101600 w 1227667"/>
              <a:gd name="connsiteY1" fmla="*/ 304800 h 1032933"/>
              <a:gd name="connsiteX2" fmla="*/ 0 w 1227667"/>
              <a:gd name="connsiteY2" fmla="*/ 482600 h 1032933"/>
              <a:gd name="connsiteX3" fmla="*/ 67734 w 1227667"/>
              <a:gd name="connsiteY3" fmla="*/ 677333 h 1032933"/>
              <a:gd name="connsiteX4" fmla="*/ 592667 w 1227667"/>
              <a:gd name="connsiteY4" fmla="*/ 1032933 h 1032933"/>
              <a:gd name="connsiteX5" fmla="*/ 804334 w 1227667"/>
              <a:gd name="connsiteY5" fmla="*/ 889000 h 1032933"/>
              <a:gd name="connsiteX6" fmla="*/ 1227667 w 1227667"/>
              <a:gd name="connsiteY6" fmla="*/ 457200 h 1032933"/>
              <a:gd name="connsiteX7" fmla="*/ 965200 w 1227667"/>
              <a:gd name="connsiteY7" fmla="*/ 0 h 1032933"/>
              <a:gd name="connsiteX8" fmla="*/ 524934 w 1227667"/>
              <a:gd name="connsiteY8" fmla="*/ 8467 h 10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667" h="1032933">
                <a:moveTo>
                  <a:pt x="524934" y="8467"/>
                </a:moveTo>
                <a:lnTo>
                  <a:pt x="101600" y="304800"/>
                </a:lnTo>
                <a:lnTo>
                  <a:pt x="0" y="482600"/>
                </a:lnTo>
                <a:lnTo>
                  <a:pt x="67734" y="677333"/>
                </a:lnTo>
                <a:lnTo>
                  <a:pt x="592667" y="1032933"/>
                </a:lnTo>
                <a:lnTo>
                  <a:pt x="804334" y="889000"/>
                </a:lnTo>
                <a:lnTo>
                  <a:pt x="1227667" y="457200"/>
                </a:lnTo>
                <a:lnTo>
                  <a:pt x="965200" y="0"/>
                </a:lnTo>
                <a:lnTo>
                  <a:pt x="524934" y="8467"/>
                </a:lnTo>
                <a:close/>
              </a:path>
            </a:pathLst>
          </a:custGeom>
          <a:solidFill>
            <a:srgbClr val="FF0000">
              <a:alpha val="31000"/>
            </a:srgbClr>
          </a:soli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Freeform 428">
            <a:extLst>
              <a:ext uri="{FF2B5EF4-FFF2-40B4-BE49-F238E27FC236}">
                <a16:creationId xmlns:a16="http://schemas.microsoft.com/office/drawing/2014/main" id="{C21227D4-D690-D44D-A927-868302DF24DD}"/>
              </a:ext>
            </a:extLst>
          </p:cNvPr>
          <p:cNvSpPr/>
          <p:nvPr/>
        </p:nvSpPr>
        <p:spPr>
          <a:xfrm>
            <a:off x="4521200" y="5152003"/>
            <a:ext cx="1363133" cy="922867"/>
          </a:xfrm>
          <a:custGeom>
            <a:avLst/>
            <a:gdLst>
              <a:gd name="connsiteX0" fmla="*/ 990600 w 1363133"/>
              <a:gd name="connsiteY0" fmla="*/ 0 h 922867"/>
              <a:gd name="connsiteX1" fmla="*/ 262467 w 1363133"/>
              <a:gd name="connsiteY1" fmla="*/ 16933 h 922867"/>
              <a:gd name="connsiteX2" fmla="*/ 0 w 1363133"/>
              <a:gd name="connsiteY2" fmla="*/ 508000 h 922867"/>
              <a:gd name="connsiteX3" fmla="*/ 372533 w 1363133"/>
              <a:gd name="connsiteY3" fmla="*/ 914400 h 922867"/>
              <a:gd name="connsiteX4" fmla="*/ 905933 w 1363133"/>
              <a:gd name="connsiteY4" fmla="*/ 922867 h 922867"/>
              <a:gd name="connsiteX5" fmla="*/ 1270000 w 1363133"/>
              <a:gd name="connsiteY5" fmla="*/ 516467 h 922867"/>
              <a:gd name="connsiteX6" fmla="*/ 1363133 w 1363133"/>
              <a:gd name="connsiteY6" fmla="*/ 152400 h 922867"/>
              <a:gd name="connsiteX7" fmla="*/ 990600 w 1363133"/>
              <a:gd name="connsiteY7" fmla="*/ 0 h 92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3133" h="922867">
                <a:moveTo>
                  <a:pt x="990600" y="0"/>
                </a:moveTo>
                <a:lnTo>
                  <a:pt x="262467" y="16933"/>
                </a:lnTo>
                <a:lnTo>
                  <a:pt x="0" y="508000"/>
                </a:lnTo>
                <a:lnTo>
                  <a:pt x="372533" y="914400"/>
                </a:lnTo>
                <a:lnTo>
                  <a:pt x="905933" y="922867"/>
                </a:lnTo>
                <a:lnTo>
                  <a:pt x="1270000" y="516467"/>
                </a:lnTo>
                <a:lnTo>
                  <a:pt x="1363133" y="152400"/>
                </a:lnTo>
                <a:lnTo>
                  <a:pt x="990600" y="0"/>
                </a:lnTo>
                <a:close/>
              </a:path>
            </a:pathLst>
          </a:custGeom>
          <a:solidFill>
            <a:srgbClr val="FF0000">
              <a:alpha val="31000"/>
            </a:srgbClr>
          </a:soli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Freeform 429">
            <a:extLst>
              <a:ext uri="{FF2B5EF4-FFF2-40B4-BE49-F238E27FC236}">
                <a16:creationId xmlns:a16="http://schemas.microsoft.com/office/drawing/2014/main" id="{25E84D93-DE01-C148-B2DC-F36881F12260}"/>
              </a:ext>
            </a:extLst>
          </p:cNvPr>
          <p:cNvSpPr/>
          <p:nvPr/>
        </p:nvSpPr>
        <p:spPr>
          <a:xfrm>
            <a:off x="6392333" y="4584736"/>
            <a:ext cx="313267" cy="372534"/>
          </a:xfrm>
          <a:custGeom>
            <a:avLst/>
            <a:gdLst>
              <a:gd name="connsiteX0" fmla="*/ 42334 w 313267"/>
              <a:gd name="connsiteY0" fmla="*/ 42334 h 372534"/>
              <a:gd name="connsiteX1" fmla="*/ 0 w 313267"/>
              <a:gd name="connsiteY1" fmla="*/ 211667 h 372534"/>
              <a:gd name="connsiteX2" fmla="*/ 127000 w 313267"/>
              <a:gd name="connsiteY2" fmla="*/ 372534 h 372534"/>
              <a:gd name="connsiteX3" fmla="*/ 313267 w 313267"/>
              <a:gd name="connsiteY3" fmla="*/ 237067 h 372534"/>
              <a:gd name="connsiteX4" fmla="*/ 245534 w 313267"/>
              <a:gd name="connsiteY4" fmla="*/ 0 h 372534"/>
              <a:gd name="connsiteX5" fmla="*/ 42334 w 313267"/>
              <a:gd name="connsiteY5" fmla="*/ 42334 h 3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267" h="372534">
                <a:moveTo>
                  <a:pt x="42334" y="42334"/>
                </a:moveTo>
                <a:lnTo>
                  <a:pt x="0" y="211667"/>
                </a:lnTo>
                <a:lnTo>
                  <a:pt x="127000" y="372534"/>
                </a:lnTo>
                <a:lnTo>
                  <a:pt x="313267" y="237067"/>
                </a:lnTo>
                <a:lnTo>
                  <a:pt x="245534" y="0"/>
                </a:lnTo>
                <a:lnTo>
                  <a:pt x="42334" y="42334"/>
                </a:lnTo>
                <a:close/>
              </a:path>
            </a:pathLst>
          </a:custGeom>
          <a:solidFill>
            <a:srgbClr val="FF0000">
              <a:alpha val="55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Rectangle 430">
            <a:extLst>
              <a:ext uri="{FF2B5EF4-FFF2-40B4-BE49-F238E27FC236}">
                <a16:creationId xmlns:a16="http://schemas.microsoft.com/office/drawing/2014/main" id="{51FC7C99-6CEC-3E4D-9F9E-901D897A36A7}"/>
              </a:ext>
            </a:extLst>
          </p:cNvPr>
          <p:cNvSpPr/>
          <p:nvPr/>
        </p:nvSpPr>
        <p:spPr>
          <a:xfrm>
            <a:off x="5973536" y="4447967"/>
            <a:ext cx="1159328" cy="930729"/>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TextBox 431">
            <a:extLst>
              <a:ext uri="{FF2B5EF4-FFF2-40B4-BE49-F238E27FC236}">
                <a16:creationId xmlns:a16="http://schemas.microsoft.com/office/drawing/2014/main" id="{7465F2BF-02B5-0243-A046-A89922484385}"/>
              </a:ext>
            </a:extLst>
          </p:cNvPr>
          <p:cNvSpPr txBox="1"/>
          <p:nvPr/>
        </p:nvSpPr>
        <p:spPr>
          <a:xfrm>
            <a:off x="1695250" y="2245793"/>
            <a:ext cx="5753498" cy="923330"/>
          </a:xfrm>
          <a:prstGeom prst="rect">
            <a:avLst/>
          </a:prstGeom>
          <a:solidFill>
            <a:schemeClr val="bg1">
              <a:alpha val="77000"/>
            </a:schemeClr>
          </a:solidFill>
        </p:spPr>
        <p:txBody>
          <a:bodyPr wrap="none" rtlCol="0">
            <a:spAutoFit/>
          </a:bodyPr>
          <a:lstStyle/>
          <a:p>
            <a:r>
              <a:rPr lang="en-US" dirty="0"/>
              <a:t>Huge number of partitions, requires huge space</a:t>
            </a:r>
          </a:p>
          <a:p>
            <a:endParaRPr lang="en-US" dirty="0"/>
          </a:p>
          <a:p>
            <a:r>
              <a:rPr lang="en-US" dirty="0"/>
              <a:t>Highly erroneous for queries for larger region</a:t>
            </a:r>
          </a:p>
        </p:txBody>
      </p:sp>
      <p:sp>
        <p:nvSpPr>
          <p:cNvPr id="20" name="Title 3">
            <a:extLst>
              <a:ext uri="{FF2B5EF4-FFF2-40B4-BE49-F238E27FC236}">
                <a16:creationId xmlns:a16="http://schemas.microsoft.com/office/drawing/2014/main" id="{D1805C5E-D19A-3848-B693-7A3EAF2BA893}"/>
              </a:ext>
            </a:extLst>
          </p:cNvPr>
          <p:cNvSpPr>
            <a:spLocks noGrp="1"/>
          </p:cNvSpPr>
          <p:nvPr>
            <p:ph type="title"/>
          </p:nvPr>
        </p:nvSpPr>
        <p:spPr>
          <a:xfrm>
            <a:off x="0" y="868362"/>
            <a:ext cx="9143999" cy="808038"/>
          </a:xfrm>
        </p:spPr>
        <p:txBody>
          <a:bodyPr/>
          <a:lstStyle/>
          <a:p>
            <a:pPr algn="ctr"/>
            <a:r>
              <a:rPr lang="en-US" dirty="0"/>
              <a:t>COVID Nearby: Arbitrary number of queries differing in sizes and regions</a:t>
            </a:r>
          </a:p>
        </p:txBody>
      </p:sp>
    </p:spTree>
    <p:extLst>
      <p:ext uri="{BB962C8B-B14F-4D97-AF65-F5344CB8AC3E}">
        <p14:creationId xmlns:p14="http://schemas.microsoft.com/office/powerpoint/2010/main" val="389021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0" animBg="1"/>
      <p:bldP spid="4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17BB2D-B86C-4A40-A9A7-AA69838D59AC}"/>
              </a:ext>
            </a:extLst>
          </p:cNvPr>
          <p:cNvSpPr>
            <a:spLocks noGrp="1"/>
          </p:cNvSpPr>
          <p:nvPr>
            <p:ph type="sldNum" sz="quarter" idx="10"/>
          </p:nvPr>
        </p:nvSpPr>
        <p:spPr/>
        <p:txBody>
          <a:bodyPr/>
          <a:lstStyle/>
          <a:p>
            <a:pPr>
              <a:defRPr/>
            </a:pPr>
            <a:fld id="{D297BA62-07EA-425A-A066-3036AD4FF93C}" type="slidenum">
              <a:rPr lang="en-US" altLang="en-US" smtClean="0"/>
              <a:pPr>
                <a:defRPr/>
              </a:pPr>
              <a:t>31</a:t>
            </a:fld>
            <a:endParaRPr lang="en-US" altLang="en-US"/>
          </a:p>
        </p:txBody>
      </p:sp>
      <p:sp>
        <p:nvSpPr>
          <p:cNvPr id="4" name="Title 3">
            <a:extLst>
              <a:ext uri="{FF2B5EF4-FFF2-40B4-BE49-F238E27FC236}">
                <a16:creationId xmlns:a16="http://schemas.microsoft.com/office/drawing/2014/main" id="{D908886F-2886-DE49-8129-B90CC16CCE4E}"/>
              </a:ext>
            </a:extLst>
          </p:cNvPr>
          <p:cNvSpPr>
            <a:spLocks noGrp="1"/>
          </p:cNvSpPr>
          <p:nvPr>
            <p:ph type="title"/>
          </p:nvPr>
        </p:nvSpPr>
        <p:spPr>
          <a:xfrm>
            <a:off x="28118" y="724251"/>
            <a:ext cx="9136310" cy="808038"/>
          </a:xfrm>
        </p:spPr>
        <p:txBody>
          <a:bodyPr/>
          <a:lstStyle/>
          <a:p>
            <a:r>
              <a:rPr lang="en-US" sz="2800" dirty="0">
                <a:solidFill>
                  <a:schemeClr val="tx1"/>
                </a:solidFill>
              </a:rPr>
              <a:t>COVID Nearby Spatial Partitioning: </a:t>
            </a:r>
            <a:r>
              <a:rPr lang="en-US" sz="2800" dirty="0" err="1">
                <a:solidFill>
                  <a:schemeClr val="tx1"/>
                </a:solidFill>
              </a:rPr>
              <a:t>Quadtrees</a:t>
            </a:r>
            <a:endParaRPr lang="en-US" sz="2800" dirty="0">
              <a:solidFill>
                <a:schemeClr val="tx1"/>
              </a:solidFill>
            </a:endParaRPr>
          </a:p>
        </p:txBody>
      </p:sp>
      <p:pic>
        <p:nvPicPr>
          <p:cNvPr id="7" name="Picture 6" descr="A picture containing text, map&#10;&#10;Description automatically generated">
            <a:extLst>
              <a:ext uri="{FF2B5EF4-FFF2-40B4-BE49-F238E27FC236}">
                <a16:creationId xmlns:a16="http://schemas.microsoft.com/office/drawing/2014/main" id="{AEF92035-8C62-2744-AB65-42907D4FAC95}"/>
              </a:ext>
            </a:extLst>
          </p:cNvPr>
          <p:cNvPicPr>
            <a:picLocks noChangeAspect="1"/>
          </p:cNvPicPr>
          <p:nvPr/>
        </p:nvPicPr>
        <p:blipFill>
          <a:blip r:embed="rId2"/>
          <a:stretch>
            <a:fillRect/>
          </a:stretch>
        </p:blipFill>
        <p:spPr>
          <a:xfrm flipH="1">
            <a:off x="2335949" y="1454848"/>
            <a:ext cx="994778" cy="1038144"/>
          </a:xfrm>
          <a:prstGeom prst="rect">
            <a:avLst/>
          </a:prstGeom>
        </p:spPr>
      </p:pic>
      <p:sp>
        <p:nvSpPr>
          <p:cNvPr id="8" name="Freeform 7">
            <a:extLst>
              <a:ext uri="{FF2B5EF4-FFF2-40B4-BE49-F238E27FC236}">
                <a16:creationId xmlns:a16="http://schemas.microsoft.com/office/drawing/2014/main" id="{ADBC96E2-2610-744D-B6FD-B79B0E340682}"/>
              </a:ext>
            </a:extLst>
          </p:cNvPr>
          <p:cNvSpPr/>
          <p:nvPr/>
        </p:nvSpPr>
        <p:spPr>
          <a:xfrm flipH="1">
            <a:off x="2345202" y="1458219"/>
            <a:ext cx="974177" cy="1029156"/>
          </a:xfrm>
          <a:custGeom>
            <a:avLst/>
            <a:gdLst>
              <a:gd name="connsiteX0" fmla="*/ 2507673 w 6442364"/>
              <a:gd name="connsiteY0" fmla="*/ 124691 h 6345382"/>
              <a:gd name="connsiteX1" fmla="*/ 2757055 w 6442364"/>
              <a:gd name="connsiteY1" fmla="*/ 235527 h 6345382"/>
              <a:gd name="connsiteX2" fmla="*/ 2923310 w 6442364"/>
              <a:gd name="connsiteY2" fmla="*/ 318654 h 6345382"/>
              <a:gd name="connsiteX3" fmla="*/ 3075710 w 6442364"/>
              <a:gd name="connsiteY3" fmla="*/ 401782 h 6345382"/>
              <a:gd name="connsiteX4" fmla="*/ 3297382 w 6442364"/>
              <a:gd name="connsiteY4" fmla="*/ 429491 h 6345382"/>
              <a:gd name="connsiteX5" fmla="*/ 3560619 w 6442364"/>
              <a:gd name="connsiteY5" fmla="*/ 346363 h 6345382"/>
              <a:gd name="connsiteX6" fmla="*/ 3976255 w 6442364"/>
              <a:gd name="connsiteY6" fmla="*/ 277091 h 6345382"/>
              <a:gd name="connsiteX7" fmla="*/ 4045528 w 6442364"/>
              <a:gd name="connsiteY7" fmla="*/ 318654 h 6345382"/>
              <a:gd name="connsiteX8" fmla="*/ 4045528 w 6442364"/>
              <a:gd name="connsiteY8" fmla="*/ 318654 h 6345382"/>
              <a:gd name="connsiteX9" fmla="*/ 4281055 w 6442364"/>
              <a:gd name="connsiteY9" fmla="*/ 263236 h 6345382"/>
              <a:gd name="connsiteX10" fmla="*/ 4502728 w 6442364"/>
              <a:gd name="connsiteY10" fmla="*/ 180109 h 6345382"/>
              <a:gd name="connsiteX11" fmla="*/ 4655128 w 6442364"/>
              <a:gd name="connsiteY11" fmla="*/ 96982 h 6345382"/>
              <a:gd name="connsiteX12" fmla="*/ 5001491 w 6442364"/>
              <a:gd name="connsiteY12" fmla="*/ 124691 h 6345382"/>
              <a:gd name="connsiteX13" fmla="*/ 5320146 w 6442364"/>
              <a:gd name="connsiteY13" fmla="*/ 0 h 6345382"/>
              <a:gd name="connsiteX14" fmla="*/ 5638800 w 6442364"/>
              <a:gd name="connsiteY14" fmla="*/ 13854 h 6345382"/>
              <a:gd name="connsiteX15" fmla="*/ 5874328 w 6442364"/>
              <a:gd name="connsiteY15" fmla="*/ 207818 h 6345382"/>
              <a:gd name="connsiteX16" fmla="*/ 5846619 w 6442364"/>
              <a:gd name="connsiteY16" fmla="*/ 401782 h 6345382"/>
              <a:gd name="connsiteX17" fmla="*/ 5805055 w 6442364"/>
              <a:gd name="connsiteY17" fmla="*/ 595745 h 6345382"/>
              <a:gd name="connsiteX18" fmla="*/ 5846619 w 6442364"/>
              <a:gd name="connsiteY18" fmla="*/ 1039091 h 6345382"/>
              <a:gd name="connsiteX19" fmla="*/ 6386946 w 6442364"/>
              <a:gd name="connsiteY19" fmla="*/ 1801091 h 6345382"/>
              <a:gd name="connsiteX20" fmla="*/ 6442364 w 6442364"/>
              <a:gd name="connsiteY20" fmla="*/ 2008909 h 6345382"/>
              <a:gd name="connsiteX21" fmla="*/ 3796146 w 6442364"/>
              <a:gd name="connsiteY21" fmla="*/ 4959927 h 6345382"/>
              <a:gd name="connsiteX22" fmla="*/ 3796146 w 6442364"/>
              <a:gd name="connsiteY22" fmla="*/ 4959927 h 6345382"/>
              <a:gd name="connsiteX23" fmla="*/ 3671455 w 6442364"/>
              <a:gd name="connsiteY23" fmla="*/ 4932218 h 6345382"/>
              <a:gd name="connsiteX24" fmla="*/ 3629891 w 6442364"/>
              <a:gd name="connsiteY24" fmla="*/ 4738254 h 6345382"/>
              <a:gd name="connsiteX25" fmla="*/ 3629891 w 6442364"/>
              <a:gd name="connsiteY25" fmla="*/ 4738254 h 6345382"/>
              <a:gd name="connsiteX26" fmla="*/ 3629891 w 6442364"/>
              <a:gd name="connsiteY26" fmla="*/ 4738254 h 6345382"/>
              <a:gd name="connsiteX27" fmla="*/ 3629891 w 6442364"/>
              <a:gd name="connsiteY27" fmla="*/ 4738254 h 6345382"/>
              <a:gd name="connsiteX28" fmla="*/ 3629891 w 6442364"/>
              <a:gd name="connsiteY28" fmla="*/ 4738254 h 6345382"/>
              <a:gd name="connsiteX29" fmla="*/ 3629891 w 6442364"/>
              <a:gd name="connsiteY29" fmla="*/ 4738254 h 6345382"/>
              <a:gd name="connsiteX30" fmla="*/ 3629891 w 6442364"/>
              <a:gd name="connsiteY30" fmla="*/ 4738254 h 6345382"/>
              <a:gd name="connsiteX31" fmla="*/ 3629891 w 6442364"/>
              <a:gd name="connsiteY31" fmla="*/ 4738254 h 6345382"/>
              <a:gd name="connsiteX32" fmla="*/ 3629891 w 6442364"/>
              <a:gd name="connsiteY32" fmla="*/ 4738254 h 6345382"/>
              <a:gd name="connsiteX33" fmla="*/ 3671455 w 6442364"/>
              <a:gd name="connsiteY33" fmla="*/ 4627418 h 6345382"/>
              <a:gd name="connsiteX34" fmla="*/ 3823855 w 6442364"/>
              <a:gd name="connsiteY34" fmla="*/ 4668982 h 6345382"/>
              <a:gd name="connsiteX35" fmla="*/ 4031673 w 6442364"/>
              <a:gd name="connsiteY35" fmla="*/ 4447309 h 6345382"/>
              <a:gd name="connsiteX36" fmla="*/ 4017819 w 6442364"/>
              <a:gd name="connsiteY36" fmla="*/ 4322618 h 6345382"/>
              <a:gd name="connsiteX37" fmla="*/ 3893128 w 6442364"/>
              <a:gd name="connsiteY37" fmla="*/ 4267200 h 6345382"/>
              <a:gd name="connsiteX38" fmla="*/ 3768437 w 6442364"/>
              <a:gd name="connsiteY38" fmla="*/ 4308763 h 6345382"/>
              <a:gd name="connsiteX39" fmla="*/ 3629891 w 6442364"/>
              <a:gd name="connsiteY39" fmla="*/ 4433454 h 6345382"/>
              <a:gd name="connsiteX40" fmla="*/ 3616037 w 6442364"/>
              <a:gd name="connsiteY40" fmla="*/ 4641273 h 6345382"/>
              <a:gd name="connsiteX41" fmla="*/ 3491346 w 6442364"/>
              <a:gd name="connsiteY41" fmla="*/ 4682836 h 6345382"/>
              <a:gd name="connsiteX42" fmla="*/ 2438400 w 6442364"/>
              <a:gd name="connsiteY42" fmla="*/ 5417127 h 6345382"/>
              <a:gd name="connsiteX43" fmla="*/ 2355273 w 6442364"/>
              <a:gd name="connsiteY43" fmla="*/ 5361709 h 6345382"/>
              <a:gd name="connsiteX44" fmla="*/ 1939637 w 6442364"/>
              <a:gd name="connsiteY44" fmla="*/ 5805054 h 6345382"/>
              <a:gd name="connsiteX45" fmla="*/ 1759528 w 6442364"/>
              <a:gd name="connsiteY45" fmla="*/ 5666509 h 6345382"/>
              <a:gd name="connsiteX46" fmla="*/ 1593273 w 6442364"/>
              <a:gd name="connsiteY46" fmla="*/ 5694218 h 6345382"/>
              <a:gd name="connsiteX47" fmla="*/ 1233055 w 6442364"/>
              <a:gd name="connsiteY47" fmla="*/ 6068291 h 6345382"/>
              <a:gd name="connsiteX48" fmla="*/ 1011382 w 6442364"/>
              <a:gd name="connsiteY48" fmla="*/ 6137563 h 6345382"/>
              <a:gd name="connsiteX49" fmla="*/ 886691 w 6442364"/>
              <a:gd name="connsiteY49" fmla="*/ 6109854 h 6345382"/>
              <a:gd name="connsiteX50" fmla="*/ 678873 w 6442364"/>
              <a:gd name="connsiteY50" fmla="*/ 6151418 h 6345382"/>
              <a:gd name="connsiteX51" fmla="*/ 568037 w 6442364"/>
              <a:gd name="connsiteY51" fmla="*/ 6248400 h 6345382"/>
              <a:gd name="connsiteX52" fmla="*/ 443346 w 6442364"/>
              <a:gd name="connsiteY52" fmla="*/ 6303818 h 6345382"/>
              <a:gd name="connsiteX53" fmla="*/ 332510 w 6442364"/>
              <a:gd name="connsiteY53" fmla="*/ 6345382 h 6345382"/>
              <a:gd name="connsiteX54" fmla="*/ 180110 w 6442364"/>
              <a:gd name="connsiteY54" fmla="*/ 6331527 h 6345382"/>
              <a:gd name="connsiteX55" fmla="*/ 0 w 6442364"/>
              <a:gd name="connsiteY55" fmla="*/ 5999018 h 6345382"/>
              <a:gd name="connsiteX56" fmla="*/ 41564 w 6442364"/>
              <a:gd name="connsiteY56" fmla="*/ 5791200 h 6345382"/>
              <a:gd name="connsiteX57" fmla="*/ 83128 w 6442364"/>
              <a:gd name="connsiteY57" fmla="*/ 5666509 h 6345382"/>
              <a:gd name="connsiteX58" fmla="*/ 346364 w 6442364"/>
              <a:gd name="connsiteY58" fmla="*/ 5375563 h 6345382"/>
              <a:gd name="connsiteX59" fmla="*/ 443346 w 6442364"/>
              <a:gd name="connsiteY59" fmla="*/ 5334000 h 6345382"/>
              <a:gd name="connsiteX60" fmla="*/ 443346 w 6442364"/>
              <a:gd name="connsiteY60" fmla="*/ 4862945 h 6345382"/>
              <a:gd name="connsiteX61" fmla="*/ 249382 w 6442364"/>
              <a:gd name="connsiteY61" fmla="*/ 4308763 h 6345382"/>
              <a:gd name="connsiteX62" fmla="*/ 969819 w 6442364"/>
              <a:gd name="connsiteY62" fmla="*/ 3768436 h 6345382"/>
              <a:gd name="connsiteX63" fmla="*/ 1205346 w 6442364"/>
              <a:gd name="connsiteY63" fmla="*/ 3865418 h 6345382"/>
              <a:gd name="connsiteX64" fmla="*/ 1371600 w 6442364"/>
              <a:gd name="connsiteY64" fmla="*/ 3768436 h 6345382"/>
              <a:gd name="connsiteX65" fmla="*/ 1856510 w 6442364"/>
              <a:gd name="connsiteY65" fmla="*/ 1524000 h 6345382"/>
              <a:gd name="connsiteX66" fmla="*/ 1717964 w 6442364"/>
              <a:gd name="connsiteY66" fmla="*/ 1205345 h 6345382"/>
              <a:gd name="connsiteX67" fmla="*/ 1717964 w 6442364"/>
              <a:gd name="connsiteY67" fmla="*/ 775854 h 6345382"/>
              <a:gd name="connsiteX68" fmla="*/ 2092037 w 6442364"/>
              <a:gd name="connsiteY68" fmla="*/ 290945 h 6345382"/>
              <a:gd name="connsiteX69" fmla="*/ 2507673 w 6442364"/>
              <a:gd name="connsiteY69" fmla="*/ 124691 h 63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442364" h="6345382">
                <a:moveTo>
                  <a:pt x="2507673" y="124691"/>
                </a:moveTo>
                <a:lnTo>
                  <a:pt x="2757055" y="235527"/>
                </a:lnTo>
                <a:lnTo>
                  <a:pt x="2923310" y="318654"/>
                </a:lnTo>
                <a:lnTo>
                  <a:pt x="3075710" y="401782"/>
                </a:lnTo>
                <a:lnTo>
                  <a:pt x="3297382" y="429491"/>
                </a:lnTo>
                <a:lnTo>
                  <a:pt x="3560619" y="346363"/>
                </a:lnTo>
                <a:lnTo>
                  <a:pt x="3976255" y="277091"/>
                </a:lnTo>
                <a:lnTo>
                  <a:pt x="4045528" y="318654"/>
                </a:lnTo>
                <a:lnTo>
                  <a:pt x="4045528" y="318654"/>
                </a:lnTo>
                <a:lnTo>
                  <a:pt x="4281055" y="263236"/>
                </a:lnTo>
                <a:lnTo>
                  <a:pt x="4502728" y="180109"/>
                </a:lnTo>
                <a:lnTo>
                  <a:pt x="4655128" y="96982"/>
                </a:lnTo>
                <a:lnTo>
                  <a:pt x="5001491" y="124691"/>
                </a:lnTo>
                <a:lnTo>
                  <a:pt x="5320146" y="0"/>
                </a:lnTo>
                <a:lnTo>
                  <a:pt x="5638800" y="13854"/>
                </a:lnTo>
                <a:lnTo>
                  <a:pt x="5874328" y="207818"/>
                </a:lnTo>
                <a:lnTo>
                  <a:pt x="5846619" y="401782"/>
                </a:lnTo>
                <a:lnTo>
                  <a:pt x="5805055" y="595745"/>
                </a:lnTo>
                <a:lnTo>
                  <a:pt x="5846619" y="1039091"/>
                </a:lnTo>
                <a:lnTo>
                  <a:pt x="6386946" y="1801091"/>
                </a:lnTo>
                <a:lnTo>
                  <a:pt x="6442364" y="2008909"/>
                </a:lnTo>
                <a:lnTo>
                  <a:pt x="3796146" y="4959927"/>
                </a:lnTo>
                <a:lnTo>
                  <a:pt x="3796146" y="4959927"/>
                </a:lnTo>
                <a:lnTo>
                  <a:pt x="3671455" y="4932218"/>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71455" y="4627418"/>
                </a:lnTo>
                <a:lnTo>
                  <a:pt x="3823855" y="4668982"/>
                </a:lnTo>
                <a:lnTo>
                  <a:pt x="4031673" y="4447309"/>
                </a:lnTo>
                <a:lnTo>
                  <a:pt x="4017819" y="4322618"/>
                </a:lnTo>
                <a:lnTo>
                  <a:pt x="3893128" y="4267200"/>
                </a:lnTo>
                <a:lnTo>
                  <a:pt x="3768437" y="4308763"/>
                </a:lnTo>
                <a:lnTo>
                  <a:pt x="3629891" y="4433454"/>
                </a:lnTo>
                <a:lnTo>
                  <a:pt x="3616037" y="4641273"/>
                </a:lnTo>
                <a:lnTo>
                  <a:pt x="3491346" y="4682836"/>
                </a:lnTo>
                <a:lnTo>
                  <a:pt x="2438400" y="5417127"/>
                </a:lnTo>
                <a:lnTo>
                  <a:pt x="2355273" y="5361709"/>
                </a:lnTo>
                <a:lnTo>
                  <a:pt x="1939637" y="5805054"/>
                </a:lnTo>
                <a:lnTo>
                  <a:pt x="1759528" y="5666509"/>
                </a:lnTo>
                <a:lnTo>
                  <a:pt x="1593273" y="5694218"/>
                </a:lnTo>
                <a:lnTo>
                  <a:pt x="1233055" y="6068291"/>
                </a:lnTo>
                <a:lnTo>
                  <a:pt x="1011382" y="6137563"/>
                </a:lnTo>
                <a:lnTo>
                  <a:pt x="886691" y="6109854"/>
                </a:lnTo>
                <a:lnTo>
                  <a:pt x="678873" y="6151418"/>
                </a:lnTo>
                <a:lnTo>
                  <a:pt x="568037" y="6248400"/>
                </a:lnTo>
                <a:lnTo>
                  <a:pt x="443346" y="6303818"/>
                </a:lnTo>
                <a:lnTo>
                  <a:pt x="332510" y="6345382"/>
                </a:lnTo>
                <a:lnTo>
                  <a:pt x="180110" y="6331527"/>
                </a:lnTo>
                <a:lnTo>
                  <a:pt x="0" y="5999018"/>
                </a:lnTo>
                <a:lnTo>
                  <a:pt x="41564" y="5791200"/>
                </a:lnTo>
                <a:lnTo>
                  <a:pt x="83128" y="5666509"/>
                </a:lnTo>
                <a:lnTo>
                  <a:pt x="346364" y="5375563"/>
                </a:lnTo>
                <a:lnTo>
                  <a:pt x="443346" y="5334000"/>
                </a:lnTo>
                <a:lnTo>
                  <a:pt x="443346" y="4862945"/>
                </a:lnTo>
                <a:lnTo>
                  <a:pt x="249382" y="4308763"/>
                </a:lnTo>
                <a:lnTo>
                  <a:pt x="969819" y="3768436"/>
                </a:lnTo>
                <a:lnTo>
                  <a:pt x="1205346" y="3865418"/>
                </a:lnTo>
                <a:lnTo>
                  <a:pt x="1371600" y="3768436"/>
                </a:lnTo>
                <a:lnTo>
                  <a:pt x="1856510" y="1524000"/>
                </a:lnTo>
                <a:lnTo>
                  <a:pt x="1717964" y="1205345"/>
                </a:lnTo>
                <a:lnTo>
                  <a:pt x="1717964" y="775854"/>
                </a:lnTo>
                <a:lnTo>
                  <a:pt x="2092037" y="290945"/>
                </a:lnTo>
                <a:lnTo>
                  <a:pt x="2507673" y="124691"/>
                </a:lnTo>
                <a:close/>
              </a:path>
            </a:pathLst>
          </a:custGeom>
          <a:solidFill>
            <a:srgbClr val="FFC000">
              <a:alpha val="3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0E2AF4A2-6D22-5147-8BB5-C5559BB98722}"/>
              </a:ext>
            </a:extLst>
          </p:cNvPr>
          <p:cNvSpPr/>
          <p:nvPr/>
        </p:nvSpPr>
        <p:spPr>
          <a:xfrm>
            <a:off x="2316204" y="1470181"/>
            <a:ext cx="1005841" cy="10058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47">
            <a:extLst>
              <a:ext uri="{FF2B5EF4-FFF2-40B4-BE49-F238E27FC236}">
                <a16:creationId xmlns:a16="http://schemas.microsoft.com/office/drawing/2014/main" id="{AF8558F6-767E-804D-BBBC-C6AE809E8659}"/>
              </a:ext>
            </a:extLst>
          </p:cNvPr>
          <p:cNvGrpSpPr/>
          <p:nvPr/>
        </p:nvGrpSpPr>
        <p:grpSpPr>
          <a:xfrm>
            <a:off x="2415571" y="1534669"/>
            <a:ext cx="834705" cy="871733"/>
            <a:chOff x="5707370" y="3636332"/>
            <a:chExt cx="874915" cy="930402"/>
          </a:xfrm>
          <a:solidFill>
            <a:srgbClr val="FF0000"/>
          </a:solidFill>
        </p:grpSpPr>
        <p:sp>
          <p:nvSpPr>
            <p:cNvPr id="49" name="Oval 48">
              <a:extLst>
                <a:ext uri="{FF2B5EF4-FFF2-40B4-BE49-F238E27FC236}">
                  <a16:creationId xmlns:a16="http://schemas.microsoft.com/office/drawing/2014/main" id="{5E34A2FD-0D3F-1749-ABC5-22CDB4344675}"/>
                </a:ext>
              </a:extLst>
            </p:cNvPr>
            <p:cNvSpPr/>
            <p:nvPr/>
          </p:nvSpPr>
          <p:spPr>
            <a:xfrm>
              <a:off x="5707370" y="3636332"/>
              <a:ext cx="64008" cy="64008"/>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FEEC717-5D2E-BE45-B5D5-816F258739D6}"/>
                </a:ext>
              </a:extLst>
            </p:cNvPr>
            <p:cNvSpPr/>
            <p:nvPr/>
          </p:nvSpPr>
          <p:spPr>
            <a:xfrm>
              <a:off x="5764579" y="3906245"/>
              <a:ext cx="64008" cy="64008"/>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00EE7AB-5C88-2547-8511-B6095279C8A8}"/>
                </a:ext>
              </a:extLst>
            </p:cNvPr>
            <p:cNvSpPr/>
            <p:nvPr/>
          </p:nvSpPr>
          <p:spPr>
            <a:xfrm>
              <a:off x="6518277" y="4430431"/>
              <a:ext cx="64008" cy="64008"/>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AFA22DE0-6F96-BB47-ABC3-86A9DA87F727}"/>
                </a:ext>
              </a:extLst>
            </p:cNvPr>
            <p:cNvSpPr/>
            <p:nvPr/>
          </p:nvSpPr>
          <p:spPr>
            <a:xfrm>
              <a:off x="6454265" y="4502726"/>
              <a:ext cx="64008" cy="64008"/>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B923E12-1AAD-5942-96A1-BF3C7A07378D}"/>
                </a:ext>
              </a:extLst>
            </p:cNvPr>
            <p:cNvSpPr/>
            <p:nvPr/>
          </p:nvSpPr>
          <p:spPr>
            <a:xfrm>
              <a:off x="6360541" y="4378447"/>
              <a:ext cx="64008" cy="64008"/>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Oval 42">
            <a:extLst>
              <a:ext uri="{FF2B5EF4-FFF2-40B4-BE49-F238E27FC236}">
                <a16:creationId xmlns:a16="http://schemas.microsoft.com/office/drawing/2014/main" id="{E54A3BC0-F0B0-6943-9143-6494E5DB6610}"/>
              </a:ext>
            </a:extLst>
          </p:cNvPr>
          <p:cNvSpPr/>
          <p:nvPr/>
        </p:nvSpPr>
        <p:spPr>
          <a:xfrm>
            <a:off x="3013737" y="1579035"/>
            <a:ext cx="57733" cy="683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B2D219FE-8FDE-5144-A111-C98D5F8FAFC6}"/>
              </a:ext>
            </a:extLst>
          </p:cNvPr>
          <p:cNvSpPr/>
          <p:nvPr/>
        </p:nvSpPr>
        <p:spPr>
          <a:xfrm>
            <a:off x="3224646" y="4629506"/>
            <a:ext cx="2824473" cy="530328"/>
          </a:xfrm>
          <a:prstGeom prst="round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194F3E6B-D379-7745-8B72-4DFF4B0497A4}"/>
              </a:ext>
            </a:extLst>
          </p:cNvPr>
          <p:cNvSpPr txBox="1"/>
          <p:nvPr/>
        </p:nvSpPr>
        <p:spPr>
          <a:xfrm>
            <a:off x="5377389" y="4353320"/>
            <a:ext cx="658129" cy="307777"/>
          </a:xfrm>
          <a:prstGeom prst="rect">
            <a:avLst/>
          </a:prstGeom>
          <a:noFill/>
        </p:spPr>
        <p:txBody>
          <a:bodyPr wrap="none" rtlCol="0">
            <a:spAutoFit/>
          </a:bodyPr>
          <a:lstStyle/>
          <a:p>
            <a:r>
              <a:rPr lang="en-US" sz="1400" dirty="0"/>
              <a:t>level </a:t>
            </a:r>
            <a:r>
              <a:rPr lang="en-US" sz="1400" b="1" dirty="0"/>
              <a:t>1</a:t>
            </a:r>
          </a:p>
        </p:txBody>
      </p:sp>
      <p:sp>
        <p:nvSpPr>
          <p:cNvPr id="40" name="Rounded Rectangle 39">
            <a:extLst>
              <a:ext uri="{FF2B5EF4-FFF2-40B4-BE49-F238E27FC236}">
                <a16:creationId xmlns:a16="http://schemas.microsoft.com/office/drawing/2014/main" id="{97ECAF01-B844-7D4C-91FE-A484254D1C0F}"/>
              </a:ext>
            </a:extLst>
          </p:cNvPr>
          <p:cNvSpPr/>
          <p:nvPr/>
        </p:nvSpPr>
        <p:spPr>
          <a:xfrm>
            <a:off x="2363667" y="5618887"/>
            <a:ext cx="4499540" cy="530328"/>
          </a:xfrm>
          <a:prstGeom prst="round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21A55E7A-BD71-F949-9C2F-75D4AD45F67C}"/>
              </a:ext>
            </a:extLst>
          </p:cNvPr>
          <p:cNvSpPr txBox="1"/>
          <p:nvPr/>
        </p:nvSpPr>
        <p:spPr>
          <a:xfrm>
            <a:off x="6327947" y="5331775"/>
            <a:ext cx="658129" cy="307777"/>
          </a:xfrm>
          <a:prstGeom prst="rect">
            <a:avLst/>
          </a:prstGeom>
          <a:noFill/>
        </p:spPr>
        <p:txBody>
          <a:bodyPr wrap="none" rtlCol="0">
            <a:spAutoFit/>
          </a:bodyPr>
          <a:lstStyle/>
          <a:p>
            <a:r>
              <a:rPr lang="en-US" sz="1400" dirty="0"/>
              <a:t>level </a:t>
            </a:r>
            <a:r>
              <a:rPr lang="en-US" sz="1400" b="1" dirty="0"/>
              <a:t>2</a:t>
            </a:r>
          </a:p>
        </p:txBody>
      </p:sp>
      <p:grpSp>
        <p:nvGrpSpPr>
          <p:cNvPr id="168" name="Group 167">
            <a:extLst>
              <a:ext uri="{FF2B5EF4-FFF2-40B4-BE49-F238E27FC236}">
                <a16:creationId xmlns:a16="http://schemas.microsoft.com/office/drawing/2014/main" id="{90988941-E35C-2242-9138-6131282BF123}"/>
              </a:ext>
            </a:extLst>
          </p:cNvPr>
          <p:cNvGrpSpPr/>
          <p:nvPr/>
        </p:nvGrpSpPr>
        <p:grpSpPr>
          <a:xfrm>
            <a:off x="4398532" y="3527539"/>
            <a:ext cx="734021" cy="761145"/>
            <a:chOff x="3448476" y="3435601"/>
            <a:chExt cx="734021" cy="761145"/>
          </a:xfrm>
        </p:grpSpPr>
        <p:sp>
          <p:nvSpPr>
            <p:cNvPr id="38" name="Rounded Rectangle 37">
              <a:extLst>
                <a:ext uri="{FF2B5EF4-FFF2-40B4-BE49-F238E27FC236}">
                  <a16:creationId xmlns:a16="http://schemas.microsoft.com/office/drawing/2014/main" id="{9EF6CE2C-62F5-274C-BC75-19226158815D}"/>
                </a:ext>
              </a:extLst>
            </p:cNvPr>
            <p:cNvSpPr/>
            <p:nvPr/>
          </p:nvSpPr>
          <p:spPr>
            <a:xfrm>
              <a:off x="3448476" y="3703861"/>
              <a:ext cx="617477" cy="492885"/>
            </a:xfrm>
            <a:prstGeom prst="round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1CC4C041-68C5-364E-B9EF-76B6021BDE37}"/>
                </a:ext>
              </a:extLst>
            </p:cNvPr>
            <p:cNvSpPr txBox="1"/>
            <p:nvPr/>
          </p:nvSpPr>
          <p:spPr>
            <a:xfrm>
              <a:off x="3524368" y="3435601"/>
              <a:ext cx="658129" cy="307777"/>
            </a:xfrm>
            <a:prstGeom prst="rect">
              <a:avLst/>
            </a:prstGeom>
            <a:noFill/>
          </p:spPr>
          <p:txBody>
            <a:bodyPr wrap="none" rtlCol="0">
              <a:spAutoFit/>
            </a:bodyPr>
            <a:lstStyle/>
            <a:p>
              <a:r>
                <a:rPr lang="en-US" sz="1400" dirty="0"/>
                <a:t>level </a:t>
              </a:r>
              <a:r>
                <a:rPr lang="en-US" sz="1400" b="1" dirty="0"/>
                <a:t>0</a:t>
              </a:r>
            </a:p>
          </p:txBody>
        </p:sp>
      </p:grpSp>
      <p:grpSp>
        <p:nvGrpSpPr>
          <p:cNvPr id="55" name="Group 54">
            <a:extLst>
              <a:ext uri="{FF2B5EF4-FFF2-40B4-BE49-F238E27FC236}">
                <a16:creationId xmlns:a16="http://schemas.microsoft.com/office/drawing/2014/main" id="{4A8DDBCD-E262-464C-AE97-8DD8F726F5FC}"/>
              </a:ext>
            </a:extLst>
          </p:cNvPr>
          <p:cNvGrpSpPr/>
          <p:nvPr/>
        </p:nvGrpSpPr>
        <p:grpSpPr>
          <a:xfrm>
            <a:off x="4064329" y="1454848"/>
            <a:ext cx="3068085" cy="1509865"/>
            <a:chOff x="4064329" y="1454848"/>
            <a:chExt cx="3068085" cy="1509865"/>
          </a:xfrm>
        </p:grpSpPr>
        <p:sp>
          <p:nvSpPr>
            <p:cNvPr id="157" name="TextBox 156">
              <a:extLst>
                <a:ext uri="{FF2B5EF4-FFF2-40B4-BE49-F238E27FC236}">
                  <a16:creationId xmlns:a16="http://schemas.microsoft.com/office/drawing/2014/main" id="{F6FD4078-0B19-2A4A-92A5-6F72A43A08DB}"/>
                </a:ext>
              </a:extLst>
            </p:cNvPr>
            <p:cNvSpPr txBox="1"/>
            <p:nvPr/>
          </p:nvSpPr>
          <p:spPr>
            <a:xfrm>
              <a:off x="5179828" y="2626159"/>
              <a:ext cx="1952586" cy="338554"/>
            </a:xfrm>
            <a:prstGeom prst="rect">
              <a:avLst/>
            </a:prstGeom>
            <a:noFill/>
          </p:spPr>
          <p:txBody>
            <a:bodyPr wrap="none" rtlCol="0">
              <a:spAutoFit/>
            </a:bodyPr>
            <a:lstStyle/>
            <a:p>
              <a:r>
                <a:rPr lang="en-US" sz="1600" dirty="0"/>
                <a:t>Partitioned space</a:t>
              </a:r>
            </a:p>
          </p:txBody>
        </p:sp>
        <p:grpSp>
          <p:nvGrpSpPr>
            <p:cNvPr id="2" name="Group 1">
              <a:extLst>
                <a:ext uri="{FF2B5EF4-FFF2-40B4-BE49-F238E27FC236}">
                  <a16:creationId xmlns:a16="http://schemas.microsoft.com/office/drawing/2014/main" id="{B7DA0114-3833-184E-ACD5-66DD8E5081C8}"/>
                </a:ext>
              </a:extLst>
            </p:cNvPr>
            <p:cNvGrpSpPr/>
            <p:nvPr/>
          </p:nvGrpSpPr>
          <p:grpSpPr>
            <a:xfrm>
              <a:off x="4064329" y="1454848"/>
              <a:ext cx="2526393" cy="1038144"/>
              <a:chOff x="4064329" y="1454848"/>
              <a:chExt cx="2526393" cy="1038144"/>
            </a:xfrm>
          </p:grpSpPr>
          <p:pic>
            <p:nvPicPr>
              <p:cNvPr id="5" name="Picture 4" descr="A picture containing text, map&#10;&#10;Description automatically generated">
                <a:extLst>
                  <a:ext uri="{FF2B5EF4-FFF2-40B4-BE49-F238E27FC236}">
                    <a16:creationId xmlns:a16="http://schemas.microsoft.com/office/drawing/2014/main" id="{C45636DC-38A2-3643-A2C9-1F3A88A98BD1}"/>
                  </a:ext>
                </a:extLst>
              </p:cNvPr>
              <p:cNvPicPr>
                <a:picLocks noChangeAspect="1"/>
              </p:cNvPicPr>
              <p:nvPr/>
            </p:nvPicPr>
            <p:blipFill>
              <a:blip r:embed="rId2"/>
              <a:stretch>
                <a:fillRect/>
              </a:stretch>
            </p:blipFill>
            <p:spPr>
              <a:xfrm flipH="1">
                <a:off x="5579716" y="1454848"/>
                <a:ext cx="1011006" cy="1038144"/>
              </a:xfrm>
              <a:prstGeom prst="rect">
                <a:avLst/>
              </a:prstGeom>
            </p:spPr>
          </p:pic>
          <p:sp>
            <p:nvSpPr>
              <p:cNvPr id="6" name="Freeform 5">
                <a:extLst>
                  <a:ext uri="{FF2B5EF4-FFF2-40B4-BE49-F238E27FC236}">
                    <a16:creationId xmlns:a16="http://schemas.microsoft.com/office/drawing/2014/main" id="{360CA034-EB88-1841-8273-9D71E7B7A4F2}"/>
                  </a:ext>
                </a:extLst>
              </p:cNvPr>
              <p:cNvSpPr/>
              <p:nvPr/>
            </p:nvSpPr>
            <p:spPr>
              <a:xfrm flipH="1">
                <a:off x="5589120" y="1458219"/>
                <a:ext cx="990069" cy="1029156"/>
              </a:xfrm>
              <a:custGeom>
                <a:avLst/>
                <a:gdLst>
                  <a:gd name="connsiteX0" fmla="*/ 2507673 w 6442364"/>
                  <a:gd name="connsiteY0" fmla="*/ 124691 h 6345382"/>
                  <a:gd name="connsiteX1" fmla="*/ 2757055 w 6442364"/>
                  <a:gd name="connsiteY1" fmla="*/ 235527 h 6345382"/>
                  <a:gd name="connsiteX2" fmla="*/ 2923310 w 6442364"/>
                  <a:gd name="connsiteY2" fmla="*/ 318654 h 6345382"/>
                  <a:gd name="connsiteX3" fmla="*/ 3075710 w 6442364"/>
                  <a:gd name="connsiteY3" fmla="*/ 401782 h 6345382"/>
                  <a:gd name="connsiteX4" fmla="*/ 3297382 w 6442364"/>
                  <a:gd name="connsiteY4" fmla="*/ 429491 h 6345382"/>
                  <a:gd name="connsiteX5" fmla="*/ 3560619 w 6442364"/>
                  <a:gd name="connsiteY5" fmla="*/ 346363 h 6345382"/>
                  <a:gd name="connsiteX6" fmla="*/ 3976255 w 6442364"/>
                  <a:gd name="connsiteY6" fmla="*/ 277091 h 6345382"/>
                  <a:gd name="connsiteX7" fmla="*/ 4045528 w 6442364"/>
                  <a:gd name="connsiteY7" fmla="*/ 318654 h 6345382"/>
                  <a:gd name="connsiteX8" fmla="*/ 4045528 w 6442364"/>
                  <a:gd name="connsiteY8" fmla="*/ 318654 h 6345382"/>
                  <a:gd name="connsiteX9" fmla="*/ 4281055 w 6442364"/>
                  <a:gd name="connsiteY9" fmla="*/ 263236 h 6345382"/>
                  <a:gd name="connsiteX10" fmla="*/ 4502728 w 6442364"/>
                  <a:gd name="connsiteY10" fmla="*/ 180109 h 6345382"/>
                  <a:gd name="connsiteX11" fmla="*/ 4655128 w 6442364"/>
                  <a:gd name="connsiteY11" fmla="*/ 96982 h 6345382"/>
                  <a:gd name="connsiteX12" fmla="*/ 5001491 w 6442364"/>
                  <a:gd name="connsiteY12" fmla="*/ 124691 h 6345382"/>
                  <a:gd name="connsiteX13" fmla="*/ 5320146 w 6442364"/>
                  <a:gd name="connsiteY13" fmla="*/ 0 h 6345382"/>
                  <a:gd name="connsiteX14" fmla="*/ 5638800 w 6442364"/>
                  <a:gd name="connsiteY14" fmla="*/ 13854 h 6345382"/>
                  <a:gd name="connsiteX15" fmla="*/ 5874328 w 6442364"/>
                  <a:gd name="connsiteY15" fmla="*/ 207818 h 6345382"/>
                  <a:gd name="connsiteX16" fmla="*/ 5846619 w 6442364"/>
                  <a:gd name="connsiteY16" fmla="*/ 401782 h 6345382"/>
                  <a:gd name="connsiteX17" fmla="*/ 5805055 w 6442364"/>
                  <a:gd name="connsiteY17" fmla="*/ 595745 h 6345382"/>
                  <a:gd name="connsiteX18" fmla="*/ 5846619 w 6442364"/>
                  <a:gd name="connsiteY18" fmla="*/ 1039091 h 6345382"/>
                  <a:gd name="connsiteX19" fmla="*/ 6386946 w 6442364"/>
                  <a:gd name="connsiteY19" fmla="*/ 1801091 h 6345382"/>
                  <a:gd name="connsiteX20" fmla="*/ 6442364 w 6442364"/>
                  <a:gd name="connsiteY20" fmla="*/ 2008909 h 6345382"/>
                  <a:gd name="connsiteX21" fmla="*/ 3796146 w 6442364"/>
                  <a:gd name="connsiteY21" fmla="*/ 4959927 h 6345382"/>
                  <a:gd name="connsiteX22" fmla="*/ 3796146 w 6442364"/>
                  <a:gd name="connsiteY22" fmla="*/ 4959927 h 6345382"/>
                  <a:gd name="connsiteX23" fmla="*/ 3671455 w 6442364"/>
                  <a:gd name="connsiteY23" fmla="*/ 4932218 h 6345382"/>
                  <a:gd name="connsiteX24" fmla="*/ 3629891 w 6442364"/>
                  <a:gd name="connsiteY24" fmla="*/ 4738254 h 6345382"/>
                  <a:gd name="connsiteX25" fmla="*/ 3629891 w 6442364"/>
                  <a:gd name="connsiteY25" fmla="*/ 4738254 h 6345382"/>
                  <a:gd name="connsiteX26" fmla="*/ 3629891 w 6442364"/>
                  <a:gd name="connsiteY26" fmla="*/ 4738254 h 6345382"/>
                  <a:gd name="connsiteX27" fmla="*/ 3629891 w 6442364"/>
                  <a:gd name="connsiteY27" fmla="*/ 4738254 h 6345382"/>
                  <a:gd name="connsiteX28" fmla="*/ 3629891 w 6442364"/>
                  <a:gd name="connsiteY28" fmla="*/ 4738254 h 6345382"/>
                  <a:gd name="connsiteX29" fmla="*/ 3629891 w 6442364"/>
                  <a:gd name="connsiteY29" fmla="*/ 4738254 h 6345382"/>
                  <a:gd name="connsiteX30" fmla="*/ 3629891 w 6442364"/>
                  <a:gd name="connsiteY30" fmla="*/ 4738254 h 6345382"/>
                  <a:gd name="connsiteX31" fmla="*/ 3629891 w 6442364"/>
                  <a:gd name="connsiteY31" fmla="*/ 4738254 h 6345382"/>
                  <a:gd name="connsiteX32" fmla="*/ 3629891 w 6442364"/>
                  <a:gd name="connsiteY32" fmla="*/ 4738254 h 6345382"/>
                  <a:gd name="connsiteX33" fmla="*/ 3671455 w 6442364"/>
                  <a:gd name="connsiteY33" fmla="*/ 4627418 h 6345382"/>
                  <a:gd name="connsiteX34" fmla="*/ 3823855 w 6442364"/>
                  <a:gd name="connsiteY34" fmla="*/ 4668982 h 6345382"/>
                  <a:gd name="connsiteX35" fmla="*/ 4031673 w 6442364"/>
                  <a:gd name="connsiteY35" fmla="*/ 4447309 h 6345382"/>
                  <a:gd name="connsiteX36" fmla="*/ 4017819 w 6442364"/>
                  <a:gd name="connsiteY36" fmla="*/ 4322618 h 6345382"/>
                  <a:gd name="connsiteX37" fmla="*/ 3893128 w 6442364"/>
                  <a:gd name="connsiteY37" fmla="*/ 4267200 h 6345382"/>
                  <a:gd name="connsiteX38" fmla="*/ 3768437 w 6442364"/>
                  <a:gd name="connsiteY38" fmla="*/ 4308763 h 6345382"/>
                  <a:gd name="connsiteX39" fmla="*/ 3629891 w 6442364"/>
                  <a:gd name="connsiteY39" fmla="*/ 4433454 h 6345382"/>
                  <a:gd name="connsiteX40" fmla="*/ 3616037 w 6442364"/>
                  <a:gd name="connsiteY40" fmla="*/ 4641273 h 6345382"/>
                  <a:gd name="connsiteX41" fmla="*/ 3491346 w 6442364"/>
                  <a:gd name="connsiteY41" fmla="*/ 4682836 h 6345382"/>
                  <a:gd name="connsiteX42" fmla="*/ 2438400 w 6442364"/>
                  <a:gd name="connsiteY42" fmla="*/ 5417127 h 6345382"/>
                  <a:gd name="connsiteX43" fmla="*/ 2355273 w 6442364"/>
                  <a:gd name="connsiteY43" fmla="*/ 5361709 h 6345382"/>
                  <a:gd name="connsiteX44" fmla="*/ 1939637 w 6442364"/>
                  <a:gd name="connsiteY44" fmla="*/ 5805054 h 6345382"/>
                  <a:gd name="connsiteX45" fmla="*/ 1759528 w 6442364"/>
                  <a:gd name="connsiteY45" fmla="*/ 5666509 h 6345382"/>
                  <a:gd name="connsiteX46" fmla="*/ 1593273 w 6442364"/>
                  <a:gd name="connsiteY46" fmla="*/ 5694218 h 6345382"/>
                  <a:gd name="connsiteX47" fmla="*/ 1233055 w 6442364"/>
                  <a:gd name="connsiteY47" fmla="*/ 6068291 h 6345382"/>
                  <a:gd name="connsiteX48" fmla="*/ 1011382 w 6442364"/>
                  <a:gd name="connsiteY48" fmla="*/ 6137563 h 6345382"/>
                  <a:gd name="connsiteX49" fmla="*/ 886691 w 6442364"/>
                  <a:gd name="connsiteY49" fmla="*/ 6109854 h 6345382"/>
                  <a:gd name="connsiteX50" fmla="*/ 678873 w 6442364"/>
                  <a:gd name="connsiteY50" fmla="*/ 6151418 h 6345382"/>
                  <a:gd name="connsiteX51" fmla="*/ 568037 w 6442364"/>
                  <a:gd name="connsiteY51" fmla="*/ 6248400 h 6345382"/>
                  <a:gd name="connsiteX52" fmla="*/ 443346 w 6442364"/>
                  <a:gd name="connsiteY52" fmla="*/ 6303818 h 6345382"/>
                  <a:gd name="connsiteX53" fmla="*/ 332510 w 6442364"/>
                  <a:gd name="connsiteY53" fmla="*/ 6345382 h 6345382"/>
                  <a:gd name="connsiteX54" fmla="*/ 180110 w 6442364"/>
                  <a:gd name="connsiteY54" fmla="*/ 6331527 h 6345382"/>
                  <a:gd name="connsiteX55" fmla="*/ 0 w 6442364"/>
                  <a:gd name="connsiteY55" fmla="*/ 5999018 h 6345382"/>
                  <a:gd name="connsiteX56" fmla="*/ 41564 w 6442364"/>
                  <a:gd name="connsiteY56" fmla="*/ 5791200 h 6345382"/>
                  <a:gd name="connsiteX57" fmla="*/ 83128 w 6442364"/>
                  <a:gd name="connsiteY57" fmla="*/ 5666509 h 6345382"/>
                  <a:gd name="connsiteX58" fmla="*/ 346364 w 6442364"/>
                  <a:gd name="connsiteY58" fmla="*/ 5375563 h 6345382"/>
                  <a:gd name="connsiteX59" fmla="*/ 443346 w 6442364"/>
                  <a:gd name="connsiteY59" fmla="*/ 5334000 h 6345382"/>
                  <a:gd name="connsiteX60" fmla="*/ 443346 w 6442364"/>
                  <a:gd name="connsiteY60" fmla="*/ 4862945 h 6345382"/>
                  <a:gd name="connsiteX61" fmla="*/ 249382 w 6442364"/>
                  <a:gd name="connsiteY61" fmla="*/ 4308763 h 6345382"/>
                  <a:gd name="connsiteX62" fmla="*/ 969819 w 6442364"/>
                  <a:gd name="connsiteY62" fmla="*/ 3768436 h 6345382"/>
                  <a:gd name="connsiteX63" fmla="*/ 1205346 w 6442364"/>
                  <a:gd name="connsiteY63" fmla="*/ 3865418 h 6345382"/>
                  <a:gd name="connsiteX64" fmla="*/ 1371600 w 6442364"/>
                  <a:gd name="connsiteY64" fmla="*/ 3768436 h 6345382"/>
                  <a:gd name="connsiteX65" fmla="*/ 1856510 w 6442364"/>
                  <a:gd name="connsiteY65" fmla="*/ 1524000 h 6345382"/>
                  <a:gd name="connsiteX66" fmla="*/ 1717964 w 6442364"/>
                  <a:gd name="connsiteY66" fmla="*/ 1205345 h 6345382"/>
                  <a:gd name="connsiteX67" fmla="*/ 1717964 w 6442364"/>
                  <a:gd name="connsiteY67" fmla="*/ 775854 h 6345382"/>
                  <a:gd name="connsiteX68" fmla="*/ 2092037 w 6442364"/>
                  <a:gd name="connsiteY68" fmla="*/ 290945 h 6345382"/>
                  <a:gd name="connsiteX69" fmla="*/ 2507673 w 6442364"/>
                  <a:gd name="connsiteY69" fmla="*/ 124691 h 63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442364" h="6345382">
                    <a:moveTo>
                      <a:pt x="2507673" y="124691"/>
                    </a:moveTo>
                    <a:lnTo>
                      <a:pt x="2757055" y="235527"/>
                    </a:lnTo>
                    <a:lnTo>
                      <a:pt x="2923310" y="318654"/>
                    </a:lnTo>
                    <a:lnTo>
                      <a:pt x="3075710" y="401782"/>
                    </a:lnTo>
                    <a:lnTo>
                      <a:pt x="3297382" y="429491"/>
                    </a:lnTo>
                    <a:lnTo>
                      <a:pt x="3560619" y="346363"/>
                    </a:lnTo>
                    <a:lnTo>
                      <a:pt x="3976255" y="277091"/>
                    </a:lnTo>
                    <a:lnTo>
                      <a:pt x="4045528" y="318654"/>
                    </a:lnTo>
                    <a:lnTo>
                      <a:pt x="4045528" y="318654"/>
                    </a:lnTo>
                    <a:lnTo>
                      <a:pt x="4281055" y="263236"/>
                    </a:lnTo>
                    <a:lnTo>
                      <a:pt x="4502728" y="180109"/>
                    </a:lnTo>
                    <a:lnTo>
                      <a:pt x="4655128" y="96982"/>
                    </a:lnTo>
                    <a:lnTo>
                      <a:pt x="5001491" y="124691"/>
                    </a:lnTo>
                    <a:lnTo>
                      <a:pt x="5320146" y="0"/>
                    </a:lnTo>
                    <a:lnTo>
                      <a:pt x="5638800" y="13854"/>
                    </a:lnTo>
                    <a:lnTo>
                      <a:pt x="5874328" y="207818"/>
                    </a:lnTo>
                    <a:lnTo>
                      <a:pt x="5846619" y="401782"/>
                    </a:lnTo>
                    <a:lnTo>
                      <a:pt x="5805055" y="595745"/>
                    </a:lnTo>
                    <a:lnTo>
                      <a:pt x="5846619" y="1039091"/>
                    </a:lnTo>
                    <a:lnTo>
                      <a:pt x="6386946" y="1801091"/>
                    </a:lnTo>
                    <a:lnTo>
                      <a:pt x="6442364" y="2008909"/>
                    </a:lnTo>
                    <a:lnTo>
                      <a:pt x="3796146" y="4959927"/>
                    </a:lnTo>
                    <a:lnTo>
                      <a:pt x="3796146" y="4959927"/>
                    </a:lnTo>
                    <a:lnTo>
                      <a:pt x="3671455" y="4932218"/>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71455" y="4627418"/>
                    </a:lnTo>
                    <a:lnTo>
                      <a:pt x="3823855" y="4668982"/>
                    </a:lnTo>
                    <a:lnTo>
                      <a:pt x="4031673" y="4447309"/>
                    </a:lnTo>
                    <a:lnTo>
                      <a:pt x="4017819" y="4322618"/>
                    </a:lnTo>
                    <a:lnTo>
                      <a:pt x="3893128" y="4267200"/>
                    </a:lnTo>
                    <a:lnTo>
                      <a:pt x="3768437" y="4308763"/>
                    </a:lnTo>
                    <a:lnTo>
                      <a:pt x="3629891" y="4433454"/>
                    </a:lnTo>
                    <a:lnTo>
                      <a:pt x="3616037" y="4641273"/>
                    </a:lnTo>
                    <a:lnTo>
                      <a:pt x="3491346" y="4682836"/>
                    </a:lnTo>
                    <a:lnTo>
                      <a:pt x="2438400" y="5417127"/>
                    </a:lnTo>
                    <a:lnTo>
                      <a:pt x="2355273" y="5361709"/>
                    </a:lnTo>
                    <a:lnTo>
                      <a:pt x="1939637" y="5805054"/>
                    </a:lnTo>
                    <a:lnTo>
                      <a:pt x="1759528" y="5666509"/>
                    </a:lnTo>
                    <a:lnTo>
                      <a:pt x="1593273" y="5694218"/>
                    </a:lnTo>
                    <a:lnTo>
                      <a:pt x="1233055" y="6068291"/>
                    </a:lnTo>
                    <a:lnTo>
                      <a:pt x="1011382" y="6137563"/>
                    </a:lnTo>
                    <a:lnTo>
                      <a:pt x="886691" y="6109854"/>
                    </a:lnTo>
                    <a:lnTo>
                      <a:pt x="678873" y="6151418"/>
                    </a:lnTo>
                    <a:lnTo>
                      <a:pt x="568037" y="6248400"/>
                    </a:lnTo>
                    <a:lnTo>
                      <a:pt x="443346" y="6303818"/>
                    </a:lnTo>
                    <a:lnTo>
                      <a:pt x="332510" y="6345382"/>
                    </a:lnTo>
                    <a:lnTo>
                      <a:pt x="180110" y="6331527"/>
                    </a:lnTo>
                    <a:lnTo>
                      <a:pt x="0" y="5999018"/>
                    </a:lnTo>
                    <a:lnTo>
                      <a:pt x="41564" y="5791200"/>
                    </a:lnTo>
                    <a:lnTo>
                      <a:pt x="83128" y="5666509"/>
                    </a:lnTo>
                    <a:lnTo>
                      <a:pt x="346364" y="5375563"/>
                    </a:lnTo>
                    <a:lnTo>
                      <a:pt x="443346" y="5334000"/>
                    </a:lnTo>
                    <a:lnTo>
                      <a:pt x="443346" y="4862945"/>
                    </a:lnTo>
                    <a:lnTo>
                      <a:pt x="249382" y="4308763"/>
                    </a:lnTo>
                    <a:lnTo>
                      <a:pt x="969819" y="3768436"/>
                    </a:lnTo>
                    <a:lnTo>
                      <a:pt x="1205346" y="3865418"/>
                    </a:lnTo>
                    <a:lnTo>
                      <a:pt x="1371600" y="3768436"/>
                    </a:lnTo>
                    <a:lnTo>
                      <a:pt x="1856510" y="1524000"/>
                    </a:lnTo>
                    <a:lnTo>
                      <a:pt x="1717964" y="1205345"/>
                    </a:lnTo>
                    <a:lnTo>
                      <a:pt x="1717964" y="775854"/>
                    </a:lnTo>
                    <a:lnTo>
                      <a:pt x="2092037" y="290945"/>
                    </a:lnTo>
                    <a:lnTo>
                      <a:pt x="2507673" y="124691"/>
                    </a:lnTo>
                    <a:close/>
                  </a:path>
                </a:pathLst>
              </a:custGeom>
              <a:solidFill>
                <a:srgbClr val="FFC000">
                  <a:alpha val="3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7" name="Group 126">
                <a:extLst>
                  <a:ext uri="{FF2B5EF4-FFF2-40B4-BE49-F238E27FC236}">
                    <a16:creationId xmlns:a16="http://schemas.microsoft.com/office/drawing/2014/main" id="{07EA19C9-9583-734A-9A19-0047658DCA47}"/>
                  </a:ext>
                </a:extLst>
              </p:cNvPr>
              <p:cNvGrpSpPr/>
              <p:nvPr/>
            </p:nvGrpSpPr>
            <p:grpSpPr>
              <a:xfrm>
                <a:off x="5571079" y="1465099"/>
                <a:ext cx="1005840" cy="1005840"/>
                <a:chOff x="7439378" y="2553747"/>
                <a:chExt cx="1494309" cy="1493151"/>
              </a:xfrm>
            </p:grpSpPr>
            <p:grpSp>
              <p:nvGrpSpPr>
                <p:cNvPr id="130" name="Group 129">
                  <a:extLst>
                    <a:ext uri="{FF2B5EF4-FFF2-40B4-BE49-F238E27FC236}">
                      <a16:creationId xmlns:a16="http://schemas.microsoft.com/office/drawing/2014/main" id="{05C6F0E8-BAF5-6F43-8A85-55996FD38559}"/>
                    </a:ext>
                  </a:extLst>
                </p:cNvPr>
                <p:cNvGrpSpPr/>
                <p:nvPr/>
              </p:nvGrpSpPr>
              <p:grpSpPr>
                <a:xfrm>
                  <a:off x="7439378" y="2553747"/>
                  <a:ext cx="1494309" cy="1492799"/>
                  <a:chOff x="5049067" y="2072555"/>
                  <a:chExt cx="1243584" cy="1243584"/>
                </a:xfrm>
              </p:grpSpPr>
              <p:grpSp>
                <p:nvGrpSpPr>
                  <p:cNvPr id="148" name="Group 147">
                    <a:extLst>
                      <a:ext uri="{FF2B5EF4-FFF2-40B4-BE49-F238E27FC236}">
                        <a16:creationId xmlns:a16="http://schemas.microsoft.com/office/drawing/2014/main" id="{5A26AB65-942F-4847-A22C-40F015E8B152}"/>
                      </a:ext>
                    </a:extLst>
                  </p:cNvPr>
                  <p:cNvGrpSpPr/>
                  <p:nvPr/>
                </p:nvGrpSpPr>
                <p:grpSpPr>
                  <a:xfrm>
                    <a:off x="5049067" y="2072555"/>
                    <a:ext cx="1243584" cy="1243584"/>
                    <a:chOff x="2037118" y="439835"/>
                    <a:chExt cx="5486426" cy="5486402"/>
                  </a:xfrm>
                </p:grpSpPr>
                <p:sp>
                  <p:nvSpPr>
                    <p:cNvPr id="153" name="Rectangle 152">
                      <a:extLst>
                        <a:ext uri="{FF2B5EF4-FFF2-40B4-BE49-F238E27FC236}">
                          <a16:creationId xmlns:a16="http://schemas.microsoft.com/office/drawing/2014/main" id="{35D76A9E-8675-B045-91F3-BC2C59B75244}"/>
                        </a:ext>
                      </a:extLst>
                    </p:cNvPr>
                    <p:cNvSpPr/>
                    <p:nvPr/>
                  </p:nvSpPr>
                  <p:spPr>
                    <a:xfrm>
                      <a:off x="2037118" y="439835"/>
                      <a:ext cx="2743187" cy="27431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Rectangle 153">
                      <a:extLst>
                        <a:ext uri="{FF2B5EF4-FFF2-40B4-BE49-F238E27FC236}">
                          <a16:creationId xmlns:a16="http://schemas.microsoft.com/office/drawing/2014/main" id="{E5A0A676-E55D-0D49-8C3F-CC1B6C9F7956}"/>
                        </a:ext>
                      </a:extLst>
                    </p:cNvPr>
                    <p:cNvSpPr/>
                    <p:nvPr/>
                  </p:nvSpPr>
                  <p:spPr>
                    <a:xfrm>
                      <a:off x="4780357" y="439836"/>
                      <a:ext cx="2743187" cy="27431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154">
                      <a:extLst>
                        <a:ext uri="{FF2B5EF4-FFF2-40B4-BE49-F238E27FC236}">
                          <a16:creationId xmlns:a16="http://schemas.microsoft.com/office/drawing/2014/main" id="{D46DDA61-B572-A542-98E6-7E1ACB7FF20E}"/>
                        </a:ext>
                      </a:extLst>
                    </p:cNvPr>
                    <p:cNvSpPr/>
                    <p:nvPr/>
                  </p:nvSpPr>
                  <p:spPr>
                    <a:xfrm>
                      <a:off x="4780357" y="3183054"/>
                      <a:ext cx="2743187" cy="27431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Rectangle 155">
                      <a:extLst>
                        <a:ext uri="{FF2B5EF4-FFF2-40B4-BE49-F238E27FC236}">
                          <a16:creationId xmlns:a16="http://schemas.microsoft.com/office/drawing/2014/main" id="{49B67602-579A-3845-98EB-DF8A3AE10D27}"/>
                        </a:ext>
                      </a:extLst>
                    </p:cNvPr>
                    <p:cNvSpPr/>
                    <p:nvPr/>
                  </p:nvSpPr>
                  <p:spPr>
                    <a:xfrm>
                      <a:off x="2037118" y="3183054"/>
                      <a:ext cx="2743187" cy="27431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9" name="Group 148">
                    <a:extLst>
                      <a:ext uri="{FF2B5EF4-FFF2-40B4-BE49-F238E27FC236}">
                        <a16:creationId xmlns:a16="http://schemas.microsoft.com/office/drawing/2014/main" id="{83E6E2C5-822D-2748-A036-C5B8436814B5}"/>
                      </a:ext>
                    </a:extLst>
                  </p:cNvPr>
                  <p:cNvGrpSpPr/>
                  <p:nvPr/>
                </p:nvGrpSpPr>
                <p:grpSpPr>
                  <a:xfrm>
                    <a:off x="6020252" y="3036336"/>
                    <a:ext cx="221740" cy="188286"/>
                    <a:chOff x="6552230" y="4524838"/>
                    <a:chExt cx="221740" cy="188286"/>
                  </a:xfrm>
                </p:grpSpPr>
                <p:sp>
                  <p:nvSpPr>
                    <p:cNvPr id="150" name="Oval 149">
                      <a:extLst>
                        <a:ext uri="{FF2B5EF4-FFF2-40B4-BE49-F238E27FC236}">
                          <a16:creationId xmlns:a16="http://schemas.microsoft.com/office/drawing/2014/main" id="{255C6975-CD5A-0F47-B968-41741ED753CF}"/>
                        </a:ext>
                      </a:extLst>
                    </p:cNvPr>
                    <p:cNvSpPr/>
                    <p:nvPr/>
                  </p:nvSpPr>
                  <p:spPr>
                    <a:xfrm>
                      <a:off x="6709962" y="4576818"/>
                      <a:ext cx="64008" cy="64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47DEF01A-CE80-AD43-A1F2-82830F58F977}"/>
                        </a:ext>
                      </a:extLst>
                    </p:cNvPr>
                    <p:cNvSpPr/>
                    <p:nvPr/>
                  </p:nvSpPr>
                  <p:spPr>
                    <a:xfrm>
                      <a:off x="6645954" y="4649116"/>
                      <a:ext cx="64008" cy="64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F74A1856-30F0-524A-B9C8-23B85AC8C6CB}"/>
                        </a:ext>
                      </a:extLst>
                    </p:cNvPr>
                    <p:cNvSpPr/>
                    <p:nvPr/>
                  </p:nvSpPr>
                  <p:spPr>
                    <a:xfrm>
                      <a:off x="6552230" y="4524838"/>
                      <a:ext cx="64008" cy="64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1" name="Group 130">
                  <a:extLst>
                    <a:ext uri="{FF2B5EF4-FFF2-40B4-BE49-F238E27FC236}">
                      <a16:creationId xmlns:a16="http://schemas.microsoft.com/office/drawing/2014/main" id="{C2DA135F-6983-4E42-9105-58EB2411DE91}"/>
                    </a:ext>
                  </a:extLst>
                </p:cNvPr>
                <p:cNvGrpSpPr/>
                <p:nvPr/>
              </p:nvGrpSpPr>
              <p:grpSpPr>
                <a:xfrm>
                  <a:off x="7439378" y="2554099"/>
                  <a:ext cx="1494309" cy="1492799"/>
                  <a:chOff x="5049067" y="3541866"/>
                  <a:chExt cx="1243584" cy="1243584"/>
                </a:xfrm>
              </p:grpSpPr>
              <p:grpSp>
                <p:nvGrpSpPr>
                  <p:cNvPr id="133" name="Group 132">
                    <a:extLst>
                      <a:ext uri="{FF2B5EF4-FFF2-40B4-BE49-F238E27FC236}">
                        <a16:creationId xmlns:a16="http://schemas.microsoft.com/office/drawing/2014/main" id="{496A72A8-423D-EB4C-B422-178329CA5A2D}"/>
                      </a:ext>
                    </a:extLst>
                  </p:cNvPr>
                  <p:cNvGrpSpPr/>
                  <p:nvPr/>
                </p:nvGrpSpPr>
                <p:grpSpPr>
                  <a:xfrm>
                    <a:off x="5049067" y="3541866"/>
                    <a:ext cx="1243584" cy="1243584"/>
                    <a:chOff x="2037090" y="439799"/>
                    <a:chExt cx="5486454" cy="5486438"/>
                  </a:xfrm>
                </p:grpSpPr>
                <p:sp>
                  <p:nvSpPr>
                    <p:cNvPr id="137" name="Rectangle 136">
                      <a:extLst>
                        <a:ext uri="{FF2B5EF4-FFF2-40B4-BE49-F238E27FC236}">
                          <a16:creationId xmlns:a16="http://schemas.microsoft.com/office/drawing/2014/main" id="{CAE4C40D-1ADA-D44A-A50C-E48FFA742013}"/>
                        </a:ext>
                      </a:extLst>
                    </p:cNvPr>
                    <p:cNvSpPr/>
                    <p:nvPr/>
                  </p:nvSpPr>
                  <p:spPr>
                    <a:xfrm>
                      <a:off x="2037144" y="439837"/>
                      <a:ext cx="5486400" cy="54864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8" name="Group 137">
                      <a:extLst>
                        <a:ext uri="{FF2B5EF4-FFF2-40B4-BE49-F238E27FC236}">
                          <a16:creationId xmlns:a16="http://schemas.microsoft.com/office/drawing/2014/main" id="{96D31EED-0FA6-DE44-B91B-CA6FF4F3E792}"/>
                        </a:ext>
                      </a:extLst>
                    </p:cNvPr>
                    <p:cNvGrpSpPr/>
                    <p:nvPr/>
                  </p:nvGrpSpPr>
                  <p:grpSpPr>
                    <a:xfrm>
                      <a:off x="2037090" y="439799"/>
                      <a:ext cx="2743211" cy="2743194"/>
                      <a:chOff x="2037090" y="439799"/>
                      <a:chExt cx="2743211" cy="2743194"/>
                    </a:xfrm>
                  </p:grpSpPr>
                  <p:sp>
                    <p:nvSpPr>
                      <p:cNvPr id="144" name="Rectangle 143">
                        <a:extLst>
                          <a:ext uri="{FF2B5EF4-FFF2-40B4-BE49-F238E27FC236}">
                            <a16:creationId xmlns:a16="http://schemas.microsoft.com/office/drawing/2014/main" id="{2989B5B3-A501-A041-AC2B-3F73419920B1}"/>
                          </a:ext>
                        </a:extLst>
                      </p:cNvPr>
                      <p:cNvSpPr/>
                      <p:nvPr/>
                    </p:nvSpPr>
                    <p:spPr>
                      <a:xfrm>
                        <a:off x="2037130" y="439817"/>
                        <a:ext cx="1371587" cy="137156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BD72CB0C-3250-6A43-B143-6F3BA1631823}"/>
                          </a:ext>
                        </a:extLst>
                      </p:cNvPr>
                      <p:cNvSpPr/>
                      <p:nvPr/>
                    </p:nvSpPr>
                    <p:spPr>
                      <a:xfrm>
                        <a:off x="3408714" y="439799"/>
                        <a:ext cx="1371587" cy="137156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a:extLst>
                          <a:ext uri="{FF2B5EF4-FFF2-40B4-BE49-F238E27FC236}">
                            <a16:creationId xmlns:a16="http://schemas.microsoft.com/office/drawing/2014/main" id="{405856BB-60DF-064E-9F56-EF9125125093}"/>
                          </a:ext>
                        </a:extLst>
                      </p:cNvPr>
                      <p:cNvSpPr/>
                      <p:nvPr/>
                    </p:nvSpPr>
                    <p:spPr>
                      <a:xfrm>
                        <a:off x="3408714" y="1811432"/>
                        <a:ext cx="1371587" cy="137156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ectangle 146">
                        <a:extLst>
                          <a:ext uri="{FF2B5EF4-FFF2-40B4-BE49-F238E27FC236}">
                            <a16:creationId xmlns:a16="http://schemas.microsoft.com/office/drawing/2014/main" id="{9F48B9BA-0E15-7442-8739-99CB9ECCB93F}"/>
                          </a:ext>
                        </a:extLst>
                      </p:cNvPr>
                      <p:cNvSpPr/>
                      <p:nvPr/>
                    </p:nvSpPr>
                    <p:spPr>
                      <a:xfrm>
                        <a:off x="2037090" y="1811360"/>
                        <a:ext cx="1371587" cy="137156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9" name="Group 138">
                      <a:extLst>
                        <a:ext uri="{FF2B5EF4-FFF2-40B4-BE49-F238E27FC236}">
                          <a16:creationId xmlns:a16="http://schemas.microsoft.com/office/drawing/2014/main" id="{AEFCCF17-3D72-7340-9DFF-F1FFE57BA1DF}"/>
                        </a:ext>
                      </a:extLst>
                    </p:cNvPr>
                    <p:cNvGrpSpPr/>
                    <p:nvPr/>
                  </p:nvGrpSpPr>
                  <p:grpSpPr>
                    <a:xfrm>
                      <a:off x="4780247" y="3182921"/>
                      <a:ext cx="2743211" cy="2743194"/>
                      <a:chOff x="2037090" y="439799"/>
                      <a:chExt cx="2743211" cy="2743194"/>
                    </a:xfrm>
                  </p:grpSpPr>
                  <p:sp>
                    <p:nvSpPr>
                      <p:cNvPr id="140" name="Rectangle 139">
                        <a:extLst>
                          <a:ext uri="{FF2B5EF4-FFF2-40B4-BE49-F238E27FC236}">
                            <a16:creationId xmlns:a16="http://schemas.microsoft.com/office/drawing/2014/main" id="{60055749-8D73-B84C-B65C-5A19DF3E489E}"/>
                          </a:ext>
                        </a:extLst>
                      </p:cNvPr>
                      <p:cNvSpPr/>
                      <p:nvPr/>
                    </p:nvSpPr>
                    <p:spPr>
                      <a:xfrm>
                        <a:off x="2037130" y="439817"/>
                        <a:ext cx="1371587" cy="137156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CEDD0DD3-AC51-AD43-87FE-20DBC902CD00}"/>
                          </a:ext>
                        </a:extLst>
                      </p:cNvPr>
                      <p:cNvSpPr/>
                      <p:nvPr/>
                    </p:nvSpPr>
                    <p:spPr>
                      <a:xfrm>
                        <a:off x="3408714" y="439799"/>
                        <a:ext cx="1371587" cy="137156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ectangle 141">
                        <a:extLst>
                          <a:ext uri="{FF2B5EF4-FFF2-40B4-BE49-F238E27FC236}">
                            <a16:creationId xmlns:a16="http://schemas.microsoft.com/office/drawing/2014/main" id="{A024CCC2-F36B-AB4F-8337-182DBAEFD1E7}"/>
                          </a:ext>
                        </a:extLst>
                      </p:cNvPr>
                      <p:cNvSpPr/>
                      <p:nvPr/>
                    </p:nvSpPr>
                    <p:spPr>
                      <a:xfrm>
                        <a:off x="3408714" y="1811432"/>
                        <a:ext cx="1371587" cy="137156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a:extLst>
                          <a:ext uri="{FF2B5EF4-FFF2-40B4-BE49-F238E27FC236}">
                            <a16:creationId xmlns:a16="http://schemas.microsoft.com/office/drawing/2014/main" id="{3FF5165E-A475-2C4F-95E4-EE181A4A20B1}"/>
                          </a:ext>
                        </a:extLst>
                      </p:cNvPr>
                      <p:cNvSpPr/>
                      <p:nvPr/>
                    </p:nvSpPr>
                    <p:spPr>
                      <a:xfrm>
                        <a:off x="2037090" y="1811360"/>
                        <a:ext cx="1371587" cy="137156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34" name="Group 133">
                    <a:extLst>
                      <a:ext uri="{FF2B5EF4-FFF2-40B4-BE49-F238E27FC236}">
                        <a16:creationId xmlns:a16="http://schemas.microsoft.com/office/drawing/2014/main" id="{9B6D1E86-5DD1-5849-8080-0D09F9938280}"/>
                      </a:ext>
                    </a:extLst>
                  </p:cNvPr>
                  <p:cNvGrpSpPr/>
                  <p:nvPr/>
                </p:nvGrpSpPr>
                <p:grpSpPr>
                  <a:xfrm>
                    <a:off x="5108510" y="3621545"/>
                    <a:ext cx="179305" cy="348708"/>
                    <a:chOff x="5649282" y="3621545"/>
                    <a:chExt cx="179305" cy="348708"/>
                  </a:xfrm>
                </p:grpSpPr>
                <p:sp>
                  <p:nvSpPr>
                    <p:cNvPr id="135" name="Oval 134">
                      <a:extLst>
                        <a:ext uri="{FF2B5EF4-FFF2-40B4-BE49-F238E27FC236}">
                          <a16:creationId xmlns:a16="http://schemas.microsoft.com/office/drawing/2014/main" id="{B29B1F3D-C59F-7E41-B260-A3832804BD5D}"/>
                        </a:ext>
                      </a:extLst>
                    </p:cNvPr>
                    <p:cNvSpPr/>
                    <p:nvPr/>
                  </p:nvSpPr>
                  <p:spPr>
                    <a:xfrm>
                      <a:off x="5649282" y="3621545"/>
                      <a:ext cx="64008" cy="64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A7CE98EA-294D-B04C-B764-02F4E268CA32}"/>
                        </a:ext>
                      </a:extLst>
                    </p:cNvPr>
                    <p:cNvSpPr/>
                    <p:nvPr/>
                  </p:nvSpPr>
                  <p:spPr>
                    <a:xfrm>
                      <a:off x="5764579" y="3906245"/>
                      <a:ext cx="64008" cy="64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2" name="Oval 131">
                  <a:extLst>
                    <a:ext uri="{FF2B5EF4-FFF2-40B4-BE49-F238E27FC236}">
                      <a16:creationId xmlns:a16="http://schemas.microsoft.com/office/drawing/2014/main" id="{6E60F601-D878-FE4E-8652-A3F9D08AAAAB}"/>
                    </a:ext>
                  </a:extLst>
                </p:cNvPr>
                <p:cNvSpPr/>
                <p:nvPr/>
              </p:nvSpPr>
              <p:spPr>
                <a:xfrm>
                  <a:off x="8444163" y="2654416"/>
                  <a:ext cx="77845" cy="7773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0" name="Right Arrow 159">
                <a:extLst>
                  <a:ext uri="{FF2B5EF4-FFF2-40B4-BE49-F238E27FC236}">
                    <a16:creationId xmlns:a16="http://schemas.microsoft.com/office/drawing/2014/main" id="{FE198B2F-A37C-3D40-9DE3-D29AF0F9616B}"/>
                  </a:ext>
                </a:extLst>
              </p:cNvPr>
              <p:cNvSpPr/>
              <p:nvPr/>
            </p:nvSpPr>
            <p:spPr>
              <a:xfrm>
                <a:off x="4064329" y="1882502"/>
                <a:ext cx="846517" cy="132043"/>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1" name="Group 170">
            <a:extLst>
              <a:ext uri="{FF2B5EF4-FFF2-40B4-BE49-F238E27FC236}">
                <a16:creationId xmlns:a16="http://schemas.microsoft.com/office/drawing/2014/main" id="{8B796C74-C3D2-2C42-80B7-8BA1AAE82355}"/>
              </a:ext>
            </a:extLst>
          </p:cNvPr>
          <p:cNvGrpSpPr/>
          <p:nvPr/>
        </p:nvGrpSpPr>
        <p:grpSpPr>
          <a:xfrm>
            <a:off x="2542598" y="3107107"/>
            <a:ext cx="4163776" cy="2977969"/>
            <a:chOff x="1455382" y="3011783"/>
            <a:chExt cx="4416880" cy="3006095"/>
          </a:xfrm>
        </p:grpSpPr>
        <p:grpSp>
          <p:nvGrpSpPr>
            <p:cNvPr id="9" name="Group 8">
              <a:extLst>
                <a:ext uri="{FF2B5EF4-FFF2-40B4-BE49-F238E27FC236}">
                  <a16:creationId xmlns:a16="http://schemas.microsoft.com/office/drawing/2014/main" id="{84F9D0E7-0D40-314B-8EDF-8ED550CC5EA9}"/>
                </a:ext>
              </a:extLst>
            </p:cNvPr>
            <p:cNvGrpSpPr/>
            <p:nvPr/>
          </p:nvGrpSpPr>
          <p:grpSpPr>
            <a:xfrm>
              <a:off x="1455382" y="3734488"/>
              <a:ext cx="4416880" cy="2283390"/>
              <a:chOff x="1755320" y="537347"/>
              <a:chExt cx="7620003" cy="4050983"/>
            </a:xfrm>
          </p:grpSpPr>
          <p:sp>
            <p:nvSpPr>
              <p:cNvPr id="10" name="Oval 9">
                <a:extLst>
                  <a:ext uri="{FF2B5EF4-FFF2-40B4-BE49-F238E27FC236}">
                    <a16:creationId xmlns:a16="http://schemas.microsoft.com/office/drawing/2014/main" id="{31830E09-9070-4647-A9AE-AAAC2C264B08}"/>
                  </a:ext>
                </a:extLst>
              </p:cNvPr>
              <p:cNvSpPr/>
              <p:nvPr/>
            </p:nvSpPr>
            <p:spPr>
              <a:xfrm>
                <a:off x="5359904" y="537347"/>
                <a:ext cx="772886" cy="77288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14B6403-BC70-3E4D-81A5-F4DD52BF8AA5}"/>
                  </a:ext>
                </a:extLst>
              </p:cNvPr>
              <p:cNvGrpSpPr/>
              <p:nvPr/>
            </p:nvGrpSpPr>
            <p:grpSpPr>
              <a:xfrm>
                <a:off x="3278106" y="2056343"/>
                <a:ext cx="4669833" cy="784830"/>
                <a:chOff x="3278106" y="2056343"/>
                <a:chExt cx="4669833" cy="784830"/>
              </a:xfrm>
            </p:grpSpPr>
            <p:sp>
              <p:nvSpPr>
                <p:cNvPr id="34" name="Oval 33">
                  <a:extLst>
                    <a:ext uri="{FF2B5EF4-FFF2-40B4-BE49-F238E27FC236}">
                      <a16:creationId xmlns:a16="http://schemas.microsoft.com/office/drawing/2014/main" id="{D685F551-26E3-0C4A-8775-87E9D7470269}"/>
                    </a:ext>
                  </a:extLst>
                </p:cNvPr>
                <p:cNvSpPr/>
                <p:nvPr/>
              </p:nvSpPr>
              <p:spPr>
                <a:xfrm>
                  <a:off x="3278106" y="2068286"/>
                  <a:ext cx="772886" cy="77288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D98BC1B-99C7-214F-914D-32849FE26C15}"/>
                    </a:ext>
                  </a:extLst>
                </p:cNvPr>
                <p:cNvSpPr/>
                <p:nvPr/>
              </p:nvSpPr>
              <p:spPr>
                <a:xfrm>
                  <a:off x="4545690" y="2056343"/>
                  <a:ext cx="772886" cy="77288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4F5455A-1074-C340-9EAC-BDA16DCF1144}"/>
                    </a:ext>
                  </a:extLst>
                </p:cNvPr>
                <p:cNvSpPr/>
                <p:nvPr/>
              </p:nvSpPr>
              <p:spPr>
                <a:xfrm>
                  <a:off x="5805803" y="2068286"/>
                  <a:ext cx="772886" cy="772887"/>
                </a:xfrm>
                <a:prstGeom prst="ellipse">
                  <a:avLst/>
                </a:prstGeom>
                <a:solidFill>
                  <a:srgbClr val="FF4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AEA5176-1E9F-7C46-B276-F72F8B5274B7}"/>
                    </a:ext>
                  </a:extLst>
                </p:cNvPr>
                <p:cNvSpPr/>
                <p:nvPr/>
              </p:nvSpPr>
              <p:spPr>
                <a:xfrm>
                  <a:off x="7175053" y="2068286"/>
                  <a:ext cx="772886" cy="7728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E6CFC8E-67A7-F34B-A5CD-C228A58F101B}"/>
                  </a:ext>
                </a:extLst>
              </p:cNvPr>
              <p:cNvGrpSpPr/>
              <p:nvPr/>
            </p:nvGrpSpPr>
            <p:grpSpPr>
              <a:xfrm>
                <a:off x="1755320" y="3815444"/>
                <a:ext cx="3622223" cy="772886"/>
                <a:chOff x="3456214" y="2068286"/>
                <a:chExt cx="3622223" cy="772886"/>
              </a:xfrm>
            </p:grpSpPr>
            <p:sp>
              <p:nvSpPr>
                <p:cNvPr id="30" name="Oval 29">
                  <a:extLst>
                    <a:ext uri="{FF2B5EF4-FFF2-40B4-BE49-F238E27FC236}">
                      <a16:creationId xmlns:a16="http://schemas.microsoft.com/office/drawing/2014/main" id="{F6B2EDB7-38EE-DA4F-BCEB-BF5EBEF6184B}"/>
                    </a:ext>
                  </a:extLst>
                </p:cNvPr>
                <p:cNvSpPr/>
                <p:nvPr/>
              </p:nvSpPr>
              <p:spPr>
                <a:xfrm>
                  <a:off x="3456214" y="2068286"/>
                  <a:ext cx="772886" cy="77288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E0FFF1F-FBC0-1340-B456-B55C3F5DC9A5}"/>
                    </a:ext>
                  </a:extLst>
                </p:cNvPr>
                <p:cNvSpPr/>
                <p:nvPr/>
              </p:nvSpPr>
              <p:spPr>
                <a:xfrm>
                  <a:off x="4405993" y="2068286"/>
                  <a:ext cx="772886" cy="77288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F7EF861-7748-5149-96B2-4BF28BE212D5}"/>
                    </a:ext>
                  </a:extLst>
                </p:cNvPr>
                <p:cNvSpPr/>
                <p:nvPr/>
              </p:nvSpPr>
              <p:spPr>
                <a:xfrm>
                  <a:off x="5355772" y="2068286"/>
                  <a:ext cx="772886" cy="772886"/>
                </a:xfrm>
                <a:prstGeom prst="ellipse">
                  <a:avLst/>
                </a:prstGeom>
                <a:solidFill>
                  <a:srgbClr val="FF4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98743E4-D877-0546-982E-6880070E5325}"/>
                    </a:ext>
                  </a:extLst>
                </p:cNvPr>
                <p:cNvSpPr/>
                <p:nvPr/>
              </p:nvSpPr>
              <p:spPr>
                <a:xfrm>
                  <a:off x="6305551" y="2068286"/>
                  <a:ext cx="772886" cy="772886"/>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57DDCDB5-74A3-E74B-B27D-93FED55DDBCD}"/>
                  </a:ext>
                </a:extLst>
              </p:cNvPr>
              <p:cNvGrpSpPr/>
              <p:nvPr/>
            </p:nvGrpSpPr>
            <p:grpSpPr>
              <a:xfrm>
                <a:off x="5753100" y="3815444"/>
                <a:ext cx="3622223" cy="772886"/>
                <a:chOff x="3456214" y="2068286"/>
                <a:chExt cx="3622223" cy="772886"/>
              </a:xfrm>
            </p:grpSpPr>
            <p:sp>
              <p:nvSpPr>
                <p:cNvPr id="26" name="Oval 25">
                  <a:extLst>
                    <a:ext uri="{FF2B5EF4-FFF2-40B4-BE49-F238E27FC236}">
                      <a16:creationId xmlns:a16="http://schemas.microsoft.com/office/drawing/2014/main" id="{5BBA7791-B164-A649-92AC-D3BF11E4C98B}"/>
                    </a:ext>
                  </a:extLst>
                </p:cNvPr>
                <p:cNvSpPr/>
                <p:nvPr/>
              </p:nvSpPr>
              <p:spPr>
                <a:xfrm>
                  <a:off x="3456214" y="2068286"/>
                  <a:ext cx="772886" cy="77288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53439F6-8B79-6C44-AE66-BEAEF9E6B968}"/>
                    </a:ext>
                  </a:extLst>
                </p:cNvPr>
                <p:cNvSpPr/>
                <p:nvPr/>
              </p:nvSpPr>
              <p:spPr>
                <a:xfrm>
                  <a:off x="4405993" y="2068286"/>
                  <a:ext cx="772886" cy="77288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5F8FB1E-ECA1-4446-A7E8-4950CE4D8401}"/>
                    </a:ext>
                  </a:extLst>
                </p:cNvPr>
                <p:cNvSpPr/>
                <p:nvPr/>
              </p:nvSpPr>
              <p:spPr>
                <a:xfrm>
                  <a:off x="5355772" y="2068286"/>
                  <a:ext cx="772886" cy="772886"/>
                </a:xfrm>
                <a:prstGeom prst="ellipse">
                  <a:avLst/>
                </a:prstGeom>
                <a:solidFill>
                  <a:srgbClr val="FF4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EE0FF8A-B052-8743-9076-92236919EDC2}"/>
                    </a:ext>
                  </a:extLst>
                </p:cNvPr>
                <p:cNvSpPr/>
                <p:nvPr/>
              </p:nvSpPr>
              <p:spPr>
                <a:xfrm>
                  <a:off x="6305551" y="2068286"/>
                  <a:ext cx="772886" cy="772886"/>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F3AA175D-0930-6244-BBD6-7FDCE550AB9D}"/>
                  </a:ext>
                </a:extLst>
              </p:cNvPr>
              <p:cNvCxnSpPr>
                <a:cxnSpLocks/>
                <a:stCxn id="10" idx="2"/>
                <a:endCxn id="34" idx="7"/>
              </p:cNvCxnSpPr>
              <p:nvPr/>
            </p:nvCxnSpPr>
            <p:spPr>
              <a:xfrm flipH="1">
                <a:off x="3937805" y="923791"/>
                <a:ext cx="1422098" cy="1257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A4EE78-9EAD-8B4C-8512-CDA277553BB3}"/>
                  </a:ext>
                </a:extLst>
              </p:cNvPr>
              <p:cNvCxnSpPr>
                <a:cxnSpLocks/>
                <a:stCxn id="10" idx="3"/>
                <a:endCxn id="35" idx="0"/>
              </p:cNvCxnSpPr>
              <p:nvPr/>
            </p:nvCxnSpPr>
            <p:spPr>
              <a:xfrm flipH="1">
                <a:off x="4932133" y="1197046"/>
                <a:ext cx="540957" cy="8592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896DE54-8F9F-EC43-A040-1DD6FFE8A5BB}"/>
                  </a:ext>
                </a:extLst>
              </p:cNvPr>
              <p:cNvCxnSpPr>
                <a:cxnSpLocks/>
                <a:stCxn id="10" idx="5"/>
                <a:endCxn id="36" idx="0"/>
              </p:cNvCxnSpPr>
              <p:nvPr/>
            </p:nvCxnSpPr>
            <p:spPr>
              <a:xfrm>
                <a:off x="6019603" y="1197046"/>
                <a:ext cx="172643" cy="871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C131C23-F237-484E-A162-E71C4D4D154C}"/>
                  </a:ext>
                </a:extLst>
              </p:cNvPr>
              <p:cNvCxnSpPr>
                <a:cxnSpLocks/>
                <a:stCxn id="10" idx="6"/>
                <a:endCxn id="37" idx="1"/>
              </p:cNvCxnSpPr>
              <p:nvPr/>
            </p:nvCxnSpPr>
            <p:spPr>
              <a:xfrm>
                <a:off x="6132790" y="923791"/>
                <a:ext cx="1155449" cy="1257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9D28191-D0F2-6446-BD7C-6A2350C0EE0C}"/>
                  </a:ext>
                </a:extLst>
              </p:cNvPr>
              <p:cNvCxnSpPr>
                <a:cxnSpLocks/>
                <a:stCxn id="34" idx="2"/>
                <a:endCxn id="30" idx="0"/>
              </p:cNvCxnSpPr>
              <p:nvPr/>
            </p:nvCxnSpPr>
            <p:spPr>
              <a:xfrm flipH="1">
                <a:off x="2141763" y="2454731"/>
                <a:ext cx="1136343" cy="1360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98D615-013D-6043-AA98-56210F3177B8}"/>
                  </a:ext>
                </a:extLst>
              </p:cNvPr>
              <p:cNvCxnSpPr>
                <a:cxnSpLocks/>
                <a:stCxn id="34" idx="3"/>
                <a:endCxn id="31" idx="0"/>
              </p:cNvCxnSpPr>
              <p:nvPr/>
            </p:nvCxnSpPr>
            <p:spPr>
              <a:xfrm flipH="1">
                <a:off x="3091543" y="2727987"/>
                <a:ext cx="299750" cy="10874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5A7DED8-C580-454C-A024-586E46847615}"/>
                  </a:ext>
                </a:extLst>
              </p:cNvPr>
              <p:cNvCxnSpPr>
                <a:cxnSpLocks/>
                <a:stCxn id="34" idx="4"/>
                <a:endCxn id="32" idx="0"/>
              </p:cNvCxnSpPr>
              <p:nvPr/>
            </p:nvCxnSpPr>
            <p:spPr>
              <a:xfrm>
                <a:off x="3664549" y="2841174"/>
                <a:ext cx="376772" cy="9742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FCFF80A-3423-9042-B39A-EC632700E169}"/>
                  </a:ext>
                </a:extLst>
              </p:cNvPr>
              <p:cNvCxnSpPr>
                <a:cxnSpLocks/>
                <a:stCxn id="34" idx="5"/>
                <a:endCxn id="33" idx="0"/>
              </p:cNvCxnSpPr>
              <p:nvPr/>
            </p:nvCxnSpPr>
            <p:spPr>
              <a:xfrm>
                <a:off x="3937805" y="2727987"/>
                <a:ext cx="1053295" cy="10874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7AC0B09-3D40-284C-8440-F8141A89EB5D}"/>
                  </a:ext>
                </a:extLst>
              </p:cNvPr>
              <p:cNvCxnSpPr>
                <a:cxnSpLocks/>
                <a:stCxn id="36" idx="3"/>
                <a:endCxn id="26" idx="0"/>
              </p:cNvCxnSpPr>
              <p:nvPr/>
            </p:nvCxnSpPr>
            <p:spPr>
              <a:xfrm>
                <a:off x="5918989" y="2727987"/>
                <a:ext cx="220553" cy="10874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CFEE624-A6AD-8049-8827-FF664E59CA4F}"/>
                  </a:ext>
                </a:extLst>
              </p:cNvPr>
              <p:cNvCxnSpPr>
                <a:cxnSpLocks/>
                <a:stCxn id="36" idx="4"/>
                <a:endCxn id="27" idx="0"/>
              </p:cNvCxnSpPr>
              <p:nvPr/>
            </p:nvCxnSpPr>
            <p:spPr>
              <a:xfrm>
                <a:off x="6192246" y="2841174"/>
                <a:ext cx="897077" cy="9742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D04D70A-B04C-B946-999A-531F00335D73}"/>
                  </a:ext>
                </a:extLst>
              </p:cNvPr>
              <p:cNvCxnSpPr>
                <a:cxnSpLocks/>
                <a:stCxn id="36" idx="5"/>
                <a:endCxn id="28" idx="0"/>
              </p:cNvCxnSpPr>
              <p:nvPr/>
            </p:nvCxnSpPr>
            <p:spPr>
              <a:xfrm>
                <a:off x="6465502" y="2727987"/>
                <a:ext cx="1573598" cy="10874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E4F1AA3-FD56-D14E-9927-F095D98C2E8B}"/>
                  </a:ext>
                </a:extLst>
              </p:cNvPr>
              <p:cNvCxnSpPr>
                <a:cxnSpLocks/>
                <a:stCxn id="36" idx="6"/>
                <a:endCxn id="29" idx="0"/>
              </p:cNvCxnSpPr>
              <p:nvPr/>
            </p:nvCxnSpPr>
            <p:spPr>
              <a:xfrm>
                <a:off x="6578689" y="2454731"/>
                <a:ext cx="2410191" cy="1360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D17594EE-5C38-E143-878A-8B49E27CE30A}"/>
                </a:ext>
              </a:extLst>
            </p:cNvPr>
            <p:cNvSpPr txBox="1"/>
            <p:nvPr/>
          </p:nvSpPr>
          <p:spPr>
            <a:xfrm>
              <a:off x="2996691" y="3011783"/>
              <a:ext cx="1474626" cy="372820"/>
            </a:xfrm>
            <a:prstGeom prst="rect">
              <a:avLst/>
            </a:prstGeom>
            <a:noFill/>
          </p:spPr>
          <p:txBody>
            <a:bodyPr wrap="none" rtlCol="0">
              <a:spAutoFit/>
            </a:bodyPr>
            <a:lstStyle/>
            <a:p>
              <a:r>
                <a:rPr lang="en-US" b="1" dirty="0"/>
                <a:t>Quadtree</a:t>
              </a:r>
            </a:p>
          </p:txBody>
        </p:sp>
        <p:sp>
          <p:nvSpPr>
            <p:cNvPr id="68" name="TextBox 67">
              <a:extLst>
                <a:ext uri="{FF2B5EF4-FFF2-40B4-BE49-F238E27FC236}">
                  <a16:creationId xmlns:a16="http://schemas.microsoft.com/office/drawing/2014/main" id="{5EFBD17B-4FDE-DF42-ADE0-CDCFFD9949DE}"/>
                </a:ext>
              </a:extLst>
            </p:cNvPr>
            <p:cNvSpPr txBox="1"/>
            <p:nvPr/>
          </p:nvSpPr>
          <p:spPr>
            <a:xfrm>
              <a:off x="3633894" y="3819396"/>
              <a:ext cx="276038" cy="307777"/>
            </a:xfrm>
            <a:prstGeom prst="rect">
              <a:avLst/>
            </a:prstGeom>
            <a:noFill/>
          </p:spPr>
          <p:txBody>
            <a:bodyPr wrap="none" rtlCol="0">
              <a:spAutoFit/>
            </a:bodyPr>
            <a:lstStyle/>
            <a:p>
              <a:r>
                <a:rPr lang="en-US" sz="1400" dirty="0"/>
                <a:t>6</a:t>
              </a:r>
            </a:p>
          </p:txBody>
        </p:sp>
        <p:sp>
          <p:nvSpPr>
            <p:cNvPr id="69" name="TextBox 68">
              <a:extLst>
                <a:ext uri="{FF2B5EF4-FFF2-40B4-BE49-F238E27FC236}">
                  <a16:creationId xmlns:a16="http://schemas.microsoft.com/office/drawing/2014/main" id="{B0E807F4-FCE9-7645-AAED-E41321D808A2}"/>
                </a:ext>
              </a:extLst>
            </p:cNvPr>
            <p:cNvSpPr txBox="1"/>
            <p:nvPr/>
          </p:nvSpPr>
          <p:spPr>
            <a:xfrm>
              <a:off x="3902791" y="4666229"/>
              <a:ext cx="276038" cy="307777"/>
            </a:xfrm>
            <a:prstGeom prst="rect">
              <a:avLst/>
            </a:prstGeom>
            <a:noFill/>
          </p:spPr>
          <p:txBody>
            <a:bodyPr wrap="none" rtlCol="0">
              <a:spAutoFit/>
            </a:bodyPr>
            <a:lstStyle/>
            <a:p>
              <a:r>
                <a:rPr lang="en-US" sz="1400" dirty="0"/>
                <a:t>3</a:t>
              </a:r>
            </a:p>
          </p:txBody>
        </p:sp>
        <p:sp>
          <p:nvSpPr>
            <p:cNvPr id="70" name="TextBox 69">
              <a:extLst>
                <a:ext uri="{FF2B5EF4-FFF2-40B4-BE49-F238E27FC236}">
                  <a16:creationId xmlns:a16="http://schemas.microsoft.com/office/drawing/2014/main" id="{02E22D54-6EBE-4D44-813C-C71F93D99A58}"/>
                </a:ext>
              </a:extLst>
            </p:cNvPr>
            <p:cNvSpPr txBox="1"/>
            <p:nvPr/>
          </p:nvSpPr>
          <p:spPr>
            <a:xfrm>
              <a:off x="4681231" y="4667993"/>
              <a:ext cx="276038" cy="307777"/>
            </a:xfrm>
            <a:prstGeom prst="rect">
              <a:avLst/>
            </a:prstGeom>
            <a:noFill/>
          </p:spPr>
          <p:txBody>
            <a:bodyPr wrap="none" rtlCol="0">
              <a:spAutoFit/>
            </a:bodyPr>
            <a:lstStyle/>
            <a:p>
              <a:r>
                <a:rPr lang="en-US" sz="1400" dirty="0"/>
                <a:t>1</a:t>
              </a:r>
            </a:p>
          </p:txBody>
        </p:sp>
        <p:sp>
          <p:nvSpPr>
            <p:cNvPr id="71" name="TextBox 70">
              <a:extLst>
                <a:ext uri="{FF2B5EF4-FFF2-40B4-BE49-F238E27FC236}">
                  <a16:creationId xmlns:a16="http://schemas.microsoft.com/office/drawing/2014/main" id="{06AC74E2-FFB4-6A4E-A3C0-42F0C25586A9}"/>
                </a:ext>
              </a:extLst>
            </p:cNvPr>
            <p:cNvSpPr txBox="1"/>
            <p:nvPr/>
          </p:nvSpPr>
          <p:spPr>
            <a:xfrm>
              <a:off x="2417959" y="4660082"/>
              <a:ext cx="276038" cy="307777"/>
            </a:xfrm>
            <a:prstGeom prst="rect">
              <a:avLst/>
            </a:prstGeom>
            <a:noFill/>
          </p:spPr>
          <p:txBody>
            <a:bodyPr wrap="none" rtlCol="0">
              <a:spAutoFit/>
            </a:bodyPr>
            <a:lstStyle/>
            <a:p>
              <a:r>
                <a:rPr lang="en-US" sz="1400" dirty="0"/>
                <a:t>2</a:t>
              </a:r>
            </a:p>
          </p:txBody>
        </p:sp>
        <p:sp>
          <p:nvSpPr>
            <p:cNvPr id="72" name="TextBox 71">
              <a:extLst>
                <a:ext uri="{FF2B5EF4-FFF2-40B4-BE49-F238E27FC236}">
                  <a16:creationId xmlns:a16="http://schemas.microsoft.com/office/drawing/2014/main" id="{781FF618-5359-764B-BD2B-96B086DAD435}"/>
                </a:ext>
              </a:extLst>
            </p:cNvPr>
            <p:cNvSpPr txBox="1"/>
            <p:nvPr/>
          </p:nvSpPr>
          <p:spPr>
            <a:xfrm>
              <a:off x="1537504" y="5640594"/>
              <a:ext cx="276038" cy="307777"/>
            </a:xfrm>
            <a:prstGeom prst="rect">
              <a:avLst/>
            </a:prstGeom>
            <a:noFill/>
          </p:spPr>
          <p:txBody>
            <a:bodyPr wrap="none" rtlCol="0">
              <a:spAutoFit/>
            </a:bodyPr>
            <a:lstStyle/>
            <a:p>
              <a:r>
                <a:rPr lang="en-US" sz="1400" dirty="0"/>
                <a:t>1</a:t>
              </a:r>
            </a:p>
          </p:txBody>
        </p:sp>
        <p:sp>
          <p:nvSpPr>
            <p:cNvPr id="73" name="TextBox 72">
              <a:extLst>
                <a:ext uri="{FF2B5EF4-FFF2-40B4-BE49-F238E27FC236}">
                  <a16:creationId xmlns:a16="http://schemas.microsoft.com/office/drawing/2014/main" id="{6B4AEB27-9EBC-8944-AE68-D07A04323879}"/>
                </a:ext>
              </a:extLst>
            </p:cNvPr>
            <p:cNvSpPr txBox="1"/>
            <p:nvPr/>
          </p:nvSpPr>
          <p:spPr>
            <a:xfrm>
              <a:off x="2080812" y="5635632"/>
              <a:ext cx="276038" cy="307777"/>
            </a:xfrm>
            <a:prstGeom prst="rect">
              <a:avLst/>
            </a:prstGeom>
            <a:noFill/>
          </p:spPr>
          <p:txBody>
            <a:bodyPr wrap="none" rtlCol="0">
              <a:spAutoFit/>
            </a:bodyPr>
            <a:lstStyle/>
            <a:p>
              <a:r>
                <a:rPr lang="en-US" sz="1400" dirty="0"/>
                <a:t>1</a:t>
              </a:r>
            </a:p>
          </p:txBody>
        </p:sp>
        <p:sp>
          <p:nvSpPr>
            <p:cNvPr id="74" name="TextBox 73">
              <a:extLst>
                <a:ext uri="{FF2B5EF4-FFF2-40B4-BE49-F238E27FC236}">
                  <a16:creationId xmlns:a16="http://schemas.microsoft.com/office/drawing/2014/main" id="{178319B2-84E6-6640-9BB8-A2CE19AB65F6}"/>
                </a:ext>
              </a:extLst>
            </p:cNvPr>
            <p:cNvSpPr txBox="1"/>
            <p:nvPr/>
          </p:nvSpPr>
          <p:spPr>
            <a:xfrm>
              <a:off x="4969304" y="5650972"/>
              <a:ext cx="276038" cy="307777"/>
            </a:xfrm>
            <a:prstGeom prst="rect">
              <a:avLst/>
            </a:prstGeom>
            <a:noFill/>
          </p:spPr>
          <p:txBody>
            <a:bodyPr wrap="none" rtlCol="0">
              <a:spAutoFit/>
            </a:bodyPr>
            <a:lstStyle/>
            <a:p>
              <a:r>
                <a:rPr lang="en-US" sz="1400" dirty="0"/>
                <a:t>3</a:t>
              </a:r>
            </a:p>
          </p:txBody>
        </p:sp>
        <p:sp>
          <p:nvSpPr>
            <p:cNvPr id="162" name="TextBox 161">
              <a:extLst>
                <a:ext uri="{FF2B5EF4-FFF2-40B4-BE49-F238E27FC236}">
                  <a16:creationId xmlns:a16="http://schemas.microsoft.com/office/drawing/2014/main" id="{544FA137-8917-B048-BE3A-41FBCF632690}"/>
                </a:ext>
              </a:extLst>
            </p:cNvPr>
            <p:cNvSpPr txBox="1"/>
            <p:nvPr/>
          </p:nvSpPr>
          <p:spPr>
            <a:xfrm>
              <a:off x="5515649" y="5675295"/>
              <a:ext cx="276038" cy="307777"/>
            </a:xfrm>
            <a:prstGeom prst="rect">
              <a:avLst/>
            </a:prstGeom>
            <a:noFill/>
          </p:spPr>
          <p:txBody>
            <a:bodyPr wrap="none" rtlCol="0">
              <a:spAutoFit/>
            </a:bodyPr>
            <a:lstStyle/>
            <a:p>
              <a:r>
                <a:rPr lang="en-US" sz="1400" dirty="0"/>
                <a:t>0</a:t>
              </a:r>
            </a:p>
          </p:txBody>
        </p:sp>
        <p:sp>
          <p:nvSpPr>
            <p:cNvPr id="163" name="TextBox 162">
              <a:extLst>
                <a:ext uri="{FF2B5EF4-FFF2-40B4-BE49-F238E27FC236}">
                  <a16:creationId xmlns:a16="http://schemas.microsoft.com/office/drawing/2014/main" id="{7BB37D1B-ACE0-4E46-8BE7-BC7DE1433CFA}"/>
                </a:ext>
              </a:extLst>
            </p:cNvPr>
            <p:cNvSpPr txBox="1"/>
            <p:nvPr/>
          </p:nvSpPr>
          <p:spPr>
            <a:xfrm>
              <a:off x="4418200" y="5667344"/>
              <a:ext cx="276038" cy="307777"/>
            </a:xfrm>
            <a:prstGeom prst="rect">
              <a:avLst/>
            </a:prstGeom>
            <a:noFill/>
          </p:spPr>
          <p:txBody>
            <a:bodyPr wrap="none" rtlCol="0">
              <a:spAutoFit/>
            </a:bodyPr>
            <a:lstStyle/>
            <a:p>
              <a:r>
                <a:rPr lang="en-US" sz="1400" dirty="0"/>
                <a:t>0</a:t>
              </a:r>
            </a:p>
          </p:txBody>
        </p:sp>
        <p:sp>
          <p:nvSpPr>
            <p:cNvPr id="164" name="TextBox 163">
              <a:extLst>
                <a:ext uri="{FF2B5EF4-FFF2-40B4-BE49-F238E27FC236}">
                  <a16:creationId xmlns:a16="http://schemas.microsoft.com/office/drawing/2014/main" id="{A7B1A340-1413-B34E-A535-2106DA1A0197}"/>
                </a:ext>
              </a:extLst>
            </p:cNvPr>
            <p:cNvSpPr txBox="1"/>
            <p:nvPr/>
          </p:nvSpPr>
          <p:spPr>
            <a:xfrm>
              <a:off x="3864918" y="5683839"/>
              <a:ext cx="276038" cy="307777"/>
            </a:xfrm>
            <a:prstGeom prst="rect">
              <a:avLst/>
            </a:prstGeom>
            <a:noFill/>
          </p:spPr>
          <p:txBody>
            <a:bodyPr wrap="none" rtlCol="0">
              <a:spAutoFit/>
            </a:bodyPr>
            <a:lstStyle/>
            <a:p>
              <a:r>
                <a:rPr lang="en-US" sz="1400" dirty="0"/>
                <a:t>0</a:t>
              </a:r>
            </a:p>
          </p:txBody>
        </p:sp>
        <p:sp>
          <p:nvSpPr>
            <p:cNvPr id="165" name="TextBox 164">
              <a:extLst>
                <a:ext uri="{FF2B5EF4-FFF2-40B4-BE49-F238E27FC236}">
                  <a16:creationId xmlns:a16="http://schemas.microsoft.com/office/drawing/2014/main" id="{BED1C1A9-CA3B-294E-BF5B-75437247A758}"/>
                </a:ext>
              </a:extLst>
            </p:cNvPr>
            <p:cNvSpPr txBox="1"/>
            <p:nvPr/>
          </p:nvSpPr>
          <p:spPr>
            <a:xfrm>
              <a:off x="3195198" y="5675294"/>
              <a:ext cx="276038" cy="307777"/>
            </a:xfrm>
            <a:prstGeom prst="rect">
              <a:avLst/>
            </a:prstGeom>
            <a:noFill/>
          </p:spPr>
          <p:txBody>
            <a:bodyPr wrap="none" rtlCol="0">
              <a:spAutoFit/>
            </a:bodyPr>
            <a:lstStyle/>
            <a:p>
              <a:r>
                <a:rPr lang="en-US" sz="1400" dirty="0"/>
                <a:t>0</a:t>
              </a:r>
            </a:p>
          </p:txBody>
        </p:sp>
        <p:sp>
          <p:nvSpPr>
            <p:cNvPr id="166" name="TextBox 165">
              <a:extLst>
                <a:ext uri="{FF2B5EF4-FFF2-40B4-BE49-F238E27FC236}">
                  <a16:creationId xmlns:a16="http://schemas.microsoft.com/office/drawing/2014/main" id="{CE1A51FB-C0CB-6943-9DBC-63B50E99834E}"/>
                </a:ext>
              </a:extLst>
            </p:cNvPr>
            <p:cNvSpPr txBox="1"/>
            <p:nvPr/>
          </p:nvSpPr>
          <p:spPr>
            <a:xfrm>
              <a:off x="2631856" y="5667343"/>
              <a:ext cx="276038" cy="307777"/>
            </a:xfrm>
            <a:prstGeom prst="rect">
              <a:avLst/>
            </a:prstGeom>
            <a:noFill/>
          </p:spPr>
          <p:txBody>
            <a:bodyPr wrap="none" rtlCol="0">
              <a:spAutoFit/>
            </a:bodyPr>
            <a:lstStyle/>
            <a:p>
              <a:r>
                <a:rPr lang="en-US" sz="1400" dirty="0"/>
                <a:t>0</a:t>
              </a:r>
            </a:p>
          </p:txBody>
        </p:sp>
        <p:sp>
          <p:nvSpPr>
            <p:cNvPr id="167" name="TextBox 166">
              <a:extLst>
                <a:ext uri="{FF2B5EF4-FFF2-40B4-BE49-F238E27FC236}">
                  <a16:creationId xmlns:a16="http://schemas.microsoft.com/office/drawing/2014/main" id="{448E47F7-EF36-C64F-9FDA-DD51CD2DAD70}"/>
                </a:ext>
              </a:extLst>
            </p:cNvPr>
            <p:cNvSpPr txBox="1"/>
            <p:nvPr/>
          </p:nvSpPr>
          <p:spPr>
            <a:xfrm>
              <a:off x="3154357" y="4661356"/>
              <a:ext cx="276038" cy="307777"/>
            </a:xfrm>
            <a:prstGeom prst="rect">
              <a:avLst/>
            </a:prstGeom>
            <a:noFill/>
          </p:spPr>
          <p:txBody>
            <a:bodyPr wrap="none" rtlCol="0">
              <a:spAutoFit/>
            </a:bodyPr>
            <a:lstStyle/>
            <a:p>
              <a:r>
                <a:rPr lang="en-US" sz="1400" dirty="0"/>
                <a:t>0</a:t>
              </a:r>
            </a:p>
          </p:txBody>
        </p:sp>
      </p:grpSp>
      <p:sp>
        <p:nvSpPr>
          <p:cNvPr id="174" name="TextBox 173">
            <a:extLst>
              <a:ext uri="{FF2B5EF4-FFF2-40B4-BE49-F238E27FC236}">
                <a16:creationId xmlns:a16="http://schemas.microsoft.com/office/drawing/2014/main" id="{9C9E4D96-C9CA-F647-AA52-FCED8BDF3C59}"/>
              </a:ext>
            </a:extLst>
          </p:cNvPr>
          <p:cNvSpPr txBox="1"/>
          <p:nvPr/>
        </p:nvSpPr>
        <p:spPr>
          <a:xfrm>
            <a:off x="1787967" y="2623708"/>
            <a:ext cx="2242922" cy="338554"/>
          </a:xfrm>
          <a:prstGeom prst="rect">
            <a:avLst/>
          </a:prstGeom>
          <a:noFill/>
        </p:spPr>
        <p:txBody>
          <a:bodyPr wrap="none" rtlCol="0">
            <a:spAutoFit/>
          </a:bodyPr>
          <a:lstStyle/>
          <a:p>
            <a:r>
              <a:rPr lang="en-US" sz="1600" dirty="0"/>
              <a:t>Unpartitioned space</a:t>
            </a:r>
          </a:p>
        </p:txBody>
      </p:sp>
      <p:sp>
        <p:nvSpPr>
          <p:cNvPr id="175" name="Rectangle 174">
            <a:extLst>
              <a:ext uri="{FF2B5EF4-FFF2-40B4-BE49-F238E27FC236}">
                <a16:creationId xmlns:a16="http://schemas.microsoft.com/office/drawing/2014/main" id="{0BDF2967-05AB-A147-BAD9-55769BD0B843}"/>
              </a:ext>
            </a:extLst>
          </p:cNvPr>
          <p:cNvSpPr/>
          <p:nvPr/>
        </p:nvSpPr>
        <p:spPr>
          <a:xfrm>
            <a:off x="5577255" y="1464147"/>
            <a:ext cx="1005830" cy="1003370"/>
          </a:xfrm>
          <a:prstGeom prst="rect">
            <a:avLst/>
          </a:prstGeom>
          <a:solidFill>
            <a:schemeClr val="bg2">
              <a:lumMod val="60000"/>
              <a:lumOff val="40000"/>
              <a:alpha val="73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4D842270-D518-1148-889D-27EAB730EEEE}"/>
              </a:ext>
            </a:extLst>
          </p:cNvPr>
          <p:cNvGrpSpPr/>
          <p:nvPr/>
        </p:nvGrpSpPr>
        <p:grpSpPr>
          <a:xfrm>
            <a:off x="5568938" y="1459386"/>
            <a:ext cx="1011005" cy="1012512"/>
            <a:chOff x="7104617" y="2886595"/>
            <a:chExt cx="808368" cy="784620"/>
          </a:xfrm>
          <a:solidFill>
            <a:schemeClr val="bg2">
              <a:lumMod val="60000"/>
              <a:lumOff val="40000"/>
              <a:alpha val="67000"/>
            </a:schemeClr>
          </a:solidFill>
        </p:grpSpPr>
        <p:sp>
          <p:nvSpPr>
            <p:cNvPr id="176" name="Rectangle 175">
              <a:extLst>
                <a:ext uri="{FF2B5EF4-FFF2-40B4-BE49-F238E27FC236}">
                  <a16:creationId xmlns:a16="http://schemas.microsoft.com/office/drawing/2014/main" id="{5CD0075B-4598-1D46-861F-B663F75CB614}"/>
                </a:ext>
              </a:extLst>
            </p:cNvPr>
            <p:cNvSpPr/>
            <p:nvPr/>
          </p:nvSpPr>
          <p:spPr>
            <a:xfrm>
              <a:off x="7104617" y="2886595"/>
              <a:ext cx="404180" cy="392307"/>
            </a:xfrm>
            <a:prstGeom prst="rect">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7" name="Rectangle 176">
              <a:extLst>
                <a:ext uri="{FF2B5EF4-FFF2-40B4-BE49-F238E27FC236}">
                  <a16:creationId xmlns:a16="http://schemas.microsoft.com/office/drawing/2014/main" id="{05F03C16-AEB3-0B4C-9C83-1695A2933C5A}"/>
                </a:ext>
              </a:extLst>
            </p:cNvPr>
            <p:cNvSpPr/>
            <p:nvPr/>
          </p:nvSpPr>
          <p:spPr>
            <a:xfrm>
              <a:off x="7508805" y="2886595"/>
              <a:ext cx="404180" cy="392307"/>
            </a:xfrm>
            <a:prstGeom prst="rect">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Rectangle 177">
              <a:extLst>
                <a:ext uri="{FF2B5EF4-FFF2-40B4-BE49-F238E27FC236}">
                  <a16:creationId xmlns:a16="http://schemas.microsoft.com/office/drawing/2014/main" id="{FF808055-7C2E-B748-B6C8-8F820BAB8D94}"/>
                </a:ext>
              </a:extLst>
            </p:cNvPr>
            <p:cNvSpPr/>
            <p:nvPr/>
          </p:nvSpPr>
          <p:spPr>
            <a:xfrm>
              <a:off x="7508805" y="3278908"/>
              <a:ext cx="404180" cy="392307"/>
            </a:xfrm>
            <a:prstGeom prst="rect">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Rectangle 178">
              <a:extLst>
                <a:ext uri="{FF2B5EF4-FFF2-40B4-BE49-F238E27FC236}">
                  <a16:creationId xmlns:a16="http://schemas.microsoft.com/office/drawing/2014/main" id="{196E3CB0-35C2-284C-89E9-BF21CA119CF1}"/>
                </a:ext>
              </a:extLst>
            </p:cNvPr>
            <p:cNvSpPr/>
            <p:nvPr/>
          </p:nvSpPr>
          <p:spPr>
            <a:xfrm>
              <a:off x="7104617" y="3278908"/>
              <a:ext cx="404180" cy="392307"/>
            </a:xfrm>
            <a:prstGeom prst="rect">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4201A68A-411B-0848-9B68-E8E9F6071DD9}"/>
              </a:ext>
            </a:extLst>
          </p:cNvPr>
          <p:cNvGrpSpPr/>
          <p:nvPr/>
        </p:nvGrpSpPr>
        <p:grpSpPr>
          <a:xfrm>
            <a:off x="5560770" y="1455898"/>
            <a:ext cx="1027046" cy="1025415"/>
            <a:chOff x="7695292" y="3982221"/>
            <a:chExt cx="808356" cy="784602"/>
          </a:xfrm>
        </p:grpSpPr>
        <p:sp>
          <p:nvSpPr>
            <p:cNvPr id="180" name="Rectangle 179">
              <a:extLst>
                <a:ext uri="{FF2B5EF4-FFF2-40B4-BE49-F238E27FC236}">
                  <a16:creationId xmlns:a16="http://schemas.microsoft.com/office/drawing/2014/main" id="{92D64151-8AD6-464B-A601-B55053219B0B}"/>
                </a:ext>
              </a:extLst>
            </p:cNvPr>
            <p:cNvSpPr/>
            <p:nvPr/>
          </p:nvSpPr>
          <p:spPr>
            <a:xfrm>
              <a:off x="7695298" y="3982224"/>
              <a:ext cx="202088" cy="196148"/>
            </a:xfrm>
            <a:prstGeom prst="rect">
              <a:avLst/>
            </a:prstGeom>
            <a:solidFill>
              <a:schemeClr val="tx2">
                <a:lumMod val="75000"/>
                <a:lumOff val="25000"/>
                <a:alpha val="7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Rectangle 180">
              <a:extLst>
                <a:ext uri="{FF2B5EF4-FFF2-40B4-BE49-F238E27FC236}">
                  <a16:creationId xmlns:a16="http://schemas.microsoft.com/office/drawing/2014/main" id="{6D68F1F0-2689-0145-8EF9-585A17CFD80E}"/>
                </a:ext>
              </a:extLst>
            </p:cNvPr>
            <p:cNvSpPr/>
            <p:nvPr/>
          </p:nvSpPr>
          <p:spPr>
            <a:xfrm>
              <a:off x="7897386" y="3982221"/>
              <a:ext cx="202088" cy="196148"/>
            </a:xfrm>
            <a:prstGeom prst="rect">
              <a:avLst/>
            </a:prstGeom>
            <a:solidFill>
              <a:schemeClr val="tx2">
                <a:lumMod val="75000"/>
                <a:lumOff val="25000"/>
                <a:alpha val="7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Rectangle 181">
              <a:extLst>
                <a:ext uri="{FF2B5EF4-FFF2-40B4-BE49-F238E27FC236}">
                  <a16:creationId xmlns:a16="http://schemas.microsoft.com/office/drawing/2014/main" id="{0CEE3622-C777-5346-8E01-7DCD83AD2D42}"/>
                </a:ext>
              </a:extLst>
            </p:cNvPr>
            <p:cNvSpPr/>
            <p:nvPr/>
          </p:nvSpPr>
          <p:spPr>
            <a:xfrm>
              <a:off x="7897386" y="4178379"/>
              <a:ext cx="202088" cy="196148"/>
            </a:xfrm>
            <a:prstGeom prst="rect">
              <a:avLst/>
            </a:prstGeom>
            <a:solidFill>
              <a:schemeClr val="tx2">
                <a:lumMod val="75000"/>
                <a:lumOff val="25000"/>
                <a:alpha val="7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Rectangle 182">
              <a:extLst>
                <a:ext uri="{FF2B5EF4-FFF2-40B4-BE49-F238E27FC236}">
                  <a16:creationId xmlns:a16="http://schemas.microsoft.com/office/drawing/2014/main" id="{9F30ED61-5903-BE42-9DD7-1961B04515DD}"/>
                </a:ext>
              </a:extLst>
            </p:cNvPr>
            <p:cNvSpPr/>
            <p:nvPr/>
          </p:nvSpPr>
          <p:spPr>
            <a:xfrm>
              <a:off x="7695292" y="4178369"/>
              <a:ext cx="202088" cy="196148"/>
            </a:xfrm>
            <a:prstGeom prst="rect">
              <a:avLst/>
            </a:prstGeom>
            <a:solidFill>
              <a:schemeClr val="tx2">
                <a:lumMod val="75000"/>
                <a:lumOff val="25000"/>
                <a:alpha val="7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Rectangle 183">
              <a:extLst>
                <a:ext uri="{FF2B5EF4-FFF2-40B4-BE49-F238E27FC236}">
                  <a16:creationId xmlns:a16="http://schemas.microsoft.com/office/drawing/2014/main" id="{8FDD6AEE-289D-D346-AABE-CF68C88F85AE}"/>
                </a:ext>
              </a:extLst>
            </p:cNvPr>
            <p:cNvSpPr/>
            <p:nvPr/>
          </p:nvSpPr>
          <p:spPr>
            <a:xfrm>
              <a:off x="8099472" y="4374520"/>
              <a:ext cx="202088" cy="196148"/>
            </a:xfrm>
            <a:prstGeom prst="rect">
              <a:avLst/>
            </a:prstGeom>
            <a:solidFill>
              <a:schemeClr val="tx2">
                <a:lumMod val="75000"/>
                <a:lumOff val="25000"/>
                <a:alpha val="7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Rectangle 184">
              <a:extLst>
                <a:ext uri="{FF2B5EF4-FFF2-40B4-BE49-F238E27FC236}">
                  <a16:creationId xmlns:a16="http://schemas.microsoft.com/office/drawing/2014/main" id="{05854A6A-B74B-AE48-8E62-06C343F01BB3}"/>
                </a:ext>
              </a:extLst>
            </p:cNvPr>
            <p:cNvSpPr/>
            <p:nvPr/>
          </p:nvSpPr>
          <p:spPr>
            <a:xfrm>
              <a:off x="8301560" y="4374517"/>
              <a:ext cx="202088" cy="196148"/>
            </a:xfrm>
            <a:prstGeom prst="rect">
              <a:avLst/>
            </a:prstGeom>
            <a:solidFill>
              <a:schemeClr val="tx2">
                <a:lumMod val="75000"/>
                <a:lumOff val="25000"/>
                <a:alpha val="7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Rectangle 185">
              <a:extLst>
                <a:ext uri="{FF2B5EF4-FFF2-40B4-BE49-F238E27FC236}">
                  <a16:creationId xmlns:a16="http://schemas.microsoft.com/office/drawing/2014/main" id="{0C2DC8D4-0E57-7047-9D91-5FD70D8016DC}"/>
                </a:ext>
              </a:extLst>
            </p:cNvPr>
            <p:cNvSpPr/>
            <p:nvPr/>
          </p:nvSpPr>
          <p:spPr>
            <a:xfrm>
              <a:off x="8301560" y="4570675"/>
              <a:ext cx="202088" cy="196148"/>
            </a:xfrm>
            <a:prstGeom prst="rect">
              <a:avLst/>
            </a:prstGeom>
            <a:solidFill>
              <a:schemeClr val="tx2">
                <a:lumMod val="75000"/>
                <a:lumOff val="25000"/>
                <a:alpha val="7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Rectangle 186">
              <a:extLst>
                <a:ext uri="{FF2B5EF4-FFF2-40B4-BE49-F238E27FC236}">
                  <a16:creationId xmlns:a16="http://schemas.microsoft.com/office/drawing/2014/main" id="{9E732FDA-8040-084D-B043-DB2015FE5ACE}"/>
                </a:ext>
              </a:extLst>
            </p:cNvPr>
            <p:cNvSpPr/>
            <p:nvPr/>
          </p:nvSpPr>
          <p:spPr>
            <a:xfrm>
              <a:off x="8099466" y="4570665"/>
              <a:ext cx="202088" cy="196148"/>
            </a:xfrm>
            <a:prstGeom prst="rect">
              <a:avLst/>
            </a:prstGeom>
            <a:solidFill>
              <a:schemeClr val="tx2">
                <a:lumMod val="75000"/>
                <a:lumOff val="25000"/>
                <a:alpha val="7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0891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75"/>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41"/>
                                        </p:tgtEl>
                                        <p:attrNameLst>
                                          <p:attrName>style.visibility</p:attrName>
                                        </p:attrNameLst>
                                      </p:cBhvr>
                                      <p:to>
                                        <p:strVal val="hidden"/>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39" grpId="0" animBg="1"/>
      <p:bldP spid="66" grpId="0"/>
      <p:bldP spid="40" grpId="0" animBg="1"/>
      <p:bldP spid="65" grpId="0"/>
      <p:bldP spid="175" grpId="0" animBg="1"/>
      <p:bldP spid="17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816EDA-74E6-5D4C-B836-873B5C22A7FF}"/>
              </a:ext>
            </a:extLst>
          </p:cNvPr>
          <p:cNvSpPr>
            <a:spLocks noGrp="1"/>
          </p:cNvSpPr>
          <p:nvPr>
            <p:ph type="sldNum" sz="quarter" idx="10"/>
          </p:nvPr>
        </p:nvSpPr>
        <p:spPr/>
        <p:txBody>
          <a:bodyPr/>
          <a:lstStyle/>
          <a:p>
            <a:pPr>
              <a:defRPr/>
            </a:pPr>
            <a:fld id="{D297BA62-07EA-425A-A066-3036AD4FF93C}" type="slidenum">
              <a:rPr lang="en-US" altLang="en-US" smtClean="0"/>
              <a:pPr>
                <a:defRPr/>
              </a:pPr>
              <a:t>32</a:t>
            </a:fld>
            <a:endParaRPr lang="en-US" altLang="en-US"/>
          </a:p>
        </p:txBody>
      </p:sp>
      <p:graphicFrame>
        <p:nvGraphicFramePr>
          <p:cNvPr id="1214" name="Table 1213">
            <a:extLst>
              <a:ext uri="{FF2B5EF4-FFF2-40B4-BE49-F238E27FC236}">
                <a16:creationId xmlns:a16="http://schemas.microsoft.com/office/drawing/2014/main" id="{F836D354-0F7B-BB45-B395-0DCC028212D3}"/>
              </a:ext>
            </a:extLst>
          </p:cNvPr>
          <p:cNvGraphicFramePr>
            <a:graphicFrameLocks noGrp="1"/>
          </p:cNvGraphicFramePr>
          <p:nvPr/>
        </p:nvGraphicFramePr>
        <p:xfrm>
          <a:off x="-349507" y="5549380"/>
          <a:ext cx="10025749" cy="476250"/>
        </p:xfrm>
        <a:graphic>
          <a:graphicData uri="http://schemas.openxmlformats.org/drawingml/2006/table">
            <a:tbl>
              <a:tblPr>
                <a:tableStyleId>{5C22544A-7EE6-4342-B048-85BDC9FD1C3A}</a:tableStyleId>
              </a:tblPr>
              <a:tblGrid>
                <a:gridCol w="449036">
                  <a:extLst>
                    <a:ext uri="{9D8B030D-6E8A-4147-A177-3AD203B41FA5}">
                      <a16:colId xmlns:a16="http://schemas.microsoft.com/office/drawing/2014/main" val="2534359141"/>
                    </a:ext>
                  </a:extLst>
                </a:gridCol>
                <a:gridCol w="449036">
                  <a:extLst>
                    <a:ext uri="{9D8B030D-6E8A-4147-A177-3AD203B41FA5}">
                      <a16:colId xmlns:a16="http://schemas.microsoft.com/office/drawing/2014/main" val="1865973645"/>
                    </a:ext>
                  </a:extLst>
                </a:gridCol>
                <a:gridCol w="449036">
                  <a:extLst>
                    <a:ext uri="{9D8B030D-6E8A-4147-A177-3AD203B41FA5}">
                      <a16:colId xmlns:a16="http://schemas.microsoft.com/office/drawing/2014/main" val="2795816506"/>
                    </a:ext>
                  </a:extLst>
                </a:gridCol>
                <a:gridCol w="449036">
                  <a:extLst>
                    <a:ext uri="{9D8B030D-6E8A-4147-A177-3AD203B41FA5}">
                      <a16:colId xmlns:a16="http://schemas.microsoft.com/office/drawing/2014/main" val="558686156"/>
                    </a:ext>
                  </a:extLst>
                </a:gridCol>
                <a:gridCol w="449036">
                  <a:extLst>
                    <a:ext uri="{9D8B030D-6E8A-4147-A177-3AD203B41FA5}">
                      <a16:colId xmlns:a16="http://schemas.microsoft.com/office/drawing/2014/main" val="797273134"/>
                    </a:ext>
                  </a:extLst>
                </a:gridCol>
                <a:gridCol w="449036">
                  <a:extLst>
                    <a:ext uri="{9D8B030D-6E8A-4147-A177-3AD203B41FA5}">
                      <a16:colId xmlns:a16="http://schemas.microsoft.com/office/drawing/2014/main" val="2103059822"/>
                    </a:ext>
                  </a:extLst>
                </a:gridCol>
                <a:gridCol w="449036">
                  <a:extLst>
                    <a:ext uri="{9D8B030D-6E8A-4147-A177-3AD203B41FA5}">
                      <a16:colId xmlns:a16="http://schemas.microsoft.com/office/drawing/2014/main" val="3408325207"/>
                    </a:ext>
                  </a:extLst>
                </a:gridCol>
                <a:gridCol w="449036">
                  <a:extLst>
                    <a:ext uri="{9D8B030D-6E8A-4147-A177-3AD203B41FA5}">
                      <a16:colId xmlns:a16="http://schemas.microsoft.com/office/drawing/2014/main" val="3903532020"/>
                    </a:ext>
                  </a:extLst>
                </a:gridCol>
                <a:gridCol w="449036">
                  <a:extLst>
                    <a:ext uri="{9D8B030D-6E8A-4147-A177-3AD203B41FA5}">
                      <a16:colId xmlns:a16="http://schemas.microsoft.com/office/drawing/2014/main" val="1632437304"/>
                    </a:ext>
                  </a:extLst>
                </a:gridCol>
                <a:gridCol w="449036">
                  <a:extLst>
                    <a:ext uri="{9D8B030D-6E8A-4147-A177-3AD203B41FA5}">
                      <a16:colId xmlns:a16="http://schemas.microsoft.com/office/drawing/2014/main" val="3972908804"/>
                    </a:ext>
                  </a:extLst>
                </a:gridCol>
                <a:gridCol w="449036">
                  <a:extLst>
                    <a:ext uri="{9D8B030D-6E8A-4147-A177-3AD203B41FA5}">
                      <a16:colId xmlns:a16="http://schemas.microsoft.com/office/drawing/2014/main" val="4288936769"/>
                    </a:ext>
                  </a:extLst>
                </a:gridCol>
                <a:gridCol w="449036">
                  <a:extLst>
                    <a:ext uri="{9D8B030D-6E8A-4147-A177-3AD203B41FA5}">
                      <a16:colId xmlns:a16="http://schemas.microsoft.com/office/drawing/2014/main" val="1222366879"/>
                    </a:ext>
                  </a:extLst>
                </a:gridCol>
                <a:gridCol w="449036">
                  <a:extLst>
                    <a:ext uri="{9D8B030D-6E8A-4147-A177-3AD203B41FA5}">
                      <a16:colId xmlns:a16="http://schemas.microsoft.com/office/drawing/2014/main" val="1297509981"/>
                    </a:ext>
                  </a:extLst>
                </a:gridCol>
                <a:gridCol w="449036">
                  <a:extLst>
                    <a:ext uri="{9D8B030D-6E8A-4147-A177-3AD203B41FA5}">
                      <a16:colId xmlns:a16="http://schemas.microsoft.com/office/drawing/2014/main" val="1146732349"/>
                    </a:ext>
                  </a:extLst>
                </a:gridCol>
                <a:gridCol w="449036">
                  <a:extLst>
                    <a:ext uri="{9D8B030D-6E8A-4147-A177-3AD203B41FA5}">
                      <a16:colId xmlns:a16="http://schemas.microsoft.com/office/drawing/2014/main" val="1839291340"/>
                    </a:ext>
                  </a:extLst>
                </a:gridCol>
                <a:gridCol w="449036">
                  <a:extLst>
                    <a:ext uri="{9D8B030D-6E8A-4147-A177-3AD203B41FA5}">
                      <a16:colId xmlns:a16="http://schemas.microsoft.com/office/drawing/2014/main" val="575184271"/>
                    </a:ext>
                  </a:extLst>
                </a:gridCol>
                <a:gridCol w="449036">
                  <a:extLst>
                    <a:ext uri="{9D8B030D-6E8A-4147-A177-3AD203B41FA5}">
                      <a16:colId xmlns:a16="http://schemas.microsoft.com/office/drawing/2014/main" val="2647919090"/>
                    </a:ext>
                  </a:extLst>
                </a:gridCol>
                <a:gridCol w="449036">
                  <a:extLst>
                    <a:ext uri="{9D8B030D-6E8A-4147-A177-3AD203B41FA5}">
                      <a16:colId xmlns:a16="http://schemas.microsoft.com/office/drawing/2014/main" val="2950496314"/>
                    </a:ext>
                  </a:extLst>
                </a:gridCol>
                <a:gridCol w="449036">
                  <a:extLst>
                    <a:ext uri="{9D8B030D-6E8A-4147-A177-3AD203B41FA5}">
                      <a16:colId xmlns:a16="http://schemas.microsoft.com/office/drawing/2014/main" val="980852695"/>
                    </a:ext>
                  </a:extLst>
                </a:gridCol>
                <a:gridCol w="449036">
                  <a:extLst>
                    <a:ext uri="{9D8B030D-6E8A-4147-A177-3AD203B41FA5}">
                      <a16:colId xmlns:a16="http://schemas.microsoft.com/office/drawing/2014/main" val="3522172974"/>
                    </a:ext>
                  </a:extLst>
                </a:gridCol>
                <a:gridCol w="449036">
                  <a:extLst>
                    <a:ext uri="{9D8B030D-6E8A-4147-A177-3AD203B41FA5}">
                      <a16:colId xmlns:a16="http://schemas.microsoft.com/office/drawing/2014/main" val="3669507224"/>
                    </a:ext>
                  </a:extLst>
                </a:gridCol>
                <a:gridCol w="595993">
                  <a:extLst>
                    <a:ext uri="{9D8B030D-6E8A-4147-A177-3AD203B41FA5}">
                      <a16:colId xmlns:a16="http://schemas.microsoft.com/office/drawing/2014/main" val="3717172370"/>
                    </a:ext>
                  </a:extLst>
                </a:gridCol>
              </a:tblGrid>
              <a:tr h="476250">
                <a:tc>
                  <a:txBody>
                    <a:bodyPr/>
                    <a:lstStyle/>
                    <a:p>
                      <a:pPr algn="ctr" fontAlgn="b"/>
                      <a:r>
                        <a:rPr lang="en-US" sz="2400" u="none" strike="noStrike" dirty="0">
                          <a:effectLst/>
                        </a:rPr>
                        <a:t>6</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7</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8</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9</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10</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11</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12</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13</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14</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15</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16</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17</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18</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19</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20</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21</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22</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23</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24</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25</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26</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 27</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7835450"/>
                  </a:ext>
                </a:extLst>
              </a:tr>
            </a:tbl>
          </a:graphicData>
        </a:graphic>
      </p:graphicFrame>
      <p:grpSp>
        <p:nvGrpSpPr>
          <p:cNvPr id="126" name="Group 125">
            <a:extLst>
              <a:ext uri="{FF2B5EF4-FFF2-40B4-BE49-F238E27FC236}">
                <a16:creationId xmlns:a16="http://schemas.microsoft.com/office/drawing/2014/main" id="{E486448C-365A-7642-A7AF-15A73F3FAB1A}"/>
              </a:ext>
            </a:extLst>
          </p:cNvPr>
          <p:cNvGrpSpPr/>
          <p:nvPr/>
        </p:nvGrpSpPr>
        <p:grpSpPr>
          <a:xfrm>
            <a:off x="270292" y="3528101"/>
            <a:ext cx="8602689" cy="1034806"/>
            <a:chOff x="37100" y="3461665"/>
            <a:chExt cx="8602689" cy="1034806"/>
          </a:xfrm>
        </p:grpSpPr>
        <p:grpSp>
          <p:nvGrpSpPr>
            <p:cNvPr id="29" name="Group 28">
              <a:extLst>
                <a:ext uri="{FF2B5EF4-FFF2-40B4-BE49-F238E27FC236}">
                  <a16:creationId xmlns:a16="http://schemas.microsoft.com/office/drawing/2014/main" id="{7814D4F0-35B2-6C4F-B206-927C3A9B628A}"/>
                </a:ext>
              </a:extLst>
            </p:cNvPr>
            <p:cNvGrpSpPr/>
            <p:nvPr/>
          </p:nvGrpSpPr>
          <p:grpSpPr>
            <a:xfrm>
              <a:off x="2878901" y="3461665"/>
              <a:ext cx="940739" cy="753707"/>
              <a:chOff x="4788910" y="3114878"/>
              <a:chExt cx="1358974" cy="1086488"/>
            </a:xfrm>
          </p:grpSpPr>
          <p:grpSp>
            <p:nvGrpSpPr>
              <p:cNvPr id="625" name="Group 624">
                <a:extLst>
                  <a:ext uri="{FF2B5EF4-FFF2-40B4-BE49-F238E27FC236}">
                    <a16:creationId xmlns:a16="http://schemas.microsoft.com/office/drawing/2014/main" id="{A2D23EEC-5560-8141-93AA-DD2D8363C862}"/>
                  </a:ext>
                </a:extLst>
              </p:cNvPr>
              <p:cNvGrpSpPr>
                <a:grpSpLocks noChangeAspect="1"/>
              </p:cNvGrpSpPr>
              <p:nvPr/>
            </p:nvGrpSpPr>
            <p:grpSpPr>
              <a:xfrm>
                <a:off x="4899862" y="3259268"/>
                <a:ext cx="1248022" cy="942098"/>
                <a:chOff x="3866277" y="503508"/>
                <a:chExt cx="6644222" cy="6549438"/>
              </a:xfrm>
            </p:grpSpPr>
            <p:pic>
              <p:nvPicPr>
                <p:cNvPr id="748" name="Picture 747" descr="A picture containing text, map&#10;&#10;Description automatically generated">
                  <a:extLst>
                    <a:ext uri="{FF2B5EF4-FFF2-40B4-BE49-F238E27FC236}">
                      <a16:creationId xmlns:a16="http://schemas.microsoft.com/office/drawing/2014/main" id="{86997564-15BF-164A-AAFA-D97E2DE71EB2}"/>
                    </a:ext>
                  </a:extLst>
                </p:cNvPr>
                <p:cNvPicPr>
                  <a:picLocks noChangeAspect="1"/>
                </p:cNvPicPr>
                <p:nvPr/>
              </p:nvPicPr>
              <p:blipFill>
                <a:blip r:embed="rId2"/>
                <a:stretch>
                  <a:fillRect/>
                </a:stretch>
              </p:blipFill>
              <p:spPr>
                <a:xfrm>
                  <a:off x="3931894" y="503508"/>
                  <a:ext cx="6578605" cy="6400800"/>
                </a:xfrm>
                <a:prstGeom prst="rect">
                  <a:avLst/>
                </a:prstGeom>
              </p:spPr>
            </p:pic>
            <p:sp>
              <p:nvSpPr>
                <p:cNvPr id="749" name="Freeform 748">
                  <a:extLst>
                    <a:ext uri="{FF2B5EF4-FFF2-40B4-BE49-F238E27FC236}">
                      <a16:creationId xmlns:a16="http://schemas.microsoft.com/office/drawing/2014/main" id="{F70632DE-E8E1-9643-A78D-133C1914C2E8}"/>
                    </a:ext>
                  </a:extLst>
                </p:cNvPr>
                <p:cNvSpPr/>
                <p:nvPr/>
              </p:nvSpPr>
              <p:spPr>
                <a:xfrm>
                  <a:off x="3866277" y="707565"/>
                  <a:ext cx="6442359" cy="6345381"/>
                </a:xfrm>
                <a:custGeom>
                  <a:avLst/>
                  <a:gdLst>
                    <a:gd name="connsiteX0" fmla="*/ 2507673 w 6442364"/>
                    <a:gd name="connsiteY0" fmla="*/ 124691 h 6345382"/>
                    <a:gd name="connsiteX1" fmla="*/ 2757055 w 6442364"/>
                    <a:gd name="connsiteY1" fmla="*/ 235527 h 6345382"/>
                    <a:gd name="connsiteX2" fmla="*/ 2923310 w 6442364"/>
                    <a:gd name="connsiteY2" fmla="*/ 318654 h 6345382"/>
                    <a:gd name="connsiteX3" fmla="*/ 3075710 w 6442364"/>
                    <a:gd name="connsiteY3" fmla="*/ 401782 h 6345382"/>
                    <a:gd name="connsiteX4" fmla="*/ 3297382 w 6442364"/>
                    <a:gd name="connsiteY4" fmla="*/ 429491 h 6345382"/>
                    <a:gd name="connsiteX5" fmla="*/ 3560619 w 6442364"/>
                    <a:gd name="connsiteY5" fmla="*/ 346363 h 6345382"/>
                    <a:gd name="connsiteX6" fmla="*/ 3976255 w 6442364"/>
                    <a:gd name="connsiteY6" fmla="*/ 277091 h 6345382"/>
                    <a:gd name="connsiteX7" fmla="*/ 4045528 w 6442364"/>
                    <a:gd name="connsiteY7" fmla="*/ 318654 h 6345382"/>
                    <a:gd name="connsiteX8" fmla="*/ 4045528 w 6442364"/>
                    <a:gd name="connsiteY8" fmla="*/ 318654 h 6345382"/>
                    <a:gd name="connsiteX9" fmla="*/ 4281055 w 6442364"/>
                    <a:gd name="connsiteY9" fmla="*/ 263236 h 6345382"/>
                    <a:gd name="connsiteX10" fmla="*/ 4502728 w 6442364"/>
                    <a:gd name="connsiteY10" fmla="*/ 180109 h 6345382"/>
                    <a:gd name="connsiteX11" fmla="*/ 4655128 w 6442364"/>
                    <a:gd name="connsiteY11" fmla="*/ 96982 h 6345382"/>
                    <a:gd name="connsiteX12" fmla="*/ 5001491 w 6442364"/>
                    <a:gd name="connsiteY12" fmla="*/ 124691 h 6345382"/>
                    <a:gd name="connsiteX13" fmla="*/ 5320146 w 6442364"/>
                    <a:gd name="connsiteY13" fmla="*/ 0 h 6345382"/>
                    <a:gd name="connsiteX14" fmla="*/ 5638800 w 6442364"/>
                    <a:gd name="connsiteY14" fmla="*/ 13854 h 6345382"/>
                    <a:gd name="connsiteX15" fmla="*/ 5874328 w 6442364"/>
                    <a:gd name="connsiteY15" fmla="*/ 207818 h 6345382"/>
                    <a:gd name="connsiteX16" fmla="*/ 5846619 w 6442364"/>
                    <a:gd name="connsiteY16" fmla="*/ 401782 h 6345382"/>
                    <a:gd name="connsiteX17" fmla="*/ 5805055 w 6442364"/>
                    <a:gd name="connsiteY17" fmla="*/ 595745 h 6345382"/>
                    <a:gd name="connsiteX18" fmla="*/ 5846619 w 6442364"/>
                    <a:gd name="connsiteY18" fmla="*/ 1039091 h 6345382"/>
                    <a:gd name="connsiteX19" fmla="*/ 6386946 w 6442364"/>
                    <a:gd name="connsiteY19" fmla="*/ 1801091 h 6345382"/>
                    <a:gd name="connsiteX20" fmla="*/ 6442364 w 6442364"/>
                    <a:gd name="connsiteY20" fmla="*/ 2008909 h 6345382"/>
                    <a:gd name="connsiteX21" fmla="*/ 3796146 w 6442364"/>
                    <a:gd name="connsiteY21" fmla="*/ 4959927 h 6345382"/>
                    <a:gd name="connsiteX22" fmla="*/ 3796146 w 6442364"/>
                    <a:gd name="connsiteY22" fmla="*/ 4959927 h 6345382"/>
                    <a:gd name="connsiteX23" fmla="*/ 3671455 w 6442364"/>
                    <a:gd name="connsiteY23" fmla="*/ 4932218 h 6345382"/>
                    <a:gd name="connsiteX24" fmla="*/ 3629891 w 6442364"/>
                    <a:gd name="connsiteY24" fmla="*/ 4738254 h 6345382"/>
                    <a:gd name="connsiteX25" fmla="*/ 3629891 w 6442364"/>
                    <a:gd name="connsiteY25" fmla="*/ 4738254 h 6345382"/>
                    <a:gd name="connsiteX26" fmla="*/ 3629891 w 6442364"/>
                    <a:gd name="connsiteY26" fmla="*/ 4738254 h 6345382"/>
                    <a:gd name="connsiteX27" fmla="*/ 3629891 w 6442364"/>
                    <a:gd name="connsiteY27" fmla="*/ 4738254 h 6345382"/>
                    <a:gd name="connsiteX28" fmla="*/ 3629891 w 6442364"/>
                    <a:gd name="connsiteY28" fmla="*/ 4738254 h 6345382"/>
                    <a:gd name="connsiteX29" fmla="*/ 3629891 w 6442364"/>
                    <a:gd name="connsiteY29" fmla="*/ 4738254 h 6345382"/>
                    <a:gd name="connsiteX30" fmla="*/ 3629891 w 6442364"/>
                    <a:gd name="connsiteY30" fmla="*/ 4738254 h 6345382"/>
                    <a:gd name="connsiteX31" fmla="*/ 3629891 w 6442364"/>
                    <a:gd name="connsiteY31" fmla="*/ 4738254 h 6345382"/>
                    <a:gd name="connsiteX32" fmla="*/ 3629891 w 6442364"/>
                    <a:gd name="connsiteY32" fmla="*/ 4738254 h 6345382"/>
                    <a:gd name="connsiteX33" fmla="*/ 3671455 w 6442364"/>
                    <a:gd name="connsiteY33" fmla="*/ 4627418 h 6345382"/>
                    <a:gd name="connsiteX34" fmla="*/ 3823855 w 6442364"/>
                    <a:gd name="connsiteY34" fmla="*/ 4668982 h 6345382"/>
                    <a:gd name="connsiteX35" fmla="*/ 4031673 w 6442364"/>
                    <a:gd name="connsiteY35" fmla="*/ 4447309 h 6345382"/>
                    <a:gd name="connsiteX36" fmla="*/ 4017819 w 6442364"/>
                    <a:gd name="connsiteY36" fmla="*/ 4322618 h 6345382"/>
                    <a:gd name="connsiteX37" fmla="*/ 3893128 w 6442364"/>
                    <a:gd name="connsiteY37" fmla="*/ 4267200 h 6345382"/>
                    <a:gd name="connsiteX38" fmla="*/ 3768437 w 6442364"/>
                    <a:gd name="connsiteY38" fmla="*/ 4308763 h 6345382"/>
                    <a:gd name="connsiteX39" fmla="*/ 3629891 w 6442364"/>
                    <a:gd name="connsiteY39" fmla="*/ 4433454 h 6345382"/>
                    <a:gd name="connsiteX40" fmla="*/ 3616037 w 6442364"/>
                    <a:gd name="connsiteY40" fmla="*/ 4641273 h 6345382"/>
                    <a:gd name="connsiteX41" fmla="*/ 3491346 w 6442364"/>
                    <a:gd name="connsiteY41" fmla="*/ 4682836 h 6345382"/>
                    <a:gd name="connsiteX42" fmla="*/ 2438400 w 6442364"/>
                    <a:gd name="connsiteY42" fmla="*/ 5417127 h 6345382"/>
                    <a:gd name="connsiteX43" fmla="*/ 2355273 w 6442364"/>
                    <a:gd name="connsiteY43" fmla="*/ 5361709 h 6345382"/>
                    <a:gd name="connsiteX44" fmla="*/ 1939637 w 6442364"/>
                    <a:gd name="connsiteY44" fmla="*/ 5805054 h 6345382"/>
                    <a:gd name="connsiteX45" fmla="*/ 1759528 w 6442364"/>
                    <a:gd name="connsiteY45" fmla="*/ 5666509 h 6345382"/>
                    <a:gd name="connsiteX46" fmla="*/ 1593273 w 6442364"/>
                    <a:gd name="connsiteY46" fmla="*/ 5694218 h 6345382"/>
                    <a:gd name="connsiteX47" fmla="*/ 1233055 w 6442364"/>
                    <a:gd name="connsiteY47" fmla="*/ 6068291 h 6345382"/>
                    <a:gd name="connsiteX48" fmla="*/ 1011382 w 6442364"/>
                    <a:gd name="connsiteY48" fmla="*/ 6137563 h 6345382"/>
                    <a:gd name="connsiteX49" fmla="*/ 886691 w 6442364"/>
                    <a:gd name="connsiteY49" fmla="*/ 6109854 h 6345382"/>
                    <a:gd name="connsiteX50" fmla="*/ 678873 w 6442364"/>
                    <a:gd name="connsiteY50" fmla="*/ 6151418 h 6345382"/>
                    <a:gd name="connsiteX51" fmla="*/ 568037 w 6442364"/>
                    <a:gd name="connsiteY51" fmla="*/ 6248400 h 6345382"/>
                    <a:gd name="connsiteX52" fmla="*/ 443346 w 6442364"/>
                    <a:gd name="connsiteY52" fmla="*/ 6303818 h 6345382"/>
                    <a:gd name="connsiteX53" fmla="*/ 332510 w 6442364"/>
                    <a:gd name="connsiteY53" fmla="*/ 6345382 h 6345382"/>
                    <a:gd name="connsiteX54" fmla="*/ 180110 w 6442364"/>
                    <a:gd name="connsiteY54" fmla="*/ 6331527 h 6345382"/>
                    <a:gd name="connsiteX55" fmla="*/ 0 w 6442364"/>
                    <a:gd name="connsiteY55" fmla="*/ 5999018 h 6345382"/>
                    <a:gd name="connsiteX56" fmla="*/ 41564 w 6442364"/>
                    <a:gd name="connsiteY56" fmla="*/ 5791200 h 6345382"/>
                    <a:gd name="connsiteX57" fmla="*/ 83128 w 6442364"/>
                    <a:gd name="connsiteY57" fmla="*/ 5666509 h 6345382"/>
                    <a:gd name="connsiteX58" fmla="*/ 346364 w 6442364"/>
                    <a:gd name="connsiteY58" fmla="*/ 5375563 h 6345382"/>
                    <a:gd name="connsiteX59" fmla="*/ 443346 w 6442364"/>
                    <a:gd name="connsiteY59" fmla="*/ 5334000 h 6345382"/>
                    <a:gd name="connsiteX60" fmla="*/ 443346 w 6442364"/>
                    <a:gd name="connsiteY60" fmla="*/ 4862945 h 6345382"/>
                    <a:gd name="connsiteX61" fmla="*/ 249382 w 6442364"/>
                    <a:gd name="connsiteY61" fmla="*/ 4308763 h 6345382"/>
                    <a:gd name="connsiteX62" fmla="*/ 969819 w 6442364"/>
                    <a:gd name="connsiteY62" fmla="*/ 3768436 h 6345382"/>
                    <a:gd name="connsiteX63" fmla="*/ 1205346 w 6442364"/>
                    <a:gd name="connsiteY63" fmla="*/ 3865418 h 6345382"/>
                    <a:gd name="connsiteX64" fmla="*/ 1371600 w 6442364"/>
                    <a:gd name="connsiteY64" fmla="*/ 3768436 h 6345382"/>
                    <a:gd name="connsiteX65" fmla="*/ 1856510 w 6442364"/>
                    <a:gd name="connsiteY65" fmla="*/ 1524000 h 6345382"/>
                    <a:gd name="connsiteX66" fmla="*/ 1717964 w 6442364"/>
                    <a:gd name="connsiteY66" fmla="*/ 1205345 h 6345382"/>
                    <a:gd name="connsiteX67" fmla="*/ 1717964 w 6442364"/>
                    <a:gd name="connsiteY67" fmla="*/ 775854 h 6345382"/>
                    <a:gd name="connsiteX68" fmla="*/ 2092037 w 6442364"/>
                    <a:gd name="connsiteY68" fmla="*/ 290945 h 6345382"/>
                    <a:gd name="connsiteX69" fmla="*/ 2507673 w 6442364"/>
                    <a:gd name="connsiteY69" fmla="*/ 124691 h 63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442364" h="6345382">
                      <a:moveTo>
                        <a:pt x="2507673" y="124691"/>
                      </a:moveTo>
                      <a:lnTo>
                        <a:pt x="2757055" y="235527"/>
                      </a:lnTo>
                      <a:lnTo>
                        <a:pt x="2923310" y="318654"/>
                      </a:lnTo>
                      <a:lnTo>
                        <a:pt x="3075710" y="401782"/>
                      </a:lnTo>
                      <a:lnTo>
                        <a:pt x="3297382" y="429491"/>
                      </a:lnTo>
                      <a:lnTo>
                        <a:pt x="3560619" y="346363"/>
                      </a:lnTo>
                      <a:lnTo>
                        <a:pt x="3976255" y="277091"/>
                      </a:lnTo>
                      <a:lnTo>
                        <a:pt x="4045528" y="318654"/>
                      </a:lnTo>
                      <a:lnTo>
                        <a:pt x="4045528" y="318654"/>
                      </a:lnTo>
                      <a:lnTo>
                        <a:pt x="4281055" y="263236"/>
                      </a:lnTo>
                      <a:lnTo>
                        <a:pt x="4502728" y="180109"/>
                      </a:lnTo>
                      <a:lnTo>
                        <a:pt x="4655128" y="96982"/>
                      </a:lnTo>
                      <a:lnTo>
                        <a:pt x="5001491" y="124691"/>
                      </a:lnTo>
                      <a:lnTo>
                        <a:pt x="5320146" y="0"/>
                      </a:lnTo>
                      <a:lnTo>
                        <a:pt x="5638800" y="13854"/>
                      </a:lnTo>
                      <a:lnTo>
                        <a:pt x="5874328" y="207818"/>
                      </a:lnTo>
                      <a:lnTo>
                        <a:pt x="5846619" y="401782"/>
                      </a:lnTo>
                      <a:lnTo>
                        <a:pt x="5805055" y="595745"/>
                      </a:lnTo>
                      <a:lnTo>
                        <a:pt x="5846619" y="1039091"/>
                      </a:lnTo>
                      <a:lnTo>
                        <a:pt x="6386946" y="1801091"/>
                      </a:lnTo>
                      <a:lnTo>
                        <a:pt x="6442364" y="2008909"/>
                      </a:lnTo>
                      <a:lnTo>
                        <a:pt x="3796146" y="4959927"/>
                      </a:lnTo>
                      <a:lnTo>
                        <a:pt x="3796146" y="4959927"/>
                      </a:lnTo>
                      <a:lnTo>
                        <a:pt x="3671455" y="4932218"/>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71455" y="4627418"/>
                      </a:lnTo>
                      <a:lnTo>
                        <a:pt x="3823855" y="4668982"/>
                      </a:lnTo>
                      <a:lnTo>
                        <a:pt x="4031673" y="4447309"/>
                      </a:lnTo>
                      <a:lnTo>
                        <a:pt x="4017819" y="4322618"/>
                      </a:lnTo>
                      <a:lnTo>
                        <a:pt x="3893128" y="4267200"/>
                      </a:lnTo>
                      <a:lnTo>
                        <a:pt x="3768437" y="4308763"/>
                      </a:lnTo>
                      <a:lnTo>
                        <a:pt x="3629891" y="4433454"/>
                      </a:lnTo>
                      <a:lnTo>
                        <a:pt x="3616037" y="4641273"/>
                      </a:lnTo>
                      <a:lnTo>
                        <a:pt x="3491346" y="4682836"/>
                      </a:lnTo>
                      <a:lnTo>
                        <a:pt x="2438400" y="5417127"/>
                      </a:lnTo>
                      <a:lnTo>
                        <a:pt x="2355273" y="5361709"/>
                      </a:lnTo>
                      <a:lnTo>
                        <a:pt x="1939637" y="5805054"/>
                      </a:lnTo>
                      <a:lnTo>
                        <a:pt x="1759528" y="5666509"/>
                      </a:lnTo>
                      <a:lnTo>
                        <a:pt x="1593273" y="5694218"/>
                      </a:lnTo>
                      <a:lnTo>
                        <a:pt x="1233055" y="6068291"/>
                      </a:lnTo>
                      <a:lnTo>
                        <a:pt x="1011382" y="6137563"/>
                      </a:lnTo>
                      <a:lnTo>
                        <a:pt x="886691" y="6109854"/>
                      </a:lnTo>
                      <a:lnTo>
                        <a:pt x="678873" y="6151418"/>
                      </a:lnTo>
                      <a:lnTo>
                        <a:pt x="568037" y="6248400"/>
                      </a:lnTo>
                      <a:lnTo>
                        <a:pt x="443346" y="6303818"/>
                      </a:lnTo>
                      <a:lnTo>
                        <a:pt x="332510" y="6345382"/>
                      </a:lnTo>
                      <a:lnTo>
                        <a:pt x="180110" y="6331527"/>
                      </a:lnTo>
                      <a:lnTo>
                        <a:pt x="0" y="5999018"/>
                      </a:lnTo>
                      <a:lnTo>
                        <a:pt x="41564" y="5791200"/>
                      </a:lnTo>
                      <a:lnTo>
                        <a:pt x="83128" y="5666509"/>
                      </a:lnTo>
                      <a:lnTo>
                        <a:pt x="346364" y="5375563"/>
                      </a:lnTo>
                      <a:lnTo>
                        <a:pt x="443346" y="5334000"/>
                      </a:lnTo>
                      <a:lnTo>
                        <a:pt x="443346" y="4862945"/>
                      </a:lnTo>
                      <a:lnTo>
                        <a:pt x="249382" y="4308763"/>
                      </a:lnTo>
                      <a:lnTo>
                        <a:pt x="969819" y="3768436"/>
                      </a:lnTo>
                      <a:lnTo>
                        <a:pt x="1205346" y="3865418"/>
                      </a:lnTo>
                      <a:lnTo>
                        <a:pt x="1371600" y="3768436"/>
                      </a:lnTo>
                      <a:lnTo>
                        <a:pt x="1856510" y="1524000"/>
                      </a:lnTo>
                      <a:lnTo>
                        <a:pt x="1717964" y="1205345"/>
                      </a:lnTo>
                      <a:lnTo>
                        <a:pt x="1717964" y="775854"/>
                      </a:lnTo>
                      <a:lnTo>
                        <a:pt x="2092037" y="290945"/>
                      </a:lnTo>
                      <a:lnTo>
                        <a:pt x="2507673" y="124691"/>
                      </a:lnTo>
                      <a:close/>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6" name="Group 625">
                <a:extLst>
                  <a:ext uri="{FF2B5EF4-FFF2-40B4-BE49-F238E27FC236}">
                    <a16:creationId xmlns:a16="http://schemas.microsoft.com/office/drawing/2014/main" id="{F8FA9366-372D-C949-A3EB-FF8C25A83301}"/>
                  </a:ext>
                </a:extLst>
              </p:cNvPr>
              <p:cNvGrpSpPr/>
              <p:nvPr/>
            </p:nvGrpSpPr>
            <p:grpSpPr>
              <a:xfrm>
                <a:off x="4788910" y="3254919"/>
                <a:ext cx="805613" cy="746748"/>
                <a:chOff x="556571" y="2127858"/>
                <a:chExt cx="908955" cy="975312"/>
              </a:xfrm>
            </p:grpSpPr>
            <p:sp>
              <p:nvSpPr>
                <p:cNvPr id="744" name="TextBox 743">
                  <a:extLst>
                    <a:ext uri="{FF2B5EF4-FFF2-40B4-BE49-F238E27FC236}">
                      <a16:creationId xmlns:a16="http://schemas.microsoft.com/office/drawing/2014/main" id="{48617163-9081-BA4E-A413-02A341E8538D}"/>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745" name="TextBox 744">
                  <a:extLst>
                    <a:ext uri="{FF2B5EF4-FFF2-40B4-BE49-F238E27FC236}">
                      <a16:creationId xmlns:a16="http://schemas.microsoft.com/office/drawing/2014/main" id="{E1ACF873-E8DD-1342-850C-43AFC7119FCA}"/>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746" name="TextBox 745">
                  <a:extLst>
                    <a:ext uri="{FF2B5EF4-FFF2-40B4-BE49-F238E27FC236}">
                      <a16:creationId xmlns:a16="http://schemas.microsoft.com/office/drawing/2014/main" id="{F764F7F6-0ED3-D741-B6E2-6C98960691B2}"/>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747" name="TextBox 746">
                  <a:extLst>
                    <a:ext uri="{FF2B5EF4-FFF2-40B4-BE49-F238E27FC236}">
                      <a16:creationId xmlns:a16="http://schemas.microsoft.com/office/drawing/2014/main" id="{8BDEE881-41FD-4142-ADFA-3D4FC4800FEA}"/>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nvGrpSpPr>
              <p:cNvPr id="627" name="Group 626">
                <a:extLst>
                  <a:ext uri="{FF2B5EF4-FFF2-40B4-BE49-F238E27FC236}">
                    <a16:creationId xmlns:a16="http://schemas.microsoft.com/office/drawing/2014/main" id="{6B2088D1-D35B-E44B-9C93-3846F4320E4F}"/>
                  </a:ext>
                </a:extLst>
              </p:cNvPr>
              <p:cNvGrpSpPr/>
              <p:nvPr/>
            </p:nvGrpSpPr>
            <p:grpSpPr>
              <a:xfrm>
                <a:off x="4954166" y="3211719"/>
                <a:ext cx="805613" cy="746748"/>
                <a:chOff x="556571" y="2127858"/>
                <a:chExt cx="908955" cy="975312"/>
              </a:xfrm>
            </p:grpSpPr>
            <p:sp>
              <p:nvSpPr>
                <p:cNvPr id="740" name="TextBox 739">
                  <a:extLst>
                    <a:ext uri="{FF2B5EF4-FFF2-40B4-BE49-F238E27FC236}">
                      <a16:creationId xmlns:a16="http://schemas.microsoft.com/office/drawing/2014/main" id="{0F6A95C5-CF0E-E24D-BD19-C298FA845245}"/>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741" name="TextBox 740">
                  <a:extLst>
                    <a:ext uri="{FF2B5EF4-FFF2-40B4-BE49-F238E27FC236}">
                      <a16:creationId xmlns:a16="http://schemas.microsoft.com/office/drawing/2014/main" id="{D8636FEE-58E2-AF48-AA93-BF9FEC90C183}"/>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742" name="TextBox 741">
                  <a:extLst>
                    <a:ext uri="{FF2B5EF4-FFF2-40B4-BE49-F238E27FC236}">
                      <a16:creationId xmlns:a16="http://schemas.microsoft.com/office/drawing/2014/main" id="{FD26A7D1-8435-B947-84DA-644568906023}"/>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743" name="TextBox 742">
                  <a:extLst>
                    <a:ext uri="{FF2B5EF4-FFF2-40B4-BE49-F238E27FC236}">
                      <a16:creationId xmlns:a16="http://schemas.microsoft.com/office/drawing/2014/main" id="{70B94FDB-4C86-6446-8D36-30E026068B94}"/>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nvGrpSpPr>
              <p:cNvPr id="628" name="Group 627">
                <a:extLst>
                  <a:ext uri="{FF2B5EF4-FFF2-40B4-BE49-F238E27FC236}">
                    <a16:creationId xmlns:a16="http://schemas.microsoft.com/office/drawing/2014/main" id="{AB1A5469-781E-3046-8CA0-9C33DE8133BF}"/>
                  </a:ext>
                </a:extLst>
              </p:cNvPr>
              <p:cNvGrpSpPr/>
              <p:nvPr/>
            </p:nvGrpSpPr>
            <p:grpSpPr>
              <a:xfrm>
                <a:off x="5083279" y="3211266"/>
                <a:ext cx="805613" cy="746748"/>
                <a:chOff x="556571" y="2127858"/>
                <a:chExt cx="908955" cy="975312"/>
              </a:xfrm>
            </p:grpSpPr>
            <p:sp>
              <p:nvSpPr>
                <p:cNvPr id="736" name="TextBox 735">
                  <a:extLst>
                    <a:ext uri="{FF2B5EF4-FFF2-40B4-BE49-F238E27FC236}">
                      <a16:creationId xmlns:a16="http://schemas.microsoft.com/office/drawing/2014/main" id="{56307ADE-8C3F-F144-B25D-BEDAD1A4F505}"/>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737" name="TextBox 736">
                  <a:extLst>
                    <a:ext uri="{FF2B5EF4-FFF2-40B4-BE49-F238E27FC236}">
                      <a16:creationId xmlns:a16="http://schemas.microsoft.com/office/drawing/2014/main" id="{06E7943D-3169-2142-8A2D-D37A3164DB5E}"/>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738" name="TextBox 737">
                  <a:extLst>
                    <a:ext uri="{FF2B5EF4-FFF2-40B4-BE49-F238E27FC236}">
                      <a16:creationId xmlns:a16="http://schemas.microsoft.com/office/drawing/2014/main" id="{2EAB59B4-AC93-5149-9FFB-5D766A4E1FF6}"/>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739" name="TextBox 738">
                  <a:extLst>
                    <a:ext uri="{FF2B5EF4-FFF2-40B4-BE49-F238E27FC236}">
                      <a16:creationId xmlns:a16="http://schemas.microsoft.com/office/drawing/2014/main" id="{B2E87096-FC4F-C84C-AC0E-A519FE8A35A0}"/>
                    </a:ext>
                  </a:extLst>
                </p:cNvPr>
                <p:cNvSpPr txBox="1"/>
                <p:nvPr/>
              </p:nvSpPr>
              <p:spPr>
                <a:xfrm>
                  <a:off x="988622" y="2377762"/>
                  <a:ext cx="268022" cy="369332"/>
                </a:xfrm>
                <a:prstGeom prst="rect">
                  <a:avLst/>
                </a:prstGeom>
                <a:noFill/>
              </p:spPr>
              <p:txBody>
                <a:bodyPr wrap="none" rtlCol="0">
                  <a:spAutoFit/>
                </a:bodyPr>
                <a:lstStyle/>
                <a:p>
                  <a:r>
                    <a:rPr lang="en-US" dirty="0">
                      <a:solidFill>
                        <a:srgbClr val="FF0000"/>
                      </a:solidFill>
                    </a:rPr>
                    <a:t>.</a:t>
                  </a:r>
                </a:p>
              </p:txBody>
            </p:sp>
          </p:grpSp>
          <p:sp>
            <p:nvSpPr>
              <p:cNvPr id="629" name="TextBox 628">
                <a:extLst>
                  <a:ext uri="{FF2B5EF4-FFF2-40B4-BE49-F238E27FC236}">
                    <a16:creationId xmlns:a16="http://schemas.microsoft.com/office/drawing/2014/main" id="{DB23B730-D135-DB4D-BB8F-0630404CAEBD}"/>
                  </a:ext>
                </a:extLst>
              </p:cNvPr>
              <p:cNvSpPr txBox="1"/>
              <p:nvPr/>
            </p:nvSpPr>
            <p:spPr>
              <a:xfrm>
                <a:off x="4942672" y="3585093"/>
                <a:ext cx="237550" cy="282779"/>
              </a:xfrm>
              <a:prstGeom prst="rect">
                <a:avLst/>
              </a:prstGeom>
              <a:noFill/>
            </p:spPr>
            <p:txBody>
              <a:bodyPr wrap="none" rtlCol="0">
                <a:spAutoFit/>
              </a:bodyPr>
              <a:lstStyle/>
              <a:p>
                <a:r>
                  <a:rPr lang="en-US" dirty="0">
                    <a:solidFill>
                      <a:srgbClr val="FF0000"/>
                    </a:solidFill>
                  </a:rPr>
                  <a:t>.</a:t>
                </a:r>
              </a:p>
            </p:txBody>
          </p:sp>
          <p:sp>
            <p:nvSpPr>
              <p:cNvPr id="630" name="TextBox 629">
                <a:extLst>
                  <a:ext uri="{FF2B5EF4-FFF2-40B4-BE49-F238E27FC236}">
                    <a16:creationId xmlns:a16="http://schemas.microsoft.com/office/drawing/2014/main" id="{8506009F-3EF3-5543-A6DD-F9DBF3A20916}"/>
                  </a:ext>
                </a:extLst>
              </p:cNvPr>
              <p:cNvSpPr txBox="1"/>
              <p:nvPr/>
            </p:nvSpPr>
            <p:spPr>
              <a:xfrm>
                <a:off x="5048291" y="3577044"/>
                <a:ext cx="237550" cy="282779"/>
              </a:xfrm>
              <a:prstGeom prst="rect">
                <a:avLst/>
              </a:prstGeom>
              <a:noFill/>
            </p:spPr>
            <p:txBody>
              <a:bodyPr wrap="none" rtlCol="0">
                <a:spAutoFit/>
              </a:bodyPr>
              <a:lstStyle/>
              <a:p>
                <a:r>
                  <a:rPr lang="en-US" dirty="0">
                    <a:solidFill>
                      <a:srgbClr val="FF0000"/>
                    </a:solidFill>
                  </a:rPr>
                  <a:t>.</a:t>
                </a:r>
              </a:p>
            </p:txBody>
          </p:sp>
          <p:sp>
            <p:nvSpPr>
              <p:cNvPr id="631" name="TextBox 630">
                <a:extLst>
                  <a:ext uri="{FF2B5EF4-FFF2-40B4-BE49-F238E27FC236}">
                    <a16:creationId xmlns:a16="http://schemas.microsoft.com/office/drawing/2014/main" id="{22B384A6-94BA-5045-9883-EF81A3F0CFD7}"/>
                  </a:ext>
                </a:extLst>
              </p:cNvPr>
              <p:cNvSpPr txBox="1"/>
              <p:nvPr/>
            </p:nvSpPr>
            <p:spPr>
              <a:xfrm>
                <a:off x="5184560" y="3612135"/>
                <a:ext cx="237550" cy="282779"/>
              </a:xfrm>
              <a:prstGeom prst="rect">
                <a:avLst/>
              </a:prstGeom>
              <a:noFill/>
            </p:spPr>
            <p:txBody>
              <a:bodyPr wrap="none" rtlCol="0">
                <a:spAutoFit/>
              </a:bodyPr>
              <a:lstStyle/>
              <a:p>
                <a:r>
                  <a:rPr lang="en-US" dirty="0">
                    <a:solidFill>
                      <a:srgbClr val="FF0000"/>
                    </a:solidFill>
                  </a:rPr>
                  <a:t>.</a:t>
                </a:r>
              </a:p>
            </p:txBody>
          </p:sp>
          <p:sp>
            <p:nvSpPr>
              <p:cNvPr id="632" name="TextBox 631">
                <a:extLst>
                  <a:ext uri="{FF2B5EF4-FFF2-40B4-BE49-F238E27FC236}">
                    <a16:creationId xmlns:a16="http://schemas.microsoft.com/office/drawing/2014/main" id="{92CFCC63-DEBC-9C4C-8176-AD37D976C42F}"/>
                  </a:ext>
                </a:extLst>
              </p:cNvPr>
              <p:cNvSpPr txBox="1"/>
              <p:nvPr/>
            </p:nvSpPr>
            <p:spPr>
              <a:xfrm>
                <a:off x="5003398" y="3486125"/>
                <a:ext cx="237550" cy="282779"/>
              </a:xfrm>
              <a:prstGeom prst="rect">
                <a:avLst/>
              </a:prstGeom>
              <a:noFill/>
            </p:spPr>
            <p:txBody>
              <a:bodyPr wrap="none" rtlCol="0">
                <a:spAutoFit/>
              </a:bodyPr>
              <a:lstStyle/>
              <a:p>
                <a:r>
                  <a:rPr lang="en-US" dirty="0">
                    <a:solidFill>
                      <a:srgbClr val="FF0000"/>
                    </a:solidFill>
                  </a:rPr>
                  <a:t>.</a:t>
                </a:r>
              </a:p>
            </p:txBody>
          </p:sp>
          <p:sp>
            <p:nvSpPr>
              <p:cNvPr id="633" name="TextBox 632">
                <a:extLst>
                  <a:ext uri="{FF2B5EF4-FFF2-40B4-BE49-F238E27FC236}">
                    <a16:creationId xmlns:a16="http://schemas.microsoft.com/office/drawing/2014/main" id="{CAD9900A-EBB6-D743-B18A-2877EDA4006F}"/>
                  </a:ext>
                </a:extLst>
              </p:cNvPr>
              <p:cNvSpPr txBox="1"/>
              <p:nvPr/>
            </p:nvSpPr>
            <p:spPr>
              <a:xfrm>
                <a:off x="5139667" y="3521216"/>
                <a:ext cx="237550" cy="282779"/>
              </a:xfrm>
              <a:prstGeom prst="rect">
                <a:avLst/>
              </a:prstGeom>
              <a:noFill/>
            </p:spPr>
            <p:txBody>
              <a:bodyPr wrap="none" rtlCol="0">
                <a:spAutoFit/>
              </a:bodyPr>
              <a:lstStyle/>
              <a:p>
                <a:r>
                  <a:rPr lang="en-US" dirty="0">
                    <a:solidFill>
                      <a:srgbClr val="FF0000"/>
                    </a:solidFill>
                  </a:rPr>
                  <a:t>.</a:t>
                </a:r>
              </a:p>
            </p:txBody>
          </p:sp>
          <p:sp>
            <p:nvSpPr>
              <p:cNvPr id="634" name="TextBox 633">
                <a:extLst>
                  <a:ext uri="{FF2B5EF4-FFF2-40B4-BE49-F238E27FC236}">
                    <a16:creationId xmlns:a16="http://schemas.microsoft.com/office/drawing/2014/main" id="{0C7ADB12-DE3B-B441-A5FB-E1BAD2CC7849}"/>
                  </a:ext>
                </a:extLst>
              </p:cNvPr>
              <p:cNvSpPr txBox="1"/>
              <p:nvPr/>
            </p:nvSpPr>
            <p:spPr>
              <a:xfrm>
                <a:off x="5145415" y="3572062"/>
                <a:ext cx="237550" cy="282779"/>
              </a:xfrm>
              <a:prstGeom prst="rect">
                <a:avLst/>
              </a:prstGeom>
              <a:noFill/>
            </p:spPr>
            <p:txBody>
              <a:bodyPr wrap="none" rtlCol="0">
                <a:spAutoFit/>
              </a:bodyPr>
              <a:lstStyle/>
              <a:p>
                <a:r>
                  <a:rPr lang="en-US" dirty="0">
                    <a:solidFill>
                      <a:srgbClr val="FF0000"/>
                    </a:solidFill>
                  </a:rPr>
                  <a:t>.</a:t>
                </a:r>
              </a:p>
            </p:txBody>
          </p:sp>
          <p:sp>
            <p:nvSpPr>
              <p:cNvPr id="635" name="TextBox 634">
                <a:extLst>
                  <a:ext uri="{FF2B5EF4-FFF2-40B4-BE49-F238E27FC236}">
                    <a16:creationId xmlns:a16="http://schemas.microsoft.com/office/drawing/2014/main" id="{A525A792-42AB-2843-8228-2091EF832832}"/>
                  </a:ext>
                </a:extLst>
              </p:cNvPr>
              <p:cNvSpPr txBox="1"/>
              <p:nvPr/>
            </p:nvSpPr>
            <p:spPr>
              <a:xfrm>
                <a:off x="5281683" y="3607153"/>
                <a:ext cx="237550" cy="282779"/>
              </a:xfrm>
              <a:prstGeom prst="rect">
                <a:avLst/>
              </a:prstGeom>
              <a:noFill/>
            </p:spPr>
            <p:txBody>
              <a:bodyPr wrap="none" rtlCol="0">
                <a:spAutoFit/>
              </a:bodyPr>
              <a:lstStyle/>
              <a:p>
                <a:r>
                  <a:rPr lang="en-US" dirty="0">
                    <a:solidFill>
                      <a:srgbClr val="FF0000"/>
                    </a:solidFill>
                  </a:rPr>
                  <a:t>.</a:t>
                </a:r>
              </a:p>
            </p:txBody>
          </p:sp>
          <p:sp>
            <p:nvSpPr>
              <p:cNvPr id="637" name="TextBox 636">
                <a:extLst>
                  <a:ext uri="{FF2B5EF4-FFF2-40B4-BE49-F238E27FC236}">
                    <a16:creationId xmlns:a16="http://schemas.microsoft.com/office/drawing/2014/main" id="{968519E4-1243-3441-9C75-45C4360CBE0D}"/>
                  </a:ext>
                </a:extLst>
              </p:cNvPr>
              <p:cNvSpPr txBox="1"/>
              <p:nvPr/>
            </p:nvSpPr>
            <p:spPr>
              <a:xfrm>
                <a:off x="5329329" y="3599718"/>
                <a:ext cx="237550" cy="282779"/>
              </a:xfrm>
              <a:prstGeom prst="rect">
                <a:avLst/>
              </a:prstGeom>
              <a:noFill/>
            </p:spPr>
            <p:txBody>
              <a:bodyPr wrap="none" rtlCol="0">
                <a:spAutoFit/>
              </a:bodyPr>
              <a:lstStyle/>
              <a:p>
                <a:r>
                  <a:rPr lang="en-US" dirty="0">
                    <a:solidFill>
                      <a:srgbClr val="FF0000"/>
                    </a:solidFill>
                  </a:rPr>
                  <a:t>.</a:t>
                </a:r>
              </a:p>
            </p:txBody>
          </p:sp>
          <p:sp>
            <p:nvSpPr>
              <p:cNvPr id="638" name="TextBox 637">
                <a:extLst>
                  <a:ext uri="{FF2B5EF4-FFF2-40B4-BE49-F238E27FC236}">
                    <a16:creationId xmlns:a16="http://schemas.microsoft.com/office/drawing/2014/main" id="{A2127EFB-6BE2-0343-BCFA-0FDF4048EEEA}"/>
                  </a:ext>
                </a:extLst>
              </p:cNvPr>
              <p:cNvSpPr txBox="1"/>
              <p:nvPr/>
            </p:nvSpPr>
            <p:spPr>
              <a:xfrm>
                <a:off x="5096179" y="3463346"/>
                <a:ext cx="237550" cy="282779"/>
              </a:xfrm>
              <a:prstGeom prst="rect">
                <a:avLst/>
              </a:prstGeom>
              <a:noFill/>
            </p:spPr>
            <p:txBody>
              <a:bodyPr wrap="none" rtlCol="0">
                <a:spAutoFit/>
              </a:bodyPr>
              <a:lstStyle/>
              <a:p>
                <a:r>
                  <a:rPr lang="en-US" dirty="0">
                    <a:solidFill>
                      <a:srgbClr val="FF0000"/>
                    </a:solidFill>
                  </a:rPr>
                  <a:t>.</a:t>
                </a:r>
              </a:p>
            </p:txBody>
          </p:sp>
          <p:sp>
            <p:nvSpPr>
              <p:cNvPr id="639" name="TextBox 638">
                <a:extLst>
                  <a:ext uri="{FF2B5EF4-FFF2-40B4-BE49-F238E27FC236}">
                    <a16:creationId xmlns:a16="http://schemas.microsoft.com/office/drawing/2014/main" id="{FC6EB6AF-C7E3-4F4C-AFC8-8CC73EBCEE02}"/>
                  </a:ext>
                </a:extLst>
              </p:cNvPr>
              <p:cNvSpPr txBox="1"/>
              <p:nvPr/>
            </p:nvSpPr>
            <p:spPr>
              <a:xfrm>
                <a:off x="5051285" y="3372427"/>
                <a:ext cx="237550" cy="282779"/>
              </a:xfrm>
              <a:prstGeom prst="rect">
                <a:avLst/>
              </a:prstGeom>
              <a:noFill/>
            </p:spPr>
            <p:txBody>
              <a:bodyPr wrap="none" rtlCol="0">
                <a:spAutoFit/>
              </a:bodyPr>
              <a:lstStyle/>
              <a:p>
                <a:r>
                  <a:rPr lang="en-US" dirty="0">
                    <a:solidFill>
                      <a:srgbClr val="FF0000"/>
                    </a:solidFill>
                  </a:rPr>
                  <a:t>.</a:t>
                </a:r>
              </a:p>
            </p:txBody>
          </p:sp>
          <p:sp>
            <p:nvSpPr>
              <p:cNvPr id="640" name="TextBox 639">
                <a:extLst>
                  <a:ext uri="{FF2B5EF4-FFF2-40B4-BE49-F238E27FC236}">
                    <a16:creationId xmlns:a16="http://schemas.microsoft.com/office/drawing/2014/main" id="{F8584CBB-3AC8-E64A-915B-3CBE184C3271}"/>
                  </a:ext>
                </a:extLst>
              </p:cNvPr>
              <p:cNvSpPr txBox="1"/>
              <p:nvPr/>
            </p:nvSpPr>
            <p:spPr>
              <a:xfrm>
                <a:off x="5240948" y="3450929"/>
                <a:ext cx="237550" cy="282779"/>
              </a:xfrm>
              <a:prstGeom prst="rect">
                <a:avLst/>
              </a:prstGeom>
              <a:noFill/>
            </p:spPr>
            <p:txBody>
              <a:bodyPr wrap="none" rtlCol="0">
                <a:spAutoFit/>
              </a:bodyPr>
              <a:lstStyle/>
              <a:p>
                <a:r>
                  <a:rPr lang="en-US" dirty="0">
                    <a:solidFill>
                      <a:srgbClr val="FF0000"/>
                    </a:solidFill>
                  </a:rPr>
                  <a:t>.</a:t>
                </a:r>
              </a:p>
            </p:txBody>
          </p:sp>
          <p:sp>
            <p:nvSpPr>
              <p:cNvPr id="641" name="TextBox 640">
                <a:extLst>
                  <a:ext uri="{FF2B5EF4-FFF2-40B4-BE49-F238E27FC236}">
                    <a16:creationId xmlns:a16="http://schemas.microsoft.com/office/drawing/2014/main" id="{A9E2F996-0E41-0A41-88C7-6AB037B59B2F}"/>
                  </a:ext>
                </a:extLst>
              </p:cNvPr>
              <p:cNvSpPr txBox="1"/>
              <p:nvPr/>
            </p:nvSpPr>
            <p:spPr>
              <a:xfrm>
                <a:off x="5377217" y="3486019"/>
                <a:ext cx="237550" cy="282779"/>
              </a:xfrm>
              <a:prstGeom prst="rect">
                <a:avLst/>
              </a:prstGeom>
              <a:noFill/>
            </p:spPr>
            <p:txBody>
              <a:bodyPr wrap="none" rtlCol="0">
                <a:spAutoFit/>
              </a:bodyPr>
              <a:lstStyle/>
              <a:p>
                <a:r>
                  <a:rPr lang="en-US" dirty="0">
                    <a:solidFill>
                      <a:srgbClr val="FF0000"/>
                    </a:solidFill>
                  </a:rPr>
                  <a:t>.</a:t>
                </a:r>
              </a:p>
            </p:txBody>
          </p:sp>
          <p:sp>
            <p:nvSpPr>
              <p:cNvPr id="642" name="TextBox 641">
                <a:extLst>
                  <a:ext uri="{FF2B5EF4-FFF2-40B4-BE49-F238E27FC236}">
                    <a16:creationId xmlns:a16="http://schemas.microsoft.com/office/drawing/2014/main" id="{4FB0B16C-6599-E644-AC6F-CD17AC72AB58}"/>
                  </a:ext>
                </a:extLst>
              </p:cNvPr>
              <p:cNvSpPr txBox="1"/>
              <p:nvPr/>
            </p:nvSpPr>
            <p:spPr>
              <a:xfrm>
                <a:off x="5068874" y="3531296"/>
                <a:ext cx="237550" cy="282779"/>
              </a:xfrm>
              <a:prstGeom prst="rect">
                <a:avLst/>
              </a:prstGeom>
              <a:noFill/>
            </p:spPr>
            <p:txBody>
              <a:bodyPr wrap="none" rtlCol="0">
                <a:spAutoFit/>
              </a:bodyPr>
              <a:lstStyle/>
              <a:p>
                <a:r>
                  <a:rPr lang="en-US" dirty="0">
                    <a:solidFill>
                      <a:srgbClr val="FF0000"/>
                    </a:solidFill>
                  </a:rPr>
                  <a:t>.</a:t>
                </a:r>
              </a:p>
            </p:txBody>
          </p:sp>
          <p:sp>
            <p:nvSpPr>
              <p:cNvPr id="643" name="TextBox 642">
                <a:extLst>
                  <a:ext uri="{FF2B5EF4-FFF2-40B4-BE49-F238E27FC236}">
                    <a16:creationId xmlns:a16="http://schemas.microsoft.com/office/drawing/2014/main" id="{857CF57A-CEAF-824B-80FD-CF2A10A8005A}"/>
                  </a:ext>
                </a:extLst>
              </p:cNvPr>
              <p:cNvSpPr txBox="1"/>
              <p:nvPr/>
            </p:nvSpPr>
            <p:spPr>
              <a:xfrm>
                <a:off x="5349912" y="3553969"/>
                <a:ext cx="237550" cy="282779"/>
              </a:xfrm>
              <a:prstGeom prst="rect">
                <a:avLst/>
              </a:prstGeom>
              <a:noFill/>
            </p:spPr>
            <p:txBody>
              <a:bodyPr wrap="none" rtlCol="0">
                <a:spAutoFit/>
              </a:bodyPr>
              <a:lstStyle/>
              <a:p>
                <a:r>
                  <a:rPr lang="en-US" dirty="0">
                    <a:solidFill>
                      <a:srgbClr val="FF0000"/>
                    </a:solidFill>
                  </a:rPr>
                  <a:t>.</a:t>
                </a:r>
              </a:p>
            </p:txBody>
          </p:sp>
          <p:sp>
            <p:nvSpPr>
              <p:cNvPr id="644" name="TextBox 643">
                <a:extLst>
                  <a:ext uri="{FF2B5EF4-FFF2-40B4-BE49-F238E27FC236}">
                    <a16:creationId xmlns:a16="http://schemas.microsoft.com/office/drawing/2014/main" id="{F2772868-0A55-FE4A-A216-D3258451DCB5}"/>
                  </a:ext>
                </a:extLst>
              </p:cNvPr>
              <p:cNvSpPr txBox="1"/>
              <p:nvPr/>
            </p:nvSpPr>
            <p:spPr>
              <a:xfrm>
                <a:off x="5116761" y="3417598"/>
                <a:ext cx="237550" cy="282779"/>
              </a:xfrm>
              <a:prstGeom prst="rect">
                <a:avLst/>
              </a:prstGeom>
              <a:noFill/>
            </p:spPr>
            <p:txBody>
              <a:bodyPr wrap="none" rtlCol="0">
                <a:spAutoFit/>
              </a:bodyPr>
              <a:lstStyle/>
              <a:p>
                <a:r>
                  <a:rPr lang="en-US" dirty="0">
                    <a:solidFill>
                      <a:srgbClr val="FF0000"/>
                    </a:solidFill>
                  </a:rPr>
                  <a:t>.</a:t>
                </a:r>
              </a:p>
            </p:txBody>
          </p:sp>
          <p:sp>
            <p:nvSpPr>
              <p:cNvPr id="645" name="TextBox 644">
                <a:extLst>
                  <a:ext uri="{FF2B5EF4-FFF2-40B4-BE49-F238E27FC236}">
                    <a16:creationId xmlns:a16="http://schemas.microsoft.com/office/drawing/2014/main" id="{D0E10E3E-EED0-DB45-AA6E-DEA5CC6207DE}"/>
                  </a:ext>
                </a:extLst>
              </p:cNvPr>
              <p:cNvSpPr txBox="1"/>
              <p:nvPr/>
            </p:nvSpPr>
            <p:spPr>
              <a:xfrm>
                <a:off x="5071868" y="3326678"/>
                <a:ext cx="237550" cy="282779"/>
              </a:xfrm>
              <a:prstGeom prst="rect">
                <a:avLst/>
              </a:prstGeom>
              <a:noFill/>
            </p:spPr>
            <p:txBody>
              <a:bodyPr wrap="none" rtlCol="0">
                <a:spAutoFit/>
              </a:bodyPr>
              <a:lstStyle/>
              <a:p>
                <a:r>
                  <a:rPr lang="en-US" dirty="0">
                    <a:solidFill>
                      <a:srgbClr val="FF0000"/>
                    </a:solidFill>
                  </a:rPr>
                  <a:t>.</a:t>
                </a:r>
              </a:p>
            </p:txBody>
          </p:sp>
          <p:sp>
            <p:nvSpPr>
              <p:cNvPr id="646" name="TextBox 645">
                <a:extLst>
                  <a:ext uri="{FF2B5EF4-FFF2-40B4-BE49-F238E27FC236}">
                    <a16:creationId xmlns:a16="http://schemas.microsoft.com/office/drawing/2014/main" id="{509A9ECF-FCB2-004B-96CD-CA618335F5D6}"/>
                  </a:ext>
                </a:extLst>
              </p:cNvPr>
              <p:cNvSpPr txBox="1"/>
              <p:nvPr/>
            </p:nvSpPr>
            <p:spPr>
              <a:xfrm>
                <a:off x="5261531" y="3405180"/>
                <a:ext cx="237550" cy="282779"/>
              </a:xfrm>
              <a:prstGeom prst="rect">
                <a:avLst/>
              </a:prstGeom>
              <a:noFill/>
            </p:spPr>
            <p:txBody>
              <a:bodyPr wrap="none" rtlCol="0">
                <a:spAutoFit/>
              </a:bodyPr>
              <a:lstStyle/>
              <a:p>
                <a:r>
                  <a:rPr lang="en-US" dirty="0">
                    <a:solidFill>
                      <a:srgbClr val="FF0000"/>
                    </a:solidFill>
                  </a:rPr>
                  <a:t>.</a:t>
                </a:r>
              </a:p>
            </p:txBody>
          </p:sp>
          <p:sp>
            <p:nvSpPr>
              <p:cNvPr id="647" name="TextBox 646">
                <a:extLst>
                  <a:ext uri="{FF2B5EF4-FFF2-40B4-BE49-F238E27FC236}">
                    <a16:creationId xmlns:a16="http://schemas.microsoft.com/office/drawing/2014/main" id="{FA96636A-4656-AD41-95CB-5B8CDDB39C4C}"/>
                  </a:ext>
                </a:extLst>
              </p:cNvPr>
              <p:cNvSpPr txBox="1"/>
              <p:nvPr/>
            </p:nvSpPr>
            <p:spPr>
              <a:xfrm>
                <a:off x="5397799" y="3440271"/>
                <a:ext cx="237550" cy="282779"/>
              </a:xfrm>
              <a:prstGeom prst="rect">
                <a:avLst/>
              </a:prstGeom>
              <a:noFill/>
            </p:spPr>
            <p:txBody>
              <a:bodyPr wrap="none" rtlCol="0">
                <a:spAutoFit/>
              </a:bodyPr>
              <a:lstStyle/>
              <a:p>
                <a:r>
                  <a:rPr lang="en-US" dirty="0">
                    <a:solidFill>
                      <a:srgbClr val="FF0000"/>
                    </a:solidFill>
                  </a:rPr>
                  <a:t>.</a:t>
                </a:r>
              </a:p>
            </p:txBody>
          </p:sp>
          <p:sp>
            <p:nvSpPr>
              <p:cNvPr id="651" name="TextBox 650">
                <a:extLst>
                  <a:ext uri="{FF2B5EF4-FFF2-40B4-BE49-F238E27FC236}">
                    <a16:creationId xmlns:a16="http://schemas.microsoft.com/office/drawing/2014/main" id="{9FE571F2-2342-D548-B15D-D543483632CD}"/>
                  </a:ext>
                </a:extLst>
              </p:cNvPr>
              <p:cNvSpPr txBox="1"/>
              <p:nvPr/>
            </p:nvSpPr>
            <p:spPr>
              <a:xfrm>
                <a:off x="5112760" y="3349300"/>
                <a:ext cx="237550" cy="282779"/>
              </a:xfrm>
              <a:prstGeom prst="rect">
                <a:avLst/>
              </a:prstGeom>
              <a:noFill/>
            </p:spPr>
            <p:txBody>
              <a:bodyPr wrap="none" rtlCol="0">
                <a:spAutoFit/>
              </a:bodyPr>
              <a:lstStyle/>
              <a:p>
                <a:r>
                  <a:rPr lang="en-US" dirty="0">
                    <a:solidFill>
                      <a:srgbClr val="FF0000"/>
                    </a:solidFill>
                  </a:rPr>
                  <a:t>.</a:t>
                </a:r>
              </a:p>
            </p:txBody>
          </p:sp>
          <p:sp>
            <p:nvSpPr>
              <p:cNvPr id="652" name="TextBox 651">
                <a:extLst>
                  <a:ext uri="{FF2B5EF4-FFF2-40B4-BE49-F238E27FC236}">
                    <a16:creationId xmlns:a16="http://schemas.microsoft.com/office/drawing/2014/main" id="{88A68176-54A0-C84B-9258-446115BCECD6}"/>
                  </a:ext>
                </a:extLst>
              </p:cNvPr>
              <p:cNvSpPr txBox="1"/>
              <p:nvPr/>
            </p:nvSpPr>
            <p:spPr>
              <a:xfrm>
                <a:off x="5302422" y="3427802"/>
                <a:ext cx="237550" cy="282779"/>
              </a:xfrm>
              <a:prstGeom prst="rect">
                <a:avLst/>
              </a:prstGeom>
              <a:noFill/>
            </p:spPr>
            <p:txBody>
              <a:bodyPr wrap="none" rtlCol="0">
                <a:spAutoFit/>
              </a:bodyPr>
              <a:lstStyle/>
              <a:p>
                <a:r>
                  <a:rPr lang="en-US" dirty="0">
                    <a:solidFill>
                      <a:srgbClr val="FF0000"/>
                    </a:solidFill>
                  </a:rPr>
                  <a:t>.</a:t>
                </a:r>
              </a:p>
            </p:txBody>
          </p:sp>
          <p:sp>
            <p:nvSpPr>
              <p:cNvPr id="654" name="TextBox 653">
                <a:extLst>
                  <a:ext uri="{FF2B5EF4-FFF2-40B4-BE49-F238E27FC236}">
                    <a16:creationId xmlns:a16="http://schemas.microsoft.com/office/drawing/2014/main" id="{611A158F-985C-F149-88FD-1A4C3305970A}"/>
                  </a:ext>
                </a:extLst>
              </p:cNvPr>
              <p:cNvSpPr txBox="1"/>
              <p:nvPr/>
            </p:nvSpPr>
            <p:spPr>
              <a:xfrm>
                <a:off x="5237954" y="3319496"/>
                <a:ext cx="237550" cy="282779"/>
              </a:xfrm>
              <a:prstGeom prst="rect">
                <a:avLst/>
              </a:prstGeom>
              <a:noFill/>
            </p:spPr>
            <p:txBody>
              <a:bodyPr wrap="none" rtlCol="0">
                <a:spAutoFit/>
              </a:bodyPr>
              <a:lstStyle/>
              <a:p>
                <a:r>
                  <a:rPr lang="en-US" dirty="0">
                    <a:solidFill>
                      <a:srgbClr val="FF0000"/>
                    </a:solidFill>
                  </a:rPr>
                  <a:t>.</a:t>
                </a:r>
              </a:p>
            </p:txBody>
          </p:sp>
          <p:sp>
            <p:nvSpPr>
              <p:cNvPr id="655" name="TextBox 654">
                <a:extLst>
                  <a:ext uri="{FF2B5EF4-FFF2-40B4-BE49-F238E27FC236}">
                    <a16:creationId xmlns:a16="http://schemas.microsoft.com/office/drawing/2014/main" id="{13629784-D7BB-004F-9F1C-1DC1F690577E}"/>
                  </a:ext>
                </a:extLst>
              </p:cNvPr>
              <p:cNvSpPr txBox="1"/>
              <p:nvPr/>
            </p:nvSpPr>
            <p:spPr>
              <a:xfrm>
                <a:off x="5518992" y="3342169"/>
                <a:ext cx="237550" cy="282779"/>
              </a:xfrm>
              <a:prstGeom prst="rect">
                <a:avLst/>
              </a:prstGeom>
              <a:noFill/>
            </p:spPr>
            <p:txBody>
              <a:bodyPr wrap="none" rtlCol="0">
                <a:spAutoFit/>
              </a:bodyPr>
              <a:lstStyle/>
              <a:p>
                <a:r>
                  <a:rPr lang="en-US" dirty="0">
                    <a:solidFill>
                      <a:srgbClr val="FF0000"/>
                    </a:solidFill>
                  </a:rPr>
                  <a:t>.</a:t>
                </a:r>
              </a:p>
            </p:txBody>
          </p:sp>
          <p:sp>
            <p:nvSpPr>
              <p:cNvPr id="656" name="TextBox 655">
                <a:extLst>
                  <a:ext uri="{FF2B5EF4-FFF2-40B4-BE49-F238E27FC236}">
                    <a16:creationId xmlns:a16="http://schemas.microsoft.com/office/drawing/2014/main" id="{2608A4DE-4C79-AB4D-8DFB-90A4AFC9C26D}"/>
                  </a:ext>
                </a:extLst>
              </p:cNvPr>
              <p:cNvSpPr txBox="1"/>
              <p:nvPr/>
            </p:nvSpPr>
            <p:spPr>
              <a:xfrm>
                <a:off x="5285841" y="3205797"/>
                <a:ext cx="237550" cy="282779"/>
              </a:xfrm>
              <a:prstGeom prst="rect">
                <a:avLst/>
              </a:prstGeom>
              <a:noFill/>
            </p:spPr>
            <p:txBody>
              <a:bodyPr wrap="none" rtlCol="0">
                <a:spAutoFit/>
              </a:bodyPr>
              <a:lstStyle/>
              <a:p>
                <a:r>
                  <a:rPr lang="en-US" dirty="0">
                    <a:solidFill>
                      <a:srgbClr val="FF0000"/>
                    </a:solidFill>
                  </a:rPr>
                  <a:t>.</a:t>
                </a:r>
              </a:p>
            </p:txBody>
          </p:sp>
          <p:sp>
            <p:nvSpPr>
              <p:cNvPr id="657" name="TextBox 656">
                <a:extLst>
                  <a:ext uri="{FF2B5EF4-FFF2-40B4-BE49-F238E27FC236}">
                    <a16:creationId xmlns:a16="http://schemas.microsoft.com/office/drawing/2014/main" id="{752117F1-0073-5349-B3B3-96460C9D35F0}"/>
                  </a:ext>
                </a:extLst>
              </p:cNvPr>
              <p:cNvSpPr txBox="1"/>
              <p:nvPr/>
            </p:nvSpPr>
            <p:spPr>
              <a:xfrm>
                <a:off x="5240948" y="3114878"/>
                <a:ext cx="237550" cy="282779"/>
              </a:xfrm>
              <a:prstGeom prst="rect">
                <a:avLst/>
              </a:prstGeom>
              <a:noFill/>
            </p:spPr>
            <p:txBody>
              <a:bodyPr wrap="none" rtlCol="0">
                <a:spAutoFit/>
              </a:bodyPr>
              <a:lstStyle/>
              <a:p>
                <a:r>
                  <a:rPr lang="en-US" dirty="0">
                    <a:solidFill>
                      <a:srgbClr val="FF0000"/>
                    </a:solidFill>
                  </a:rPr>
                  <a:t>.</a:t>
                </a:r>
              </a:p>
            </p:txBody>
          </p:sp>
          <p:sp>
            <p:nvSpPr>
              <p:cNvPr id="658" name="TextBox 657">
                <a:extLst>
                  <a:ext uri="{FF2B5EF4-FFF2-40B4-BE49-F238E27FC236}">
                    <a16:creationId xmlns:a16="http://schemas.microsoft.com/office/drawing/2014/main" id="{EA3FF577-014C-BF4C-9AF5-1DB8E500B922}"/>
                  </a:ext>
                </a:extLst>
              </p:cNvPr>
              <p:cNvSpPr txBox="1"/>
              <p:nvPr/>
            </p:nvSpPr>
            <p:spPr>
              <a:xfrm>
                <a:off x="5430610" y="3193380"/>
                <a:ext cx="237550" cy="282779"/>
              </a:xfrm>
              <a:prstGeom prst="rect">
                <a:avLst/>
              </a:prstGeom>
              <a:noFill/>
            </p:spPr>
            <p:txBody>
              <a:bodyPr wrap="none" rtlCol="0">
                <a:spAutoFit/>
              </a:bodyPr>
              <a:lstStyle/>
              <a:p>
                <a:r>
                  <a:rPr lang="en-US" dirty="0">
                    <a:solidFill>
                      <a:srgbClr val="FF0000"/>
                    </a:solidFill>
                  </a:rPr>
                  <a:t>.</a:t>
                </a:r>
              </a:p>
            </p:txBody>
          </p:sp>
          <p:sp>
            <p:nvSpPr>
              <p:cNvPr id="659" name="TextBox 658">
                <a:extLst>
                  <a:ext uri="{FF2B5EF4-FFF2-40B4-BE49-F238E27FC236}">
                    <a16:creationId xmlns:a16="http://schemas.microsoft.com/office/drawing/2014/main" id="{E1A962CE-B364-1643-9C53-A2D09D3F70D7}"/>
                  </a:ext>
                </a:extLst>
              </p:cNvPr>
              <p:cNvSpPr txBox="1"/>
              <p:nvPr/>
            </p:nvSpPr>
            <p:spPr>
              <a:xfrm>
                <a:off x="5566879" y="3228471"/>
                <a:ext cx="237550" cy="282779"/>
              </a:xfrm>
              <a:prstGeom prst="rect">
                <a:avLst/>
              </a:prstGeom>
              <a:noFill/>
            </p:spPr>
            <p:txBody>
              <a:bodyPr wrap="none" rtlCol="0">
                <a:spAutoFit/>
              </a:bodyPr>
              <a:lstStyle/>
              <a:p>
                <a:r>
                  <a:rPr lang="en-US" dirty="0">
                    <a:solidFill>
                      <a:srgbClr val="FF0000"/>
                    </a:solidFill>
                  </a:rPr>
                  <a:t>.</a:t>
                </a:r>
              </a:p>
            </p:txBody>
          </p:sp>
        </p:grpSp>
        <p:sp>
          <p:nvSpPr>
            <p:cNvPr id="750" name="TextBox 749">
              <a:extLst>
                <a:ext uri="{FF2B5EF4-FFF2-40B4-BE49-F238E27FC236}">
                  <a16:creationId xmlns:a16="http://schemas.microsoft.com/office/drawing/2014/main" id="{3F7FEE3B-22E0-4149-9AB9-1BB9ACBACB4C}"/>
                </a:ext>
              </a:extLst>
            </p:cNvPr>
            <p:cNvSpPr txBox="1"/>
            <p:nvPr/>
          </p:nvSpPr>
          <p:spPr>
            <a:xfrm>
              <a:off x="6879675" y="4242555"/>
              <a:ext cx="827471" cy="253916"/>
            </a:xfrm>
            <a:prstGeom prst="rect">
              <a:avLst/>
            </a:prstGeom>
            <a:noFill/>
          </p:spPr>
          <p:txBody>
            <a:bodyPr wrap="none" rtlCol="0">
              <a:spAutoFit/>
            </a:bodyPr>
            <a:lstStyle/>
            <a:p>
              <a:r>
                <a:rPr lang="en-US" sz="1050" dirty="0"/>
                <a:t>at day 19</a:t>
              </a:r>
            </a:p>
          </p:txBody>
        </p:sp>
        <p:grpSp>
          <p:nvGrpSpPr>
            <p:cNvPr id="30" name="Group 29">
              <a:extLst>
                <a:ext uri="{FF2B5EF4-FFF2-40B4-BE49-F238E27FC236}">
                  <a16:creationId xmlns:a16="http://schemas.microsoft.com/office/drawing/2014/main" id="{7C9EF656-3273-5740-8F7E-621CF58F7258}"/>
                </a:ext>
              </a:extLst>
            </p:cNvPr>
            <p:cNvGrpSpPr/>
            <p:nvPr/>
          </p:nvGrpSpPr>
          <p:grpSpPr>
            <a:xfrm>
              <a:off x="1941802" y="3480732"/>
              <a:ext cx="922448" cy="744563"/>
              <a:chOff x="3378449" y="3100950"/>
              <a:chExt cx="1332551" cy="1073307"/>
            </a:xfrm>
          </p:grpSpPr>
          <p:grpSp>
            <p:nvGrpSpPr>
              <p:cNvPr id="751" name="Group 750">
                <a:extLst>
                  <a:ext uri="{FF2B5EF4-FFF2-40B4-BE49-F238E27FC236}">
                    <a16:creationId xmlns:a16="http://schemas.microsoft.com/office/drawing/2014/main" id="{E725D1DA-7729-924F-8736-89C6F38E9A3A}"/>
                  </a:ext>
                </a:extLst>
              </p:cNvPr>
              <p:cNvGrpSpPr>
                <a:grpSpLocks noChangeAspect="1"/>
              </p:cNvGrpSpPr>
              <p:nvPr/>
            </p:nvGrpSpPr>
            <p:grpSpPr>
              <a:xfrm>
                <a:off x="3475306" y="3232159"/>
                <a:ext cx="1235694" cy="942098"/>
                <a:chOff x="3791235" y="411872"/>
                <a:chExt cx="6578596" cy="6549438"/>
              </a:xfrm>
            </p:grpSpPr>
            <p:pic>
              <p:nvPicPr>
                <p:cNvPr id="752" name="Picture 751" descr="A picture containing text, map&#10;&#10;Description automatically generated">
                  <a:extLst>
                    <a:ext uri="{FF2B5EF4-FFF2-40B4-BE49-F238E27FC236}">
                      <a16:creationId xmlns:a16="http://schemas.microsoft.com/office/drawing/2014/main" id="{71CC5344-3BB8-224F-9F89-DB33F15196B9}"/>
                    </a:ext>
                  </a:extLst>
                </p:cNvPr>
                <p:cNvPicPr>
                  <a:picLocks noChangeAspect="1"/>
                </p:cNvPicPr>
                <p:nvPr/>
              </p:nvPicPr>
              <p:blipFill>
                <a:blip r:embed="rId2"/>
                <a:stretch>
                  <a:fillRect/>
                </a:stretch>
              </p:blipFill>
              <p:spPr>
                <a:xfrm>
                  <a:off x="3791235" y="411872"/>
                  <a:ext cx="6578596" cy="6400800"/>
                </a:xfrm>
                <a:prstGeom prst="rect">
                  <a:avLst/>
                </a:prstGeom>
              </p:spPr>
            </p:pic>
            <p:sp>
              <p:nvSpPr>
                <p:cNvPr id="753" name="Freeform 752">
                  <a:extLst>
                    <a:ext uri="{FF2B5EF4-FFF2-40B4-BE49-F238E27FC236}">
                      <a16:creationId xmlns:a16="http://schemas.microsoft.com/office/drawing/2014/main" id="{9172BC88-AEE1-F344-A407-941CED296BB2}"/>
                    </a:ext>
                  </a:extLst>
                </p:cNvPr>
                <p:cNvSpPr/>
                <p:nvPr/>
              </p:nvSpPr>
              <p:spPr>
                <a:xfrm>
                  <a:off x="3866277" y="615929"/>
                  <a:ext cx="6442359" cy="6345381"/>
                </a:xfrm>
                <a:custGeom>
                  <a:avLst/>
                  <a:gdLst>
                    <a:gd name="connsiteX0" fmla="*/ 2507673 w 6442364"/>
                    <a:gd name="connsiteY0" fmla="*/ 124691 h 6345382"/>
                    <a:gd name="connsiteX1" fmla="*/ 2757055 w 6442364"/>
                    <a:gd name="connsiteY1" fmla="*/ 235527 h 6345382"/>
                    <a:gd name="connsiteX2" fmla="*/ 2923310 w 6442364"/>
                    <a:gd name="connsiteY2" fmla="*/ 318654 h 6345382"/>
                    <a:gd name="connsiteX3" fmla="*/ 3075710 w 6442364"/>
                    <a:gd name="connsiteY3" fmla="*/ 401782 h 6345382"/>
                    <a:gd name="connsiteX4" fmla="*/ 3297382 w 6442364"/>
                    <a:gd name="connsiteY4" fmla="*/ 429491 h 6345382"/>
                    <a:gd name="connsiteX5" fmla="*/ 3560619 w 6442364"/>
                    <a:gd name="connsiteY5" fmla="*/ 346363 h 6345382"/>
                    <a:gd name="connsiteX6" fmla="*/ 3976255 w 6442364"/>
                    <a:gd name="connsiteY6" fmla="*/ 277091 h 6345382"/>
                    <a:gd name="connsiteX7" fmla="*/ 4045528 w 6442364"/>
                    <a:gd name="connsiteY7" fmla="*/ 318654 h 6345382"/>
                    <a:gd name="connsiteX8" fmla="*/ 4045528 w 6442364"/>
                    <a:gd name="connsiteY8" fmla="*/ 318654 h 6345382"/>
                    <a:gd name="connsiteX9" fmla="*/ 4281055 w 6442364"/>
                    <a:gd name="connsiteY9" fmla="*/ 263236 h 6345382"/>
                    <a:gd name="connsiteX10" fmla="*/ 4502728 w 6442364"/>
                    <a:gd name="connsiteY10" fmla="*/ 180109 h 6345382"/>
                    <a:gd name="connsiteX11" fmla="*/ 4655128 w 6442364"/>
                    <a:gd name="connsiteY11" fmla="*/ 96982 h 6345382"/>
                    <a:gd name="connsiteX12" fmla="*/ 5001491 w 6442364"/>
                    <a:gd name="connsiteY12" fmla="*/ 124691 h 6345382"/>
                    <a:gd name="connsiteX13" fmla="*/ 5320146 w 6442364"/>
                    <a:gd name="connsiteY13" fmla="*/ 0 h 6345382"/>
                    <a:gd name="connsiteX14" fmla="*/ 5638800 w 6442364"/>
                    <a:gd name="connsiteY14" fmla="*/ 13854 h 6345382"/>
                    <a:gd name="connsiteX15" fmla="*/ 5874328 w 6442364"/>
                    <a:gd name="connsiteY15" fmla="*/ 207818 h 6345382"/>
                    <a:gd name="connsiteX16" fmla="*/ 5846619 w 6442364"/>
                    <a:gd name="connsiteY16" fmla="*/ 401782 h 6345382"/>
                    <a:gd name="connsiteX17" fmla="*/ 5805055 w 6442364"/>
                    <a:gd name="connsiteY17" fmla="*/ 595745 h 6345382"/>
                    <a:gd name="connsiteX18" fmla="*/ 5846619 w 6442364"/>
                    <a:gd name="connsiteY18" fmla="*/ 1039091 h 6345382"/>
                    <a:gd name="connsiteX19" fmla="*/ 6386946 w 6442364"/>
                    <a:gd name="connsiteY19" fmla="*/ 1801091 h 6345382"/>
                    <a:gd name="connsiteX20" fmla="*/ 6442364 w 6442364"/>
                    <a:gd name="connsiteY20" fmla="*/ 2008909 h 6345382"/>
                    <a:gd name="connsiteX21" fmla="*/ 3796146 w 6442364"/>
                    <a:gd name="connsiteY21" fmla="*/ 4959927 h 6345382"/>
                    <a:gd name="connsiteX22" fmla="*/ 3796146 w 6442364"/>
                    <a:gd name="connsiteY22" fmla="*/ 4959927 h 6345382"/>
                    <a:gd name="connsiteX23" fmla="*/ 3671455 w 6442364"/>
                    <a:gd name="connsiteY23" fmla="*/ 4932218 h 6345382"/>
                    <a:gd name="connsiteX24" fmla="*/ 3629891 w 6442364"/>
                    <a:gd name="connsiteY24" fmla="*/ 4738254 h 6345382"/>
                    <a:gd name="connsiteX25" fmla="*/ 3629891 w 6442364"/>
                    <a:gd name="connsiteY25" fmla="*/ 4738254 h 6345382"/>
                    <a:gd name="connsiteX26" fmla="*/ 3629891 w 6442364"/>
                    <a:gd name="connsiteY26" fmla="*/ 4738254 h 6345382"/>
                    <a:gd name="connsiteX27" fmla="*/ 3629891 w 6442364"/>
                    <a:gd name="connsiteY27" fmla="*/ 4738254 h 6345382"/>
                    <a:gd name="connsiteX28" fmla="*/ 3629891 w 6442364"/>
                    <a:gd name="connsiteY28" fmla="*/ 4738254 h 6345382"/>
                    <a:gd name="connsiteX29" fmla="*/ 3629891 w 6442364"/>
                    <a:gd name="connsiteY29" fmla="*/ 4738254 h 6345382"/>
                    <a:gd name="connsiteX30" fmla="*/ 3629891 w 6442364"/>
                    <a:gd name="connsiteY30" fmla="*/ 4738254 h 6345382"/>
                    <a:gd name="connsiteX31" fmla="*/ 3629891 w 6442364"/>
                    <a:gd name="connsiteY31" fmla="*/ 4738254 h 6345382"/>
                    <a:gd name="connsiteX32" fmla="*/ 3629891 w 6442364"/>
                    <a:gd name="connsiteY32" fmla="*/ 4738254 h 6345382"/>
                    <a:gd name="connsiteX33" fmla="*/ 3671455 w 6442364"/>
                    <a:gd name="connsiteY33" fmla="*/ 4627418 h 6345382"/>
                    <a:gd name="connsiteX34" fmla="*/ 3823855 w 6442364"/>
                    <a:gd name="connsiteY34" fmla="*/ 4668982 h 6345382"/>
                    <a:gd name="connsiteX35" fmla="*/ 4031673 w 6442364"/>
                    <a:gd name="connsiteY35" fmla="*/ 4447309 h 6345382"/>
                    <a:gd name="connsiteX36" fmla="*/ 4017819 w 6442364"/>
                    <a:gd name="connsiteY36" fmla="*/ 4322618 h 6345382"/>
                    <a:gd name="connsiteX37" fmla="*/ 3893128 w 6442364"/>
                    <a:gd name="connsiteY37" fmla="*/ 4267200 h 6345382"/>
                    <a:gd name="connsiteX38" fmla="*/ 3768437 w 6442364"/>
                    <a:gd name="connsiteY38" fmla="*/ 4308763 h 6345382"/>
                    <a:gd name="connsiteX39" fmla="*/ 3629891 w 6442364"/>
                    <a:gd name="connsiteY39" fmla="*/ 4433454 h 6345382"/>
                    <a:gd name="connsiteX40" fmla="*/ 3616037 w 6442364"/>
                    <a:gd name="connsiteY40" fmla="*/ 4641273 h 6345382"/>
                    <a:gd name="connsiteX41" fmla="*/ 3491346 w 6442364"/>
                    <a:gd name="connsiteY41" fmla="*/ 4682836 h 6345382"/>
                    <a:gd name="connsiteX42" fmla="*/ 2438400 w 6442364"/>
                    <a:gd name="connsiteY42" fmla="*/ 5417127 h 6345382"/>
                    <a:gd name="connsiteX43" fmla="*/ 2355273 w 6442364"/>
                    <a:gd name="connsiteY43" fmla="*/ 5361709 h 6345382"/>
                    <a:gd name="connsiteX44" fmla="*/ 1939637 w 6442364"/>
                    <a:gd name="connsiteY44" fmla="*/ 5805054 h 6345382"/>
                    <a:gd name="connsiteX45" fmla="*/ 1759528 w 6442364"/>
                    <a:gd name="connsiteY45" fmla="*/ 5666509 h 6345382"/>
                    <a:gd name="connsiteX46" fmla="*/ 1593273 w 6442364"/>
                    <a:gd name="connsiteY46" fmla="*/ 5694218 h 6345382"/>
                    <a:gd name="connsiteX47" fmla="*/ 1233055 w 6442364"/>
                    <a:gd name="connsiteY47" fmla="*/ 6068291 h 6345382"/>
                    <a:gd name="connsiteX48" fmla="*/ 1011382 w 6442364"/>
                    <a:gd name="connsiteY48" fmla="*/ 6137563 h 6345382"/>
                    <a:gd name="connsiteX49" fmla="*/ 886691 w 6442364"/>
                    <a:gd name="connsiteY49" fmla="*/ 6109854 h 6345382"/>
                    <a:gd name="connsiteX50" fmla="*/ 678873 w 6442364"/>
                    <a:gd name="connsiteY50" fmla="*/ 6151418 h 6345382"/>
                    <a:gd name="connsiteX51" fmla="*/ 568037 w 6442364"/>
                    <a:gd name="connsiteY51" fmla="*/ 6248400 h 6345382"/>
                    <a:gd name="connsiteX52" fmla="*/ 443346 w 6442364"/>
                    <a:gd name="connsiteY52" fmla="*/ 6303818 h 6345382"/>
                    <a:gd name="connsiteX53" fmla="*/ 332510 w 6442364"/>
                    <a:gd name="connsiteY53" fmla="*/ 6345382 h 6345382"/>
                    <a:gd name="connsiteX54" fmla="*/ 180110 w 6442364"/>
                    <a:gd name="connsiteY54" fmla="*/ 6331527 h 6345382"/>
                    <a:gd name="connsiteX55" fmla="*/ 0 w 6442364"/>
                    <a:gd name="connsiteY55" fmla="*/ 5999018 h 6345382"/>
                    <a:gd name="connsiteX56" fmla="*/ 41564 w 6442364"/>
                    <a:gd name="connsiteY56" fmla="*/ 5791200 h 6345382"/>
                    <a:gd name="connsiteX57" fmla="*/ 83128 w 6442364"/>
                    <a:gd name="connsiteY57" fmla="*/ 5666509 h 6345382"/>
                    <a:gd name="connsiteX58" fmla="*/ 346364 w 6442364"/>
                    <a:gd name="connsiteY58" fmla="*/ 5375563 h 6345382"/>
                    <a:gd name="connsiteX59" fmla="*/ 443346 w 6442364"/>
                    <a:gd name="connsiteY59" fmla="*/ 5334000 h 6345382"/>
                    <a:gd name="connsiteX60" fmla="*/ 443346 w 6442364"/>
                    <a:gd name="connsiteY60" fmla="*/ 4862945 h 6345382"/>
                    <a:gd name="connsiteX61" fmla="*/ 249382 w 6442364"/>
                    <a:gd name="connsiteY61" fmla="*/ 4308763 h 6345382"/>
                    <a:gd name="connsiteX62" fmla="*/ 969819 w 6442364"/>
                    <a:gd name="connsiteY62" fmla="*/ 3768436 h 6345382"/>
                    <a:gd name="connsiteX63" fmla="*/ 1205346 w 6442364"/>
                    <a:gd name="connsiteY63" fmla="*/ 3865418 h 6345382"/>
                    <a:gd name="connsiteX64" fmla="*/ 1371600 w 6442364"/>
                    <a:gd name="connsiteY64" fmla="*/ 3768436 h 6345382"/>
                    <a:gd name="connsiteX65" fmla="*/ 1856510 w 6442364"/>
                    <a:gd name="connsiteY65" fmla="*/ 1524000 h 6345382"/>
                    <a:gd name="connsiteX66" fmla="*/ 1717964 w 6442364"/>
                    <a:gd name="connsiteY66" fmla="*/ 1205345 h 6345382"/>
                    <a:gd name="connsiteX67" fmla="*/ 1717964 w 6442364"/>
                    <a:gd name="connsiteY67" fmla="*/ 775854 h 6345382"/>
                    <a:gd name="connsiteX68" fmla="*/ 2092037 w 6442364"/>
                    <a:gd name="connsiteY68" fmla="*/ 290945 h 6345382"/>
                    <a:gd name="connsiteX69" fmla="*/ 2507673 w 6442364"/>
                    <a:gd name="connsiteY69" fmla="*/ 124691 h 63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442364" h="6345382">
                      <a:moveTo>
                        <a:pt x="2507673" y="124691"/>
                      </a:moveTo>
                      <a:lnTo>
                        <a:pt x="2757055" y="235527"/>
                      </a:lnTo>
                      <a:lnTo>
                        <a:pt x="2923310" y="318654"/>
                      </a:lnTo>
                      <a:lnTo>
                        <a:pt x="3075710" y="401782"/>
                      </a:lnTo>
                      <a:lnTo>
                        <a:pt x="3297382" y="429491"/>
                      </a:lnTo>
                      <a:lnTo>
                        <a:pt x="3560619" y="346363"/>
                      </a:lnTo>
                      <a:lnTo>
                        <a:pt x="3976255" y="277091"/>
                      </a:lnTo>
                      <a:lnTo>
                        <a:pt x="4045528" y="318654"/>
                      </a:lnTo>
                      <a:lnTo>
                        <a:pt x="4045528" y="318654"/>
                      </a:lnTo>
                      <a:lnTo>
                        <a:pt x="4281055" y="263236"/>
                      </a:lnTo>
                      <a:lnTo>
                        <a:pt x="4502728" y="180109"/>
                      </a:lnTo>
                      <a:lnTo>
                        <a:pt x="4655128" y="96982"/>
                      </a:lnTo>
                      <a:lnTo>
                        <a:pt x="5001491" y="124691"/>
                      </a:lnTo>
                      <a:lnTo>
                        <a:pt x="5320146" y="0"/>
                      </a:lnTo>
                      <a:lnTo>
                        <a:pt x="5638800" y="13854"/>
                      </a:lnTo>
                      <a:lnTo>
                        <a:pt x="5874328" y="207818"/>
                      </a:lnTo>
                      <a:lnTo>
                        <a:pt x="5846619" y="401782"/>
                      </a:lnTo>
                      <a:lnTo>
                        <a:pt x="5805055" y="595745"/>
                      </a:lnTo>
                      <a:lnTo>
                        <a:pt x="5846619" y="1039091"/>
                      </a:lnTo>
                      <a:lnTo>
                        <a:pt x="6386946" y="1801091"/>
                      </a:lnTo>
                      <a:lnTo>
                        <a:pt x="6442364" y="2008909"/>
                      </a:lnTo>
                      <a:lnTo>
                        <a:pt x="3796146" y="4959927"/>
                      </a:lnTo>
                      <a:lnTo>
                        <a:pt x="3796146" y="4959927"/>
                      </a:lnTo>
                      <a:lnTo>
                        <a:pt x="3671455" y="4932218"/>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71455" y="4627418"/>
                      </a:lnTo>
                      <a:lnTo>
                        <a:pt x="3823855" y="4668982"/>
                      </a:lnTo>
                      <a:lnTo>
                        <a:pt x="4031673" y="4447309"/>
                      </a:lnTo>
                      <a:lnTo>
                        <a:pt x="4017819" y="4322618"/>
                      </a:lnTo>
                      <a:lnTo>
                        <a:pt x="3893128" y="4267200"/>
                      </a:lnTo>
                      <a:lnTo>
                        <a:pt x="3768437" y="4308763"/>
                      </a:lnTo>
                      <a:lnTo>
                        <a:pt x="3629891" y="4433454"/>
                      </a:lnTo>
                      <a:lnTo>
                        <a:pt x="3616037" y="4641273"/>
                      </a:lnTo>
                      <a:lnTo>
                        <a:pt x="3491346" y="4682836"/>
                      </a:lnTo>
                      <a:lnTo>
                        <a:pt x="2438400" y="5417127"/>
                      </a:lnTo>
                      <a:lnTo>
                        <a:pt x="2355273" y="5361709"/>
                      </a:lnTo>
                      <a:lnTo>
                        <a:pt x="1939637" y="5805054"/>
                      </a:lnTo>
                      <a:lnTo>
                        <a:pt x="1759528" y="5666509"/>
                      </a:lnTo>
                      <a:lnTo>
                        <a:pt x="1593273" y="5694218"/>
                      </a:lnTo>
                      <a:lnTo>
                        <a:pt x="1233055" y="6068291"/>
                      </a:lnTo>
                      <a:lnTo>
                        <a:pt x="1011382" y="6137563"/>
                      </a:lnTo>
                      <a:lnTo>
                        <a:pt x="886691" y="6109854"/>
                      </a:lnTo>
                      <a:lnTo>
                        <a:pt x="678873" y="6151418"/>
                      </a:lnTo>
                      <a:lnTo>
                        <a:pt x="568037" y="6248400"/>
                      </a:lnTo>
                      <a:lnTo>
                        <a:pt x="443346" y="6303818"/>
                      </a:lnTo>
                      <a:lnTo>
                        <a:pt x="332510" y="6345382"/>
                      </a:lnTo>
                      <a:lnTo>
                        <a:pt x="180110" y="6331527"/>
                      </a:lnTo>
                      <a:lnTo>
                        <a:pt x="0" y="5999018"/>
                      </a:lnTo>
                      <a:lnTo>
                        <a:pt x="41564" y="5791200"/>
                      </a:lnTo>
                      <a:lnTo>
                        <a:pt x="83128" y="5666509"/>
                      </a:lnTo>
                      <a:lnTo>
                        <a:pt x="346364" y="5375563"/>
                      </a:lnTo>
                      <a:lnTo>
                        <a:pt x="443346" y="5334000"/>
                      </a:lnTo>
                      <a:lnTo>
                        <a:pt x="443346" y="4862945"/>
                      </a:lnTo>
                      <a:lnTo>
                        <a:pt x="249382" y="4308763"/>
                      </a:lnTo>
                      <a:lnTo>
                        <a:pt x="969819" y="3768436"/>
                      </a:lnTo>
                      <a:lnTo>
                        <a:pt x="1205346" y="3865418"/>
                      </a:lnTo>
                      <a:lnTo>
                        <a:pt x="1371600" y="3768436"/>
                      </a:lnTo>
                      <a:lnTo>
                        <a:pt x="1856510" y="1524000"/>
                      </a:lnTo>
                      <a:lnTo>
                        <a:pt x="1717964" y="1205345"/>
                      </a:lnTo>
                      <a:lnTo>
                        <a:pt x="1717964" y="775854"/>
                      </a:lnTo>
                      <a:lnTo>
                        <a:pt x="2092037" y="290945"/>
                      </a:lnTo>
                      <a:lnTo>
                        <a:pt x="2507673" y="124691"/>
                      </a:lnTo>
                      <a:close/>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4" name="Group 753">
                <a:extLst>
                  <a:ext uri="{FF2B5EF4-FFF2-40B4-BE49-F238E27FC236}">
                    <a16:creationId xmlns:a16="http://schemas.microsoft.com/office/drawing/2014/main" id="{7968C773-F733-884A-AFBD-A2C803F5D2C9}"/>
                  </a:ext>
                </a:extLst>
              </p:cNvPr>
              <p:cNvGrpSpPr/>
              <p:nvPr/>
            </p:nvGrpSpPr>
            <p:grpSpPr>
              <a:xfrm>
                <a:off x="3378449" y="3240991"/>
                <a:ext cx="805613" cy="746748"/>
                <a:chOff x="556571" y="2127858"/>
                <a:chExt cx="908955" cy="975312"/>
              </a:xfrm>
            </p:grpSpPr>
            <p:sp>
              <p:nvSpPr>
                <p:cNvPr id="755" name="TextBox 754">
                  <a:extLst>
                    <a:ext uri="{FF2B5EF4-FFF2-40B4-BE49-F238E27FC236}">
                      <a16:creationId xmlns:a16="http://schemas.microsoft.com/office/drawing/2014/main" id="{BED46AC7-D2C7-2C47-818A-E205B3EF66D1}"/>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756" name="TextBox 755">
                  <a:extLst>
                    <a:ext uri="{FF2B5EF4-FFF2-40B4-BE49-F238E27FC236}">
                      <a16:creationId xmlns:a16="http://schemas.microsoft.com/office/drawing/2014/main" id="{B0ED0273-ADE1-D144-89F9-B4D4E464C933}"/>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757" name="TextBox 756">
                  <a:extLst>
                    <a:ext uri="{FF2B5EF4-FFF2-40B4-BE49-F238E27FC236}">
                      <a16:creationId xmlns:a16="http://schemas.microsoft.com/office/drawing/2014/main" id="{A99581C7-CFD8-BF49-943C-FFA9A967D973}"/>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758" name="TextBox 757">
                  <a:extLst>
                    <a:ext uri="{FF2B5EF4-FFF2-40B4-BE49-F238E27FC236}">
                      <a16:creationId xmlns:a16="http://schemas.microsoft.com/office/drawing/2014/main" id="{CF9BC3A6-B7B0-9940-AD2A-9B0AE41B0D80}"/>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nvGrpSpPr>
              <p:cNvPr id="759" name="Group 758">
                <a:extLst>
                  <a:ext uri="{FF2B5EF4-FFF2-40B4-BE49-F238E27FC236}">
                    <a16:creationId xmlns:a16="http://schemas.microsoft.com/office/drawing/2014/main" id="{57F527CA-7B16-1449-81B2-A1A72378A5E5}"/>
                  </a:ext>
                </a:extLst>
              </p:cNvPr>
              <p:cNvGrpSpPr/>
              <p:nvPr/>
            </p:nvGrpSpPr>
            <p:grpSpPr>
              <a:xfrm>
                <a:off x="3543705" y="3197791"/>
                <a:ext cx="805613" cy="746748"/>
                <a:chOff x="556571" y="2127858"/>
                <a:chExt cx="908955" cy="975312"/>
              </a:xfrm>
            </p:grpSpPr>
            <p:sp>
              <p:nvSpPr>
                <p:cNvPr id="760" name="TextBox 759">
                  <a:extLst>
                    <a:ext uri="{FF2B5EF4-FFF2-40B4-BE49-F238E27FC236}">
                      <a16:creationId xmlns:a16="http://schemas.microsoft.com/office/drawing/2014/main" id="{42188B70-239D-7243-AFB6-BB34F4966F4D}"/>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761" name="TextBox 760">
                  <a:extLst>
                    <a:ext uri="{FF2B5EF4-FFF2-40B4-BE49-F238E27FC236}">
                      <a16:creationId xmlns:a16="http://schemas.microsoft.com/office/drawing/2014/main" id="{21A7E80E-02BE-EC42-BC12-729377C35C69}"/>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762" name="TextBox 761">
                  <a:extLst>
                    <a:ext uri="{FF2B5EF4-FFF2-40B4-BE49-F238E27FC236}">
                      <a16:creationId xmlns:a16="http://schemas.microsoft.com/office/drawing/2014/main" id="{094E9A8A-639E-D44E-8067-FA44E5C7FCD9}"/>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763" name="TextBox 762">
                  <a:extLst>
                    <a:ext uri="{FF2B5EF4-FFF2-40B4-BE49-F238E27FC236}">
                      <a16:creationId xmlns:a16="http://schemas.microsoft.com/office/drawing/2014/main" id="{8C264A7A-5818-E140-83B3-CC32ADB2E794}"/>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nvGrpSpPr>
              <p:cNvPr id="764" name="Group 763">
                <a:extLst>
                  <a:ext uri="{FF2B5EF4-FFF2-40B4-BE49-F238E27FC236}">
                    <a16:creationId xmlns:a16="http://schemas.microsoft.com/office/drawing/2014/main" id="{1D94E9C2-EAC4-FA4B-878B-FFCCC7567E86}"/>
                  </a:ext>
                </a:extLst>
              </p:cNvPr>
              <p:cNvGrpSpPr/>
              <p:nvPr/>
            </p:nvGrpSpPr>
            <p:grpSpPr>
              <a:xfrm>
                <a:off x="3672818" y="3197338"/>
                <a:ext cx="805613" cy="746748"/>
                <a:chOff x="556571" y="2127858"/>
                <a:chExt cx="908955" cy="975312"/>
              </a:xfrm>
            </p:grpSpPr>
            <p:sp>
              <p:nvSpPr>
                <p:cNvPr id="765" name="TextBox 764">
                  <a:extLst>
                    <a:ext uri="{FF2B5EF4-FFF2-40B4-BE49-F238E27FC236}">
                      <a16:creationId xmlns:a16="http://schemas.microsoft.com/office/drawing/2014/main" id="{DBA21EF8-A0CF-AE45-A0D4-70B0D5C7BCCD}"/>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766" name="TextBox 765">
                  <a:extLst>
                    <a:ext uri="{FF2B5EF4-FFF2-40B4-BE49-F238E27FC236}">
                      <a16:creationId xmlns:a16="http://schemas.microsoft.com/office/drawing/2014/main" id="{C921725C-4B8C-3E4B-8CA9-B0DA3BEBC8EF}"/>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767" name="TextBox 766">
                  <a:extLst>
                    <a:ext uri="{FF2B5EF4-FFF2-40B4-BE49-F238E27FC236}">
                      <a16:creationId xmlns:a16="http://schemas.microsoft.com/office/drawing/2014/main" id="{F1DAF524-366E-464E-A393-3A5F2775C626}"/>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768" name="TextBox 767">
                  <a:extLst>
                    <a:ext uri="{FF2B5EF4-FFF2-40B4-BE49-F238E27FC236}">
                      <a16:creationId xmlns:a16="http://schemas.microsoft.com/office/drawing/2014/main" id="{7AD838A1-C1B7-F641-997A-0B2BDE9FEBA1}"/>
                    </a:ext>
                  </a:extLst>
                </p:cNvPr>
                <p:cNvSpPr txBox="1"/>
                <p:nvPr/>
              </p:nvSpPr>
              <p:spPr>
                <a:xfrm>
                  <a:off x="988622" y="2377762"/>
                  <a:ext cx="268022" cy="369332"/>
                </a:xfrm>
                <a:prstGeom prst="rect">
                  <a:avLst/>
                </a:prstGeom>
                <a:noFill/>
              </p:spPr>
              <p:txBody>
                <a:bodyPr wrap="none" rtlCol="0">
                  <a:spAutoFit/>
                </a:bodyPr>
                <a:lstStyle/>
                <a:p>
                  <a:r>
                    <a:rPr lang="en-US" dirty="0">
                      <a:solidFill>
                        <a:srgbClr val="FF0000"/>
                      </a:solidFill>
                    </a:rPr>
                    <a:t>.</a:t>
                  </a:r>
                </a:p>
              </p:txBody>
            </p:sp>
          </p:grpSp>
          <p:sp>
            <p:nvSpPr>
              <p:cNvPr id="769" name="TextBox 768">
                <a:extLst>
                  <a:ext uri="{FF2B5EF4-FFF2-40B4-BE49-F238E27FC236}">
                    <a16:creationId xmlns:a16="http://schemas.microsoft.com/office/drawing/2014/main" id="{F829C2CD-F4AD-254B-8AD4-DE9A15CAE5A6}"/>
                  </a:ext>
                </a:extLst>
              </p:cNvPr>
              <p:cNvSpPr txBox="1"/>
              <p:nvPr/>
            </p:nvSpPr>
            <p:spPr>
              <a:xfrm>
                <a:off x="3532211" y="3571165"/>
                <a:ext cx="237550" cy="282779"/>
              </a:xfrm>
              <a:prstGeom prst="rect">
                <a:avLst/>
              </a:prstGeom>
              <a:noFill/>
            </p:spPr>
            <p:txBody>
              <a:bodyPr wrap="none" rtlCol="0">
                <a:spAutoFit/>
              </a:bodyPr>
              <a:lstStyle/>
              <a:p>
                <a:r>
                  <a:rPr lang="en-US" dirty="0">
                    <a:solidFill>
                      <a:srgbClr val="FF0000"/>
                    </a:solidFill>
                  </a:rPr>
                  <a:t>.</a:t>
                </a:r>
              </a:p>
            </p:txBody>
          </p:sp>
          <p:sp>
            <p:nvSpPr>
              <p:cNvPr id="770" name="TextBox 769">
                <a:extLst>
                  <a:ext uri="{FF2B5EF4-FFF2-40B4-BE49-F238E27FC236}">
                    <a16:creationId xmlns:a16="http://schemas.microsoft.com/office/drawing/2014/main" id="{AC765E83-8443-F24A-8E1E-DB2510008B0E}"/>
                  </a:ext>
                </a:extLst>
              </p:cNvPr>
              <p:cNvSpPr txBox="1"/>
              <p:nvPr/>
            </p:nvSpPr>
            <p:spPr>
              <a:xfrm>
                <a:off x="3637830" y="3563116"/>
                <a:ext cx="237550" cy="282779"/>
              </a:xfrm>
              <a:prstGeom prst="rect">
                <a:avLst/>
              </a:prstGeom>
              <a:noFill/>
            </p:spPr>
            <p:txBody>
              <a:bodyPr wrap="none" rtlCol="0">
                <a:spAutoFit/>
              </a:bodyPr>
              <a:lstStyle/>
              <a:p>
                <a:r>
                  <a:rPr lang="en-US" dirty="0">
                    <a:solidFill>
                      <a:srgbClr val="FF0000"/>
                    </a:solidFill>
                  </a:rPr>
                  <a:t>.</a:t>
                </a:r>
              </a:p>
            </p:txBody>
          </p:sp>
          <p:sp>
            <p:nvSpPr>
              <p:cNvPr id="771" name="TextBox 770">
                <a:extLst>
                  <a:ext uri="{FF2B5EF4-FFF2-40B4-BE49-F238E27FC236}">
                    <a16:creationId xmlns:a16="http://schemas.microsoft.com/office/drawing/2014/main" id="{D8FFCDE6-C46C-9946-B8EE-5CEA60C8F0E8}"/>
                  </a:ext>
                </a:extLst>
              </p:cNvPr>
              <p:cNvSpPr txBox="1"/>
              <p:nvPr/>
            </p:nvSpPr>
            <p:spPr>
              <a:xfrm>
                <a:off x="3774099" y="3598207"/>
                <a:ext cx="237550" cy="282779"/>
              </a:xfrm>
              <a:prstGeom prst="rect">
                <a:avLst/>
              </a:prstGeom>
              <a:noFill/>
            </p:spPr>
            <p:txBody>
              <a:bodyPr wrap="none" rtlCol="0">
                <a:spAutoFit/>
              </a:bodyPr>
              <a:lstStyle/>
              <a:p>
                <a:r>
                  <a:rPr lang="en-US" dirty="0">
                    <a:solidFill>
                      <a:srgbClr val="FF0000"/>
                    </a:solidFill>
                  </a:rPr>
                  <a:t>.</a:t>
                </a:r>
              </a:p>
            </p:txBody>
          </p:sp>
          <p:sp>
            <p:nvSpPr>
              <p:cNvPr id="772" name="TextBox 771">
                <a:extLst>
                  <a:ext uri="{FF2B5EF4-FFF2-40B4-BE49-F238E27FC236}">
                    <a16:creationId xmlns:a16="http://schemas.microsoft.com/office/drawing/2014/main" id="{BD8F59AF-6F50-5346-845F-3DEDF937292A}"/>
                  </a:ext>
                </a:extLst>
              </p:cNvPr>
              <p:cNvSpPr txBox="1"/>
              <p:nvPr/>
            </p:nvSpPr>
            <p:spPr>
              <a:xfrm>
                <a:off x="3592937" y="3472197"/>
                <a:ext cx="237550" cy="282779"/>
              </a:xfrm>
              <a:prstGeom prst="rect">
                <a:avLst/>
              </a:prstGeom>
              <a:noFill/>
            </p:spPr>
            <p:txBody>
              <a:bodyPr wrap="none" rtlCol="0">
                <a:spAutoFit/>
              </a:bodyPr>
              <a:lstStyle/>
              <a:p>
                <a:r>
                  <a:rPr lang="en-US" dirty="0">
                    <a:solidFill>
                      <a:srgbClr val="FF0000"/>
                    </a:solidFill>
                  </a:rPr>
                  <a:t>.</a:t>
                </a:r>
              </a:p>
            </p:txBody>
          </p:sp>
          <p:sp>
            <p:nvSpPr>
              <p:cNvPr id="773" name="TextBox 772">
                <a:extLst>
                  <a:ext uri="{FF2B5EF4-FFF2-40B4-BE49-F238E27FC236}">
                    <a16:creationId xmlns:a16="http://schemas.microsoft.com/office/drawing/2014/main" id="{CE0BC559-6BBA-1943-A04C-6B2FEB744A1D}"/>
                  </a:ext>
                </a:extLst>
              </p:cNvPr>
              <p:cNvSpPr txBox="1"/>
              <p:nvPr/>
            </p:nvSpPr>
            <p:spPr>
              <a:xfrm>
                <a:off x="3729206" y="3507288"/>
                <a:ext cx="237550" cy="282779"/>
              </a:xfrm>
              <a:prstGeom prst="rect">
                <a:avLst/>
              </a:prstGeom>
              <a:noFill/>
            </p:spPr>
            <p:txBody>
              <a:bodyPr wrap="none" rtlCol="0">
                <a:spAutoFit/>
              </a:bodyPr>
              <a:lstStyle/>
              <a:p>
                <a:r>
                  <a:rPr lang="en-US" dirty="0">
                    <a:solidFill>
                      <a:srgbClr val="FF0000"/>
                    </a:solidFill>
                  </a:rPr>
                  <a:t>.</a:t>
                </a:r>
              </a:p>
            </p:txBody>
          </p:sp>
          <p:sp>
            <p:nvSpPr>
              <p:cNvPr id="774" name="TextBox 773">
                <a:extLst>
                  <a:ext uri="{FF2B5EF4-FFF2-40B4-BE49-F238E27FC236}">
                    <a16:creationId xmlns:a16="http://schemas.microsoft.com/office/drawing/2014/main" id="{C57347FE-2529-324E-967E-D45982FFFE94}"/>
                  </a:ext>
                </a:extLst>
              </p:cNvPr>
              <p:cNvSpPr txBox="1"/>
              <p:nvPr/>
            </p:nvSpPr>
            <p:spPr>
              <a:xfrm>
                <a:off x="3734954" y="3558134"/>
                <a:ext cx="237550" cy="282779"/>
              </a:xfrm>
              <a:prstGeom prst="rect">
                <a:avLst/>
              </a:prstGeom>
              <a:noFill/>
            </p:spPr>
            <p:txBody>
              <a:bodyPr wrap="none" rtlCol="0">
                <a:spAutoFit/>
              </a:bodyPr>
              <a:lstStyle/>
              <a:p>
                <a:r>
                  <a:rPr lang="en-US" dirty="0">
                    <a:solidFill>
                      <a:srgbClr val="FF0000"/>
                    </a:solidFill>
                  </a:rPr>
                  <a:t>.</a:t>
                </a:r>
              </a:p>
            </p:txBody>
          </p:sp>
          <p:sp>
            <p:nvSpPr>
              <p:cNvPr id="779" name="TextBox 778">
                <a:extLst>
                  <a:ext uri="{FF2B5EF4-FFF2-40B4-BE49-F238E27FC236}">
                    <a16:creationId xmlns:a16="http://schemas.microsoft.com/office/drawing/2014/main" id="{40CF2852-8620-FF49-9710-97383FDF656F}"/>
                  </a:ext>
                </a:extLst>
              </p:cNvPr>
              <p:cNvSpPr txBox="1"/>
              <p:nvPr/>
            </p:nvSpPr>
            <p:spPr>
              <a:xfrm>
                <a:off x="3640824" y="3358499"/>
                <a:ext cx="237550" cy="282779"/>
              </a:xfrm>
              <a:prstGeom prst="rect">
                <a:avLst/>
              </a:prstGeom>
              <a:noFill/>
            </p:spPr>
            <p:txBody>
              <a:bodyPr wrap="none" rtlCol="0">
                <a:spAutoFit/>
              </a:bodyPr>
              <a:lstStyle/>
              <a:p>
                <a:r>
                  <a:rPr lang="en-US" dirty="0">
                    <a:solidFill>
                      <a:srgbClr val="FF0000"/>
                    </a:solidFill>
                  </a:rPr>
                  <a:t>.</a:t>
                </a:r>
              </a:p>
            </p:txBody>
          </p:sp>
          <p:sp>
            <p:nvSpPr>
              <p:cNvPr id="780" name="TextBox 779">
                <a:extLst>
                  <a:ext uri="{FF2B5EF4-FFF2-40B4-BE49-F238E27FC236}">
                    <a16:creationId xmlns:a16="http://schemas.microsoft.com/office/drawing/2014/main" id="{05A98601-59F6-9145-9663-9EB85465535C}"/>
                  </a:ext>
                </a:extLst>
              </p:cNvPr>
              <p:cNvSpPr txBox="1"/>
              <p:nvPr/>
            </p:nvSpPr>
            <p:spPr>
              <a:xfrm>
                <a:off x="3830487" y="3437001"/>
                <a:ext cx="237550" cy="282779"/>
              </a:xfrm>
              <a:prstGeom prst="rect">
                <a:avLst/>
              </a:prstGeom>
              <a:noFill/>
            </p:spPr>
            <p:txBody>
              <a:bodyPr wrap="none" rtlCol="0">
                <a:spAutoFit/>
              </a:bodyPr>
              <a:lstStyle/>
              <a:p>
                <a:r>
                  <a:rPr lang="en-US" dirty="0">
                    <a:solidFill>
                      <a:srgbClr val="FF0000"/>
                    </a:solidFill>
                  </a:rPr>
                  <a:t>.</a:t>
                </a:r>
              </a:p>
            </p:txBody>
          </p:sp>
          <p:sp>
            <p:nvSpPr>
              <p:cNvPr id="781" name="TextBox 780">
                <a:extLst>
                  <a:ext uri="{FF2B5EF4-FFF2-40B4-BE49-F238E27FC236}">
                    <a16:creationId xmlns:a16="http://schemas.microsoft.com/office/drawing/2014/main" id="{F08A57D4-DF6F-374A-9A33-BBE67C9B0022}"/>
                  </a:ext>
                </a:extLst>
              </p:cNvPr>
              <p:cNvSpPr txBox="1"/>
              <p:nvPr/>
            </p:nvSpPr>
            <p:spPr>
              <a:xfrm>
                <a:off x="3966756" y="3472091"/>
                <a:ext cx="237550" cy="282779"/>
              </a:xfrm>
              <a:prstGeom prst="rect">
                <a:avLst/>
              </a:prstGeom>
              <a:noFill/>
            </p:spPr>
            <p:txBody>
              <a:bodyPr wrap="none" rtlCol="0">
                <a:spAutoFit/>
              </a:bodyPr>
              <a:lstStyle/>
              <a:p>
                <a:r>
                  <a:rPr lang="en-US" dirty="0">
                    <a:solidFill>
                      <a:srgbClr val="FF0000"/>
                    </a:solidFill>
                  </a:rPr>
                  <a:t>.</a:t>
                </a:r>
              </a:p>
            </p:txBody>
          </p:sp>
          <p:sp>
            <p:nvSpPr>
              <p:cNvPr id="783" name="TextBox 782">
                <a:extLst>
                  <a:ext uri="{FF2B5EF4-FFF2-40B4-BE49-F238E27FC236}">
                    <a16:creationId xmlns:a16="http://schemas.microsoft.com/office/drawing/2014/main" id="{D333718C-D159-644D-9C8F-8D411DE7EF95}"/>
                  </a:ext>
                </a:extLst>
              </p:cNvPr>
              <p:cNvSpPr txBox="1"/>
              <p:nvPr/>
            </p:nvSpPr>
            <p:spPr>
              <a:xfrm>
                <a:off x="3939451" y="3540041"/>
                <a:ext cx="237550" cy="282779"/>
              </a:xfrm>
              <a:prstGeom prst="rect">
                <a:avLst/>
              </a:prstGeom>
              <a:noFill/>
            </p:spPr>
            <p:txBody>
              <a:bodyPr wrap="none" rtlCol="0">
                <a:spAutoFit/>
              </a:bodyPr>
              <a:lstStyle/>
              <a:p>
                <a:r>
                  <a:rPr lang="en-US" dirty="0">
                    <a:solidFill>
                      <a:srgbClr val="FF0000"/>
                    </a:solidFill>
                  </a:rPr>
                  <a:t>.</a:t>
                </a:r>
              </a:p>
            </p:txBody>
          </p:sp>
          <p:sp>
            <p:nvSpPr>
              <p:cNvPr id="785" name="TextBox 784">
                <a:extLst>
                  <a:ext uri="{FF2B5EF4-FFF2-40B4-BE49-F238E27FC236}">
                    <a16:creationId xmlns:a16="http://schemas.microsoft.com/office/drawing/2014/main" id="{548B96F2-1109-604B-B720-65EA7209BC42}"/>
                  </a:ext>
                </a:extLst>
              </p:cNvPr>
              <p:cNvSpPr txBox="1"/>
              <p:nvPr/>
            </p:nvSpPr>
            <p:spPr>
              <a:xfrm>
                <a:off x="3661407" y="3312750"/>
                <a:ext cx="237550" cy="282779"/>
              </a:xfrm>
              <a:prstGeom prst="rect">
                <a:avLst/>
              </a:prstGeom>
              <a:noFill/>
            </p:spPr>
            <p:txBody>
              <a:bodyPr wrap="none" rtlCol="0">
                <a:spAutoFit/>
              </a:bodyPr>
              <a:lstStyle/>
              <a:p>
                <a:r>
                  <a:rPr lang="en-US" dirty="0">
                    <a:solidFill>
                      <a:srgbClr val="FF0000"/>
                    </a:solidFill>
                  </a:rPr>
                  <a:t>.</a:t>
                </a:r>
              </a:p>
            </p:txBody>
          </p:sp>
          <p:sp>
            <p:nvSpPr>
              <p:cNvPr id="795" name="TextBox 794">
                <a:extLst>
                  <a:ext uri="{FF2B5EF4-FFF2-40B4-BE49-F238E27FC236}">
                    <a16:creationId xmlns:a16="http://schemas.microsoft.com/office/drawing/2014/main" id="{6442306F-C1B7-B14C-8077-E3DE1DB9ED24}"/>
                  </a:ext>
                </a:extLst>
              </p:cNvPr>
              <p:cNvSpPr txBox="1"/>
              <p:nvPr/>
            </p:nvSpPr>
            <p:spPr>
              <a:xfrm>
                <a:off x="4108531" y="3328241"/>
                <a:ext cx="237550" cy="282779"/>
              </a:xfrm>
              <a:prstGeom prst="rect">
                <a:avLst/>
              </a:prstGeom>
              <a:noFill/>
            </p:spPr>
            <p:txBody>
              <a:bodyPr wrap="none" rtlCol="0">
                <a:spAutoFit/>
              </a:bodyPr>
              <a:lstStyle/>
              <a:p>
                <a:r>
                  <a:rPr lang="en-US" dirty="0">
                    <a:solidFill>
                      <a:srgbClr val="FF0000"/>
                    </a:solidFill>
                  </a:rPr>
                  <a:t>.</a:t>
                </a:r>
              </a:p>
            </p:txBody>
          </p:sp>
          <p:sp>
            <p:nvSpPr>
              <p:cNvPr id="796" name="TextBox 795">
                <a:extLst>
                  <a:ext uri="{FF2B5EF4-FFF2-40B4-BE49-F238E27FC236}">
                    <a16:creationId xmlns:a16="http://schemas.microsoft.com/office/drawing/2014/main" id="{021163C9-6FCF-C44E-8144-A9AC6D498333}"/>
                  </a:ext>
                </a:extLst>
              </p:cNvPr>
              <p:cNvSpPr txBox="1"/>
              <p:nvPr/>
            </p:nvSpPr>
            <p:spPr>
              <a:xfrm>
                <a:off x="3875380" y="3191869"/>
                <a:ext cx="237550" cy="282779"/>
              </a:xfrm>
              <a:prstGeom prst="rect">
                <a:avLst/>
              </a:prstGeom>
              <a:noFill/>
            </p:spPr>
            <p:txBody>
              <a:bodyPr wrap="none" rtlCol="0">
                <a:spAutoFit/>
              </a:bodyPr>
              <a:lstStyle/>
              <a:p>
                <a:r>
                  <a:rPr lang="en-US" dirty="0">
                    <a:solidFill>
                      <a:srgbClr val="FF0000"/>
                    </a:solidFill>
                  </a:rPr>
                  <a:t>.</a:t>
                </a:r>
              </a:p>
            </p:txBody>
          </p:sp>
          <p:sp>
            <p:nvSpPr>
              <p:cNvPr id="797" name="TextBox 796">
                <a:extLst>
                  <a:ext uri="{FF2B5EF4-FFF2-40B4-BE49-F238E27FC236}">
                    <a16:creationId xmlns:a16="http://schemas.microsoft.com/office/drawing/2014/main" id="{E7B19263-29E0-C047-AC0A-623DF51446DB}"/>
                  </a:ext>
                </a:extLst>
              </p:cNvPr>
              <p:cNvSpPr txBox="1"/>
              <p:nvPr/>
            </p:nvSpPr>
            <p:spPr>
              <a:xfrm>
                <a:off x="3830487" y="3100950"/>
                <a:ext cx="237550" cy="282779"/>
              </a:xfrm>
              <a:prstGeom prst="rect">
                <a:avLst/>
              </a:prstGeom>
              <a:noFill/>
            </p:spPr>
            <p:txBody>
              <a:bodyPr wrap="none" rtlCol="0">
                <a:spAutoFit/>
              </a:bodyPr>
              <a:lstStyle/>
              <a:p>
                <a:r>
                  <a:rPr lang="en-US" dirty="0">
                    <a:solidFill>
                      <a:srgbClr val="FF0000"/>
                    </a:solidFill>
                  </a:rPr>
                  <a:t>.</a:t>
                </a:r>
              </a:p>
            </p:txBody>
          </p:sp>
          <p:sp>
            <p:nvSpPr>
              <p:cNvPr id="798" name="TextBox 797">
                <a:extLst>
                  <a:ext uri="{FF2B5EF4-FFF2-40B4-BE49-F238E27FC236}">
                    <a16:creationId xmlns:a16="http://schemas.microsoft.com/office/drawing/2014/main" id="{211B49DB-C488-F54C-A96B-54B9CAB14D1A}"/>
                  </a:ext>
                </a:extLst>
              </p:cNvPr>
              <p:cNvSpPr txBox="1"/>
              <p:nvPr/>
            </p:nvSpPr>
            <p:spPr>
              <a:xfrm>
                <a:off x="4020149" y="3179452"/>
                <a:ext cx="237550" cy="282779"/>
              </a:xfrm>
              <a:prstGeom prst="rect">
                <a:avLst/>
              </a:prstGeom>
              <a:noFill/>
            </p:spPr>
            <p:txBody>
              <a:bodyPr wrap="none" rtlCol="0">
                <a:spAutoFit/>
              </a:bodyPr>
              <a:lstStyle/>
              <a:p>
                <a:r>
                  <a:rPr lang="en-US" dirty="0">
                    <a:solidFill>
                      <a:srgbClr val="FF0000"/>
                    </a:solidFill>
                  </a:rPr>
                  <a:t>.</a:t>
                </a:r>
              </a:p>
            </p:txBody>
          </p:sp>
        </p:grpSp>
        <p:grpSp>
          <p:nvGrpSpPr>
            <p:cNvPr id="31" name="Group 30">
              <a:extLst>
                <a:ext uri="{FF2B5EF4-FFF2-40B4-BE49-F238E27FC236}">
                  <a16:creationId xmlns:a16="http://schemas.microsoft.com/office/drawing/2014/main" id="{430A0BBD-D0F6-4144-BADD-2F51DF19CCDB}"/>
                </a:ext>
              </a:extLst>
            </p:cNvPr>
            <p:cNvGrpSpPr/>
            <p:nvPr/>
          </p:nvGrpSpPr>
          <p:grpSpPr>
            <a:xfrm>
              <a:off x="990114" y="3515518"/>
              <a:ext cx="904160" cy="690298"/>
              <a:chOff x="1994997" y="3197338"/>
              <a:chExt cx="1306134" cy="995082"/>
            </a:xfrm>
          </p:grpSpPr>
          <p:grpSp>
            <p:nvGrpSpPr>
              <p:cNvPr id="876" name="Group 875">
                <a:extLst>
                  <a:ext uri="{FF2B5EF4-FFF2-40B4-BE49-F238E27FC236}">
                    <a16:creationId xmlns:a16="http://schemas.microsoft.com/office/drawing/2014/main" id="{7C06807A-E157-6148-9DC3-F8601E0A6DA3}"/>
                  </a:ext>
                </a:extLst>
              </p:cNvPr>
              <p:cNvGrpSpPr>
                <a:grpSpLocks noChangeAspect="1"/>
              </p:cNvGrpSpPr>
              <p:nvPr/>
            </p:nvGrpSpPr>
            <p:grpSpPr>
              <a:xfrm>
                <a:off x="2039904" y="3271702"/>
                <a:ext cx="1261227" cy="920718"/>
                <a:chOff x="3514659" y="686780"/>
                <a:chExt cx="6714526" cy="6400800"/>
              </a:xfrm>
            </p:grpSpPr>
            <p:pic>
              <p:nvPicPr>
                <p:cNvPr id="877" name="Picture 876" descr="A picture containing text, map&#10;&#10;Description automatically generated">
                  <a:extLst>
                    <a:ext uri="{FF2B5EF4-FFF2-40B4-BE49-F238E27FC236}">
                      <a16:creationId xmlns:a16="http://schemas.microsoft.com/office/drawing/2014/main" id="{D126790D-504C-D740-B8CE-476576294712}"/>
                    </a:ext>
                  </a:extLst>
                </p:cNvPr>
                <p:cNvPicPr>
                  <a:picLocks noChangeAspect="1"/>
                </p:cNvPicPr>
                <p:nvPr/>
              </p:nvPicPr>
              <p:blipFill>
                <a:blip r:embed="rId2"/>
                <a:stretch>
                  <a:fillRect/>
                </a:stretch>
              </p:blipFill>
              <p:spPr>
                <a:xfrm>
                  <a:off x="3650584" y="686780"/>
                  <a:ext cx="6578601" cy="6400800"/>
                </a:xfrm>
                <a:prstGeom prst="rect">
                  <a:avLst/>
                </a:prstGeom>
              </p:spPr>
            </p:pic>
            <p:sp>
              <p:nvSpPr>
                <p:cNvPr id="878" name="Freeform 877">
                  <a:extLst>
                    <a:ext uri="{FF2B5EF4-FFF2-40B4-BE49-F238E27FC236}">
                      <a16:creationId xmlns:a16="http://schemas.microsoft.com/office/drawing/2014/main" id="{16119D34-C9F7-6746-A39A-3EF1098CE893}"/>
                    </a:ext>
                  </a:extLst>
                </p:cNvPr>
                <p:cNvSpPr/>
                <p:nvPr/>
              </p:nvSpPr>
              <p:spPr>
                <a:xfrm>
                  <a:off x="3514659" y="707565"/>
                  <a:ext cx="6442359" cy="6345381"/>
                </a:xfrm>
                <a:custGeom>
                  <a:avLst/>
                  <a:gdLst>
                    <a:gd name="connsiteX0" fmla="*/ 2507673 w 6442364"/>
                    <a:gd name="connsiteY0" fmla="*/ 124691 h 6345382"/>
                    <a:gd name="connsiteX1" fmla="*/ 2757055 w 6442364"/>
                    <a:gd name="connsiteY1" fmla="*/ 235527 h 6345382"/>
                    <a:gd name="connsiteX2" fmla="*/ 2923310 w 6442364"/>
                    <a:gd name="connsiteY2" fmla="*/ 318654 h 6345382"/>
                    <a:gd name="connsiteX3" fmla="*/ 3075710 w 6442364"/>
                    <a:gd name="connsiteY3" fmla="*/ 401782 h 6345382"/>
                    <a:gd name="connsiteX4" fmla="*/ 3297382 w 6442364"/>
                    <a:gd name="connsiteY4" fmla="*/ 429491 h 6345382"/>
                    <a:gd name="connsiteX5" fmla="*/ 3560619 w 6442364"/>
                    <a:gd name="connsiteY5" fmla="*/ 346363 h 6345382"/>
                    <a:gd name="connsiteX6" fmla="*/ 3976255 w 6442364"/>
                    <a:gd name="connsiteY6" fmla="*/ 277091 h 6345382"/>
                    <a:gd name="connsiteX7" fmla="*/ 4045528 w 6442364"/>
                    <a:gd name="connsiteY7" fmla="*/ 318654 h 6345382"/>
                    <a:gd name="connsiteX8" fmla="*/ 4045528 w 6442364"/>
                    <a:gd name="connsiteY8" fmla="*/ 318654 h 6345382"/>
                    <a:gd name="connsiteX9" fmla="*/ 4281055 w 6442364"/>
                    <a:gd name="connsiteY9" fmla="*/ 263236 h 6345382"/>
                    <a:gd name="connsiteX10" fmla="*/ 4502728 w 6442364"/>
                    <a:gd name="connsiteY10" fmla="*/ 180109 h 6345382"/>
                    <a:gd name="connsiteX11" fmla="*/ 4655128 w 6442364"/>
                    <a:gd name="connsiteY11" fmla="*/ 96982 h 6345382"/>
                    <a:gd name="connsiteX12" fmla="*/ 5001491 w 6442364"/>
                    <a:gd name="connsiteY12" fmla="*/ 124691 h 6345382"/>
                    <a:gd name="connsiteX13" fmla="*/ 5320146 w 6442364"/>
                    <a:gd name="connsiteY13" fmla="*/ 0 h 6345382"/>
                    <a:gd name="connsiteX14" fmla="*/ 5638800 w 6442364"/>
                    <a:gd name="connsiteY14" fmla="*/ 13854 h 6345382"/>
                    <a:gd name="connsiteX15" fmla="*/ 5874328 w 6442364"/>
                    <a:gd name="connsiteY15" fmla="*/ 207818 h 6345382"/>
                    <a:gd name="connsiteX16" fmla="*/ 5846619 w 6442364"/>
                    <a:gd name="connsiteY16" fmla="*/ 401782 h 6345382"/>
                    <a:gd name="connsiteX17" fmla="*/ 5805055 w 6442364"/>
                    <a:gd name="connsiteY17" fmla="*/ 595745 h 6345382"/>
                    <a:gd name="connsiteX18" fmla="*/ 5846619 w 6442364"/>
                    <a:gd name="connsiteY18" fmla="*/ 1039091 h 6345382"/>
                    <a:gd name="connsiteX19" fmla="*/ 6386946 w 6442364"/>
                    <a:gd name="connsiteY19" fmla="*/ 1801091 h 6345382"/>
                    <a:gd name="connsiteX20" fmla="*/ 6442364 w 6442364"/>
                    <a:gd name="connsiteY20" fmla="*/ 2008909 h 6345382"/>
                    <a:gd name="connsiteX21" fmla="*/ 3796146 w 6442364"/>
                    <a:gd name="connsiteY21" fmla="*/ 4959927 h 6345382"/>
                    <a:gd name="connsiteX22" fmla="*/ 3796146 w 6442364"/>
                    <a:gd name="connsiteY22" fmla="*/ 4959927 h 6345382"/>
                    <a:gd name="connsiteX23" fmla="*/ 3671455 w 6442364"/>
                    <a:gd name="connsiteY23" fmla="*/ 4932218 h 6345382"/>
                    <a:gd name="connsiteX24" fmla="*/ 3629891 w 6442364"/>
                    <a:gd name="connsiteY24" fmla="*/ 4738254 h 6345382"/>
                    <a:gd name="connsiteX25" fmla="*/ 3629891 w 6442364"/>
                    <a:gd name="connsiteY25" fmla="*/ 4738254 h 6345382"/>
                    <a:gd name="connsiteX26" fmla="*/ 3629891 w 6442364"/>
                    <a:gd name="connsiteY26" fmla="*/ 4738254 h 6345382"/>
                    <a:gd name="connsiteX27" fmla="*/ 3629891 w 6442364"/>
                    <a:gd name="connsiteY27" fmla="*/ 4738254 h 6345382"/>
                    <a:gd name="connsiteX28" fmla="*/ 3629891 w 6442364"/>
                    <a:gd name="connsiteY28" fmla="*/ 4738254 h 6345382"/>
                    <a:gd name="connsiteX29" fmla="*/ 3629891 w 6442364"/>
                    <a:gd name="connsiteY29" fmla="*/ 4738254 h 6345382"/>
                    <a:gd name="connsiteX30" fmla="*/ 3629891 w 6442364"/>
                    <a:gd name="connsiteY30" fmla="*/ 4738254 h 6345382"/>
                    <a:gd name="connsiteX31" fmla="*/ 3629891 w 6442364"/>
                    <a:gd name="connsiteY31" fmla="*/ 4738254 h 6345382"/>
                    <a:gd name="connsiteX32" fmla="*/ 3629891 w 6442364"/>
                    <a:gd name="connsiteY32" fmla="*/ 4738254 h 6345382"/>
                    <a:gd name="connsiteX33" fmla="*/ 3671455 w 6442364"/>
                    <a:gd name="connsiteY33" fmla="*/ 4627418 h 6345382"/>
                    <a:gd name="connsiteX34" fmla="*/ 3823855 w 6442364"/>
                    <a:gd name="connsiteY34" fmla="*/ 4668982 h 6345382"/>
                    <a:gd name="connsiteX35" fmla="*/ 4031673 w 6442364"/>
                    <a:gd name="connsiteY35" fmla="*/ 4447309 h 6345382"/>
                    <a:gd name="connsiteX36" fmla="*/ 4017819 w 6442364"/>
                    <a:gd name="connsiteY36" fmla="*/ 4322618 h 6345382"/>
                    <a:gd name="connsiteX37" fmla="*/ 3893128 w 6442364"/>
                    <a:gd name="connsiteY37" fmla="*/ 4267200 h 6345382"/>
                    <a:gd name="connsiteX38" fmla="*/ 3768437 w 6442364"/>
                    <a:gd name="connsiteY38" fmla="*/ 4308763 h 6345382"/>
                    <a:gd name="connsiteX39" fmla="*/ 3629891 w 6442364"/>
                    <a:gd name="connsiteY39" fmla="*/ 4433454 h 6345382"/>
                    <a:gd name="connsiteX40" fmla="*/ 3616037 w 6442364"/>
                    <a:gd name="connsiteY40" fmla="*/ 4641273 h 6345382"/>
                    <a:gd name="connsiteX41" fmla="*/ 3491346 w 6442364"/>
                    <a:gd name="connsiteY41" fmla="*/ 4682836 h 6345382"/>
                    <a:gd name="connsiteX42" fmla="*/ 2438400 w 6442364"/>
                    <a:gd name="connsiteY42" fmla="*/ 5417127 h 6345382"/>
                    <a:gd name="connsiteX43" fmla="*/ 2355273 w 6442364"/>
                    <a:gd name="connsiteY43" fmla="*/ 5361709 h 6345382"/>
                    <a:gd name="connsiteX44" fmla="*/ 1939637 w 6442364"/>
                    <a:gd name="connsiteY44" fmla="*/ 5805054 h 6345382"/>
                    <a:gd name="connsiteX45" fmla="*/ 1759528 w 6442364"/>
                    <a:gd name="connsiteY45" fmla="*/ 5666509 h 6345382"/>
                    <a:gd name="connsiteX46" fmla="*/ 1593273 w 6442364"/>
                    <a:gd name="connsiteY46" fmla="*/ 5694218 h 6345382"/>
                    <a:gd name="connsiteX47" fmla="*/ 1233055 w 6442364"/>
                    <a:gd name="connsiteY47" fmla="*/ 6068291 h 6345382"/>
                    <a:gd name="connsiteX48" fmla="*/ 1011382 w 6442364"/>
                    <a:gd name="connsiteY48" fmla="*/ 6137563 h 6345382"/>
                    <a:gd name="connsiteX49" fmla="*/ 886691 w 6442364"/>
                    <a:gd name="connsiteY49" fmla="*/ 6109854 h 6345382"/>
                    <a:gd name="connsiteX50" fmla="*/ 678873 w 6442364"/>
                    <a:gd name="connsiteY50" fmla="*/ 6151418 h 6345382"/>
                    <a:gd name="connsiteX51" fmla="*/ 568037 w 6442364"/>
                    <a:gd name="connsiteY51" fmla="*/ 6248400 h 6345382"/>
                    <a:gd name="connsiteX52" fmla="*/ 443346 w 6442364"/>
                    <a:gd name="connsiteY52" fmla="*/ 6303818 h 6345382"/>
                    <a:gd name="connsiteX53" fmla="*/ 332510 w 6442364"/>
                    <a:gd name="connsiteY53" fmla="*/ 6345382 h 6345382"/>
                    <a:gd name="connsiteX54" fmla="*/ 180110 w 6442364"/>
                    <a:gd name="connsiteY54" fmla="*/ 6331527 h 6345382"/>
                    <a:gd name="connsiteX55" fmla="*/ 0 w 6442364"/>
                    <a:gd name="connsiteY55" fmla="*/ 5999018 h 6345382"/>
                    <a:gd name="connsiteX56" fmla="*/ 41564 w 6442364"/>
                    <a:gd name="connsiteY56" fmla="*/ 5791200 h 6345382"/>
                    <a:gd name="connsiteX57" fmla="*/ 83128 w 6442364"/>
                    <a:gd name="connsiteY57" fmla="*/ 5666509 h 6345382"/>
                    <a:gd name="connsiteX58" fmla="*/ 346364 w 6442364"/>
                    <a:gd name="connsiteY58" fmla="*/ 5375563 h 6345382"/>
                    <a:gd name="connsiteX59" fmla="*/ 443346 w 6442364"/>
                    <a:gd name="connsiteY59" fmla="*/ 5334000 h 6345382"/>
                    <a:gd name="connsiteX60" fmla="*/ 443346 w 6442364"/>
                    <a:gd name="connsiteY60" fmla="*/ 4862945 h 6345382"/>
                    <a:gd name="connsiteX61" fmla="*/ 249382 w 6442364"/>
                    <a:gd name="connsiteY61" fmla="*/ 4308763 h 6345382"/>
                    <a:gd name="connsiteX62" fmla="*/ 969819 w 6442364"/>
                    <a:gd name="connsiteY62" fmla="*/ 3768436 h 6345382"/>
                    <a:gd name="connsiteX63" fmla="*/ 1205346 w 6442364"/>
                    <a:gd name="connsiteY63" fmla="*/ 3865418 h 6345382"/>
                    <a:gd name="connsiteX64" fmla="*/ 1371600 w 6442364"/>
                    <a:gd name="connsiteY64" fmla="*/ 3768436 h 6345382"/>
                    <a:gd name="connsiteX65" fmla="*/ 1856510 w 6442364"/>
                    <a:gd name="connsiteY65" fmla="*/ 1524000 h 6345382"/>
                    <a:gd name="connsiteX66" fmla="*/ 1717964 w 6442364"/>
                    <a:gd name="connsiteY66" fmla="*/ 1205345 h 6345382"/>
                    <a:gd name="connsiteX67" fmla="*/ 1717964 w 6442364"/>
                    <a:gd name="connsiteY67" fmla="*/ 775854 h 6345382"/>
                    <a:gd name="connsiteX68" fmla="*/ 2092037 w 6442364"/>
                    <a:gd name="connsiteY68" fmla="*/ 290945 h 6345382"/>
                    <a:gd name="connsiteX69" fmla="*/ 2507673 w 6442364"/>
                    <a:gd name="connsiteY69" fmla="*/ 124691 h 63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442364" h="6345382">
                      <a:moveTo>
                        <a:pt x="2507673" y="124691"/>
                      </a:moveTo>
                      <a:lnTo>
                        <a:pt x="2757055" y="235527"/>
                      </a:lnTo>
                      <a:lnTo>
                        <a:pt x="2923310" y="318654"/>
                      </a:lnTo>
                      <a:lnTo>
                        <a:pt x="3075710" y="401782"/>
                      </a:lnTo>
                      <a:lnTo>
                        <a:pt x="3297382" y="429491"/>
                      </a:lnTo>
                      <a:lnTo>
                        <a:pt x="3560619" y="346363"/>
                      </a:lnTo>
                      <a:lnTo>
                        <a:pt x="3976255" y="277091"/>
                      </a:lnTo>
                      <a:lnTo>
                        <a:pt x="4045528" y="318654"/>
                      </a:lnTo>
                      <a:lnTo>
                        <a:pt x="4045528" y="318654"/>
                      </a:lnTo>
                      <a:lnTo>
                        <a:pt x="4281055" y="263236"/>
                      </a:lnTo>
                      <a:lnTo>
                        <a:pt x="4502728" y="180109"/>
                      </a:lnTo>
                      <a:lnTo>
                        <a:pt x="4655128" y="96982"/>
                      </a:lnTo>
                      <a:lnTo>
                        <a:pt x="5001491" y="124691"/>
                      </a:lnTo>
                      <a:lnTo>
                        <a:pt x="5320146" y="0"/>
                      </a:lnTo>
                      <a:lnTo>
                        <a:pt x="5638800" y="13854"/>
                      </a:lnTo>
                      <a:lnTo>
                        <a:pt x="5874328" y="207818"/>
                      </a:lnTo>
                      <a:lnTo>
                        <a:pt x="5846619" y="401782"/>
                      </a:lnTo>
                      <a:lnTo>
                        <a:pt x="5805055" y="595745"/>
                      </a:lnTo>
                      <a:lnTo>
                        <a:pt x="5846619" y="1039091"/>
                      </a:lnTo>
                      <a:lnTo>
                        <a:pt x="6386946" y="1801091"/>
                      </a:lnTo>
                      <a:lnTo>
                        <a:pt x="6442364" y="2008909"/>
                      </a:lnTo>
                      <a:lnTo>
                        <a:pt x="3796146" y="4959927"/>
                      </a:lnTo>
                      <a:lnTo>
                        <a:pt x="3796146" y="4959927"/>
                      </a:lnTo>
                      <a:lnTo>
                        <a:pt x="3671455" y="4932218"/>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71455" y="4627418"/>
                      </a:lnTo>
                      <a:lnTo>
                        <a:pt x="3823855" y="4668982"/>
                      </a:lnTo>
                      <a:lnTo>
                        <a:pt x="4031673" y="4447309"/>
                      </a:lnTo>
                      <a:lnTo>
                        <a:pt x="4017819" y="4322618"/>
                      </a:lnTo>
                      <a:lnTo>
                        <a:pt x="3893128" y="4267200"/>
                      </a:lnTo>
                      <a:lnTo>
                        <a:pt x="3768437" y="4308763"/>
                      </a:lnTo>
                      <a:lnTo>
                        <a:pt x="3629891" y="4433454"/>
                      </a:lnTo>
                      <a:lnTo>
                        <a:pt x="3616037" y="4641273"/>
                      </a:lnTo>
                      <a:lnTo>
                        <a:pt x="3491346" y="4682836"/>
                      </a:lnTo>
                      <a:lnTo>
                        <a:pt x="2438400" y="5417127"/>
                      </a:lnTo>
                      <a:lnTo>
                        <a:pt x="2355273" y="5361709"/>
                      </a:lnTo>
                      <a:lnTo>
                        <a:pt x="1939637" y="5805054"/>
                      </a:lnTo>
                      <a:lnTo>
                        <a:pt x="1759528" y="5666509"/>
                      </a:lnTo>
                      <a:lnTo>
                        <a:pt x="1593273" y="5694218"/>
                      </a:lnTo>
                      <a:lnTo>
                        <a:pt x="1233055" y="6068291"/>
                      </a:lnTo>
                      <a:lnTo>
                        <a:pt x="1011382" y="6137563"/>
                      </a:lnTo>
                      <a:lnTo>
                        <a:pt x="886691" y="6109854"/>
                      </a:lnTo>
                      <a:lnTo>
                        <a:pt x="678873" y="6151418"/>
                      </a:lnTo>
                      <a:lnTo>
                        <a:pt x="568037" y="6248400"/>
                      </a:lnTo>
                      <a:lnTo>
                        <a:pt x="443346" y="6303818"/>
                      </a:lnTo>
                      <a:lnTo>
                        <a:pt x="332510" y="6345382"/>
                      </a:lnTo>
                      <a:lnTo>
                        <a:pt x="180110" y="6331527"/>
                      </a:lnTo>
                      <a:lnTo>
                        <a:pt x="0" y="5999018"/>
                      </a:lnTo>
                      <a:lnTo>
                        <a:pt x="41564" y="5791200"/>
                      </a:lnTo>
                      <a:lnTo>
                        <a:pt x="83128" y="5666509"/>
                      </a:lnTo>
                      <a:lnTo>
                        <a:pt x="346364" y="5375563"/>
                      </a:lnTo>
                      <a:lnTo>
                        <a:pt x="443346" y="5334000"/>
                      </a:lnTo>
                      <a:lnTo>
                        <a:pt x="443346" y="4862945"/>
                      </a:lnTo>
                      <a:lnTo>
                        <a:pt x="249382" y="4308763"/>
                      </a:lnTo>
                      <a:lnTo>
                        <a:pt x="969819" y="3768436"/>
                      </a:lnTo>
                      <a:lnTo>
                        <a:pt x="1205346" y="3865418"/>
                      </a:lnTo>
                      <a:lnTo>
                        <a:pt x="1371600" y="3768436"/>
                      </a:lnTo>
                      <a:lnTo>
                        <a:pt x="1856510" y="1524000"/>
                      </a:lnTo>
                      <a:lnTo>
                        <a:pt x="1717964" y="1205345"/>
                      </a:lnTo>
                      <a:lnTo>
                        <a:pt x="1717964" y="775854"/>
                      </a:lnTo>
                      <a:lnTo>
                        <a:pt x="2092037" y="290945"/>
                      </a:lnTo>
                      <a:lnTo>
                        <a:pt x="2507673" y="124691"/>
                      </a:lnTo>
                      <a:close/>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79" name="Group 878">
                <a:extLst>
                  <a:ext uri="{FF2B5EF4-FFF2-40B4-BE49-F238E27FC236}">
                    <a16:creationId xmlns:a16="http://schemas.microsoft.com/office/drawing/2014/main" id="{3AAAF23C-57FE-0B45-9F9B-9BD574FA81E1}"/>
                  </a:ext>
                </a:extLst>
              </p:cNvPr>
              <p:cNvGrpSpPr/>
              <p:nvPr/>
            </p:nvGrpSpPr>
            <p:grpSpPr>
              <a:xfrm>
                <a:off x="1994997" y="3240991"/>
                <a:ext cx="805613" cy="746748"/>
                <a:chOff x="556571" y="2127858"/>
                <a:chExt cx="908955" cy="975312"/>
              </a:xfrm>
            </p:grpSpPr>
            <p:sp>
              <p:nvSpPr>
                <p:cNvPr id="880" name="TextBox 879">
                  <a:extLst>
                    <a:ext uri="{FF2B5EF4-FFF2-40B4-BE49-F238E27FC236}">
                      <a16:creationId xmlns:a16="http://schemas.microsoft.com/office/drawing/2014/main" id="{1B3AED10-E9C1-BC49-AE92-22B27276BE9A}"/>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881" name="TextBox 880">
                  <a:extLst>
                    <a:ext uri="{FF2B5EF4-FFF2-40B4-BE49-F238E27FC236}">
                      <a16:creationId xmlns:a16="http://schemas.microsoft.com/office/drawing/2014/main" id="{4B5FC301-7F47-0843-8A10-DAF5EC183D73}"/>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882" name="TextBox 881">
                  <a:extLst>
                    <a:ext uri="{FF2B5EF4-FFF2-40B4-BE49-F238E27FC236}">
                      <a16:creationId xmlns:a16="http://schemas.microsoft.com/office/drawing/2014/main" id="{E53D1457-C4B9-B84D-92CF-9AD9849FF0B9}"/>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883" name="TextBox 882">
                  <a:extLst>
                    <a:ext uri="{FF2B5EF4-FFF2-40B4-BE49-F238E27FC236}">
                      <a16:creationId xmlns:a16="http://schemas.microsoft.com/office/drawing/2014/main" id="{CE3699AC-47FF-FB4D-BA89-FEF728544F84}"/>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nvGrpSpPr>
              <p:cNvPr id="884" name="Group 883">
                <a:extLst>
                  <a:ext uri="{FF2B5EF4-FFF2-40B4-BE49-F238E27FC236}">
                    <a16:creationId xmlns:a16="http://schemas.microsoft.com/office/drawing/2014/main" id="{ABB6D989-1F5E-B543-A0E8-9D1203C36688}"/>
                  </a:ext>
                </a:extLst>
              </p:cNvPr>
              <p:cNvGrpSpPr/>
              <p:nvPr/>
            </p:nvGrpSpPr>
            <p:grpSpPr>
              <a:xfrm rot="6756867" flipV="1">
                <a:off x="2213905" y="3347000"/>
                <a:ext cx="267266" cy="45719"/>
                <a:chOff x="556571" y="2127858"/>
                <a:chExt cx="908955" cy="975312"/>
              </a:xfrm>
            </p:grpSpPr>
            <p:sp>
              <p:nvSpPr>
                <p:cNvPr id="885" name="TextBox 884">
                  <a:extLst>
                    <a:ext uri="{FF2B5EF4-FFF2-40B4-BE49-F238E27FC236}">
                      <a16:creationId xmlns:a16="http://schemas.microsoft.com/office/drawing/2014/main" id="{3E59AF49-8849-C04A-B679-92BE644B1E6C}"/>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886" name="TextBox 885">
                  <a:extLst>
                    <a:ext uri="{FF2B5EF4-FFF2-40B4-BE49-F238E27FC236}">
                      <a16:creationId xmlns:a16="http://schemas.microsoft.com/office/drawing/2014/main" id="{3E4B9098-4D05-7342-B0FA-2A77D6A1EE4E}"/>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887" name="TextBox 886">
                  <a:extLst>
                    <a:ext uri="{FF2B5EF4-FFF2-40B4-BE49-F238E27FC236}">
                      <a16:creationId xmlns:a16="http://schemas.microsoft.com/office/drawing/2014/main" id="{DF9AA66F-2E57-254A-B179-E47BFDF152A7}"/>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888" name="TextBox 887">
                  <a:extLst>
                    <a:ext uri="{FF2B5EF4-FFF2-40B4-BE49-F238E27FC236}">
                      <a16:creationId xmlns:a16="http://schemas.microsoft.com/office/drawing/2014/main" id="{317AF2DD-3086-BA48-BFC1-7809F96A661B}"/>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nvGrpSpPr>
              <p:cNvPr id="889" name="Group 888">
                <a:extLst>
                  <a:ext uri="{FF2B5EF4-FFF2-40B4-BE49-F238E27FC236}">
                    <a16:creationId xmlns:a16="http://schemas.microsoft.com/office/drawing/2014/main" id="{7A71ACCB-403E-484A-B946-75653214BED0}"/>
                  </a:ext>
                </a:extLst>
              </p:cNvPr>
              <p:cNvGrpSpPr/>
              <p:nvPr/>
            </p:nvGrpSpPr>
            <p:grpSpPr>
              <a:xfrm>
                <a:off x="2289366" y="3197338"/>
                <a:ext cx="805613" cy="746748"/>
                <a:chOff x="556571" y="2127858"/>
                <a:chExt cx="908955" cy="975312"/>
              </a:xfrm>
            </p:grpSpPr>
            <p:sp>
              <p:nvSpPr>
                <p:cNvPr id="890" name="TextBox 889">
                  <a:extLst>
                    <a:ext uri="{FF2B5EF4-FFF2-40B4-BE49-F238E27FC236}">
                      <a16:creationId xmlns:a16="http://schemas.microsoft.com/office/drawing/2014/main" id="{A854F755-98E3-8F4A-B582-C8E80937DDC1}"/>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891" name="TextBox 890">
                  <a:extLst>
                    <a:ext uri="{FF2B5EF4-FFF2-40B4-BE49-F238E27FC236}">
                      <a16:creationId xmlns:a16="http://schemas.microsoft.com/office/drawing/2014/main" id="{311C994C-529D-4546-9DD9-A42FDCA02F36}"/>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892" name="TextBox 891">
                  <a:extLst>
                    <a:ext uri="{FF2B5EF4-FFF2-40B4-BE49-F238E27FC236}">
                      <a16:creationId xmlns:a16="http://schemas.microsoft.com/office/drawing/2014/main" id="{215CEF37-EAE2-BF4C-80EA-38EDBD6F793D}"/>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893" name="TextBox 892">
                  <a:extLst>
                    <a:ext uri="{FF2B5EF4-FFF2-40B4-BE49-F238E27FC236}">
                      <a16:creationId xmlns:a16="http://schemas.microsoft.com/office/drawing/2014/main" id="{444BB278-6473-DB48-A866-C9785824D9ED}"/>
                    </a:ext>
                  </a:extLst>
                </p:cNvPr>
                <p:cNvSpPr txBox="1"/>
                <p:nvPr/>
              </p:nvSpPr>
              <p:spPr>
                <a:xfrm>
                  <a:off x="988622" y="2377762"/>
                  <a:ext cx="268022" cy="369332"/>
                </a:xfrm>
                <a:prstGeom prst="rect">
                  <a:avLst/>
                </a:prstGeom>
                <a:noFill/>
              </p:spPr>
              <p:txBody>
                <a:bodyPr wrap="none" rtlCol="0">
                  <a:spAutoFit/>
                </a:bodyPr>
                <a:lstStyle/>
                <a:p>
                  <a:r>
                    <a:rPr lang="en-US" dirty="0">
                      <a:solidFill>
                        <a:srgbClr val="FF0000"/>
                      </a:solidFill>
                    </a:rPr>
                    <a:t>.</a:t>
                  </a:r>
                </a:p>
              </p:txBody>
            </p:sp>
          </p:grpSp>
        </p:grpSp>
        <p:grpSp>
          <p:nvGrpSpPr>
            <p:cNvPr id="28" name="Group 27">
              <a:extLst>
                <a:ext uri="{FF2B5EF4-FFF2-40B4-BE49-F238E27FC236}">
                  <a16:creationId xmlns:a16="http://schemas.microsoft.com/office/drawing/2014/main" id="{2AF38D42-D4F2-B145-BFA9-7EFA511D9839}"/>
                </a:ext>
              </a:extLst>
            </p:cNvPr>
            <p:cNvGrpSpPr/>
            <p:nvPr/>
          </p:nvGrpSpPr>
          <p:grpSpPr>
            <a:xfrm>
              <a:off x="37100" y="3566675"/>
              <a:ext cx="855397" cy="644398"/>
              <a:chOff x="618647" y="3240522"/>
              <a:chExt cx="1235696" cy="928917"/>
            </a:xfrm>
          </p:grpSpPr>
          <p:grpSp>
            <p:nvGrpSpPr>
              <p:cNvPr id="909" name="Group 908">
                <a:extLst>
                  <a:ext uri="{FF2B5EF4-FFF2-40B4-BE49-F238E27FC236}">
                    <a16:creationId xmlns:a16="http://schemas.microsoft.com/office/drawing/2014/main" id="{9EA0F68E-F002-0840-B1D9-BAA7F2021D25}"/>
                  </a:ext>
                </a:extLst>
              </p:cNvPr>
              <p:cNvGrpSpPr>
                <a:grpSpLocks noChangeAspect="1"/>
              </p:cNvGrpSpPr>
              <p:nvPr/>
            </p:nvGrpSpPr>
            <p:grpSpPr>
              <a:xfrm>
                <a:off x="618647" y="3240522"/>
                <a:ext cx="1235696" cy="928917"/>
                <a:chOff x="3228642" y="411872"/>
                <a:chExt cx="6578599" cy="6457802"/>
              </a:xfrm>
            </p:grpSpPr>
            <p:pic>
              <p:nvPicPr>
                <p:cNvPr id="910" name="Picture 909" descr="A picture containing text, map&#10;&#10;Description automatically generated">
                  <a:extLst>
                    <a:ext uri="{FF2B5EF4-FFF2-40B4-BE49-F238E27FC236}">
                      <a16:creationId xmlns:a16="http://schemas.microsoft.com/office/drawing/2014/main" id="{CC5C00A1-6B50-634C-8960-295FBBEDD9DC}"/>
                    </a:ext>
                  </a:extLst>
                </p:cNvPr>
                <p:cNvPicPr>
                  <a:picLocks noChangeAspect="1"/>
                </p:cNvPicPr>
                <p:nvPr/>
              </p:nvPicPr>
              <p:blipFill>
                <a:blip r:embed="rId2"/>
                <a:stretch>
                  <a:fillRect/>
                </a:stretch>
              </p:blipFill>
              <p:spPr>
                <a:xfrm>
                  <a:off x="3228642" y="411872"/>
                  <a:ext cx="6578599" cy="6400800"/>
                </a:xfrm>
                <a:prstGeom prst="rect">
                  <a:avLst/>
                </a:prstGeom>
              </p:spPr>
            </p:pic>
            <p:sp>
              <p:nvSpPr>
                <p:cNvPr id="911" name="Freeform 910">
                  <a:extLst>
                    <a:ext uri="{FF2B5EF4-FFF2-40B4-BE49-F238E27FC236}">
                      <a16:creationId xmlns:a16="http://schemas.microsoft.com/office/drawing/2014/main" id="{FEE0A5FD-B283-D348-8C92-3142350476F6}"/>
                    </a:ext>
                  </a:extLst>
                </p:cNvPr>
                <p:cNvSpPr/>
                <p:nvPr/>
              </p:nvSpPr>
              <p:spPr>
                <a:xfrm>
                  <a:off x="3233364" y="524293"/>
                  <a:ext cx="6442358" cy="6345381"/>
                </a:xfrm>
                <a:custGeom>
                  <a:avLst/>
                  <a:gdLst>
                    <a:gd name="connsiteX0" fmla="*/ 2507673 w 6442364"/>
                    <a:gd name="connsiteY0" fmla="*/ 124691 h 6345382"/>
                    <a:gd name="connsiteX1" fmla="*/ 2757055 w 6442364"/>
                    <a:gd name="connsiteY1" fmla="*/ 235527 h 6345382"/>
                    <a:gd name="connsiteX2" fmla="*/ 2923310 w 6442364"/>
                    <a:gd name="connsiteY2" fmla="*/ 318654 h 6345382"/>
                    <a:gd name="connsiteX3" fmla="*/ 3075710 w 6442364"/>
                    <a:gd name="connsiteY3" fmla="*/ 401782 h 6345382"/>
                    <a:gd name="connsiteX4" fmla="*/ 3297382 w 6442364"/>
                    <a:gd name="connsiteY4" fmla="*/ 429491 h 6345382"/>
                    <a:gd name="connsiteX5" fmla="*/ 3560619 w 6442364"/>
                    <a:gd name="connsiteY5" fmla="*/ 346363 h 6345382"/>
                    <a:gd name="connsiteX6" fmla="*/ 3976255 w 6442364"/>
                    <a:gd name="connsiteY6" fmla="*/ 277091 h 6345382"/>
                    <a:gd name="connsiteX7" fmla="*/ 4045528 w 6442364"/>
                    <a:gd name="connsiteY7" fmla="*/ 318654 h 6345382"/>
                    <a:gd name="connsiteX8" fmla="*/ 4045528 w 6442364"/>
                    <a:gd name="connsiteY8" fmla="*/ 318654 h 6345382"/>
                    <a:gd name="connsiteX9" fmla="*/ 4281055 w 6442364"/>
                    <a:gd name="connsiteY9" fmla="*/ 263236 h 6345382"/>
                    <a:gd name="connsiteX10" fmla="*/ 4502728 w 6442364"/>
                    <a:gd name="connsiteY10" fmla="*/ 180109 h 6345382"/>
                    <a:gd name="connsiteX11" fmla="*/ 4655128 w 6442364"/>
                    <a:gd name="connsiteY11" fmla="*/ 96982 h 6345382"/>
                    <a:gd name="connsiteX12" fmla="*/ 5001491 w 6442364"/>
                    <a:gd name="connsiteY12" fmla="*/ 124691 h 6345382"/>
                    <a:gd name="connsiteX13" fmla="*/ 5320146 w 6442364"/>
                    <a:gd name="connsiteY13" fmla="*/ 0 h 6345382"/>
                    <a:gd name="connsiteX14" fmla="*/ 5638800 w 6442364"/>
                    <a:gd name="connsiteY14" fmla="*/ 13854 h 6345382"/>
                    <a:gd name="connsiteX15" fmla="*/ 5874328 w 6442364"/>
                    <a:gd name="connsiteY15" fmla="*/ 207818 h 6345382"/>
                    <a:gd name="connsiteX16" fmla="*/ 5846619 w 6442364"/>
                    <a:gd name="connsiteY16" fmla="*/ 401782 h 6345382"/>
                    <a:gd name="connsiteX17" fmla="*/ 5805055 w 6442364"/>
                    <a:gd name="connsiteY17" fmla="*/ 595745 h 6345382"/>
                    <a:gd name="connsiteX18" fmla="*/ 5846619 w 6442364"/>
                    <a:gd name="connsiteY18" fmla="*/ 1039091 h 6345382"/>
                    <a:gd name="connsiteX19" fmla="*/ 6386946 w 6442364"/>
                    <a:gd name="connsiteY19" fmla="*/ 1801091 h 6345382"/>
                    <a:gd name="connsiteX20" fmla="*/ 6442364 w 6442364"/>
                    <a:gd name="connsiteY20" fmla="*/ 2008909 h 6345382"/>
                    <a:gd name="connsiteX21" fmla="*/ 3796146 w 6442364"/>
                    <a:gd name="connsiteY21" fmla="*/ 4959927 h 6345382"/>
                    <a:gd name="connsiteX22" fmla="*/ 3796146 w 6442364"/>
                    <a:gd name="connsiteY22" fmla="*/ 4959927 h 6345382"/>
                    <a:gd name="connsiteX23" fmla="*/ 3671455 w 6442364"/>
                    <a:gd name="connsiteY23" fmla="*/ 4932218 h 6345382"/>
                    <a:gd name="connsiteX24" fmla="*/ 3629891 w 6442364"/>
                    <a:gd name="connsiteY24" fmla="*/ 4738254 h 6345382"/>
                    <a:gd name="connsiteX25" fmla="*/ 3629891 w 6442364"/>
                    <a:gd name="connsiteY25" fmla="*/ 4738254 h 6345382"/>
                    <a:gd name="connsiteX26" fmla="*/ 3629891 w 6442364"/>
                    <a:gd name="connsiteY26" fmla="*/ 4738254 h 6345382"/>
                    <a:gd name="connsiteX27" fmla="*/ 3629891 w 6442364"/>
                    <a:gd name="connsiteY27" fmla="*/ 4738254 h 6345382"/>
                    <a:gd name="connsiteX28" fmla="*/ 3629891 w 6442364"/>
                    <a:gd name="connsiteY28" fmla="*/ 4738254 h 6345382"/>
                    <a:gd name="connsiteX29" fmla="*/ 3629891 w 6442364"/>
                    <a:gd name="connsiteY29" fmla="*/ 4738254 h 6345382"/>
                    <a:gd name="connsiteX30" fmla="*/ 3629891 w 6442364"/>
                    <a:gd name="connsiteY30" fmla="*/ 4738254 h 6345382"/>
                    <a:gd name="connsiteX31" fmla="*/ 3629891 w 6442364"/>
                    <a:gd name="connsiteY31" fmla="*/ 4738254 h 6345382"/>
                    <a:gd name="connsiteX32" fmla="*/ 3629891 w 6442364"/>
                    <a:gd name="connsiteY32" fmla="*/ 4738254 h 6345382"/>
                    <a:gd name="connsiteX33" fmla="*/ 3671455 w 6442364"/>
                    <a:gd name="connsiteY33" fmla="*/ 4627418 h 6345382"/>
                    <a:gd name="connsiteX34" fmla="*/ 3823855 w 6442364"/>
                    <a:gd name="connsiteY34" fmla="*/ 4668982 h 6345382"/>
                    <a:gd name="connsiteX35" fmla="*/ 4031673 w 6442364"/>
                    <a:gd name="connsiteY35" fmla="*/ 4447309 h 6345382"/>
                    <a:gd name="connsiteX36" fmla="*/ 4017819 w 6442364"/>
                    <a:gd name="connsiteY36" fmla="*/ 4322618 h 6345382"/>
                    <a:gd name="connsiteX37" fmla="*/ 3893128 w 6442364"/>
                    <a:gd name="connsiteY37" fmla="*/ 4267200 h 6345382"/>
                    <a:gd name="connsiteX38" fmla="*/ 3768437 w 6442364"/>
                    <a:gd name="connsiteY38" fmla="*/ 4308763 h 6345382"/>
                    <a:gd name="connsiteX39" fmla="*/ 3629891 w 6442364"/>
                    <a:gd name="connsiteY39" fmla="*/ 4433454 h 6345382"/>
                    <a:gd name="connsiteX40" fmla="*/ 3616037 w 6442364"/>
                    <a:gd name="connsiteY40" fmla="*/ 4641273 h 6345382"/>
                    <a:gd name="connsiteX41" fmla="*/ 3491346 w 6442364"/>
                    <a:gd name="connsiteY41" fmla="*/ 4682836 h 6345382"/>
                    <a:gd name="connsiteX42" fmla="*/ 2438400 w 6442364"/>
                    <a:gd name="connsiteY42" fmla="*/ 5417127 h 6345382"/>
                    <a:gd name="connsiteX43" fmla="*/ 2355273 w 6442364"/>
                    <a:gd name="connsiteY43" fmla="*/ 5361709 h 6345382"/>
                    <a:gd name="connsiteX44" fmla="*/ 1939637 w 6442364"/>
                    <a:gd name="connsiteY44" fmla="*/ 5805054 h 6345382"/>
                    <a:gd name="connsiteX45" fmla="*/ 1759528 w 6442364"/>
                    <a:gd name="connsiteY45" fmla="*/ 5666509 h 6345382"/>
                    <a:gd name="connsiteX46" fmla="*/ 1593273 w 6442364"/>
                    <a:gd name="connsiteY46" fmla="*/ 5694218 h 6345382"/>
                    <a:gd name="connsiteX47" fmla="*/ 1233055 w 6442364"/>
                    <a:gd name="connsiteY47" fmla="*/ 6068291 h 6345382"/>
                    <a:gd name="connsiteX48" fmla="*/ 1011382 w 6442364"/>
                    <a:gd name="connsiteY48" fmla="*/ 6137563 h 6345382"/>
                    <a:gd name="connsiteX49" fmla="*/ 886691 w 6442364"/>
                    <a:gd name="connsiteY49" fmla="*/ 6109854 h 6345382"/>
                    <a:gd name="connsiteX50" fmla="*/ 678873 w 6442364"/>
                    <a:gd name="connsiteY50" fmla="*/ 6151418 h 6345382"/>
                    <a:gd name="connsiteX51" fmla="*/ 568037 w 6442364"/>
                    <a:gd name="connsiteY51" fmla="*/ 6248400 h 6345382"/>
                    <a:gd name="connsiteX52" fmla="*/ 443346 w 6442364"/>
                    <a:gd name="connsiteY52" fmla="*/ 6303818 h 6345382"/>
                    <a:gd name="connsiteX53" fmla="*/ 332510 w 6442364"/>
                    <a:gd name="connsiteY53" fmla="*/ 6345382 h 6345382"/>
                    <a:gd name="connsiteX54" fmla="*/ 180110 w 6442364"/>
                    <a:gd name="connsiteY54" fmla="*/ 6331527 h 6345382"/>
                    <a:gd name="connsiteX55" fmla="*/ 0 w 6442364"/>
                    <a:gd name="connsiteY55" fmla="*/ 5999018 h 6345382"/>
                    <a:gd name="connsiteX56" fmla="*/ 41564 w 6442364"/>
                    <a:gd name="connsiteY56" fmla="*/ 5791200 h 6345382"/>
                    <a:gd name="connsiteX57" fmla="*/ 83128 w 6442364"/>
                    <a:gd name="connsiteY57" fmla="*/ 5666509 h 6345382"/>
                    <a:gd name="connsiteX58" fmla="*/ 346364 w 6442364"/>
                    <a:gd name="connsiteY58" fmla="*/ 5375563 h 6345382"/>
                    <a:gd name="connsiteX59" fmla="*/ 443346 w 6442364"/>
                    <a:gd name="connsiteY59" fmla="*/ 5334000 h 6345382"/>
                    <a:gd name="connsiteX60" fmla="*/ 443346 w 6442364"/>
                    <a:gd name="connsiteY60" fmla="*/ 4862945 h 6345382"/>
                    <a:gd name="connsiteX61" fmla="*/ 249382 w 6442364"/>
                    <a:gd name="connsiteY61" fmla="*/ 4308763 h 6345382"/>
                    <a:gd name="connsiteX62" fmla="*/ 969819 w 6442364"/>
                    <a:gd name="connsiteY62" fmla="*/ 3768436 h 6345382"/>
                    <a:gd name="connsiteX63" fmla="*/ 1205346 w 6442364"/>
                    <a:gd name="connsiteY63" fmla="*/ 3865418 h 6345382"/>
                    <a:gd name="connsiteX64" fmla="*/ 1371600 w 6442364"/>
                    <a:gd name="connsiteY64" fmla="*/ 3768436 h 6345382"/>
                    <a:gd name="connsiteX65" fmla="*/ 1856510 w 6442364"/>
                    <a:gd name="connsiteY65" fmla="*/ 1524000 h 6345382"/>
                    <a:gd name="connsiteX66" fmla="*/ 1717964 w 6442364"/>
                    <a:gd name="connsiteY66" fmla="*/ 1205345 h 6345382"/>
                    <a:gd name="connsiteX67" fmla="*/ 1717964 w 6442364"/>
                    <a:gd name="connsiteY67" fmla="*/ 775854 h 6345382"/>
                    <a:gd name="connsiteX68" fmla="*/ 2092037 w 6442364"/>
                    <a:gd name="connsiteY68" fmla="*/ 290945 h 6345382"/>
                    <a:gd name="connsiteX69" fmla="*/ 2507673 w 6442364"/>
                    <a:gd name="connsiteY69" fmla="*/ 124691 h 63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442364" h="6345382">
                      <a:moveTo>
                        <a:pt x="2507673" y="124691"/>
                      </a:moveTo>
                      <a:lnTo>
                        <a:pt x="2757055" y="235527"/>
                      </a:lnTo>
                      <a:lnTo>
                        <a:pt x="2923310" y="318654"/>
                      </a:lnTo>
                      <a:lnTo>
                        <a:pt x="3075710" y="401782"/>
                      </a:lnTo>
                      <a:lnTo>
                        <a:pt x="3297382" y="429491"/>
                      </a:lnTo>
                      <a:lnTo>
                        <a:pt x="3560619" y="346363"/>
                      </a:lnTo>
                      <a:lnTo>
                        <a:pt x="3976255" y="277091"/>
                      </a:lnTo>
                      <a:lnTo>
                        <a:pt x="4045528" y="318654"/>
                      </a:lnTo>
                      <a:lnTo>
                        <a:pt x="4045528" y="318654"/>
                      </a:lnTo>
                      <a:lnTo>
                        <a:pt x="4281055" y="263236"/>
                      </a:lnTo>
                      <a:lnTo>
                        <a:pt x="4502728" y="180109"/>
                      </a:lnTo>
                      <a:lnTo>
                        <a:pt x="4655128" y="96982"/>
                      </a:lnTo>
                      <a:lnTo>
                        <a:pt x="5001491" y="124691"/>
                      </a:lnTo>
                      <a:lnTo>
                        <a:pt x="5320146" y="0"/>
                      </a:lnTo>
                      <a:lnTo>
                        <a:pt x="5638800" y="13854"/>
                      </a:lnTo>
                      <a:lnTo>
                        <a:pt x="5874328" y="207818"/>
                      </a:lnTo>
                      <a:lnTo>
                        <a:pt x="5846619" y="401782"/>
                      </a:lnTo>
                      <a:lnTo>
                        <a:pt x="5805055" y="595745"/>
                      </a:lnTo>
                      <a:lnTo>
                        <a:pt x="5846619" y="1039091"/>
                      </a:lnTo>
                      <a:lnTo>
                        <a:pt x="6386946" y="1801091"/>
                      </a:lnTo>
                      <a:lnTo>
                        <a:pt x="6442364" y="2008909"/>
                      </a:lnTo>
                      <a:lnTo>
                        <a:pt x="3796146" y="4959927"/>
                      </a:lnTo>
                      <a:lnTo>
                        <a:pt x="3796146" y="4959927"/>
                      </a:lnTo>
                      <a:lnTo>
                        <a:pt x="3671455" y="4932218"/>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71455" y="4627418"/>
                      </a:lnTo>
                      <a:lnTo>
                        <a:pt x="3823855" y="4668982"/>
                      </a:lnTo>
                      <a:lnTo>
                        <a:pt x="4031673" y="4447309"/>
                      </a:lnTo>
                      <a:lnTo>
                        <a:pt x="4017819" y="4322618"/>
                      </a:lnTo>
                      <a:lnTo>
                        <a:pt x="3893128" y="4267200"/>
                      </a:lnTo>
                      <a:lnTo>
                        <a:pt x="3768437" y="4308763"/>
                      </a:lnTo>
                      <a:lnTo>
                        <a:pt x="3629891" y="4433454"/>
                      </a:lnTo>
                      <a:lnTo>
                        <a:pt x="3616037" y="4641273"/>
                      </a:lnTo>
                      <a:lnTo>
                        <a:pt x="3491346" y="4682836"/>
                      </a:lnTo>
                      <a:lnTo>
                        <a:pt x="2438400" y="5417127"/>
                      </a:lnTo>
                      <a:lnTo>
                        <a:pt x="2355273" y="5361709"/>
                      </a:lnTo>
                      <a:lnTo>
                        <a:pt x="1939637" y="5805054"/>
                      </a:lnTo>
                      <a:lnTo>
                        <a:pt x="1759528" y="5666509"/>
                      </a:lnTo>
                      <a:lnTo>
                        <a:pt x="1593273" y="5694218"/>
                      </a:lnTo>
                      <a:lnTo>
                        <a:pt x="1233055" y="6068291"/>
                      </a:lnTo>
                      <a:lnTo>
                        <a:pt x="1011382" y="6137563"/>
                      </a:lnTo>
                      <a:lnTo>
                        <a:pt x="886691" y="6109854"/>
                      </a:lnTo>
                      <a:lnTo>
                        <a:pt x="678873" y="6151418"/>
                      </a:lnTo>
                      <a:lnTo>
                        <a:pt x="568037" y="6248400"/>
                      </a:lnTo>
                      <a:lnTo>
                        <a:pt x="443346" y="6303818"/>
                      </a:lnTo>
                      <a:lnTo>
                        <a:pt x="332510" y="6345382"/>
                      </a:lnTo>
                      <a:lnTo>
                        <a:pt x="180110" y="6331527"/>
                      </a:lnTo>
                      <a:lnTo>
                        <a:pt x="0" y="5999018"/>
                      </a:lnTo>
                      <a:lnTo>
                        <a:pt x="41564" y="5791200"/>
                      </a:lnTo>
                      <a:lnTo>
                        <a:pt x="83128" y="5666509"/>
                      </a:lnTo>
                      <a:lnTo>
                        <a:pt x="346364" y="5375563"/>
                      </a:lnTo>
                      <a:lnTo>
                        <a:pt x="443346" y="5334000"/>
                      </a:lnTo>
                      <a:lnTo>
                        <a:pt x="443346" y="4862945"/>
                      </a:lnTo>
                      <a:lnTo>
                        <a:pt x="249382" y="4308763"/>
                      </a:lnTo>
                      <a:lnTo>
                        <a:pt x="969819" y="3768436"/>
                      </a:lnTo>
                      <a:lnTo>
                        <a:pt x="1205346" y="3865418"/>
                      </a:lnTo>
                      <a:lnTo>
                        <a:pt x="1371600" y="3768436"/>
                      </a:lnTo>
                      <a:lnTo>
                        <a:pt x="1856510" y="1524000"/>
                      </a:lnTo>
                      <a:lnTo>
                        <a:pt x="1717964" y="1205345"/>
                      </a:lnTo>
                      <a:lnTo>
                        <a:pt x="1717964" y="775854"/>
                      </a:lnTo>
                      <a:lnTo>
                        <a:pt x="2092037" y="290945"/>
                      </a:lnTo>
                      <a:lnTo>
                        <a:pt x="2507673" y="124691"/>
                      </a:lnTo>
                      <a:close/>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12" name="Group 911">
                <a:extLst>
                  <a:ext uri="{FF2B5EF4-FFF2-40B4-BE49-F238E27FC236}">
                    <a16:creationId xmlns:a16="http://schemas.microsoft.com/office/drawing/2014/main" id="{752EC920-9C6B-404A-A777-AAFC180F00C9}"/>
                  </a:ext>
                </a:extLst>
              </p:cNvPr>
              <p:cNvGrpSpPr/>
              <p:nvPr/>
            </p:nvGrpSpPr>
            <p:grpSpPr>
              <a:xfrm>
                <a:off x="627464" y="3390742"/>
                <a:ext cx="675344" cy="605358"/>
                <a:chOff x="556571" y="2312524"/>
                <a:chExt cx="761975" cy="790646"/>
              </a:xfrm>
            </p:grpSpPr>
            <p:sp>
              <p:nvSpPr>
                <p:cNvPr id="913" name="TextBox 912">
                  <a:extLst>
                    <a:ext uri="{FF2B5EF4-FFF2-40B4-BE49-F238E27FC236}">
                      <a16:creationId xmlns:a16="http://schemas.microsoft.com/office/drawing/2014/main" id="{697017F9-7444-D94B-A575-1D62FCE5B1AC}"/>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915" name="TextBox 914">
                  <a:extLst>
                    <a:ext uri="{FF2B5EF4-FFF2-40B4-BE49-F238E27FC236}">
                      <a16:creationId xmlns:a16="http://schemas.microsoft.com/office/drawing/2014/main" id="{573B7D1D-13BD-B941-BF3E-06364D959718}"/>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916" name="TextBox 915">
                  <a:extLst>
                    <a:ext uri="{FF2B5EF4-FFF2-40B4-BE49-F238E27FC236}">
                      <a16:creationId xmlns:a16="http://schemas.microsoft.com/office/drawing/2014/main" id="{7322360A-8904-2B4A-A9F9-4AD11EC6673F}"/>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nvGrpSpPr>
              <p:cNvPr id="27" name="Group 26">
                <a:extLst>
                  <a:ext uri="{FF2B5EF4-FFF2-40B4-BE49-F238E27FC236}">
                    <a16:creationId xmlns:a16="http://schemas.microsoft.com/office/drawing/2014/main" id="{E1D75F44-CC68-BF47-B09D-76033E81E73D}"/>
                  </a:ext>
                </a:extLst>
              </p:cNvPr>
              <p:cNvGrpSpPr/>
              <p:nvPr/>
            </p:nvGrpSpPr>
            <p:grpSpPr>
              <a:xfrm>
                <a:off x="735927" y="3265608"/>
                <a:ext cx="1085064" cy="793994"/>
                <a:chOff x="1118793" y="4966885"/>
                <a:chExt cx="1085064" cy="335965"/>
              </a:xfrm>
            </p:grpSpPr>
            <p:sp>
              <p:nvSpPr>
                <p:cNvPr id="928" name="TextBox 927">
                  <a:extLst>
                    <a:ext uri="{FF2B5EF4-FFF2-40B4-BE49-F238E27FC236}">
                      <a16:creationId xmlns:a16="http://schemas.microsoft.com/office/drawing/2014/main" id="{DF3AC795-BC37-6942-B768-8D5CBEEE81DA}"/>
                    </a:ext>
                  </a:extLst>
                </p:cNvPr>
                <p:cNvSpPr txBox="1"/>
                <p:nvPr/>
              </p:nvSpPr>
              <p:spPr>
                <a:xfrm rot="3910021">
                  <a:off x="1673725" y="4662708"/>
                  <a:ext cx="153750" cy="762104"/>
                </a:xfrm>
                <a:prstGeom prst="rect">
                  <a:avLst/>
                </a:prstGeom>
                <a:noFill/>
              </p:spPr>
              <p:txBody>
                <a:bodyPr wrap="none" rtlCol="0">
                  <a:spAutoFit/>
                </a:bodyPr>
                <a:lstStyle/>
                <a:p>
                  <a:r>
                    <a:rPr lang="en-US" dirty="0">
                      <a:solidFill>
                        <a:srgbClr val="FF0000"/>
                      </a:solidFill>
                    </a:rPr>
                    <a:t>.</a:t>
                  </a:r>
                </a:p>
              </p:txBody>
            </p:sp>
            <p:sp>
              <p:nvSpPr>
                <p:cNvPr id="929" name="TextBox 928">
                  <a:extLst>
                    <a:ext uri="{FF2B5EF4-FFF2-40B4-BE49-F238E27FC236}">
                      <a16:creationId xmlns:a16="http://schemas.microsoft.com/office/drawing/2014/main" id="{9E420A6B-1417-5F49-A8B9-EC9AFE65E55F}"/>
                    </a:ext>
                  </a:extLst>
                </p:cNvPr>
                <p:cNvSpPr txBox="1"/>
                <p:nvPr/>
              </p:nvSpPr>
              <p:spPr>
                <a:xfrm rot="3910021">
                  <a:off x="1745930" y="4726054"/>
                  <a:ext cx="153750" cy="762104"/>
                </a:xfrm>
                <a:prstGeom prst="rect">
                  <a:avLst/>
                </a:prstGeom>
                <a:noFill/>
              </p:spPr>
              <p:txBody>
                <a:bodyPr wrap="none" rtlCol="0">
                  <a:spAutoFit/>
                </a:bodyPr>
                <a:lstStyle/>
                <a:p>
                  <a:r>
                    <a:rPr lang="en-US" dirty="0">
                      <a:solidFill>
                        <a:srgbClr val="FF0000"/>
                      </a:solidFill>
                    </a:rPr>
                    <a:t>.</a:t>
                  </a:r>
                </a:p>
              </p:txBody>
            </p:sp>
            <p:sp>
              <p:nvSpPr>
                <p:cNvPr id="937" name="TextBox 936">
                  <a:extLst>
                    <a:ext uri="{FF2B5EF4-FFF2-40B4-BE49-F238E27FC236}">
                      <a16:creationId xmlns:a16="http://schemas.microsoft.com/office/drawing/2014/main" id="{B1C037F6-E7D1-404C-AB9E-21E147C3129C}"/>
                    </a:ext>
                  </a:extLst>
                </p:cNvPr>
                <p:cNvSpPr txBox="1"/>
                <p:nvPr/>
              </p:nvSpPr>
              <p:spPr>
                <a:xfrm rot="3910021">
                  <a:off x="1564163" y="4684235"/>
                  <a:ext cx="153750" cy="762104"/>
                </a:xfrm>
                <a:prstGeom prst="rect">
                  <a:avLst/>
                </a:prstGeom>
                <a:noFill/>
              </p:spPr>
              <p:txBody>
                <a:bodyPr wrap="none" rtlCol="0">
                  <a:spAutoFit/>
                </a:bodyPr>
                <a:lstStyle/>
                <a:p>
                  <a:r>
                    <a:rPr lang="en-US" dirty="0">
                      <a:solidFill>
                        <a:srgbClr val="FF0000"/>
                      </a:solidFill>
                    </a:rPr>
                    <a:t>.</a:t>
                  </a:r>
                </a:p>
              </p:txBody>
            </p:sp>
            <p:sp>
              <p:nvSpPr>
                <p:cNvPr id="940" name="TextBox 939">
                  <a:extLst>
                    <a:ext uri="{FF2B5EF4-FFF2-40B4-BE49-F238E27FC236}">
                      <a16:creationId xmlns:a16="http://schemas.microsoft.com/office/drawing/2014/main" id="{EDA9FC6B-0D83-6A47-9792-24E3F2515EE5}"/>
                    </a:ext>
                  </a:extLst>
                </p:cNvPr>
                <p:cNvSpPr txBox="1"/>
                <p:nvPr/>
              </p:nvSpPr>
              <p:spPr>
                <a:xfrm rot="3910021">
                  <a:off x="1426962" y="4800525"/>
                  <a:ext cx="153750" cy="762104"/>
                </a:xfrm>
                <a:prstGeom prst="rect">
                  <a:avLst/>
                </a:prstGeom>
                <a:noFill/>
              </p:spPr>
              <p:txBody>
                <a:bodyPr wrap="none" rtlCol="0">
                  <a:spAutoFit/>
                </a:bodyPr>
                <a:lstStyle/>
                <a:p>
                  <a:r>
                    <a:rPr lang="en-US" dirty="0">
                      <a:solidFill>
                        <a:srgbClr val="FF0000"/>
                      </a:solidFill>
                    </a:rPr>
                    <a:t>.</a:t>
                  </a:r>
                </a:p>
              </p:txBody>
            </p:sp>
            <p:sp>
              <p:nvSpPr>
                <p:cNvPr id="941" name="TextBox 940">
                  <a:extLst>
                    <a:ext uri="{FF2B5EF4-FFF2-40B4-BE49-F238E27FC236}">
                      <a16:creationId xmlns:a16="http://schemas.microsoft.com/office/drawing/2014/main" id="{B6186A7B-4BC3-664E-8D78-C0E8744543F2}"/>
                    </a:ext>
                  </a:extLst>
                </p:cNvPr>
                <p:cNvSpPr txBox="1"/>
                <p:nvPr/>
              </p:nvSpPr>
              <p:spPr>
                <a:xfrm rot="3910021">
                  <a:off x="1618286" y="4708349"/>
                  <a:ext cx="145282" cy="762104"/>
                </a:xfrm>
                <a:prstGeom prst="rect">
                  <a:avLst/>
                </a:prstGeom>
                <a:noFill/>
              </p:spPr>
              <p:txBody>
                <a:bodyPr wrap="square" rtlCol="0">
                  <a:spAutoFit/>
                </a:bodyPr>
                <a:lstStyle/>
                <a:p>
                  <a:r>
                    <a:rPr lang="en-US" dirty="0">
                      <a:solidFill>
                        <a:srgbClr val="FF0000"/>
                      </a:solidFill>
                    </a:rPr>
                    <a:t>.</a:t>
                  </a:r>
                </a:p>
              </p:txBody>
            </p:sp>
            <p:sp>
              <p:nvSpPr>
                <p:cNvPr id="946" name="TextBox 945">
                  <a:extLst>
                    <a:ext uri="{FF2B5EF4-FFF2-40B4-BE49-F238E27FC236}">
                      <a16:creationId xmlns:a16="http://schemas.microsoft.com/office/drawing/2014/main" id="{92755DF0-06B7-0545-B973-D735686E4B67}"/>
                    </a:ext>
                  </a:extLst>
                </p:cNvPr>
                <p:cNvSpPr txBox="1"/>
                <p:nvPr/>
              </p:nvSpPr>
              <p:spPr>
                <a:xfrm rot="3910021">
                  <a:off x="1536354" y="4706419"/>
                  <a:ext cx="153750" cy="762104"/>
                </a:xfrm>
                <a:prstGeom prst="rect">
                  <a:avLst/>
                </a:prstGeom>
                <a:noFill/>
              </p:spPr>
              <p:txBody>
                <a:bodyPr wrap="none" rtlCol="0">
                  <a:spAutoFit/>
                </a:bodyPr>
                <a:lstStyle/>
                <a:p>
                  <a:r>
                    <a:rPr lang="en-US" dirty="0">
                      <a:solidFill>
                        <a:srgbClr val="FF0000"/>
                      </a:solidFill>
                    </a:rPr>
                    <a:t>.</a:t>
                  </a:r>
                </a:p>
              </p:txBody>
            </p:sp>
            <p:sp>
              <p:nvSpPr>
                <p:cNvPr id="949" name="TextBox 948">
                  <a:extLst>
                    <a:ext uri="{FF2B5EF4-FFF2-40B4-BE49-F238E27FC236}">
                      <a16:creationId xmlns:a16="http://schemas.microsoft.com/office/drawing/2014/main" id="{A6B001DD-E026-5C49-ABA8-576FE3BE18C9}"/>
                    </a:ext>
                  </a:extLst>
                </p:cNvPr>
                <p:cNvSpPr txBox="1"/>
                <p:nvPr/>
              </p:nvSpPr>
              <p:spPr>
                <a:xfrm rot="3910021">
                  <a:off x="1422970" y="4844923"/>
                  <a:ext cx="153750" cy="762104"/>
                </a:xfrm>
                <a:prstGeom prst="rect">
                  <a:avLst/>
                </a:prstGeom>
                <a:noFill/>
              </p:spPr>
              <p:txBody>
                <a:bodyPr wrap="none" rtlCol="0">
                  <a:spAutoFit/>
                </a:bodyPr>
                <a:lstStyle/>
                <a:p>
                  <a:r>
                    <a:rPr lang="en-US" dirty="0">
                      <a:solidFill>
                        <a:srgbClr val="FF0000"/>
                      </a:solidFill>
                    </a:rPr>
                    <a:t>.</a:t>
                  </a:r>
                </a:p>
              </p:txBody>
            </p:sp>
          </p:grpSp>
        </p:grpSp>
        <p:grpSp>
          <p:nvGrpSpPr>
            <p:cNvPr id="953" name="Group 952">
              <a:extLst>
                <a:ext uri="{FF2B5EF4-FFF2-40B4-BE49-F238E27FC236}">
                  <a16:creationId xmlns:a16="http://schemas.microsoft.com/office/drawing/2014/main" id="{5FE34082-56C7-014E-9C13-8F96E654B3A6}"/>
                </a:ext>
              </a:extLst>
            </p:cNvPr>
            <p:cNvGrpSpPr>
              <a:grpSpLocks noChangeAspect="1"/>
            </p:cNvGrpSpPr>
            <p:nvPr/>
          </p:nvGrpSpPr>
          <p:grpSpPr>
            <a:xfrm>
              <a:off x="3958499" y="3581383"/>
              <a:ext cx="863933" cy="653542"/>
              <a:chOff x="3866277" y="503508"/>
              <a:chExt cx="6644222" cy="6549438"/>
            </a:xfrm>
          </p:grpSpPr>
          <p:pic>
            <p:nvPicPr>
              <p:cNvPr id="995" name="Picture 994" descr="A picture containing text, map&#10;&#10;Description automatically generated">
                <a:extLst>
                  <a:ext uri="{FF2B5EF4-FFF2-40B4-BE49-F238E27FC236}">
                    <a16:creationId xmlns:a16="http://schemas.microsoft.com/office/drawing/2014/main" id="{E31DDA7E-F0F8-504F-94CC-3538860C5A01}"/>
                  </a:ext>
                </a:extLst>
              </p:cNvPr>
              <p:cNvPicPr>
                <a:picLocks noChangeAspect="1"/>
              </p:cNvPicPr>
              <p:nvPr/>
            </p:nvPicPr>
            <p:blipFill>
              <a:blip r:embed="rId2"/>
              <a:stretch>
                <a:fillRect/>
              </a:stretch>
            </p:blipFill>
            <p:spPr>
              <a:xfrm>
                <a:off x="3931894" y="503508"/>
                <a:ext cx="6578605" cy="6400800"/>
              </a:xfrm>
              <a:prstGeom prst="rect">
                <a:avLst/>
              </a:prstGeom>
            </p:spPr>
          </p:pic>
          <p:sp>
            <p:nvSpPr>
              <p:cNvPr id="996" name="Freeform 995">
                <a:extLst>
                  <a:ext uri="{FF2B5EF4-FFF2-40B4-BE49-F238E27FC236}">
                    <a16:creationId xmlns:a16="http://schemas.microsoft.com/office/drawing/2014/main" id="{503B890F-0845-A347-9235-291BC7F3E3EE}"/>
                  </a:ext>
                </a:extLst>
              </p:cNvPr>
              <p:cNvSpPr/>
              <p:nvPr/>
            </p:nvSpPr>
            <p:spPr>
              <a:xfrm>
                <a:off x="3866277" y="707565"/>
                <a:ext cx="6442359" cy="6345381"/>
              </a:xfrm>
              <a:custGeom>
                <a:avLst/>
                <a:gdLst>
                  <a:gd name="connsiteX0" fmla="*/ 2507673 w 6442364"/>
                  <a:gd name="connsiteY0" fmla="*/ 124691 h 6345382"/>
                  <a:gd name="connsiteX1" fmla="*/ 2757055 w 6442364"/>
                  <a:gd name="connsiteY1" fmla="*/ 235527 h 6345382"/>
                  <a:gd name="connsiteX2" fmla="*/ 2923310 w 6442364"/>
                  <a:gd name="connsiteY2" fmla="*/ 318654 h 6345382"/>
                  <a:gd name="connsiteX3" fmla="*/ 3075710 w 6442364"/>
                  <a:gd name="connsiteY3" fmla="*/ 401782 h 6345382"/>
                  <a:gd name="connsiteX4" fmla="*/ 3297382 w 6442364"/>
                  <a:gd name="connsiteY4" fmla="*/ 429491 h 6345382"/>
                  <a:gd name="connsiteX5" fmla="*/ 3560619 w 6442364"/>
                  <a:gd name="connsiteY5" fmla="*/ 346363 h 6345382"/>
                  <a:gd name="connsiteX6" fmla="*/ 3976255 w 6442364"/>
                  <a:gd name="connsiteY6" fmla="*/ 277091 h 6345382"/>
                  <a:gd name="connsiteX7" fmla="*/ 4045528 w 6442364"/>
                  <a:gd name="connsiteY7" fmla="*/ 318654 h 6345382"/>
                  <a:gd name="connsiteX8" fmla="*/ 4045528 w 6442364"/>
                  <a:gd name="connsiteY8" fmla="*/ 318654 h 6345382"/>
                  <a:gd name="connsiteX9" fmla="*/ 4281055 w 6442364"/>
                  <a:gd name="connsiteY9" fmla="*/ 263236 h 6345382"/>
                  <a:gd name="connsiteX10" fmla="*/ 4502728 w 6442364"/>
                  <a:gd name="connsiteY10" fmla="*/ 180109 h 6345382"/>
                  <a:gd name="connsiteX11" fmla="*/ 4655128 w 6442364"/>
                  <a:gd name="connsiteY11" fmla="*/ 96982 h 6345382"/>
                  <a:gd name="connsiteX12" fmla="*/ 5001491 w 6442364"/>
                  <a:gd name="connsiteY12" fmla="*/ 124691 h 6345382"/>
                  <a:gd name="connsiteX13" fmla="*/ 5320146 w 6442364"/>
                  <a:gd name="connsiteY13" fmla="*/ 0 h 6345382"/>
                  <a:gd name="connsiteX14" fmla="*/ 5638800 w 6442364"/>
                  <a:gd name="connsiteY14" fmla="*/ 13854 h 6345382"/>
                  <a:gd name="connsiteX15" fmla="*/ 5874328 w 6442364"/>
                  <a:gd name="connsiteY15" fmla="*/ 207818 h 6345382"/>
                  <a:gd name="connsiteX16" fmla="*/ 5846619 w 6442364"/>
                  <a:gd name="connsiteY16" fmla="*/ 401782 h 6345382"/>
                  <a:gd name="connsiteX17" fmla="*/ 5805055 w 6442364"/>
                  <a:gd name="connsiteY17" fmla="*/ 595745 h 6345382"/>
                  <a:gd name="connsiteX18" fmla="*/ 5846619 w 6442364"/>
                  <a:gd name="connsiteY18" fmla="*/ 1039091 h 6345382"/>
                  <a:gd name="connsiteX19" fmla="*/ 6386946 w 6442364"/>
                  <a:gd name="connsiteY19" fmla="*/ 1801091 h 6345382"/>
                  <a:gd name="connsiteX20" fmla="*/ 6442364 w 6442364"/>
                  <a:gd name="connsiteY20" fmla="*/ 2008909 h 6345382"/>
                  <a:gd name="connsiteX21" fmla="*/ 3796146 w 6442364"/>
                  <a:gd name="connsiteY21" fmla="*/ 4959927 h 6345382"/>
                  <a:gd name="connsiteX22" fmla="*/ 3796146 w 6442364"/>
                  <a:gd name="connsiteY22" fmla="*/ 4959927 h 6345382"/>
                  <a:gd name="connsiteX23" fmla="*/ 3671455 w 6442364"/>
                  <a:gd name="connsiteY23" fmla="*/ 4932218 h 6345382"/>
                  <a:gd name="connsiteX24" fmla="*/ 3629891 w 6442364"/>
                  <a:gd name="connsiteY24" fmla="*/ 4738254 h 6345382"/>
                  <a:gd name="connsiteX25" fmla="*/ 3629891 w 6442364"/>
                  <a:gd name="connsiteY25" fmla="*/ 4738254 h 6345382"/>
                  <a:gd name="connsiteX26" fmla="*/ 3629891 w 6442364"/>
                  <a:gd name="connsiteY26" fmla="*/ 4738254 h 6345382"/>
                  <a:gd name="connsiteX27" fmla="*/ 3629891 w 6442364"/>
                  <a:gd name="connsiteY27" fmla="*/ 4738254 h 6345382"/>
                  <a:gd name="connsiteX28" fmla="*/ 3629891 w 6442364"/>
                  <a:gd name="connsiteY28" fmla="*/ 4738254 h 6345382"/>
                  <a:gd name="connsiteX29" fmla="*/ 3629891 w 6442364"/>
                  <a:gd name="connsiteY29" fmla="*/ 4738254 h 6345382"/>
                  <a:gd name="connsiteX30" fmla="*/ 3629891 w 6442364"/>
                  <a:gd name="connsiteY30" fmla="*/ 4738254 h 6345382"/>
                  <a:gd name="connsiteX31" fmla="*/ 3629891 w 6442364"/>
                  <a:gd name="connsiteY31" fmla="*/ 4738254 h 6345382"/>
                  <a:gd name="connsiteX32" fmla="*/ 3629891 w 6442364"/>
                  <a:gd name="connsiteY32" fmla="*/ 4738254 h 6345382"/>
                  <a:gd name="connsiteX33" fmla="*/ 3671455 w 6442364"/>
                  <a:gd name="connsiteY33" fmla="*/ 4627418 h 6345382"/>
                  <a:gd name="connsiteX34" fmla="*/ 3823855 w 6442364"/>
                  <a:gd name="connsiteY34" fmla="*/ 4668982 h 6345382"/>
                  <a:gd name="connsiteX35" fmla="*/ 4031673 w 6442364"/>
                  <a:gd name="connsiteY35" fmla="*/ 4447309 h 6345382"/>
                  <a:gd name="connsiteX36" fmla="*/ 4017819 w 6442364"/>
                  <a:gd name="connsiteY36" fmla="*/ 4322618 h 6345382"/>
                  <a:gd name="connsiteX37" fmla="*/ 3893128 w 6442364"/>
                  <a:gd name="connsiteY37" fmla="*/ 4267200 h 6345382"/>
                  <a:gd name="connsiteX38" fmla="*/ 3768437 w 6442364"/>
                  <a:gd name="connsiteY38" fmla="*/ 4308763 h 6345382"/>
                  <a:gd name="connsiteX39" fmla="*/ 3629891 w 6442364"/>
                  <a:gd name="connsiteY39" fmla="*/ 4433454 h 6345382"/>
                  <a:gd name="connsiteX40" fmla="*/ 3616037 w 6442364"/>
                  <a:gd name="connsiteY40" fmla="*/ 4641273 h 6345382"/>
                  <a:gd name="connsiteX41" fmla="*/ 3491346 w 6442364"/>
                  <a:gd name="connsiteY41" fmla="*/ 4682836 h 6345382"/>
                  <a:gd name="connsiteX42" fmla="*/ 2438400 w 6442364"/>
                  <a:gd name="connsiteY42" fmla="*/ 5417127 h 6345382"/>
                  <a:gd name="connsiteX43" fmla="*/ 2355273 w 6442364"/>
                  <a:gd name="connsiteY43" fmla="*/ 5361709 h 6345382"/>
                  <a:gd name="connsiteX44" fmla="*/ 1939637 w 6442364"/>
                  <a:gd name="connsiteY44" fmla="*/ 5805054 h 6345382"/>
                  <a:gd name="connsiteX45" fmla="*/ 1759528 w 6442364"/>
                  <a:gd name="connsiteY45" fmla="*/ 5666509 h 6345382"/>
                  <a:gd name="connsiteX46" fmla="*/ 1593273 w 6442364"/>
                  <a:gd name="connsiteY46" fmla="*/ 5694218 h 6345382"/>
                  <a:gd name="connsiteX47" fmla="*/ 1233055 w 6442364"/>
                  <a:gd name="connsiteY47" fmla="*/ 6068291 h 6345382"/>
                  <a:gd name="connsiteX48" fmla="*/ 1011382 w 6442364"/>
                  <a:gd name="connsiteY48" fmla="*/ 6137563 h 6345382"/>
                  <a:gd name="connsiteX49" fmla="*/ 886691 w 6442364"/>
                  <a:gd name="connsiteY49" fmla="*/ 6109854 h 6345382"/>
                  <a:gd name="connsiteX50" fmla="*/ 678873 w 6442364"/>
                  <a:gd name="connsiteY50" fmla="*/ 6151418 h 6345382"/>
                  <a:gd name="connsiteX51" fmla="*/ 568037 w 6442364"/>
                  <a:gd name="connsiteY51" fmla="*/ 6248400 h 6345382"/>
                  <a:gd name="connsiteX52" fmla="*/ 443346 w 6442364"/>
                  <a:gd name="connsiteY52" fmla="*/ 6303818 h 6345382"/>
                  <a:gd name="connsiteX53" fmla="*/ 332510 w 6442364"/>
                  <a:gd name="connsiteY53" fmla="*/ 6345382 h 6345382"/>
                  <a:gd name="connsiteX54" fmla="*/ 180110 w 6442364"/>
                  <a:gd name="connsiteY54" fmla="*/ 6331527 h 6345382"/>
                  <a:gd name="connsiteX55" fmla="*/ 0 w 6442364"/>
                  <a:gd name="connsiteY55" fmla="*/ 5999018 h 6345382"/>
                  <a:gd name="connsiteX56" fmla="*/ 41564 w 6442364"/>
                  <a:gd name="connsiteY56" fmla="*/ 5791200 h 6345382"/>
                  <a:gd name="connsiteX57" fmla="*/ 83128 w 6442364"/>
                  <a:gd name="connsiteY57" fmla="*/ 5666509 h 6345382"/>
                  <a:gd name="connsiteX58" fmla="*/ 346364 w 6442364"/>
                  <a:gd name="connsiteY58" fmla="*/ 5375563 h 6345382"/>
                  <a:gd name="connsiteX59" fmla="*/ 443346 w 6442364"/>
                  <a:gd name="connsiteY59" fmla="*/ 5334000 h 6345382"/>
                  <a:gd name="connsiteX60" fmla="*/ 443346 w 6442364"/>
                  <a:gd name="connsiteY60" fmla="*/ 4862945 h 6345382"/>
                  <a:gd name="connsiteX61" fmla="*/ 249382 w 6442364"/>
                  <a:gd name="connsiteY61" fmla="*/ 4308763 h 6345382"/>
                  <a:gd name="connsiteX62" fmla="*/ 969819 w 6442364"/>
                  <a:gd name="connsiteY62" fmla="*/ 3768436 h 6345382"/>
                  <a:gd name="connsiteX63" fmla="*/ 1205346 w 6442364"/>
                  <a:gd name="connsiteY63" fmla="*/ 3865418 h 6345382"/>
                  <a:gd name="connsiteX64" fmla="*/ 1371600 w 6442364"/>
                  <a:gd name="connsiteY64" fmla="*/ 3768436 h 6345382"/>
                  <a:gd name="connsiteX65" fmla="*/ 1856510 w 6442364"/>
                  <a:gd name="connsiteY65" fmla="*/ 1524000 h 6345382"/>
                  <a:gd name="connsiteX66" fmla="*/ 1717964 w 6442364"/>
                  <a:gd name="connsiteY66" fmla="*/ 1205345 h 6345382"/>
                  <a:gd name="connsiteX67" fmla="*/ 1717964 w 6442364"/>
                  <a:gd name="connsiteY67" fmla="*/ 775854 h 6345382"/>
                  <a:gd name="connsiteX68" fmla="*/ 2092037 w 6442364"/>
                  <a:gd name="connsiteY68" fmla="*/ 290945 h 6345382"/>
                  <a:gd name="connsiteX69" fmla="*/ 2507673 w 6442364"/>
                  <a:gd name="connsiteY69" fmla="*/ 124691 h 63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442364" h="6345382">
                    <a:moveTo>
                      <a:pt x="2507673" y="124691"/>
                    </a:moveTo>
                    <a:lnTo>
                      <a:pt x="2757055" y="235527"/>
                    </a:lnTo>
                    <a:lnTo>
                      <a:pt x="2923310" y="318654"/>
                    </a:lnTo>
                    <a:lnTo>
                      <a:pt x="3075710" y="401782"/>
                    </a:lnTo>
                    <a:lnTo>
                      <a:pt x="3297382" y="429491"/>
                    </a:lnTo>
                    <a:lnTo>
                      <a:pt x="3560619" y="346363"/>
                    </a:lnTo>
                    <a:lnTo>
                      <a:pt x="3976255" y="277091"/>
                    </a:lnTo>
                    <a:lnTo>
                      <a:pt x="4045528" y="318654"/>
                    </a:lnTo>
                    <a:lnTo>
                      <a:pt x="4045528" y="318654"/>
                    </a:lnTo>
                    <a:lnTo>
                      <a:pt x="4281055" y="263236"/>
                    </a:lnTo>
                    <a:lnTo>
                      <a:pt x="4502728" y="180109"/>
                    </a:lnTo>
                    <a:lnTo>
                      <a:pt x="4655128" y="96982"/>
                    </a:lnTo>
                    <a:lnTo>
                      <a:pt x="5001491" y="124691"/>
                    </a:lnTo>
                    <a:lnTo>
                      <a:pt x="5320146" y="0"/>
                    </a:lnTo>
                    <a:lnTo>
                      <a:pt x="5638800" y="13854"/>
                    </a:lnTo>
                    <a:lnTo>
                      <a:pt x="5874328" y="207818"/>
                    </a:lnTo>
                    <a:lnTo>
                      <a:pt x="5846619" y="401782"/>
                    </a:lnTo>
                    <a:lnTo>
                      <a:pt x="5805055" y="595745"/>
                    </a:lnTo>
                    <a:lnTo>
                      <a:pt x="5846619" y="1039091"/>
                    </a:lnTo>
                    <a:lnTo>
                      <a:pt x="6386946" y="1801091"/>
                    </a:lnTo>
                    <a:lnTo>
                      <a:pt x="6442364" y="2008909"/>
                    </a:lnTo>
                    <a:lnTo>
                      <a:pt x="3796146" y="4959927"/>
                    </a:lnTo>
                    <a:lnTo>
                      <a:pt x="3796146" y="4959927"/>
                    </a:lnTo>
                    <a:lnTo>
                      <a:pt x="3671455" y="4932218"/>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71455" y="4627418"/>
                    </a:lnTo>
                    <a:lnTo>
                      <a:pt x="3823855" y="4668982"/>
                    </a:lnTo>
                    <a:lnTo>
                      <a:pt x="4031673" y="4447309"/>
                    </a:lnTo>
                    <a:lnTo>
                      <a:pt x="4017819" y="4322618"/>
                    </a:lnTo>
                    <a:lnTo>
                      <a:pt x="3893128" y="4267200"/>
                    </a:lnTo>
                    <a:lnTo>
                      <a:pt x="3768437" y="4308763"/>
                    </a:lnTo>
                    <a:lnTo>
                      <a:pt x="3629891" y="4433454"/>
                    </a:lnTo>
                    <a:lnTo>
                      <a:pt x="3616037" y="4641273"/>
                    </a:lnTo>
                    <a:lnTo>
                      <a:pt x="3491346" y="4682836"/>
                    </a:lnTo>
                    <a:lnTo>
                      <a:pt x="2438400" y="5417127"/>
                    </a:lnTo>
                    <a:lnTo>
                      <a:pt x="2355273" y="5361709"/>
                    </a:lnTo>
                    <a:lnTo>
                      <a:pt x="1939637" y="5805054"/>
                    </a:lnTo>
                    <a:lnTo>
                      <a:pt x="1759528" y="5666509"/>
                    </a:lnTo>
                    <a:lnTo>
                      <a:pt x="1593273" y="5694218"/>
                    </a:lnTo>
                    <a:lnTo>
                      <a:pt x="1233055" y="6068291"/>
                    </a:lnTo>
                    <a:lnTo>
                      <a:pt x="1011382" y="6137563"/>
                    </a:lnTo>
                    <a:lnTo>
                      <a:pt x="886691" y="6109854"/>
                    </a:lnTo>
                    <a:lnTo>
                      <a:pt x="678873" y="6151418"/>
                    </a:lnTo>
                    <a:lnTo>
                      <a:pt x="568037" y="6248400"/>
                    </a:lnTo>
                    <a:lnTo>
                      <a:pt x="443346" y="6303818"/>
                    </a:lnTo>
                    <a:lnTo>
                      <a:pt x="332510" y="6345382"/>
                    </a:lnTo>
                    <a:lnTo>
                      <a:pt x="180110" y="6331527"/>
                    </a:lnTo>
                    <a:lnTo>
                      <a:pt x="0" y="5999018"/>
                    </a:lnTo>
                    <a:lnTo>
                      <a:pt x="41564" y="5791200"/>
                    </a:lnTo>
                    <a:lnTo>
                      <a:pt x="83128" y="5666509"/>
                    </a:lnTo>
                    <a:lnTo>
                      <a:pt x="346364" y="5375563"/>
                    </a:lnTo>
                    <a:lnTo>
                      <a:pt x="443346" y="5334000"/>
                    </a:lnTo>
                    <a:lnTo>
                      <a:pt x="443346" y="4862945"/>
                    </a:lnTo>
                    <a:lnTo>
                      <a:pt x="249382" y="4308763"/>
                    </a:lnTo>
                    <a:lnTo>
                      <a:pt x="969819" y="3768436"/>
                    </a:lnTo>
                    <a:lnTo>
                      <a:pt x="1205346" y="3865418"/>
                    </a:lnTo>
                    <a:lnTo>
                      <a:pt x="1371600" y="3768436"/>
                    </a:lnTo>
                    <a:lnTo>
                      <a:pt x="1856510" y="1524000"/>
                    </a:lnTo>
                    <a:lnTo>
                      <a:pt x="1717964" y="1205345"/>
                    </a:lnTo>
                    <a:lnTo>
                      <a:pt x="1717964" y="775854"/>
                    </a:lnTo>
                    <a:lnTo>
                      <a:pt x="2092037" y="290945"/>
                    </a:lnTo>
                    <a:lnTo>
                      <a:pt x="2507673" y="124691"/>
                    </a:lnTo>
                    <a:close/>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54" name="Group 953">
              <a:extLst>
                <a:ext uri="{FF2B5EF4-FFF2-40B4-BE49-F238E27FC236}">
                  <a16:creationId xmlns:a16="http://schemas.microsoft.com/office/drawing/2014/main" id="{9BBF6E83-4DAB-B24A-9927-FECD44190D9F}"/>
                </a:ext>
              </a:extLst>
            </p:cNvPr>
            <p:cNvGrpSpPr/>
            <p:nvPr/>
          </p:nvGrpSpPr>
          <p:grpSpPr>
            <a:xfrm>
              <a:off x="4046135" y="3578366"/>
              <a:ext cx="393237" cy="392333"/>
              <a:chOff x="824593" y="2127858"/>
              <a:chExt cx="640933" cy="738664"/>
            </a:xfrm>
          </p:grpSpPr>
          <p:sp>
            <p:nvSpPr>
              <p:cNvPr id="991" name="TextBox 990">
                <a:extLst>
                  <a:ext uri="{FF2B5EF4-FFF2-40B4-BE49-F238E27FC236}">
                    <a16:creationId xmlns:a16="http://schemas.microsoft.com/office/drawing/2014/main" id="{8D38590F-AFD9-8646-8111-78F7C62D0AA2}"/>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992" name="TextBox 991">
                <a:extLst>
                  <a:ext uri="{FF2B5EF4-FFF2-40B4-BE49-F238E27FC236}">
                    <a16:creationId xmlns:a16="http://schemas.microsoft.com/office/drawing/2014/main" id="{99F60C9B-97D8-0D46-89CB-58C499FE9ED1}"/>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994" name="TextBox 993">
                <a:extLst>
                  <a:ext uri="{FF2B5EF4-FFF2-40B4-BE49-F238E27FC236}">
                    <a16:creationId xmlns:a16="http://schemas.microsoft.com/office/drawing/2014/main" id="{0C081FCF-F206-1841-A1FC-FE89E8F9C813}"/>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nvGrpSpPr>
            <p:cNvPr id="955" name="Group 954">
              <a:extLst>
                <a:ext uri="{FF2B5EF4-FFF2-40B4-BE49-F238E27FC236}">
                  <a16:creationId xmlns:a16="http://schemas.microsoft.com/office/drawing/2014/main" id="{32FF6A9C-0907-464C-89AB-91AFF31285DD}"/>
                </a:ext>
              </a:extLst>
            </p:cNvPr>
            <p:cNvGrpSpPr/>
            <p:nvPr/>
          </p:nvGrpSpPr>
          <p:grpSpPr>
            <a:xfrm>
              <a:off x="4160532" y="3548398"/>
              <a:ext cx="393237" cy="392333"/>
              <a:chOff x="824593" y="2127858"/>
              <a:chExt cx="640933" cy="738664"/>
            </a:xfrm>
          </p:grpSpPr>
          <p:sp>
            <p:nvSpPr>
              <p:cNvPr id="987" name="TextBox 986">
                <a:extLst>
                  <a:ext uri="{FF2B5EF4-FFF2-40B4-BE49-F238E27FC236}">
                    <a16:creationId xmlns:a16="http://schemas.microsoft.com/office/drawing/2014/main" id="{C13903B4-706B-B14E-AFA7-81F0687065CF}"/>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988" name="TextBox 987">
                <a:extLst>
                  <a:ext uri="{FF2B5EF4-FFF2-40B4-BE49-F238E27FC236}">
                    <a16:creationId xmlns:a16="http://schemas.microsoft.com/office/drawing/2014/main" id="{435D266A-A6CF-ED49-8FB1-92ACE64EC0FE}"/>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990" name="TextBox 989">
                <a:extLst>
                  <a:ext uri="{FF2B5EF4-FFF2-40B4-BE49-F238E27FC236}">
                    <a16:creationId xmlns:a16="http://schemas.microsoft.com/office/drawing/2014/main" id="{C2272C35-864E-5D42-88F2-53D40EDD9E90}"/>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nvGrpSpPr>
            <p:cNvPr id="956" name="Group 955">
              <a:extLst>
                <a:ext uri="{FF2B5EF4-FFF2-40B4-BE49-F238E27FC236}">
                  <a16:creationId xmlns:a16="http://schemas.microsoft.com/office/drawing/2014/main" id="{30600F7D-E361-5B4D-8BF5-731E6F002825}"/>
                </a:ext>
              </a:extLst>
            </p:cNvPr>
            <p:cNvGrpSpPr/>
            <p:nvPr/>
          </p:nvGrpSpPr>
          <p:grpSpPr>
            <a:xfrm>
              <a:off x="4085468" y="3548083"/>
              <a:ext cx="557679" cy="518026"/>
              <a:chOff x="556571" y="2127858"/>
              <a:chExt cx="908955" cy="975312"/>
            </a:xfrm>
          </p:grpSpPr>
          <p:sp>
            <p:nvSpPr>
              <p:cNvPr id="983" name="TextBox 982">
                <a:extLst>
                  <a:ext uri="{FF2B5EF4-FFF2-40B4-BE49-F238E27FC236}">
                    <a16:creationId xmlns:a16="http://schemas.microsoft.com/office/drawing/2014/main" id="{74CF4FDB-569E-2647-941C-DE0CB4893EF6}"/>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984" name="TextBox 983">
                <a:extLst>
                  <a:ext uri="{FF2B5EF4-FFF2-40B4-BE49-F238E27FC236}">
                    <a16:creationId xmlns:a16="http://schemas.microsoft.com/office/drawing/2014/main" id="{3CCFA83A-24FC-E641-9544-1CD15A3C5D78}"/>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985" name="TextBox 984">
                <a:extLst>
                  <a:ext uri="{FF2B5EF4-FFF2-40B4-BE49-F238E27FC236}">
                    <a16:creationId xmlns:a16="http://schemas.microsoft.com/office/drawing/2014/main" id="{D1CCF579-CE15-7745-AA73-DB24B1EBFE29}"/>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986" name="TextBox 985">
                <a:extLst>
                  <a:ext uri="{FF2B5EF4-FFF2-40B4-BE49-F238E27FC236}">
                    <a16:creationId xmlns:a16="http://schemas.microsoft.com/office/drawing/2014/main" id="{354B89BF-E4A9-4A47-BC6A-00E12E29F5AF}"/>
                  </a:ext>
                </a:extLst>
              </p:cNvPr>
              <p:cNvSpPr txBox="1"/>
              <p:nvPr/>
            </p:nvSpPr>
            <p:spPr>
              <a:xfrm>
                <a:off x="988622" y="2377762"/>
                <a:ext cx="268022" cy="369332"/>
              </a:xfrm>
              <a:prstGeom prst="rect">
                <a:avLst/>
              </a:prstGeom>
              <a:noFill/>
            </p:spPr>
            <p:txBody>
              <a:bodyPr wrap="none" rtlCol="0">
                <a:spAutoFit/>
              </a:bodyPr>
              <a:lstStyle/>
              <a:p>
                <a:r>
                  <a:rPr lang="en-US" dirty="0">
                    <a:solidFill>
                      <a:srgbClr val="FF0000"/>
                    </a:solidFill>
                  </a:rPr>
                  <a:t>.</a:t>
                </a:r>
              </a:p>
            </p:txBody>
          </p:sp>
        </p:grpSp>
        <p:sp>
          <p:nvSpPr>
            <p:cNvPr id="957" name="TextBox 956">
              <a:extLst>
                <a:ext uri="{FF2B5EF4-FFF2-40B4-BE49-F238E27FC236}">
                  <a16:creationId xmlns:a16="http://schemas.microsoft.com/office/drawing/2014/main" id="{7E7A1BD9-FF67-5B44-BBDD-099CBE268D90}"/>
                </a:ext>
              </a:extLst>
            </p:cNvPr>
            <p:cNvSpPr txBox="1"/>
            <p:nvPr/>
          </p:nvSpPr>
          <p:spPr>
            <a:xfrm>
              <a:off x="3988134" y="3807411"/>
              <a:ext cx="164442" cy="196166"/>
            </a:xfrm>
            <a:prstGeom prst="rect">
              <a:avLst/>
            </a:prstGeom>
            <a:noFill/>
          </p:spPr>
          <p:txBody>
            <a:bodyPr wrap="none" rtlCol="0">
              <a:spAutoFit/>
            </a:bodyPr>
            <a:lstStyle/>
            <a:p>
              <a:r>
                <a:rPr lang="en-US" dirty="0">
                  <a:solidFill>
                    <a:srgbClr val="FF0000"/>
                  </a:solidFill>
                </a:rPr>
                <a:t>.</a:t>
              </a:r>
            </a:p>
          </p:txBody>
        </p:sp>
        <p:grpSp>
          <p:nvGrpSpPr>
            <p:cNvPr id="998" name="Group 997">
              <a:extLst>
                <a:ext uri="{FF2B5EF4-FFF2-40B4-BE49-F238E27FC236}">
                  <a16:creationId xmlns:a16="http://schemas.microsoft.com/office/drawing/2014/main" id="{9D0C0275-531F-D14E-92A1-D879E82FBF20}"/>
                </a:ext>
              </a:extLst>
            </p:cNvPr>
            <p:cNvGrpSpPr>
              <a:grpSpLocks noChangeAspect="1"/>
            </p:cNvGrpSpPr>
            <p:nvPr/>
          </p:nvGrpSpPr>
          <p:grpSpPr>
            <a:xfrm>
              <a:off x="4961295" y="3581383"/>
              <a:ext cx="863933" cy="653542"/>
              <a:chOff x="3866277" y="503508"/>
              <a:chExt cx="6644222" cy="6549438"/>
            </a:xfrm>
          </p:grpSpPr>
          <p:pic>
            <p:nvPicPr>
              <p:cNvPr id="1040" name="Picture 1039" descr="A picture containing text, map&#10;&#10;Description automatically generated">
                <a:extLst>
                  <a:ext uri="{FF2B5EF4-FFF2-40B4-BE49-F238E27FC236}">
                    <a16:creationId xmlns:a16="http://schemas.microsoft.com/office/drawing/2014/main" id="{3F7FC620-141B-BA42-913C-69C25CFC31E0}"/>
                  </a:ext>
                </a:extLst>
              </p:cNvPr>
              <p:cNvPicPr>
                <a:picLocks noChangeAspect="1"/>
              </p:cNvPicPr>
              <p:nvPr/>
            </p:nvPicPr>
            <p:blipFill>
              <a:blip r:embed="rId2"/>
              <a:stretch>
                <a:fillRect/>
              </a:stretch>
            </p:blipFill>
            <p:spPr>
              <a:xfrm>
                <a:off x="3931894" y="503508"/>
                <a:ext cx="6578605" cy="6400800"/>
              </a:xfrm>
              <a:prstGeom prst="rect">
                <a:avLst/>
              </a:prstGeom>
            </p:spPr>
          </p:pic>
          <p:sp>
            <p:nvSpPr>
              <p:cNvPr id="1041" name="Freeform 1040">
                <a:extLst>
                  <a:ext uri="{FF2B5EF4-FFF2-40B4-BE49-F238E27FC236}">
                    <a16:creationId xmlns:a16="http://schemas.microsoft.com/office/drawing/2014/main" id="{2411529B-2D3E-BF4A-BACF-9E3B2A32AC54}"/>
                  </a:ext>
                </a:extLst>
              </p:cNvPr>
              <p:cNvSpPr/>
              <p:nvPr/>
            </p:nvSpPr>
            <p:spPr>
              <a:xfrm>
                <a:off x="3866277" y="707565"/>
                <a:ext cx="6442359" cy="6345381"/>
              </a:xfrm>
              <a:custGeom>
                <a:avLst/>
                <a:gdLst>
                  <a:gd name="connsiteX0" fmla="*/ 2507673 w 6442364"/>
                  <a:gd name="connsiteY0" fmla="*/ 124691 h 6345382"/>
                  <a:gd name="connsiteX1" fmla="*/ 2757055 w 6442364"/>
                  <a:gd name="connsiteY1" fmla="*/ 235527 h 6345382"/>
                  <a:gd name="connsiteX2" fmla="*/ 2923310 w 6442364"/>
                  <a:gd name="connsiteY2" fmla="*/ 318654 h 6345382"/>
                  <a:gd name="connsiteX3" fmla="*/ 3075710 w 6442364"/>
                  <a:gd name="connsiteY3" fmla="*/ 401782 h 6345382"/>
                  <a:gd name="connsiteX4" fmla="*/ 3297382 w 6442364"/>
                  <a:gd name="connsiteY4" fmla="*/ 429491 h 6345382"/>
                  <a:gd name="connsiteX5" fmla="*/ 3560619 w 6442364"/>
                  <a:gd name="connsiteY5" fmla="*/ 346363 h 6345382"/>
                  <a:gd name="connsiteX6" fmla="*/ 3976255 w 6442364"/>
                  <a:gd name="connsiteY6" fmla="*/ 277091 h 6345382"/>
                  <a:gd name="connsiteX7" fmla="*/ 4045528 w 6442364"/>
                  <a:gd name="connsiteY7" fmla="*/ 318654 h 6345382"/>
                  <a:gd name="connsiteX8" fmla="*/ 4045528 w 6442364"/>
                  <a:gd name="connsiteY8" fmla="*/ 318654 h 6345382"/>
                  <a:gd name="connsiteX9" fmla="*/ 4281055 w 6442364"/>
                  <a:gd name="connsiteY9" fmla="*/ 263236 h 6345382"/>
                  <a:gd name="connsiteX10" fmla="*/ 4502728 w 6442364"/>
                  <a:gd name="connsiteY10" fmla="*/ 180109 h 6345382"/>
                  <a:gd name="connsiteX11" fmla="*/ 4655128 w 6442364"/>
                  <a:gd name="connsiteY11" fmla="*/ 96982 h 6345382"/>
                  <a:gd name="connsiteX12" fmla="*/ 5001491 w 6442364"/>
                  <a:gd name="connsiteY12" fmla="*/ 124691 h 6345382"/>
                  <a:gd name="connsiteX13" fmla="*/ 5320146 w 6442364"/>
                  <a:gd name="connsiteY13" fmla="*/ 0 h 6345382"/>
                  <a:gd name="connsiteX14" fmla="*/ 5638800 w 6442364"/>
                  <a:gd name="connsiteY14" fmla="*/ 13854 h 6345382"/>
                  <a:gd name="connsiteX15" fmla="*/ 5874328 w 6442364"/>
                  <a:gd name="connsiteY15" fmla="*/ 207818 h 6345382"/>
                  <a:gd name="connsiteX16" fmla="*/ 5846619 w 6442364"/>
                  <a:gd name="connsiteY16" fmla="*/ 401782 h 6345382"/>
                  <a:gd name="connsiteX17" fmla="*/ 5805055 w 6442364"/>
                  <a:gd name="connsiteY17" fmla="*/ 595745 h 6345382"/>
                  <a:gd name="connsiteX18" fmla="*/ 5846619 w 6442364"/>
                  <a:gd name="connsiteY18" fmla="*/ 1039091 h 6345382"/>
                  <a:gd name="connsiteX19" fmla="*/ 6386946 w 6442364"/>
                  <a:gd name="connsiteY19" fmla="*/ 1801091 h 6345382"/>
                  <a:gd name="connsiteX20" fmla="*/ 6442364 w 6442364"/>
                  <a:gd name="connsiteY20" fmla="*/ 2008909 h 6345382"/>
                  <a:gd name="connsiteX21" fmla="*/ 3796146 w 6442364"/>
                  <a:gd name="connsiteY21" fmla="*/ 4959927 h 6345382"/>
                  <a:gd name="connsiteX22" fmla="*/ 3796146 w 6442364"/>
                  <a:gd name="connsiteY22" fmla="*/ 4959927 h 6345382"/>
                  <a:gd name="connsiteX23" fmla="*/ 3671455 w 6442364"/>
                  <a:gd name="connsiteY23" fmla="*/ 4932218 h 6345382"/>
                  <a:gd name="connsiteX24" fmla="*/ 3629891 w 6442364"/>
                  <a:gd name="connsiteY24" fmla="*/ 4738254 h 6345382"/>
                  <a:gd name="connsiteX25" fmla="*/ 3629891 w 6442364"/>
                  <a:gd name="connsiteY25" fmla="*/ 4738254 h 6345382"/>
                  <a:gd name="connsiteX26" fmla="*/ 3629891 w 6442364"/>
                  <a:gd name="connsiteY26" fmla="*/ 4738254 h 6345382"/>
                  <a:gd name="connsiteX27" fmla="*/ 3629891 w 6442364"/>
                  <a:gd name="connsiteY27" fmla="*/ 4738254 h 6345382"/>
                  <a:gd name="connsiteX28" fmla="*/ 3629891 w 6442364"/>
                  <a:gd name="connsiteY28" fmla="*/ 4738254 h 6345382"/>
                  <a:gd name="connsiteX29" fmla="*/ 3629891 w 6442364"/>
                  <a:gd name="connsiteY29" fmla="*/ 4738254 h 6345382"/>
                  <a:gd name="connsiteX30" fmla="*/ 3629891 w 6442364"/>
                  <a:gd name="connsiteY30" fmla="*/ 4738254 h 6345382"/>
                  <a:gd name="connsiteX31" fmla="*/ 3629891 w 6442364"/>
                  <a:gd name="connsiteY31" fmla="*/ 4738254 h 6345382"/>
                  <a:gd name="connsiteX32" fmla="*/ 3629891 w 6442364"/>
                  <a:gd name="connsiteY32" fmla="*/ 4738254 h 6345382"/>
                  <a:gd name="connsiteX33" fmla="*/ 3671455 w 6442364"/>
                  <a:gd name="connsiteY33" fmla="*/ 4627418 h 6345382"/>
                  <a:gd name="connsiteX34" fmla="*/ 3823855 w 6442364"/>
                  <a:gd name="connsiteY34" fmla="*/ 4668982 h 6345382"/>
                  <a:gd name="connsiteX35" fmla="*/ 4031673 w 6442364"/>
                  <a:gd name="connsiteY35" fmla="*/ 4447309 h 6345382"/>
                  <a:gd name="connsiteX36" fmla="*/ 4017819 w 6442364"/>
                  <a:gd name="connsiteY36" fmla="*/ 4322618 h 6345382"/>
                  <a:gd name="connsiteX37" fmla="*/ 3893128 w 6442364"/>
                  <a:gd name="connsiteY37" fmla="*/ 4267200 h 6345382"/>
                  <a:gd name="connsiteX38" fmla="*/ 3768437 w 6442364"/>
                  <a:gd name="connsiteY38" fmla="*/ 4308763 h 6345382"/>
                  <a:gd name="connsiteX39" fmla="*/ 3629891 w 6442364"/>
                  <a:gd name="connsiteY39" fmla="*/ 4433454 h 6345382"/>
                  <a:gd name="connsiteX40" fmla="*/ 3616037 w 6442364"/>
                  <a:gd name="connsiteY40" fmla="*/ 4641273 h 6345382"/>
                  <a:gd name="connsiteX41" fmla="*/ 3491346 w 6442364"/>
                  <a:gd name="connsiteY41" fmla="*/ 4682836 h 6345382"/>
                  <a:gd name="connsiteX42" fmla="*/ 2438400 w 6442364"/>
                  <a:gd name="connsiteY42" fmla="*/ 5417127 h 6345382"/>
                  <a:gd name="connsiteX43" fmla="*/ 2355273 w 6442364"/>
                  <a:gd name="connsiteY43" fmla="*/ 5361709 h 6345382"/>
                  <a:gd name="connsiteX44" fmla="*/ 1939637 w 6442364"/>
                  <a:gd name="connsiteY44" fmla="*/ 5805054 h 6345382"/>
                  <a:gd name="connsiteX45" fmla="*/ 1759528 w 6442364"/>
                  <a:gd name="connsiteY45" fmla="*/ 5666509 h 6345382"/>
                  <a:gd name="connsiteX46" fmla="*/ 1593273 w 6442364"/>
                  <a:gd name="connsiteY46" fmla="*/ 5694218 h 6345382"/>
                  <a:gd name="connsiteX47" fmla="*/ 1233055 w 6442364"/>
                  <a:gd name="connsiteY47" fmla="*/ 6068291 h 6345382"/>
                  <a:gd name="connsiteX48" fmla="*/ 1011382 w 6442364"/>
                  <a:gd name="connsiteY48" fmla="*/ 6137563 h 6345382"/>
                  <a:gd name="connsiteX49" fmla="*/ 886691 w 6442364"/>
                  <a:gd name="connsiteY49" fmla="*/ 6109854 h 6345382"/>
                  <a:gd name="connsiteX50" fmla="*/ 678873 w 6442364"/>
                  <a:gd name="connsiteY50" fmla="*/ 6151418 h 6345382"/>
                  <a:gd name="connsiteX51" fmla="*/ 568037 w 6442364"/>
                  <a:gd name="connsiteY51" fmla="*/ 6248400 h 6345382"/>
                  <a:gd name="connsiteX52" fmla="*/ 443346 w 6442364"/>
                  <a:gd name="connsiteY52" fmla="*/ 6303818 h 6345382"/>
                  <a:gd name="connsiteX53" fmla="*/ 332510 w 6442364"/>
                  <a:gd name="connsiteY53" fmla="*/ 6345382 h 6345382"/>
                  <a:gd name="connsiteX54" fmla="*/ 180110 w 6442364"/>
                  <a:gd name="connsiteY54" fmla="*/ 6331527 h 6345382"/>
                  <a:gd name="connsiteX55" fmla="*/ 0 w 6442364"/>
                  <a:gd name="connsiteY55" fmla="*/ 5999018 h 6345382"/>
                  <a:gd name="connsiteX56" fmla="*/ 41564 w 6442364"/>
                  <a:gd name="connsiteY56" fmla="*/ 5791200 h 6345382"/>
                  <a:gd name="connsiteX57" fmla="*/ 83128 w 6442364"/>
                  <a:gd name="connsiteY57" fmla="*/ 5666509 h 6345382"/>
                  <a:gd name="connsiteX58" fmla="*/ 346364 w 6442364"/>
                  <a:gd name="connsiteY58" fmla="*/ 5375563 h 6345382"/>
                  <a:gd name="connsiteX59" fmla="*/ 443346 w 6442364"/>
                  <a:gd name="connsiteY59" fmla="*/ 5334000 h 6345382"/>
                  <a:gd name="connsiteX60" fmla="*/ 443346 w 6442364"/>
                  <a:gd name="connsiteY60" fmla="*/ 4862945 h 6345382"/>
                  <a:gd name="connsiteX61" fmla="*/ 249382 w 6442364"/>
                  <a:gd name="connsiteY61" fmla="*/ 4308763 h 6345382"/>
                  <a:gd name="connsiteX62" fmla="*/ 969819 w 6442364"/>
                  <a:gd name="connsiteY62" fmla="*/ 3768436 h 6345382"/>
                  <a:gd name="connsiteX63" fmla="*/ 1205346 w 6442364"/>
                  <a:gd name="connsiteY63" fmla="*/ 3865418 h 6345382"/>
                  <a:gd name="connsiteX64" fmla="*/ 1371600 w 6442364"/>
                  <a:gd name="connsiteY64" fmla="*/ 3768436 h 6345382"/>
                  <a:gd name="connsiteX65" fmla="*/ 1856510 w 6442364"/>
                  <a:gd name="connsiteY65" fmla="*/ 1524000 h 6345382"/>
                  <a:gd name="connsiteX66" fmla="*/ 1717964 w 6442364"/>
                  <a:gd name="connsiteY66" fmla="*/ 1205345 h 6345382"/>
                  <a:gd name="connsiteX67" fmla="*/ 1717964 w 6442364"/>
                  <a:gd name="connsiteY67" fmla="*/ 775854 h 6345382"/>
                  <a:gd name="connsiteX68" fmla="*/ 2092037 w 6442364"/>
                  <a:gd name="connsiteY68" fmla="*/ 290945 h 6345382"/>
                  <a:gd name="connsiteX69" fmla="*/ 2507673 w 6442364"/>
                  <a:gd name="connsiteY69" fmla="*/ 124691 h 63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442364" h="6345382">
                    <a:moveTo>
                      <a:pt x="2507673" y="124691"/>
                    </a:moveTo>
                    <a:lnTo>
                      <a:pt x="2757055" y="235527"/>
                    </a:lnTo>
                    <a:lnTo>
                      <a:pt x="2923310" y="318654"/>
                    </a:lnTo>
                    <a:lnTo>
                      <a:pt x="3075710" y="401782"/>
                    </a:lnTo>
                    <a:lnTo>
                      <a:pt x="3297382" y="429491"/>
                    </a:lnTo>
                    <a:lnTo>
                      <a:pt x="3560619" y="346363"/>
                    </a:lnTo>
                    <a:lnTo>
                      <a:pt x="3976255" y="277091"/>
                    </a:lnTo>
                    <a:lnTo>
                      <a:pt x="4045528" y="318654"/>
                    </a:lnTo>
                    <a:lnTo>
                      <a:pt x="4045528" y="318654"/>
                    </a:lnTo>
                    <a:lnTo>
                      <a:pt x="4281055" y="263236"/>
                    </a:lnTo>
                    <a:lnTo>
                      <a:pt x="4502728" y="180109"/>
                    </a:lnTo>
                    <a:lnTo>
                      <a:pt x="4655128" y="96982"/>
                    </a:lnTo>
                    <a:lnTo>
                      <a:pt x="5001491" y="124691"/>
                    </a:lnTo>
                    <a:lnTo>
                      <a:pt x="5320146" y="0"/>
                    </a:lnTo>
                    <a:lnTo>
                      <a:pt x="5638800" y="13854"/>
                    </a:lnTo>
                    <a:lnTo>
                      <a:pt x="5874328" y="207818"/>
                    </a:lnTo>
                    <a:lnTo>
                      <a:pt x="5846619" y="401782"/>
                    </a:lnTo>
                    <a:lnTo>
                      <a:pt x="5805055" y="595745"/>
                    </a:lnTo>
                    <a:lnTo>
                      <a:pt x="5846619" y="1039091"/>
                    </a:lnTo>
                    <a:lnTo>
                      <a:pt x="6386946" y="1801091"/>
                    </a:lnTo>
                    <a:lnTo>
                      <a:pt x="6442364" y="2008909"/>
                    </a:lnTo>
                    <a:lnTo>
                      <a:pt x="3796146" y="4959927"/>
                    </a:lnTo>
                    <a:lnTo>
                      <a:pt x="3796146" y="4959927"/>
                    </a:lnTo>
                    <a:lnTo>
                      <a:pt x="3671455" y="4932218"/>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71455" y="4627418"/>
                    </a:lnTo>
                    <a:lnTo>
                      <a:pt x="3823855" y="4668982"/>
                    </a:lnTo>
                    <a:lnTo>
                      <a:pt x="4031673" y="4447309"/>
                    </a:lnTo>
                    <a:lnTo>
                      <a:pt x="4017819" y="4322618"/>
                    </a:lnTo>
                    <a:lnTo>
                      <a:pt x="3893128" y="4267200"/>
                    </a:lnTo>
                    <a:lnTo>
                      <a:pt x="3768437" y="4308763"/>
                    </a:lnTo>
                    <a:lnTo>
                      <a:pt x="3629891" y="4433454"/>
                    </a:lnTo>
                    <a:lnTo>
                      <a:pt x="3616037" y="4641273"/>
                    </a:lnTo>
                    <a:lnTo>
                      <a:pt x="3491346" y="4682836"/>
                    </a:lnTo>
                    <a:lnTo>
                      <a:pt x="2438400" y="5417127"/>
                    </a:lnTo>
                    <a:lnTo>
                      <a:pt x="2355273" y="5361709"/>
                    </a:lnTo>
                    <a:lnTo>
                      <a:pt x="1939637" y="5805054"/>
                    </a:lnTo>
                    <a:lnTo>
                      <a:pt x="1759528" y="5666509"/>
                    </a:lnTo>
                    <a:lnTo>
                      <a:pt x="1593273" y="5694218"/>
                    </a:lnTo>
                    <a:lnTo>
                      <a:pt x="1233055" y="6068291"/>
                    </a:lnTo>
                    <a:lnTo>
                      <a:pt x="1011382" y="6137563"/>
                    </a:lnTo>
                    <a:lnTo>
                      <a:pt x="886691" y="6109854"/>
                    </a:lnTo>
                    <a:lnTo>
                      <a:pt x="678873" y="6151418"/>
                    </a:lnTo>
                    <a:lnTo>
                      <a:pt x="568037" y="6248400"/>
                    </a:lnTo>
                    <a:lnTo>
                      <a:pt x="443346" y="6303818"/>
                    </a:lnTo>
                    <a:lnTo>
                      <a:pt x="332510" y="6345382"/>
                    </a:lnTo>
                    <a:lnTo>
                      <a:pt x="180110" y="6331527"/>
                    </a:lnTo>
                    <a:lnTo>
                      <a:pt x="0" y="5999018"/>
                    </a:lnTo>
                    <a:lnTo>
                      <a:pt x="41564" y="5791200"/>
                    </a:lnTo>
                    <a:lnTo>
                      <a:pt x="83128" y="5666509"/>
                    </a:lnTo>
                    <a:lnTo>
                      <a:pt x="346364" y="5375563"/>
                    </a:lnTo>
                    <a:lnTo>
                      <a:pt x="443346" y="5334000"/>
                    </a:lnTo>
                    <a:lnTo>
                      <a:pt x="443346" y="4862945"/>
                    </a:lnTo>
                    <a:lnTo>
                      <a:pt x="249382" y="4308763"/>
                    </a:lnTo>
                    <a:lnTo>
                      <a:pt x="969819" y="3768436"/>
                    </a:lnTo>
                    <a:lnTo>
                      <a:pt x="1205346" y="3865418"/>
                    </a:lnTo>
                    <a:lnTo>
                      <a:pt x="1371600" y="3768436"/>
                    </a:lnTo>
                    <a:lnTo>
                      <a:pt x="1856510" y="1524000"/>
                    </a:lnTo>
                    <a:lnTo>
                      <a:pt x="1717964" y="1205345"/>
                    </a:lnTo>
                    <a:lnTo>
                      <a:pt x="1717964" y="775854"/>
                    </a:lnTo>
                    <a:lnTo>
                      <a:pt x="2092037" y="290945"/>
                    </a:lnTo>
                    <a:lnTo>
                      <a:pt x="2507673" y="124691"/>
                    </a:lnTo>
                    <a:close/>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99" name="Group 998">
              <a:extLst>
                <a:ext uri="{FF2B5EF4-FFF2-40B4-BE49-F238E27FC236}">
                  <a16:creationId xmlns:a16="http://schemas.microsoft.com/office/drawing/2014/main" id="{1576453F-D619-9745-8F27-B9F0CD9BC9E6}"/>
                </a:ext>
              </a:extLst>
            </p:cNvPr>
            <p:cNvGrpSpPr/>
            <p:nvPr/>
          </p:nvGrpSpPr>
          <p:grpSpPr>
            <a:xfrm>
              <a:off x="4884489" y="3578366"/>
              <a:ext cx="557679" cy="518026"/>
              <a:chOff x="556571" y="2127858"/>
              <a:chExt cx="908955" cy="975312"/>
            </a:xfrm>
          </p:grpSpPr>
          <p:sp>
            <p:nvSpPr>
              <p:cNvPr id="1036" name="TextBox 1035">
                <a:extLst>
                  <a:ext uri="{FF2B5EF4-FFF2-40B4-BE49-F238E27FC236}">
                    <a16:creationId xmlns:a16="http://schemas.microsoft.com/office/drawing/2014/main" id="{7DB0284B-F9A3-D04B-B339-69BCBA2E78F7}"/>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1037" name="TextBox 1036">
                <a:extLst>
                  <a:ext uri="{FF2B5EF4-FFF2-40B4-BE49-F238E27FC236}">
                    <a16:creationId xmlns:a16="http://schemas.microsoft.com/office/drawing/2014/main" id="{54CB6C65-D804-B24D-9D75-92F94A1A73AC}"/>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1038" name="TextBox 1037">
                <a:extLst>
                  <a:ext uri="{FF2B5EF4-FFF2-40B4-BE49-F238E27FC236}">
                    <a16:creationId xmlns:a16="http://schemas.microsoft.com/office/drawing/2014/main" id="{665E156D-9C31-B64E-9334-EFA40E37027E}"/>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1039" name="TextBox 1038">
                <a:extLst>
                  <a:ext uri="{FF2B5EF4-FFF2-40B4-BE49-F238E27FC236}">
                    <a16:creationId xmlns:a16="http://schemas.microsoft.com/office/drawing/2014/main" id="{0E3E7574-8AE1-3B48-BE6A-DA4025680569}"/>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nvGrpSpPr>
            <p:cNvPr id="1000" name="Group 999">
              <a:extLst>
                <a:ext uri="{FF2B5EF4-FFF2-40B4-BE49-F238E27FC236}">
                  <a16:creationId xmlns:a16="http://schemas.microsoft.com/office/drawing/2014/main" id="{0807B30F-44AC-7E46-87A4-953E0855DF8F}"/>
                </a:ext>
              </a:extLst>
            </p:cNvPr>
            <p:cNvGrpSpPr/>
            <p:nvPr/>
          </p:nvGrpSpPr>
          <p:grpSpPr>
            <a:xfrm>
              <a:off x="4998886" y="3548398"/>
              <a:ext cx="557679" cy="518026"/>
              <a:chOff x="556571" y="2127858"/>
              <a:chExt cx="908955" cy="975312"/>
            </a:xfrm>
          </p:grpSpPr>
          <p:sp>
            <p:nvSpPr>
              <p:cNvPr id="1032" name="TextBox 1031">
                <a:extLst>
                  <a:ext uri="{FF2B5EF4-FFF2-40B4-BE49-F238E27FC236}">
                    <a16:creationId xmlns:a16="http://schemas.microsoft.com/office/drawing/2014/main" id="{16ED5A50-62A8-C744-94F6-8D007A209DDB}"/>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1033" name="TextBox 1032">
                <a:extLst>
                  <a:ext uri="{FF2B5EF4-FFF2-40B4-BE49-F238E27FC236}">
                    <a16:creationId xmlns:a16="http://schemas.microsoft.com/office/drawing/2014/main" id="{E6A8FBBE-82FD-7E48-861B-20788B548802}"/>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1034" name="TextBox 1033">
                <a:extLst>
                  <a:ext uri="{FF2B5EF4-FFF2-40B4-BE49-F238E27FC236}">
                    <a16:creationId xmlns:a16="http://schemas.microsoft.com/office/drawing/2014/main" id="{C11D3262-15A0-1647-B924-E1F5916BC7EA}"/>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1035" name="TextBox 1034">
                <a:extLst>
                  <a:ext uri="{FF2B5EF4-FFF2-40B4-BE49-F238E27FC236}">
                    <a16:creationId xmlns:a16="http://schemas.microsoft.com/office/drawing/2014/main" id="{58034195-2A54-9A48-B6ED-89529FE1E46F}"/>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nvGrpSpPr>
            <p:cNvPr id="1001" name="Group 1000">
              <a:extLst>
                <a:ext uri="{FF2B5EF4-FFF2-40B4-BE49-F238E27FC236}">
                  <a16:creationId xmlns:a16="http://schemas.microsoft.com/office/drawing/2014/main" id="{7DDF4247-ECE1-C644-8F5E-834B6E7C92A9}"/>
                </a:ext>
              </a:extLst>
            </p:cNvPr>
            <p:cNvGrpSpPr/>
            <p:nvPr/>
          </p:nvGrpSpPr>
          <p:grpSpPr>
            <a:xfrm>
              <a:off x="5088264" y="3548083"/>
              <a:ext cx="557679" cy="518026"/>
              <a:chOff x="556571" y="2127858"/>
              <a:chExt cx="908955" cy="975312"/>
            </a:xfrm>
          </p:grpSpPr>
          <p:sp>
            <p:nvSpPr>
              <p:cNvPr id="1028" name="TextBox 1027">
                <a:extLst>
                  <a:ext uri="{FF2B5EF4-FFF2-40B4-BE49-F238E27FC236}">
                    <a16:creationId xmlns:a16="http://schemas.microsoft.com/office/drawing/2014/main" id="{81600329-432E-C647-A1E9-515DCBCA300B}"/>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1029" name="TextBox 1028">
                <a:extLst>
                  <a:ext uri="{FF2B5EF4-FFF2-40B4-BE49-F238E27FC236}">
                    <a16:creationId xmlns:a16="http://schemas.microsoft.com/office/drawing/2014/main" id="{599B9594-C15A-AA41-B78E-E1C6EDA2C2AD}"/>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1030" name="TextBox 1029">
                <a:extLst>
                  <a:ext uri="{FF2B5EF4-FFF2-40B4-BE49-F238E27FC236}">
                    <a16:creationId xmlns:a16="http://schemas.microsoft.com/office/drawing/2014/main" id="{525C451B-4F40-4B45-B2B9-445B872E9750}"/>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1031" name="TextBox 1030">
                <a:extLst>
                  <a:ext uri="{FF2B5EF4-FFF2-40B4-BE49-F238E27FC236}">
                    <a16:creationId xmlns:a16="http://schemas.microsoft.com/office/drawing/2014/main" id="{0C325BBC-B4FA-CB4F-80BD-73AAC26BCA94}"/>
                  </a:ext>
                </a:extLst>
              </p:cNvPr>
              <p:cNvSpPr txBox="1"/>
              <p:nvPr/>
            </p:nvSpPr>
            <p:spPr>
              <a:xfrm>
                <a:off x="988622" y="2377762"/>
                <a:ext cx="268022" cy="369332"/>
              </a:xfrm>
              <a:prstGeom prst="rect">
                <a:avLst/>
              </a:prstGeom>
              <a:noFill/>
            </p:spPr>
            <p:txBody>
              <a:bodyPr wrap="none" rtlCol="0">
                <a:spAutoFit/>
              </a:bodyPr>
              <a:lstStyle/>
              <a:p>
                <a:r>
                  <a:rPr lang="en-US" dirty="0">
                    <a:solidFill>
                      <a:srgbClr val="FF0000"/>
                    </a:solidFill>
                  </a:rPr>
                  <a:t>.</a:t>
                </a:r>
              </a:p>
            </p:txBody>
          </p:sp>
        </p:grpSp>
        <p:sp>
          <p:nvSpPr>
            <p:cNvPr id="1008" name="TextBox 1007">
              <a:extLst>
                <a:ext uri="{FF2B5EF4-FFF2-40B4-BE49-F238E27FC236}">
                  <a16:creationId xmlns:a16="http://schemas.microsoft.com/office/drawing/2014/main" id="{C71EAEB2-CD32-C54F-B8AA-4E63C439BD5A}"/>
                </a:ext>
              </a:extLst>
            </p:cNvPr>
            <p:cNvSpPr txBox="1"/>
            <p:nvPr/>
          </p:nvSpPr>
          <p:spPr>
            <a:xfrm>
              <a:off x="5225607" y="3822714"/>
              <a:ext cx="164442" cy="196166"/>
            </a:xfrm>
            <a:prstGeom prst="rect">
              <a:avLst/>
            </a:prstGeom>
            <a:noFill/>
          </p:spPr>
          <p:txBody>
            <a:bodyPr wrap="none" rtlCol="0">
              <a:spAutoFit/>
            </a:bodyPr>
            <a:lstStyle/>
            <a:p>
              <a:r>
                <a:rPr lang="en-US" dirty="0">
                  <a:solidFill>
                    <a:srgbClr val="FF0000"/>
                  </a:solidFill>
                </a:rPr>
                <a:t>.</a:t>
              </a:r>
            </a:p>
          </p:txBody>
        </p:sp>
        <p:sp>
          <p:nvSpPr>
            <p:cNvPr id="1009" name="TextBox 1008">
              <a:extLst>
                <a:ext uri="{FF2B5EF4-FFF2-40B4-BE49-F238E27FC236}">
                  <a16:creationId xmlns:a16="http://schemas.microsoft.com/office/drawing/2014/main" id="{C5CC7685-560D-5040-9692-271155ECF05E}"/>
                </a:ext>
              </a:extLst>
            </p:cNvPr>
            <p:cNvSpPr txBox="1"/>
            <p:nvPr/>
          </p:nvSpPr>
          <p:spPr>
            <a:xfrm>
              <a:off x="5258590" y="3817556"/>
              <a:ext cx="164442" cy="196166"/>
            </a:xfrm>
            <a:prstGeom prst="rect">
              <a:avLst/>
            </a:prstGeom>
            <a:noFill/>
          </p:spPr>
          <p:txBody>
            <a:bodyPr wrap="none" rtlCol="0">
              <a:spAutoFit/>
            </a:bodyPr>
            <a:lstStyle/>
            <a:p>
              <a:r>
                <a:rPr lang="en-US" dirty="0">
                  <a:solidFill>
                    <a:srgbClr val="FF0000"/>
                  </a:solidFill>
                </a:rPr>
                <a:t>.</a:t>
              </a:r>
            </a:p>
          </p:txBody>
        </p:sp>
        <p:sp>
          <p:nvSpPr>
            <p:cNvPr id="1012" name="TextBox 1011">
              <a:extLst>
                <a:ext uri="{FF2B5EF4-FFF2-40B4-BE49-F238E27FC236}">
                  <a16:creationId xmlns:a16="http://schemas.microsoft.com/office/drawing/2014/main" id="{C3B534FF-69C1-F645-BF7A-32A802666161}"/>
                </a:ext>
              </a:extLst>
            </p:cNvPr>
            <p:cNvSpPr txBox="1"/>
            <p:nvPr/>
          </p:nvSpPr>
          <p:spPr>
            <a:xfrm>
              <a:off x="5197409" y="3714340"/>
              <a:ext cx="164442" cy="196166"/>
            </a:xfrm>
            <a:prstGeom prst="rect">
              <a:avLst/>
            </a:prstGeom>
            <a:noFill/>
          </p:spPr>
          <p:txBody>
            <a:bodyPr wrap="none" rtlCol="0">
              <a:spAutoFit/>
            </a:bodyPr>
            <a:lstStyle/>
            <a:p>
              <a:r>
                <a:rPr lang="en-US" dirty="0">
                  <a:solidFill>
                    <a:srgbClr val="FF0000"/>
                  </a:solidFill>
                </a:rPr>
                <a:t>.</a:t>
              </a:r>
            </a:p>
          </p:txBody>
        </p:sp>
        <p:sp>
          <p:nvSpPr>
            <p:cNvPr id="1013" name="TextBox 1012">
              <a:extLst>
                <a:ext uri="{FF2B5EF4-FFF2-40B4-BE49-F238E27FC236}">
                  <a16:creationId xmlns:a16="http://schemas.microsoft.com/office/drawing/2014/main" id="{C9328774-13FD-7D48-9DB5-1706BC7D77C2}"/>
                </a:ext>
              </a:extLst>
            </p:cNvPr>
            <p:cNvSpPr txBox="1"/>
            <p:nvPr/>
          </p:nvSpPr>
          <p:spPr>
            <a:xfrm>
              <a:off x="5291740" y="3738682"/>
              <a:ext cx="164442" cy="196166"/>
            </a:xfrm>
            <a:prstGeom prst="rect">
              <a:avLst/>
            </a:prstGeom>
            <a:noFill/>
          </p:spPr>
          <p:txBody>
            <a:bodyPr wrap="none" rtlCol="0">
              <a:spAutoFit/>
            </a:bodyPr>
            <a:lstStyle/>
            <a:p>
              <a:r>
                <a:rPr lang="en-US" dirty="0">
                  <a:solidFill>
                    <a:srgbClr val="FF0000"/>
                  </a:solidFill>
                </a:rPr>
                <a:t>.</a:t>
              </a:r>
            </a:p>
          </p:txBody>
        </p:sp>
        <p:sp>
          <p:nvSpPr>
            <p:cNvPr id="1015" name="TextBox 1014">
              <a:extLst>
                <a:ext uri="{FF2B5EF4-FFF2-40B4-BE49-F238E27FC236}">
                  <a16:creationId xmlns:a16="http://schemas.microsoft.com/office/drawing/2014/main" id="{340D9F48-3A56-D046-A5E9-360AD87AFB82}"/>
                </a:ext>
              </a:extLst>
            </p:cNvPr>
            <p:cNvSpPr txBox="1"/>
            <p:nvPr/>
          </p:nvSpPr>
          <p:spPr>
            <a:xfrm>
              <a:off x="5272838" y="3785820"/>
              <a:ext cx="164442" cy="196166"/>
            </a:xfrm>
            <a:prstGeom prst="rect">
              <a:avLst/>
            </a:prstGeom>
            <a:noFill/>
          </p:spPr>
          <p:txBody>
            <a:bodyPr wrap="none" rtlCol="0">
              <a:spAutoFit/>
            </a:bodyPr>
            <a:lstStyle/>
            <a:p>
              <a:r>
                <a:rPr lang="en-US" dirty="0">
                  <a:solidFill>
                    <a:srgbClr val="FF0000"/>
                  </a:solidFill>
                </a:rPr>
                <a:t>.</a:t>
              </a:r>
            </a:p>
          </p:txBody>
        </p:sp>
        <p:sp>
          <p:nvSpPr>
            <p:cNvPr id="1018" name="TextBox 1017">
              <a:extLst>
                <a:ext uri="{FF2B5EF4-FFF2-40B4-BE49-F238E27FC236}">
                  <a16:creationId xmlns:a16="http://schemas.microsoft.com/office/drawing/2014/main" id="{6B534090-9931-074A-B4A6-4D6FB5840638}"/>
                </a:ext>
              </a:extLst>
            </p:cNvPr>
            <p:cNvSpPr txBox="1"/>
            <p:nvPr/>
          </p:nvSpPr>
          <p:spPr>
            <a:xfrm>
              <a:off x="5211657" y="3682603"/>
              <a:ext cx="164442" cy="196166"/>
            </a:xfrm>
            <a:prstGeom prst="rect">
              <a:avLst/>
            </a:prstGeom>
            <a:noFill/>
          </p:spPr>
          <p:txBody>
            <a:bodyPr wrap="none" rtlCol="0">
              <a:spAutoFit/>
            </a:bodyPr>
            <a:lstStyle/>
            <a:p>
              <a:r>
                <a:rPr lang="en-US" dirty="0">
                  <a:solidFill>
                    <a:srgbClr val="FF0000"/>
                  </a:solidFill>
                </a:rPr>
                <a:t>.</a:t>
              </a:r>
            </a:p>
          </p:txBody>
        </p:sp>
        <p:sp>
          <p:nvSpPr>
            <p:cNvPr id="1019" name="TextBox 1018">
              <a:extLst>
                <a:ext uri="{FF2B5EF4-FFF2-40B4-BE49-F238E27FC236}">
                  <a16:creationId xmlns:a16="http://schemas.microsoft.com/office/drawing/2014/main" id="{79D20625-22BA-9747-B155-638FDD2F9FC6}"/>
                </a:ext>
              </a:extLst>
            </p:cNvPr>
            <p:cNvSpPr txBox="1"/>
            <p:nvPr/>
          </p:nvSpPr>
          <p:spPr>
            <a:xfrm>
              <a:off x="5305988" y="3706946"/>
              <a:ext cx="164442" cy="196166"/>
            </a:xfrm>
            <a:prstGeom prst="rect">
              <a:avLst/>
            </a:prstGeom>
            <a:noFill/>
          </p:spPr>
          <p:txBody>
            <a:bodyPr wrap="none" rtlCol="0">
              <a:spAutoFit/>
            </a:bodyPr>
            <a:lstStyle/>
            <a:p>
              <a:r>
                <a:rPr lang="en-US" dirty="0">
                  <a:solidFill>
                    <a:srgbClr val="FF0000"/>
                  </a:solidFill>
                </a:rPr>
                <a:t>.</a:t>
              </a:r>
            </a:p>
          </p:txBody>
        </p:sp>
        <p:sp>
          <p:nvSpPr>
            <p:cNvPr id="1021" name="TextBox 1020">
              <a:extLst>
                <a:ext uri="{FF2B5EF4-FFF2-40B4-BE49-F238E27FC236}">
                  <a16:creationId xmlns:a16="http://schemas.microsoft.com/office/drawing/2014/main" id="{4FF6A071-9D20-EC43-8923-378F0518ED82}"/>
                </a:ext>
              </a:extLst>
            </p:cNvPr>
            <p:cNvSpPr txBox="1"/>
            <p:nvPr/>
          </p:nvSpPr>
          <p:spPr>
            <a:xfrm>
              <a:off x="5239964" y="3698296"/>
              <a:ext cx="164442" cy="196166"/>
            </a:xfrm>
            <a:prstGeom prst="rect">
              <a:avLst/>
            </a:prstGeom>
            <a:noFill/>
          </p:spPr>
          <p:txBody>
            <a:bodyPr wrap="none" rtlCol="0">
              <a:spAutoFit/>
            </a:bodyPr>
            <a:lstStyle/>
            <a:p>
              <a:r>
                <a:rPr lang="en-US" dirty="0">
                  <a:solidFill>
                    <a:srgbClr val="FF0000"/>
                  </a:solidFill>
                </a:rPr>
                <a:t>.</a:t>
              </a:r>
            </a:p>
          </p:txBody>
        </p:sp>
        <p:sp>
          <p:nvSpPr>
            <p:cNvPr id="1022" name="TextBox 1021">
              <a:extLst>
                <a:ext uri="{FF2B5EF4-FFF2-40B4-BE49-F238E27FC236}">
                  <a16:creationId xmlns:a16="http://schemas.microsoft.com/office/drawing/2014/main" id="{7656D1F4-1094-1F44-B9F7-491162C37B7B}"/>
                </a:ext>
              </a:extLst>
            </p:cNvPr>
            <p:cNvSpPr txBox="1"/>
            <p:nvPr/>
          </p:nvSpPr>
          <p:spPr>
            <a:xfrm>
              <a:off x="5195336" y="3623163"/>
              <a:ext cx="164442" cy="196166"/>
            </a:xfrm>
            <a:prstGeom prst="rect">
              <a:avLst/>
            </a:prstGeom>
            <a:noFill/>
          </p:spPr>
          <p:txBody>
            <a:bodyPr wrap="none" rtlCol="0">
              <a:spAutoFit/>
            </a:bodyPr>
            <a:lstStyle/>
            <a:p>
              <a:r>
                <a:rPr lang="en-US" dirty="0">
                  <a:solidFill>
                    <a:srgbClr val="FF0000"/>
                  </a:solidFill>
                </a:rPr>
                <a:t>.</a:t>
              </a:r>
            </a:p>
          </p:txBody>
        </p:sp>
        <p:sp>
          <p:nvSpPr>
            <p:cNvPr id="1023" name="TextBox 1022">
              <a:extLst>
                <a:ext uri="{FF2B5EF4-FFF2-40B4-BE49-F238E27FC236}">
                  <a16:creationId xmlns:a16="http://schemas.microsoft.com/office/drawing/2014/main" id="{672544DC-4891-2D43-9AFA-FF792347A7F0}"/>
                </a:ext>
              </a:extLst>
            </p:cNvPr>
            <p:cNvSpPr txBox="1"/>
            <p:nvPr/>
          </p:nvSpPr>
          <p:spPr>
            <a:xfrm>
              <a:off x="5389882" y="3638892"/>
              <a:ext cx="164442" cy="196166"/>
            </a:xfrm>
            <a:prstGeom prst="rect">
              <a:avLst/>
            </a:prstGeom>
            <a:noFill/>
          </p:spPr>
          <p:txBody>
            <a:bodyPr wrap="none" rtlCol="0">
              <a:spAutoFit/>
            </a:bodyPr>
            <a:lstStyle/>
            <a:p>
              <a:r>
                <a:rPr lang="en-US" dirty="0">
                  <a:solidFill>
                    <a:srgbClr val="FF0000"/>
                  </a:solidFill>
                </a:rPr>
                <a:t>.</a:t>
              </a:r>
            </a:p>
          </p:txBody>
        </p:sp>
        <p:sp>
          <p:nvSpPr>
            <p:cNvPr id="1024" name="TextBox 1023">
              <a:extLst>
                <a:ext uri="{FF2B5EF4-FFF2-40B4-BE49-F238E27FC236}">
                  <a16:creationId xmlns:a16="http://schemas.microsoft.com/office/drawing/2014/main" id="{1E5FBB5D-4DDC-D240-8422-23E92BDD4467}"/>
                </a:ext>
              </a:extLst>
            </p:cNvPr>
            <p:cNvSpPr txBox="1"/>
            <p:nvPr/>
          </p:nvSpPr>
          <p:spPr>
            <a:xfrm>
              <a:off x="5228486" y="3544289"/>
              <a:ext cx="164442" cy="196166"/>
            </a:xfrm>
            <a:prstGeom prst="rect">
              <a:avLst/>
            </a:prstGeom>
            <a:noFill/>
          </p:spPr>
          <p:txBody>
            <a:bodyPr wrap="none" rtlCol="0">
              <a:spAutoFit/>
            </a:bodyPr>
            <a:lstStyle/>
            <a:p>
              <a:r>
                <a:rPr lang="en-US" dirty="0">
                  <a:solidFill>
                    <a:srgbClr val="FF0000"/>
                  </a:solidFill>
                </a:rPr>
                <a:t>.</a:t>
              </a:r>
            </a:p>
          </p:txBody>
        </p:sp>
        <p:sp>
          <p:nvSpPr>
            <p:cNvPr id="1025" name="TextBox 1024">
              <a:extLst>
                <a:ext uri="{FF2B5EF4-FFF2-40B4-BE49-F238E27FC236}">
                  <a16:creationId xmlns:a16="http://schemas.microsoft.com/office/drawing/2014/main" id="{43E84D89-AB03-6A4D-B499-0FAE3B9D71E7}"/>
                </a:ext>
              </a:extLst>
            </p:cNvPr>
            <p:cNvSpPr txBox="1"/>
            <p:nvPr/>
          </p:nvSpPr>
          <p:spPr>
            <a:xfrm>
              <a:off x="5197409" y="3481218"/>
              <a:ext cx="164442" cy="196166"/>
            </a:xfrm>
            <a:prstGeom prst="rect">
              <a:avLst/>
            </a:prstGeom>
            <a:noFill/>
          </p:spPr>
          <p:txBody>
            <a:bodyPr wrap="none" rtlCol="0">
              <a:spAutoFit/>
            </a:bodyPr>
            <a:lstStyle/>
            <a:p>
              <a:r>
                <a:rPr lang="en-US" dirty="0">
                  <a:solidFill>
                    <a:srgbClr val="FF0000"/>
                  </a:solidFill>
                </a:rPr>
                <a:t>.</a:t>
              </a:r>
            </a:p>
          </p:txBody>
        </p:sp>
        <p:sp>
          <p:nvSpPr>
            <p:cNvPr id="1026" name="TextBox 1025">
              <a:extLst>
                <a:ext uri="{FF2B5EF4-FFF2-40B4-BE49-F238E27FC236}">
                  <a16:creationId xmlns:a16="http://schemas.microsoft.com/office/drawing/2014/main" id="{0B0CCBE7-98B6-864A-9CC8-02678D994F34}"/>
                </a:ext>
              </a:extLst>
            </p:cNvPr>
            <p:cNvSpPr txBox="1"/>
            <p:nvPr/>
          </p:nvSpPr>
          <p:spPr>
            <a:xfrm>
              <a:off x="5328701" y="3535676"/>
              <a:ext cx="164442" cy="196166"/>
            </a:xfrm>
            <a:prstGeom prst="rect">
              <a:avLst/>
            </a:prstGeom>
            <a:noFill/>
          </p:spPr>
          <p:txBody>
            <a:bodyPr wrap="none" rtlCol="0">
              <a:spAutoFit/>
            </a:bodyPr>
            <a:lstStyle/>
            <a:p>
              <a:r>
                <a:rPr lang="en-US" dirty="0">
                  <a:solidFill>
                    <a:srgbClr val="FF0000"/>
                  </a:solidFill>
                </a:rPr>
                <a:t>.</a:t>
              </a:r>
            </a:p>
          </p:txBody>
        </p:sp>
        <p:sp>
          <p:nvSpPr>
            <p:cNvPr id="1027" name="TextBox 1026">
              <a:extLst>
                <a:ext uri="{FF2B5EF4-FFF2-40B4-BE49-F238E27FC236}">
                  <a16:creationId xmlns:a16="http://schemas.microsoft.com/office/drawing/2014/main" id="{607E0893-BC7F-2246-9B1F-4049BA05DEDC}"/>
                </a:ext>
              </a:extLst>
            </p:cNvPr>
            <p:cNvSpPr txBox="1"/>
            <p:nvPr/>
          </p:nvSpPr>
          <p:spPr>
            <a:xfrm>
              <a:off x="5423032" y="3560019"/>
              <a:ext cx="164442" cy="196166"/>
            </a:xfrm>
            <a:prstGeom prst="rect">
              <a:avLst/>
            </a:prstGeom>
            <a:noFill/>
          </p:spPr>
          <p:txBody>
            <a:bodyPr wrap="none" rtlCol="0">
              <a:spAutoFit/>
            </a:bodyPr>
            <a:lstStyle/>
            <a:p>
              <a:r>
                <a:rPr lang="en-US" dirty="0">
                  <a:solidFill>
                    <a:srgbClr val="FF0000"/>
                  </a:solidFill>
                </a:rPr>
                <a:t>.</a:t>
              </a:r>
            </a:p>
          </p:txBody>
        </p:sp>
        <p:grpSp>
          <p:nvGrpSpPr>
            <p:cNvPr id="1043" name="Group 1042">
              <a:extLst>
                <a:ext uri="{FF2B5EF4-FFF2-40B4-BE49-F238E27FC236}">
                  <a16:creationId xmlns:a16="http://schemas.microsoft.com/office/drawing/2014/main" id="{F9921A37-E058-8643-BF4C-E3E0AE32952D}"/>
                </a:ext>
              </a:extLst>
            </p:cNvPr>
            <p:cNvGrpSpPr>
              <a:grpSpLocks noChangeAspect="1"/>
            </p:cNvGrpSpPr>
            <p:nvPr/>
          </p:nvGrpSpPr>
          <p:grpSpPr>
            <a:xfrm>
              <a:off x="5902034" y="3581383"/>
              <a:ext cx="863933" cy="653542"/>
              <a:chOff x="3866277" y="503508"/>
              <a:chExt cx="6644222" cy="6549438"/>
            </a:xfrm>
          </p:grpSpPr>
          <p:pic>
            <p:nvPicPr>
              <p:cNvPr id="1085" name="Picture 1084" descr="A picture containing text, map&#10;&#10;Description automatically generated">
                <a:extLst>
                  <a:ext uri="{FF2B5EF4-FFF2-40B4-BE49-F238E27FC236}">
                    <a16:creationId xmlns:a16="http://schemas.microsoft.com/office/drawing/2014/main" id="{07F6A022-F265-5C42-95B0-67E863B0162C}"/>
                  </a:ext>
                </a:extLst>
              </p:cNvPr>
              <p:cNvPicPr>
                <a:picLocks noChangeAspect="1"/>
              </p:cNvPicPr>
              <p:nvPr/>
            </p:nvPicPr>
            <p:blipFill>
              <a:blip r:embed="rId2"/>
              <a:stretch>
                <a:fillRect/>
              </a:stretch>
            </p:blipFill>
            <p:spPr>
              <a:xfrm>
                <a:off x="3931894" y="503508"/>
                <a:ext cx="6578605" cy="6400800"/>
              </a:xfrm>
              <a:prstGeom prst="rect">
                <a:avLst/>
              </a:prstGeom>
            </p:spPr>
          </p:pic>
          <p:sp>
            <p:nvSpPr>
              <p:cNvPr id="1086" name="Freeform 1085">
                <a:extLst>
                  <a:ext uri="{FF2B5EF4-FFF2-40B4-BE49-F238E27FC236}">
                    <a16:creationId xmlns:a16="http://schemas.microsoft.com/office/drawing/2014/main" id="{1D160247-3AF3-304D-AAF3-B866B1621C2F}"/>
                  </a:ext>
                </a:extLst>
              </p:cNvPr>
              <p:cNvSpPr/>
              <p:nvPr/>
            </p:nvSpPr>
            <p:spPr>
              <a:xfrm>
                <a:off x="3866277" y="707565"/>
                <a:ext cx="6442359" cy="6345381"/>
              </a:xfrm>
              <a:custGeom>
                <a:avLst/>
                <a:gdLst>
                  <a:gd name="connsiteX0" fmla="*/ 2507673 w 6442364"/>
                  <a:gd name="connsiteY0" fmla="*/ 124691 h 6345382"/>
                  <a:gd name="connsiteX1" fmla="*/ 2757055 w 6442364"/>
                  <a:gd name="connsiteY1" fmla="*/ 235527 h 6345382"/>
                  <a:gd name="connsiteX2" fmla="*/ 2923310 w 6442364"/>
                  <a:gd name="connsiteY2" fmla="*/ 318654 h 6345382"/>
                  <a:gd name="connsiteX3" fmla="*/ 3075710 w 6442364"/>
                  <a:gd name="connsiteY3" fmla="*/ 401782 h 6345382"/>
                  <a:gd name="connsiteX4" fmla="*/ 3297382 w 6442364"/>
                  <a:gd name="connsiteY4" fmla="*/ 429491 h 6345382"/>
                  <a:gd name="connsiteX5" fmla="*/ 3560619 w 6442364"/>
                  <a:gd name="connsiteY5" fmla="*/ 346363 h 6345382"/>
                  <a:gd name="connsiteX6" fmla="*/ 3976255 w 6442364"/>
                  <a:gd name="connsiteY6" fmla="*/ 277091 h 6345382"/>
                  <a:gd name="connsiteX7" fmla="*/ 4045528 w 6442364"/>
                  <a:gd name="connsiteY7" fmla="*/ 318654 h 6345382"/>
                  <a:gd name="connsiteX8" fmla="*/ 4045528 w 6442364"/>
                  <a:gd name="connsiteY8" fmla="*/ 318654 h 6345382"/>
                  <a:gd name="connsiteX9" fmla="*/ 4281055 w 6442364"/>
                  <a:gd name="connsiteY9" fmla="*/ 263236 h 6345382"/>
                  <a:gd name="connsiteX10" fmla="*/ 4502728 w 6442364"/>
                  <a:gd name="connsiteY10" fmla="*/ 180109 h 6345382"/>
                  <a:gd name="connsiteX11" fmla="*/ 4655128 w 6442364"/>
                  <a:gd name="connsiteY11" fmla="*/ 96982 h 6345382"/>
                  <a:gd name="connsiteX12" fmla="*/ 5001491 w 6442364"/>
                  <a:gd name="connsiteY12" fmla="*/ 124691 h 6345382"/>
                  <a:gd name="connsiteX13" fmla="*/ 5320146 w 6442364"/>
                  <a:gd name="connsiteY13" fmla="*/ 0 h 6345382"/>
                  <a:gd name="connsiteX14" fmla="*/ 5638800 w 6442364"/>
                  <a:gd name="connsiteY14" fmla="*/ 13854 h 6345382"/>
                  <a:gd name="connsiteX15" fmla="*/ 5874328 w 6442364"/>
                  <a:gd name="connsiteY15" fmla="*/ 207818 h 6345382"/>
                  <a:gd name="connsiteX16" fmla="*/ 5846619 w 6442364"/>
                  <a:gd name="connsiteY16" fmla="*/ 401782 h 6345382"/>
                  <a:gd name="connsiteX17" fmla="*/ 5805055 w 6442364"/>
                  <a:gd name="connsiteY17" fmla="*/ 595745 h 6345382"/>
                  <a:gd name="connsiteX18" fmla="*/ 5846619 w 6442364"/>
                  <a:gd name="connsiteY18" fmla="*/ 1039091 h 6345382"/>
                  <a:gd name="connsiteX19" fmla="*/ 6386946 w 6442364"/>
                  <a:gd name="connsiteY19" fmla="*/ 1801091 h 6345382"/>
                  <a:gd name="connsiteX20" fmla="*/ 6442364 w 6442364"/>
                  <a:gd name="connsiteY20" fmla="*/ 2008909 h 6345382"/>
                  <a:gd name="connsiteX21" fmla="*/ 3796146 w 6442364"/>
                  <a:gd name="connsiteY21" fmla="*/ 4959927 h 6345382"/>
                  <a:gd name="connsiteX22" fmla="*/ 3796146 w 6442364"/>
                  <a:gd name="connsiteY22" fmla="*/ 4959927 h 6345382"/>
                  <a:gd name="connsiteX23" fmla="*/ 3671455 w 6442364"/>
                  <a:gd name="connsiteY23" fmla="*/ 4932218 h 6345382"/>
                  <a:gd name="connsiteX24" fmla="*/ 3629891 w 6442364"/>
                  <a:gd name="connsiteY24" fmla="*/ 4738254 h 6345382"/>
                  <a:gd name="connsiteX25" fmla="*/ 3629891 w 6442364"/>
                  <a:gd name="connsiteY25" fmla="*/ 4738254 h 6345382"/>
                  <a:gd name="connsiteX26" fmla="*/ 3629891 w 6442364"/>
                  <a:gd name="connsiteY26" fmla="*/ 4738254 h 6345382"/>
                  <a:gd name="connsiteX27" fmla="*/ 3629891 w 6442364"/>
                  <a:gd name="connsiteY27" fmla="*/ 4738254 h 6345382"/>
                  <a:gd name="connsiteX28" fmla="*/ 3629891 w 6442364"/>
                  <a:gd name="connsiteY28" fmla="*/ 4738254 h 6345382"/>
                  <a:gd name="connsiteX29" fmla="*/ 3629891 w 6442364"/>
                  <a:gd name="connsiteY29" fmla="*/ 4738254 h 6345382"/>
                  <a:gd name="connsiteX30" fmla="*/ 3629891 w 6442364"/>
                  <a:gd name="connsiteY30" fmla="*/ 4738254 h 6345382"/>
                  <a:gd name="connsiteX31" fmla="*/ 3629891 w 6442364"/>
                  <a:gd name="connsiteY31" fmla="*/ 4738254 h 6345382"/>
                  <a:gd name="connsiteX32" fmla="*/ 3629891 w 6442364"/>
                  <a:gd name="connsiteY32" fmla="*/ 4738254 h 6345382"/>
                  <a:gd name="connsiteX33" fmla="*/ 3671455 w 6442364"/>
                  <a:gd name="connsiteY33" fmla="*/ 4627418 h 6345382"/>
                  <a:gd name="connsiteX34" fmla="*/ 3823855 w 6442364"/>
                  <a:gd name="connsiteY34" fmla="*/ 4668982 h 6345382"/>
                  <a:gd name="connsiteX35" fmla="*/ 4031673 w 6442364"/>
                  <a:gd name="connsiteY35" fmla="*/ 4447309 h 6345382"/>
                  <a:gd name="connsiteX36" fmla="*/ 4017819 w 6442364"/>
                  <a:gd name="connsiteY36" fmla="*/ 4322618 h 6345382"/>
                  <a:gd name="connsiteX37" fmla="*/ 3893128 w 6442364"/>
                  <a:gd name="connsiteY37" fmla="*/ 4267200 h 6345382"/>
                  <a:gd name="connsiteX38" fmla="*/ 3768437 w 6442364"/>
                  <a:gd name="connsiteY38" fmla="*/ 4308763 h 6345382"/>
                  <a:gd name="connsiteX39" fmla="*/ 3629891 w 6442364"/>
                  <a:gd name="connsiteY39" fmla="*/ 4433454 h 6345382"/>
                  <a:gd name="connsiteX40" fmla="*/ 3616037 w 6442364"/>
                  <a:gd name="connsiteY40" fmla="*/ 4641273 h 6345382"/>
                  <a:gd name="connsiteX41" fmla="*/ 3491346 w 6442364"/>
                  <a:gd name="connsiteY41" fmla="*/ 4682836 h 6345382"/>
                  <a:gd name="connsiteX42" fmla="*/ 2438400 w 6442364"/>
                  <a:gd name="connsiteY42" fmla="*/ 5417127 h 6345382"/>
                  <a:gd name="connsiteX43" fmla="*/ 2355273 w 6442364"/>
                  <a:gd name="connsiteY43" fmla="*/ 5361709 h 6345382"/>
                  <a:gd name="connsiteX44" fmla="*/ 1939637 w 6442364"/>
                  <a:gd name="connsiteY44" fmla="*/ 5805054 h 6345382"/>
                  <a:gd name="connsiteX45" fmla="*/ 1759528 w 6442364"/>
                  <a:gd name="connsiteY45" fmla="*/ 5666509 h 6345382"/>
                  <a:gd name="connsiteX46" fmla="*/ 1593273 w 6442364"/>
                  <a:gd name="connsiteY46" fmla="*/ 5694218 h 6345382"/>
                  <a:gd name="connsiteX47" fmla="*/ 1233055 w 6442364"/>
                  <a:gd name="connsiteY47" fmla="*/ 6068291 h 6345382"/>
                  <a:gd name="connsiteX48" fmla="*/ 1011382 w 6442364"/>
                  <a:gd name="connsiteY48" fmla="*/ 6137563 h 6345382"/>
                  <a:gd name="connsiteX49" fmla="*/ 886691 w 6442364"/>
                  <a:gd name="connsiteY49" fmla="*/ 6109854 h 6345382"/>
                  <a:gd name="connsiteX50" fmla="*/ 678873 w 6442364"/>
                  <a:gd name="connsiteY50" fmla="*/ 6151418 h 6345382"/>
                  <a:gd name="connsiteX51" fmla="*/ 568037 w 6442364"/>
                  <a:gd name="connsiteY51" fmla="*/ 6248400 h 6345382"/>
                  <a:gd name="connsiteX52" fmla="*/ 443346 w 6442364"/>
                  <a:gd name="connsiteY52" fmla="*/ 6303818 h 6345382"/>
                  <a:gd name="connsiteX53" fmla="*/ 332510 w 6442364"/>
                  <a:gd name="connsiteY53" fmla="*/ 6345382 h 6345382"/>
                  <a:gd name="connsiteX54" fmla="*/ 180110 w 6442364"/>
                  <a:gd name="connsiteY54" fmla="*/ 6331527 h 6345382"/>
                  <a:gd name="connsiteX55" fmla="*/ 0 w 6442364"/>
                  <a:gd name="connsiteY55" fmla="*/ 5999018 h 6345382"/>
                  <a:gd name="connsiteX56" fmla="*/ 41564 w 6442364"/>
                  <a:gd name="connsiteY56" fmla="*/ 5791200 h 6345382"/>
                  <a:gd name="connsiteX57" fmla="*/ 83128 w 6442364"/>
                  <a:gd name="connsiteY57" fmla="*/ 5666509 h 6345382"/>
                  <a:gd name="connsiteX58" fmla="*/ 346364 w 6442364"/>
                  <a:gd name="connsiteY58" fmla="*/ 5375563 h 6345382"/>
                  <a:gd name="connsiteX59" fmla="*/ 443346 w 6442364"/>
                  <a:gd name="connsiteY59" fmla="*/ 5334000 h 6345382"/>
                  <a:gd name="connsiteX60" fmla="*/ 443346 w 6442364"/>
                  <a:gd name="connsiteY60" fmla="*/ 4862945 h 6345382"/>
                  <a:gd name="connsiteX61" fmla="*/ 249382 w 6442364"/>
                  <a:gd name="connsiteY61" fmla="*/ 4308763 h 6345382"/>
                  <a:gd name="connsiteX62" fmla="*/ 969819 w 6442364"/>
                  <a:gd name="connsiteY62" fmla="*/ 3768436 h 6345382"/>
                  <a:gd name="connsiteX63" fmla="*/ 1205346 w 6442364"/>
                  <a:gd name="connsiteY63" fmla="*/ 3865418 h 6345382"/>
                  <a:gd name="connsiteX64" fmla="*/ 1371600 w 6442364"/>
                  <a:gd name="connsiteY64" fmla="*/ 3768436 h 6345382"/>
                  <a:gd name="connsiteX65" fmla="*/ 1856510 w 6442364"/>
                  <a:gd name="connsiteY65" fmla="*/ 1524000 h 6345382"/>
                  <a:gd name="connsiteX66" fmla="*/ 1717964 w 6442364"/>
                  <a:gd name="connsiteY66" fmla="*/ 1205345 h 6345382"/>
                  <a:gd name="connsiteX67" fmla="*/ 1717964 w 6442364"/>
                  <a:gd name="connsiteY67" fmla="*/ 775854 h 6345382"/>
                  <a:gd name="connsiteX68" fmla="*/ 2092037 w 6442364"/>
                  <a:gd name="connsiteY68" fmla="*/ 290945 h 6345382"/>
                  <a:gd name="connsiteX69" fmla="*/ 2507673 w 6442364"/>
                  <a:gd name="connsiteY69" fmla="*/ 124691 h 63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442364" h="6345382">
                    <a:moveTo>
                      <a:pt x="2507673" y="124691"/>
                    </a:moveTo>
                    <a:lnTo>
                      <a:pt x="2757055" y="235527"/>
                    </a:lnTo>
                    <a:lnTo>
                      <a:pt x="2923310" y="318654"/>
                    </a:lnTo>
                    <a:lnTo>
                      <a:pt x="3075710" y="401782"/>
                    </a:lnTo>
                    <a:lnTo>
                      <a:pt x="3297382" y="429491"/>
                    </a:lnTo>
                    <a:lnTo>
                      <a:pt x="3560619" y="346363"/>
                    </a:lnTo>
                    <a:lnTo>
                      <a:pt x="3976255" y="277091"/>
                    </a:lnTo>
                    <a:lnTo>
                      <a:pt x="4045528" y="318654"/>
                    </a:lnTo>
                    <a:lnTo>
                      <a:pt x="4045528" y="318654"/>
                    </a:lnTo>
                    <a:lnTo>
                      <a:pt x="4281055" y="263236"/>
                    </a:lnTo>
                    <a:lnTo>
                      <a:pt x="4502728" y="180109"/>
                    </a:lnTo>
                    <a:lnTo>
                      <a:pt x="4655128" y="96982"/>
                    </a:lnTo>
                    <a:lnTo>
                      <a:pt x="5001491" y="124691"/>
                    </a:lnTo>
                    <a:lnTo>
                      <a:pt x="5320146" y="0"/>
                    </a:lnTo>
                    <a:lnTo>
                      <a:pt x="5638800" y="13854"/>
                    </a:lnTo>
                    <a:lnTo>
                      <a:pt x="5874328" y="207818"/>
                    </a:lnTo>
                    <a:lnTo>
                      <a:pt x="5846619" y="401782"/>
                    </a:lnTo>
                    <a:lnTo>
                      <a:pt x="5805055" y="595745"/>
                    </a:lnTo>
                    <a:lnTo>
                      <a:pt x="5846619" y="1039091"/>
                    </a:lnTo>
                    <a:lnTo>
                      <a:pt x="6386946" y="1801091"/>
                    </a:lnTo>
                    <a:lnTo>
                      <a:pt x="6442364" y="2008909"/>
                    </a:lnTo>
                    <a:lnTo>
                      <a:pt x="3796146" y="4959927"/>
                    </a:lnTo>
                    <a:lnTo>
                      <a:pt x="3796146" y="4959927"/>
                    </a:lnTo>
                    <a:lnTo>
                      <a:pt x="3671455" y="4932218"/>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71455" y="4627418"/>
                    </a:lnTo>
                    <a:lnTo>
                      <a:pt x="3823855" y="4668982"/>
                    </a:lnTo>
                    <a:lnTo>
                      <a:pt x="4031673" y="4447309"/>
                    </a:lnTo>
                    <a:lnTo>
                      <a:pt x="4017819" y="4322618"/>
                    </a:lnTo>
                    <a:lnTo>
                      <a:pt x="3893128" y="4267200"/>
                    </a:lnTo>
                    <a:lnTo>
                      <a:pt x="3768437" y="4308763"/>
                    </a:lnTo>
                    <a:lnTo>
                      <a:pt x="3629891" y="4433454"/>
                    </a:lnTo>
                    <a:lnTo>
                      <a:pt x="3616037" y="4641273"/>
                    </a:lnTo>
                    <a:lnTo>
                      <a:pt x="3491346" y="4682836"/>
                    </a:lnTo>
                    <a:lnTo>
                      <a:pt x="2438400" y="5417127"/>
                    </a:lnTo>
                    <a:lnTo>
                      <a:pt x="2355273" y="5361709"/>
                    </a:lnTo>
                    <a:lnTo>
                      <a:pt x="1939637" y="5805054"/>
                    </a:lnTo>
                    <a:lnTo>
                      <a:pt x="1759528" y="5666509"/>
                    </a:lnTo>
                    <a:lnTo>
                      <a:pt x="1593273" y="5694218"/>
                    </a:lnTo>
                    <a:lnTo>
                      <a:pt x="1233055" y="6068291"/>
                    </a:lnTo>
                    <a:lnTo>
                      <a:pt x="1011382" y="6137563"/>
                    </a:lnTo>
                    <a:lnTo>
                      <a:pt x="886691" y="6109854"/>
                    </a:lnTo>
                    <a:lnTo>
                      <a:pt x="678873" y="6151418"/>
                    </a:lnTo>
                    <a:lnTo>
                      <a:pt x="568037" y="6248400"/>
                    </a:lnTo>
                    <a:lnTo>
                      <a:pt x="443346" y="6303818"/>
                    </a:lnTo>
                    <a:lnTo>
                      <a:pt x="332510" y="6345382"/>
                    </a:lnTo>
                    <a:lnTo>
                      <a:pt x="180110" y="6331527"/>
                    </a:lnTo>
                    <a:lnTo>
                      <a:pt x="0" y="5999018"/>
                    </a:lnTo>
                    <a:lnTo>
                      <a:pt x="41564" y="5791200"/>
                    </a:lnTo>
                    <a:lnTo>
                      <a:pt x="83128" y="5666509"/>
                    </a:lnTo>
                    <a:lnTo>
                      <a:pt x="346364" y="5375563"/>
                    </a:lnTo>
                    <a:lnTo>
                      <a:pt x="443346" y="5334000"/>
                    </a:lnTo>
                    <a:lnTo>
                      <a:pt x="443346" y="4862945"/>
                    </a:lnTo>
                    <a:lnTo>
                      <a:pt x="249382" y="4308763"/>
                    </a:lnTo>
                    <a:lnTo>
                      <a:pt x="969819" y="3768436"/>
                    </a:lnTo>
                    <a:lnTo>
                      <a:pt x="1205346" y="3865418"/>
                    </a:lnTo>
                    <a:lnTo>
                      <a:pt x="1371600" y="3768436"/>
                    </a:lnTo>
                    <a:lnTo>
                      <a:pt x="1856510" y="1524000"/>
                    </a:lnTo>
                    <a:lnTo>
                      <a:pt x="1717964" y="1205345"/>
                    </a:lnTo>
                    <a:lnTo>
                      <a:pt x="1717964" y="775854"/>
                    </a:lnTo>
                    <a:lnTo>
                      <a:pt x="2092037" y="290945"/>
                    </a:lnTo>
                    <a:lnTo>
                      <a:pt x="2507673" y="124691"/>
                    </a:lnTo>
                    <a:close/>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4" name="Group 1043">
              <a:extLst>
                <a:ext uri="{FF2B5EF4-FFF2-40B4-BE49-F238E27FC236}">
                  <a16:creationId xmlns:a16="http://schemas.microsoft.com/office/drawing/2014/main" id="{DAC27621-67FA-3341-B1CA-0C1A5EC671E7}"/>
                </a:ext>
              </a:extLst>
            </p:cNvPr>
            <p:cNvGrpSpPr/>
            <p:nvPr/>
          </p:nvGrpSpPr>
          <p:grpSpPr>
            <a:xfrm>
              <a:off x="5825228" y="3578366"/>
              <a:ext cx="557679" cy="518026"/>
              <a:chOff x="556571" y="2127858"/>
              <a:chExt cx="908955" cy="975312"/>
            </a:xfrm>
          </p:grpSpPr>
          <p:sp>
            <p:nvSpPr>
              <p:cNvPr id="1081" name="TextBox 1080">
                <a:extLst>
                  <a:ext uri="{FF2B5EF4-FFF2-40B4-BE49-F238E27FC236}">
                    <a16:creationId xmlns:a16="http://schemas.microsoft.com/office/drawing/2014/main" id="{A5B7B361-F860-5D4E-8C16-CA3FD2FD570D}"/>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1082" name="TextBox 1081">
                <a:extLst>
                  <a:ext uri="{FF2B5EF4-FFF2-40B4-BE49-F238E27FC236}">
                    <a16:creationId xmlns:a16="http://schemas.microsoft.com/office/drawing/2014/main" id="{9DB0F726-4C41-4D4B-8259-E4BD0D31E129}"/>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1083" name="TextBox 1082">
                <a:extLst>
                  <a:ext uri="{FF2B5EF4-FFF2-40B4-BE49-F238E27FC236}">
                    <a16:creationId xmlns:a16="http://schemas.microsoft.com/office/drawing/2014/main" id="{1DE6FC73-A29B-964F-BB94-3250F9EC1E39}"/>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1084" name="TextBox 1083">
                <a:extLst>
                  <a:ext uri="{FF2B5EF4-FFF2-40B4-BE49-F238E27FC236}">
                    <a16:creationId xmlns:a16="http://schemas.microsoft.com/office/drawing/2014/main" id="{1CC294C4-3F0D-AE49-AEB1-FD41F58A4049}"/>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nvGrpSpPr>
            <p:cNvPr id="1045" name="Group 1044">
              <a:extLst>
                <a:ext uri="{FF2B5EF4-FFF2-40B4-BE49-F238E27FC236}">
                  <a16:creationId xmlns:a16="http://schemas.microsoft.com/office/drawing/2014/main" id="{B8447D09-B044-874C-B5C8-E6BFB750AB74}"/>
                </a:ext>
              </a:extLst>
            </p:cNvPr>
            <p:cNvGrpSpPr/>
            <p:nvPr/>
          </p:nvGrpSpPr>
          <p:grpSpPr>
            <a:xfrm>
              <a:off x="5939625" y="3548398"/>
              <a:ext cx="557679" cy="518026"/>
              <a:chOff x="556571" y="2127858"/>
              <a:chExt cx="908955" cy="975312"/>
            </a:xfrm>
          </p:grpSpPr>
          <p:sp>
            <p:nvSpPr>
              <p:cNvPr id="1077" name="TextBox 1076">
                <a:extLst>
                  <a:ext uri="{FF2B5EF4-FFF2-40B4-BE49-F238E27FC236}">
                    <a16:creationId xmlns:a16="http://schemas.microsoft.com/office/drawing/2014/main" id="{9146885A-EE51-9142-B416-D23E2119BE6A}"/>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1078" name="TextBox 1077">
                <a:extLst>
                  <a:ext uri="{FF2B5EF4-FFF2-40B4-BE49-F238E27FC236}">
                    <a16:creationId xmlns:a16="http://schemas.microsoft.com/office/drawing/2014/main" id="{F8C4E11C-EEF2-224B-9BAE-30CE6A959146}"/>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1079" name="TextBox 1078">
                <a:extLst>
                  <a:ext uri="{FF2B5EF4-FFF2-40B4-BE49-F238E27FC236}">
                    <a16:creationId xmlns:a16="http://schemas.microsoft.com/office/drawing/2014/main" id="{D43BC3FA-3C28-D646-B948-FBF90FFAE6F3}"/>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1080" name="TextBox 1079">
                <a:extLst>
                  <a:ext uri="{FF2B5EF4-FFF2-40B4-BE49-F238E27FC236}">
                    <a16:creationId xmlns:a16="http://schemas.microsoft.com/office/drawing/2014/main" id="{46DFB720-66F5-814F-81AE-6C65C28634F3}"/>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nvGrpSpPr>
            <p:cNvPr id="1046" name="Group 1045">
              <a:extLst>
                <a:ext uri="{FF2B5EF4-FFF2-40B4-BE49-F238E27FC236}">
                  <a16:creationId xmlns:a16="http://schemas.microsoft.com/office/drawing/2014/main" id="{F97467B6-8947-5742-AEAE-9E9DFC9C4A29}"/>
                </a:ext>
              </a:extLst>
            </p:cNvPr>
            <p:cNvGrpSpPr/>
            <p:nvPr/>
          </p:nvGrpSpPr>
          <p:grpSpPr>
            <a:xfrm>
              <a:off x="6029003" y="3548083"/>
              <a:ext cx="557679" cy="518026"/>
              <a:chOff x="556571" y="2127858"/>
              <a:chExt cx="908955" cy="975312"/>
            </a:xfrm>
          </p:grpSpPr>
          <p:sp>
            <p:nvSpPr>
              <p:cNvPr id="1073" name="TextBox 1072">
                <a:extLst>
                  <a:ext uri="{FF2B5EF4-FFF2-40B4-BE49-F238E27FC236}">
                    <a16:creationId xmlns:a16="http://schemas.microsoft.com/office/drawing/2014/main" id="{FA5B58C9-FB72-4E48-AD78-61941615581E}"/>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1074" name="TextBox 1073">
                <a:extLst>
                  <a:ext uri="{FF2B5EF4-FFF2-40B4-BE49-F238E27FC236}">
                    <a16:creationId xmlns:a16="http://schemas.microsoft.com/office/drawing/2014/main" id="{C9A39834-C85D-3546-8268-A733C16A6ADA}"/>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1075" name="TextBox 1074">
                <a:extLst>
                  <a:ext uri="{FF2B5EF4-FFF2-40B4-BE49-F238E27FC236}">
                    <a16:creationId xmlns:a16="http://schemas.microsoft.com/office/drawing/2014/main" id="{A39969AB-5AA0-544A-B0EB-55813CA0E8E1}"/>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1076" name="TextBox 1075">
                <a:extLst>
                  <a:ext uri="{FF2B5EF4-FFF2-40B4-BE49-F238E27FC236}">
                    <a16:creationId xmlns:a16="http://schemas.microsoft.com/office/drawing/2014/main" id="{13DE2B80-3985-8545-A08D-D3AC5E13F06B}"/>
                  </a:ext>
                </a:extLst>
              </p:cNvPr>
              <p:cNvSpPr txBox="1"/>
              <p:nvPr/>
            </p:nvSpPr>
            <p:spPr>
              <a:xfrm>
                <a:off x="988622" y="2377762"/>
                <a:ext cx="268022" cy="369332"/>
              </a:xfrm>
              <a:prstGeom prst="rect">
                <a:avLst/>
              </a:prstGeom>
              <a:noFill/>
            </p:spPr>
            <p:txBody>
              <a:bodyPr wrap="none" rtlCol="0">
                <a:spAutoFit/>
              </a:bodyPr>
              <a:lstStyle/>
              <a:p>
                <a:r>
                  <a:rPr lang="en-US" dirty="0">
                    <a:solidFill>
                      <a:srgbClr val="FF0000"/>
                    </a:solidFill>
                  </a:rPr>
                  <a:t>.</a:t>
                </a:r>
              </a:p>
            </p:txBody>
          </p:sp>
        </p:grpSp>
        <p:sp>
          <p:nvSpPr>
            <p:cNvPr id="1047" name="TextBox 1046">
              <a:extLst>
                <a:ext uri="{FF2B5EF4-FFF2-40B4-BE49-F238E27FC236}">
                  <a16:creationId xmlns:a16="http://schemas.microsoft.com/office/drawing/2014/main" id="{556668CE-41B9-C444-9C5A-676E9940F1EE}"/>
                </a:ext>
              </a:extLst>
            </p:cNvPr>
            <p:cNvSpPr txBox="1"/>
            <p:nvPr/>
          </p:nvSpPr>
          <p:spPr>
            <a:xfrm>
              <a:off x="5931669" y="3807411"/>
              <a:ext cx="164442" cy="196166"/>
            </a:xfrm>
            <a:prstGeom prst="rect">
              <a:avLst/>
            </a:prstGeom>
            <a:noFill/>
          </p:spPr>
          <p:txBody>
            <a:bodyPr wrap="none" rtlCol="0">
              <a:spAutoFit/>
            </a:bodyPr>
            <a:lstStyle/>
            <a:p>
              <a:r>
                <a:rPr lang="en-US" dirty="0">
                  <a:solidFill>
                    <a:srgbClr val="FF0000"/>
                  </a:solidFill>
                </a:rPr>
                <a:t>.</a:t>
              </a:r>
            </a:p>
          </p:txBody>
        </p:sp>
        <p:sp>
          <p:nvSpPr>
            <p:cNvPr id="1050" name="TextBox 1049">
              <a:extLst>
                <a:ext uri="{FF2B5EF4-FFF2-40B4-BE49-F238E27FC236}">
                  <a16:creationId xmlns:a16="http://schemas.microsoft.com/office/drawing/2014/main" id="{B9C1AAC9-DAB4-B847-B4B2-71E289FBDEC1}"/>
                </a:ext>
              </a:extLst>
            </p:cNvPr>
            <p:cNvSpPr txBox="1"/>
            <p:nvPr/>
          </p:nvSpPr>
          <p:spPr>
            <a:xfrm>
              <a:off x="5973706" y="3738756"/>
              <a:ext cx="164442" cy="196166"/>
            </a:xfrm>
            <a:prstGeom prst="rect">
              <a:avLst/>
            </a:prstGeom>
            <a:noFill/>
          </p:spPr>
          <p:txBody>
            <a:bodyPr wrap="none" rtlCol="0">
              <a:spAutoFit/>
            </a:bodyPr>
            <a:lstStyle/>
            <a:p>
              <a:r>
                <a:rPr lang="en-US" dirty="0">
                  <a:solidFill>
                    <a:srgbClr val="FF0000"/>
                  </a:solidFill>
                </a:rPr>
                <a:t>.</a:t>
              </a:r>
            </a:p>
          </p:txBody>
        </p:sp>
        <p:grpSp>
          <p:nvGrpSpPr>
            <p:cNvPr id="1088" name="Group 1087">
              <a:extLst>
                <a:ext uri="{FF2B5EF4-FFF2-40B4-BE49-F238E27FC236}">
                  <a16:creationId xmlns:a16="http://schemas.microsoft.com/office/drawing/2014/main" id="{A8DFEF3C-D140-6A4D-9CDB-8BEEF3AC163B}"/>
                </a:ext>
              </a:extLst>
            </p:cNvPr>
            <p:cNvGrpSpPr>
              <a:grpSpLocks noChangeAspect="1"/>
            </p:cNvGrpSpPr>
            <p:nvPr/>
          </p:nvGrpSpPr>
          <p:grpSpPr>
            <a:xfrm>
              <a:off x="6831674" y="3581383"/>
              <a:ext cx="863933" cy="653542"/>
              <a:chOff x="3866277" y="503508"/>
              <a:chExt cx="6644222" cy="6549438"/>
            </a:xfrm>
          </p:grpSpPr>
          <p:pic>
            <p:nvPicPr>
              <p:cNvPr id="1130" name="Picture 1129" descr="A picture containing text, map&#10;&#10;Description automatically generated">
                <a:extLst>
                  <a:ext uri="{FF2B5EF4-FFF2-40B4-BE49-F238E27FC236}">
                    <a16:creationId xmlns:a16="http://schemas.microsoft.com/office/drawing/2014/main" id="{A7AB08D8-5B92-0840-B145-1EF795389CE3}"/>
                  </a:ext>
                </a:extLst>
              </p:cNvPr>
              <p:cNvPicPr>
                <a:picLocks noChangeAspect="1"/>
              </p:cNvPicPr>
              <p:nvPr/>
            </p:nvPicPr>
            <p:blipFill>
              <a:blip r:embed="rId2"/>
              <a:stretch>
                <a:fillRect/>
              </a:stretch>
            </p:blipFill>
            <p:spPr>
              <a:xfrm>
                <a:off x="3931894" y="503508"/>
                <a:ext cx="6578605" cy="6400800"/>
              </a:xfrm>
              <a:prstGeom prst="rect">
                <a:avLst/>
              </a:prstGeom>
            </p:spPr>
          </p:pic>
          <p:sp>
            <p:nvSpPr>
              <p:cNvPr id="1131" name="Freeform 1130">
                <a:extLst>
                  <a:ext uri="{FF2B5EF4-FFF2-40B4-BE49-F238E27FC236}">
                    <a16:creationId xmlns:a16="http://schemas.microsoft.com/office/drawing/2014/main" id="{54074CF3-3DDE-8B43-89B8-71569AF451F1}"/>
                  </a:ext>
                </a:extLst>
              </p:cNvPr>
              <p:cNvSpPr/>
              <p:nvPr/>
            </p:nvSpPr>
            <p:spPr>
              <a:xfrm>
                <a:off x="3866277" y="707565"/>
                <a:ext cx="6442359" cy="6345381"/>
              </a:xfrm>
              <a:custGeom>
                <a:avLst/>
                <a:gdLst>
                  <a:gd name="connsiteX0" fmla="*/ 2507673 w 6442364"/>
                  <a:gd name="connsiteY0" fmla="*/ 124691 h 6345382"/>
                  <a:gd name="connsiteX1" fmla="*/ 2757055 w 6442364"/>
                  <a:gd name="connsiteY1" fmla="*/ 235527 h 6345382"/>
                  <a:gd name="connsiteX2" fmla="*/ 2923310 w 6442364"/>
                  <a:gd name="connsiteY2" fmla="*/ 318654 h 6345382"/>
                  <a:gd name="connsiteX3" fmla="*/ 3075710 w 6442364"/>
                  <a:gd name="connsiteY3" fmla="*/ 401782 h 6345382"/>
                  <a:gd name="connsiteX4" fmla="*/ 3297382 w 6442364"/>
                  <a:gd name="connsiteY4" fmla="*/ 429491 h 6345382"/>
                  <a:gd name="connsiteX5" fmla="*/ 3560619 w 6442364"/>
                  <a:gd name="connsiteY5" fmla="*/ 346363 h 6345382"/>
                  <a:gd name="connsiteX6" fmla="*/ 3976255 w 6442364"/>
                  <a:gd name="connsiteY6" fmla="*/ 277091 h 6345382"/>
                  <a:gd name="connsiteX7" fmla="*/ 4045528 w 6442364"/>
                  <a:gd name="connsiteY7" fmla="*/ 318654 h 6345382"/>
                  <a:gd name="connsiteX8" fmla="*/ 4045528 w 6442364"/>
                  <a:gd name="connsiteY8" fmla="*/ 318654 h 6345382"/>
                  <a:gd name="connsiteX9" fmla="*/ 4281055 w 6442364"/>
                  <a:gd name="connsiteY9" fmla="*/ 263236 h 6345382"/>
                  <a:gd name="connsiteX10" fmla="*/ 4502728 w 6442364"/>
                  <a:gd name="connsiteY10" fmla="*/ 180109 h 6345382"/>
                  <a:gd name="connsiteX11" fmla="*/ 4655128 w 6442364"/>
                  <a:gd name="connsiteY11" fmla="*/ 96982 h 6345382"/>
                  <a:gd name="connsiteX12" fmla="*/ 5001491 w 6442364"/>
                  <a:gd name="connsiteY12" fmla="*/ 124691 h 6345382"/>
                  <a:gd name="connsiteX13" fmla="*/ 5320146 w 6442364"/>
                  <a:gd name="connsiteY13" fmla="*/ 0 h 6345382"/>
                  <a:gd name="connsiteX14" fmla="*/ 5638800 w 6442364"/>
                  <a:gd name="connsiteY14" fmla="*/ 13854 h 6345382"/>
                  <a:gd name="connsiteX15" fmla="*/ 5874328 w 6442364"/>
                  <a:gd name="connsiteY15" fmla="*/ 207818 h 6345382"/>
                  <a:gd name="connsiteX16" fmla="*/ 5846619 w 6442364"/>
                  <a:gd name="connsiteY16" fmla="*/ 401782 h 6345382"/>
                  <a:gd name="connsiteX17" fmla="*/ 5805055 w 6442364"/>
                  <a:gd name="connsiteY17" fmla="*/ 595745 h 6345382"/>
                  <a:gd name="connsiteX18" fmla="*/ 5846619 w 6442364"/>
                  <a:gd name="connsiteY18" fmla="*/ 1039091 h 6345382"/>
                  <a:gd name="connsiteX19" fmla="*/ 6386946 w 6442364"/>
                  <a:gd name="connsiteY19" fmla="*/ 1801091 h 6345382"/>
                  <a:gd name="connsiteX20" fmla="*/ 6442364 w 6442364"/>
                  <a:gd name="connsiteY20" fmla="*/ 2008909 h 6345382"/>
                  <a:gd name="connsiteX21" fmla="*/ 3796146 w 6442364"/>
                  <a:gd name="connsiteY21" fmla="*/ 4959927 h 6345382"/>
                  <a:gd name="connsiteX22" fmla="*/ 3796146 w 6442364"/>
                  <a:gd name="connsiteY22" fmla="*/ 4959927 h 6345382"/>
                  <a:gd name="connsiteX23" fmla="*/ 3671455 w 6442364"/>
                  <a:gd name="connsiteY23" fmla="*/ 4932218 h 6345382"/>
                  <a:gd name="connsiteX24" fmla="*/ 3629891 w 6442364"/>
                  <a:gd name="connsiteY24" fmla="*/ 4738254 h 6345382"/>
                  <a:gd name="connsiteX25" fmla="*/ 3629891 w 6442364"/>
                  <a:gd name="connsiteY25" fmla="*/ 4738254 h 6345382"/>
                  <a:gd name="connsiteX26" fmla="*/ 3629891 w 6442364"/>
                  <a:gd name="connsiteY26" fmla="*/ 4738254 h 6345382"/>
                  <a:gd name="connsiteX27" fmla="*/ 3629891 w 6442364"/>
                  <a:gd name="connsiteY27" fmla="*/ 4738254 h 6345382"/>
                  <a:gd name="connsiteX28" fmla="*/ 3629891 w 6442364"/>
                  <a:gd name="connsiteY28" fmla="*/ 4738254 h 6345382"/>
                  <a:gd name="connsiteX29" fmla="*/ 3629891 w 6442364"/>
                  <a:gd name="connsiteY29" fmla="*/ 4738254 h 6345382"/>
                  <a:gd name="connsiteX30" fmla="*/ 3629891 w 6442364"/>
                  <a:gd name="connsiteY30" fmla="*/ 4738254 h 6345382"/>
                  <a:gd name="connsiteX31" fmla="*/ 3629891 w 6442364"/>
                  <a:gd name="connsiteY31" fmla="*/ 4738254 h 6345382"/>
                  <a:gd name="connsiteX32" fmla="*/ 3629891 w 6442364"/>
                  <a:gd name="connsiteY32" fmla="*/ 4738254 h 6345382"/>
                  <a:gd name="connsiteX33" fmla="*/ 3671455 w 6442364"/>
                  <a:gd name="connsiteY33" fmla="*/ 4627418 h 6345382"/>
                  <a:gd name="connsiteX34" fmla="*/ 3823855 w 6442364"/>
                  <a:gd name="connsiteY34" fmla="*/ 4668982 h 6345382"/>
                  <a:gd name="connsiteX35" fmla="*/ 4031673 w 6442364"/>
                  <a:gd name="connsiteY35" fmla="*/ 4447309 h 6345382"/>
                  <a:gd name="connsiteX36" fmla="*/ 4017819 w 6442364"/>
                  <a:gd name="connsiteY36" fmla="*/ 4322618 h 6345382"/>
                  <a:gd name="connsiteX37" fmla="*/ 3893128 w 6442364"/>
                  <a:gd name="connsiteY37" fmla="*/ 4267200 h 6345382"/>
                  <a:gd name="connsiteX38" fmla="*/ 3768437 w 6442364"/>
                  <a:gd name="connsiteY38" fmla="*/ 4308763 h 6345382"/>
                  <a:gd name="connsiteX39" fmla="*/ 3629891 w 6442364"/>
                  <a:gd name="connsiteY39" fmla="*/ 4433454 h 6345382"/>
                  <a:gd name="connsiteX40" fmla="*/ 3616037 w 6442364"/>
                  <a:gd name="connsiteY40" fmla="*/ 4641273 h 6345382"/>
                  <a:gd name="connsiteX41" fmla="*/ 3491346 w 6442364"/>
                  <a:gd name="connsiteY41" fmla="*/ 4682836 h 6345382"/>
                  <a:gd name="connsiteX42" fmla="*/ 2438400 w 6442364"/>
                  <a:gd name="connsiteY42" fmla="*/ 5417127 h 6345382"/>
                  <a:gd name="connsiteX43" fmla="*/ 2355273 w 6442364"/>
                  <a:gd name="connsiteY43" fmla="*/ 5361709 h 6345382"/>
                  <a:gd name="connsiteX44" fmla="*/ 1939637 w 6442364"/>
                  <a:gd name="connsiteY44" fmla="*/ 5805054 h 6345382"/>
                  <a:gd name="connsiteX45" fmla="*/ 1759528 w 6442364"/>
                  <a:gd name="connsiteY45" fmla="*/ 5666509 h 6345382"/>
                  <a:gd name="connsiteX46" fmla="*/ 1593273 w 6442364"/>
                  <a:gd name="connsiteY46" fmla="*/ 5694218 h 6345382"/>
                  <a:gd name="connsiteX47" fmla="*/ 1233055 w 6442364"/>
                  <a:gd name="connsiteY47" fmla="*/ 6068291 h 6345382"/>
                  <a:gd name="connsiteX48" fmla="*/ 1011382 w 6442364"/>
                  <a:gd name="connsiteY48" fmla="*/ 6137563 h 6345382"/>
                  <a:gd name="connsiteX49" fmla="*/ 886691 w 6442364"/>
                  <a:gd name="connsiteY49" fmla="*/ 6109854 h 6345382"/>
                  <a:gd name="connsiteX50" fmla="*/ 678873 w 6442364"/>
                  <a:gd name="connsiteY50" fmla="*/ 6151418 h 6345382"/>
                  <a:gd name="connsiteX51" fmla="*/ 568037 w 6442364"/>
                  <a:gd name="connsiteY51" fmla="*/ 6248400 h 6345382"/>
                  <a:gd name="connsiteX52" fmla="*/ 443346 w 6442364"/>
                  <a:gd name="connsiteY52" fmla="*/ 6303818 h 6345382"/>
                  <a:gd name="connsiteX53" fmla="*/ 332510 w 6442364"/>
                  <a:gd name="connsiteY53" fmla="*/ 6345382 h 6345382"/>
                  <a:gd name="connsiteX54" fmla="*/ 180110 w 6442364"/>
                  <a:gd name="connsiteY54" fmla="*/ 6331527 h 6345382"/>
                  <a:gd name="connsiteX55" fmla="*/ 0 w 6442364"/>
                  <a:gd name="connsiteY55" fmla="*/ 5999018 h 6345382"/>
                  <a:gd name="connsiteX56" fmla="*/ 41564 w 6442364"/>
                  <a:gd name="connsiteY56" fmla="*/ 5791200 h 6345382"/>
                  <a:gd name="connsiteX57" fmla="*/ 83128 w 6442364"/>
                  <a:gd name="connsiteY57" fmla="*/ 5666509 h 6345382"/>
                  <a:gd name="connsiteX58" fmla="*/ 346364 w 6442364"/>
                  <a:gd name="connsiteY58" fmla="*/ 5375563 h 6345382"/>
                  <a:gd name="connsiteX59" fmla="*/ 443346 w 6442364"/>
                  <a:gd name="connsiteY59" fmla="*/ 5334000 h 6345382"/>
                  <a:gd name="connsiteX60" fmla="*/ 443346 w 6442364"/>
                  <a:gd name="connsiteY60" fmla="*/ 4862945 h 6345382"/>
                  <a:gd name="connsiteX61" fmla="*/ 249382 w 6442364"/>
                  <a:gd name="connsiteY61" fmla="*/ 4308763 h 6345382"/>
                  <a:gd name="connsiteX62" fmla="*/ 969819 w 6442364"/>
                  <a:gd name="connsiteY62" fmla="*/ 3768436 h 6345382"/>
                  <a:gd name="connsiteX63" fmla="*/ 1205346 w 6442364"/>
                  <a:gd name="connsiteY63" fmla="*/ 3865418 h 6345382"/>
                  <a:gd name="connsiteX64" fmla="*/ 1371600 w 6442364"/>
                  <a:gd name="connsiteY64" fmla="*/ 3768436 h 6345382"/>
                  <a:gd name="connsiteX65" fmla="*/ 1856510 w 6442364"/>
                  <a:gd name="connsiteY65" fmla="*/ 1524000 h 6345382"/>
                  <a:gd name="connsiteX66" fmla="*/ 1717964 w 6442364"/>
                  <a:gd name="connsiteY66" fmla="*/ 1205345 h 6345382"/>
                  <a:gd name="connsiteX67" fmla="*/ 1717964 w 6442364"/>
                  <a:gd name="connsiteY67" fmla="*/ 775854 h 6345382"/>
                  <a:gd name="connsiteX68" fmla="*/ 2092037 w 6442364"/>
                  <a:gd name="connsiteY68" fmla="*/ 290945 h 6345382"/>
                  <a:gd name="connsiteX69" fmla="*/ 2507673 w 6442364"/>
                  <a:gd name="connsiteY69" fmla="*/ 124691 h 63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442364" h="6345382">
                    <a:moveTo>
                      <a:pt x="2507673" y="124691"/>
                    </a:moveTo>
                    <a:lnTo>
                      <a:pt x="2757055" y="235527"/>
                    </a:lnTo>
                    <a:lnTo>
                      <a:pt x="2923310" y="318654"/>
                    </a:lnTo>
                    <a:lnTo>
                      <a:pt x="3075710" y="401782"/>
                    </a:lnTo>
                    <a:lnTo>
                      <a:pt x="3297382" y="429491"/>
                    </a:lnTo>
                    <a:lnTo>
                      <a:pt x="3560619" y="346363"/>
                    </a:lnTo>
                    <a:lnTo>
                      <a:pt x="3976255" y="277091"/>
                    </a:lnTo>
                    <a:lnTo>
                      <a:pt x="4045528" y="318654"/>
                    </a:lnTo>
                    <a:lnTo>
                      <a:pt x="4045528" y="318654"/>
                    </a:lnTo>
                    <a:lnTo>
                      <a:pt x="4281055" y="263236"/>
                    </a:lnTo>
                    <a:lnTo>
                      <a:pt x="4502728" y="180109"/>
                    </a:lnTo>
                    <a:lnTo>
                      <a:pt x="4655128" y="96982"/>
                    </a:lnTo>
                    <a:lnTo>
                      <a:pt x="5001491" y="124691"/>
                    </a:lnTo>
                    <a:lnTo>
                      <a:pt x="5320146" y="0"/>
                    </a:lnTo>
                    <a:lnTo>
                      <a:pt x="5638800" y="13854"/>
                    </a:lnTo>
                    <a:lnTo>
                      <a:pt x="5874328" y="207818"/>
                    </a:lnTo>
                    <a:lnTo>
                      <a:pt x="5846619" y="401782"/>
                    </a:lnTo>
                    <a:lnTo>
                      <a:pt x="5805055" y="595745"/>
                    </a:lnTo>
                    <a:lnTo>
                      <a:pt x="5846619" y="1039091"/>
                    </a:lnTo>
                    <a:lnTo>
                      <a:pt x="6386946" y="1801091"/>
                    </a:lnTo>
                    <a:lnTo>
                      <a:pt x="6442364" y="2008909"/>
                    </a:lnTo>
                    <a:lnTo>
                      <a:pt x="3796146" y="4959927"/>
                    </a:lnTo>
                    <a:lnTo>
                      <a:pt x="3796146" y="4959927"/>
                    </a:lnTo>
                    <a:lnTo>
                      <a:pt x="3671455" y="4932218"/>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71455" y="4627418"/>
                    </a:lnTo>
                    <a:lnTo>
                      <a:pt x="3823855" y="4668982"/>
                    </a:lnTo>
                    <a:lnTo>
                      <a:pt x="4031673" y="4447309"/>
                    </a:lnTo>
                    <a:lnTo>
                      <a:pt x="4017819" y="4322618"/>
                    </a:lnTo>
                    <a:lnTo>
                      <a:pt x="3893128" y="4267200"/>
                    </a:lnTo>
                    <a:lnTo>
                      <a:pt x="3768437" y="4308763"/>
                    </a:lnTo>
                    <a:lnTo>
                      <a:pt x="3629891" y="4433454"/>
                    </a:lnTo>
                    <a:lnTo>
                      <a:pt x="3616037" y="4641273"/>
                    </a:lnTo>
                    <a:lnTo>
                      <a:pt x="3491346" y="4682836"/>
                    </a:lnTo>
                    <a:lnTo>
                      <a:pt x="2438400" y="5417127"/>
                    </a:lnTo>
                    <a:lnTo>
                      <a:pt x="2355273" y="5361709"/>
                    </a:lnTo>
                    <a:lnTo>
                      <a:pt x="1939637" y="5805054"/>
                    </a:lnTo>
                    <a:lnTo>
                      <a:pt x="1759528" y="5666509"/>
                    </a:lnTo>
                    <a:lnTo>
                      <a:pt x="1593273" y="5694218"/>
                    </a:lnTo>
                    <a:lnTo>
                      <a:pt x="1233055" y="6068291"/>
                    </a:lnTo>
                    <a:lnTo>
                      <a:pt x="1011382" y="6137563"/>
                    </a:lnTo>
                    <a:lnTo>
                      <a:pt x="886691" y="6109854"/>
                    </a:lnTo>
                    <a:lnTo>
                      <a:pt x="678873" y="6151418"/>
                    </a:lnTo>
                    <a:lnTo>
                      <a:pt x="568037" y="6248400"/>
                    </a:lnTo>
                    <a:lnTo>
                      <a:pt x="443346" y="6303818"/>
                    </a:lnTo>
                    <a:lnTo>
                      <a:pt x="332510" y="6345382"/>
                    </a:lnTo>
                    <a:lnTo>
                      <a:pt x="180110" y="6331527"/>
                    </a:lnTo>
                    <a:lnTo>
                      <a:pt x="0" y="5999018"/>
                    </a:lnTo>
                    <a:lnTo>
                      <a:pt x="41564" y="5791200"/>
                    </a:lnTo>
                    <a:lnTo>
                      <a:pt x="83128" y="5666509"/>
                    </a:lnTo>
                    <a:lnTo>
                      <a:pt x="346364" y="5375563"/>
                    </a:lnTo>
                    <a:lnTo>
                      <a:pt x="443346" y="5334000"/>
                    </a:lnTo>
                    <a:lnTo>
                      <a:pt x="443346" y="4862945"/>
                    </a:lnTo>
                    <a:lnTo>
                      <a:pt x="249382" y="4308763"/>
                    </a:lnTo>
                    <a:lnTo>
                      <a:pt x="969819" y="3768436"/>
                    </a:lnTo>
                    <a:lnTo>
                      <a:pt x="1205346" y="3865418"/>
                    </a:lnTo>
                    <a:lnTo>
                      <a:pt x="1371600" y="3768436"/>
                    </a:lnTo>
                    <a:lnTo>
                      <a:pt x="1856510" y="1524000"/>
                    </a:lnTo>
                    <a:lnTo>
                      <a:pt x="1717964" y="1205345"/>
                    </a:lnTo>
                    <a:lnTo>
                      <a:pt x="1717964" y="775854"/>
                    </a:lnTo>
                    <a:lnTo>
                      <a:pt x="2092037" y="290945"/>
                    </a:lnTo>
                    <a:lnTo>
                      <a:pt x="2507673" y="124691"/>
                    </a:lnTo>
                    <a:close/>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89" name="Group 1088">
              <a:extLst>
                <a:ext uri="{FF2B5EF4-FFF2-40B4-BE49-F238E27FC236}">
                  <a16:creationId xmlns:a16="http://schemas.microsoft.com/office/drawing/2014/main" id="{40665C0B-E8F7-814C-8407-92D02EE51684}"/>
                </a:ext>
              </a:extLst>
            </p:cNvPr>
            <p:cNvGrpSpPr/>
            <p:nvPr/>
          </p:nvGrpSpPr>
          <p:grpSpPr>
            <a:xfrm>
              <a:off x="6754868" y="3578366"/>
              <a:ext cx="557679" cy="518026"/>
              <a:chOff x="556571" y="2127858"/>
              <a:chExt cx="908955" cy="975312"/>
            </a:xfrm>
          </p:grpSpPr>
          <p:sp>
            <p:nvSpPr>
              <p:cNvPr id="1126" name="TextBox 1125">
                <a:extLst>
                  <a:ext uri="{FF2B5EF4-FFF2-40B4-BE49-F238E27FC236}">
                    <a16:creationId xmlns:a16="http://schemas.microsoft.com/office/drawing/2014/main" id="{12B3B3C8-34E4-C246-AA43-AE7DB83BEBDC}"/>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1127" name="TextBox 1126">
                <a:extLst>
                  <a:ext uri="{FF2B5EF4-FFF2-40B4-BE49-F238E27FC236}">
                    <a16:creationId xmlns:a16="http://schemas.microsoft.com/office/drawing/2014/main" id="{626D5E36-BA7A-1D4A-98B2-F74115EFF5EF}"/>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1128" name="TextBox 1127">
                <a:extLst>
                  <a:ext uri="{FF2B5EF4-FFF2-40B4-BE49-F238E27FC236}">
                    <a16:creationId xmlns:a16="http://schemas.microsoft.com/office/drawing/2014/main" id="{9F180975-C4AC-9340-AC0F-9C687151D182}"/>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1129" name="TextBox 1128">
                <a:extLst>
                  <a:ext uri="{FF2B5EF4-FFF2-40B4-BE49-F238E27FC236}">
                    <a16:creationId xmlns:a16="http://schemas.microsoft.com/office/drawing/2014/main" id="{3BA85B84-E39F-0641-AB9C-1BAE07E0DD1B}"/>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sp>
          <p:nvSpPr>
            <p:cNvPr id="1092" name="TextBox 1091">
              <a:extLst>
                <a:ext uri="{FF2B5EF4-FFF2-40B4-BE49-F238E27FC236}">
                  <a16:creationId xmlns:a16="http://schemas.microsoft.com/office/drawing/2014/main" id="{A0BEE692-BB59-EA4F-87B7-0FC4C1F8EC27}"/>
                </a:ext>
              </a:extLst>
            </p:cNvPr>
            <p:cNvSpPr txBox="1"/>
            <p:nvPr/>
          </p:nvSpPr>
          <p:spPr>
            <a:xfrm>
              <a:off x="6861309" y="3807411"/>
              <a:ext cx="164442" cy="196166"/>
            </a:xfrm>
            <a:prstGeom prst="rect">
              <a:avLst/>
            </a:prstGeom>
            <a:noFill/>
          </p:spPr>
          <p:txBody>
            <a:bodyPr wrap="none" rtlCol="0">
              <a:spAutoFit/>
            </a:bodyPr>
            <a:lstStyle/>
            <a:p>
              <a:r>
                <a:rPr lang="en-US" dirty="0">
                  <a:solidFill>
                    <a:srgbClr val="FF0000"/>
                  </a:solidFill>
                </a:rPr>
                <a:t>.</a:t>
              </a:r>
            </a:p>
          </p:txBody>
        </p:sp>
        <p:sp>
          <p:nvSpPr>
            <p:cNvPr id="1093" name="TextBox 1092">
              <a:extLst>
                <a:ext uri="{FF2B5EF4-FFF2-40B4-BE49-F238E27FC236}">
                  <a16:creationId xmlns:a16="http://schemas.microsoft.com/office/drawing/2014/main" id="{0CDB8533-1A6F-974A-83EA-F1F708BE00A5}"/>
                </a:ext>
              </a:extLst>
            </p:cNvPr>
            <p:cNvSpPr txBox="1"/>
            <p:nvPr/>
          </p:nvSpPr>
          <p:spPr>
            <a:xfrm>
              <a:off x="6934422" y="3801827"/>
              <a:ext cx="164442" cy="196166"/>
            </a:xfrm>
            <a:prstGeom prst="rect">
              <a:avLst/>
            </a:prstGeom>
            <a:noFill/>
          </p:spPr>
          <p:txBody>
            <a:bodyPr wrap="none" rtlCol="0">
              <a:spAutoFit/>
            </a:bodyPr>
            <a:lstStyle/>
            <a:p>
              <a:r>
                <a:rPr lang="en-US" dirty="0">
                  <a:solidFill>
                    <a:srgbClr val="FF0000"/>
                  </a:solidFill>
                </a:rPr>
                <a:t>.</a:t>
              </a:r>
            </a:p>
          </p:txBody>
        </p:sp>
        <p:sp>
          <p:nvSpPr>
            <p:cNvPr id="1094" name="TextBox 1093">
              <a:extLst>
                <a:ext uri="{FF2B5EF4-FFF2-40B4-BE49-F238E27FC236}">
                  <a16:creationId xmlns:a16="http://schemas.microsoft.com/office/drawing/2014/main" id="{6FB41557-4725-294A-A22A-EE7F334A61CE}"/>
                </a:ext>
              </a:extLst>
            </p:cNvPr>
            <p:cNvSpPr txBox="1"/>
            <p:nvPr/>
          </p:nvSpPr>
          <p:spPr>
            <a:xfrm>
              <a:off x="7028754" y="3826170"/>
              <a:ext cx="164442" cy="196166"/>
            </a:xfrm>
            <a:prstGeom prst="rect">
              <a:avLst/>
            </a:prstGeom>
            <a:noFill/>
          </p:spPr>
          <p:txBody>
            <a:bodyPr wrap="none" rtlCol="0">
              <a:spAutoFit/>
            </a:bodyPr>
            <a:lstStyle/>
            <a:p>
              <a:r>
                <a:rPr lang="en-US" dirty="0">
                  <a:solidFill>
                    <a:srgbClr val="FF0000"/>
                  </a:solidFill>
                </a:rPr>
                <a:t>.</a:t>
              </a:r>
            </a:p>
          </p:txBody>
        </p:sp>
        <p:sp>
          <p:nvSpPr>
            <p:cNvPr id="1095" name="TextBox 1094">
              <a:extLst>
                <a:ext uri="{FF2B5EF4-FFF2-40B4-BE49-F238E27FC236}">
                  <a16:creationId xmlns:a16="http://schemas.microsoft.com/office/drawing/2014/main" id="{320B60AA-B206-1949-8F44-D5D4DFEB18F3}"/>
                </a:ext>
              </a:extLst>
            </p:cNvPr>
            <p:cNvSpPr txBox="1"/>
            <p:nvPr/>
          </p:nvSpPr>
          <p:spPr>
            <a:xfrm>
              <a:off x="6903346" y="3738756"/>
              <a:ext cx="164442" cy="196166"/>
            </a:xfrm>
            <a:prstGeom prst="rect">
              <a:avLst/>
            </a:prstGeom>
            <a:noFill/>
          </p:spPr>
          <p:txBody>
            <a:bodyPr wrap="none" rtlCol="0">
              <a:spAutoFit/>
            </a:bodyPr>
            <a:lstStyle/>
            <a:p>
              <a:r>
                <a:rPr lang="en-US" dirty="0">
                  <a:solidFill>
                    <a:srgbClr val="FF0000"/>
                  </a:solidFill>
                </a:rPr>
                <a:t>.</a:t>
              </a:r>
            </a:p>
          </p:txBody>
        </p:sp>
        <p:sp>
          <p:nvSpPr>
            <p:cNvPr id="1096" name="TextBox 1095">
              <a:extLst>
                <a:ext uri="{FF2B5EF4-FFF2-40B4-BE49-F238E27FC236}">
                  <a16:creationId xmlns:a16="http://schemas.microsoft.com/office/drawing/2014/main" id="{15924788-1AA4-8F45-A89B-4F16CF20E60B}"/>
                </a:ext>
              </a:extLst>
            </p:cNvPr>
            <p:cNvSpPr txBox="1"/>
            <p:nvPr/>
          </p:nvSpPr>
          <p:spPr>
            <a:xfrm>
              <a:off x="6997677" y="3763099"/>
              <a:ext cx="164442" cy="196166"/>
            </a:xfrm>
            <a:prstGeom prst="rect">
              <a:avLst/>
            </a:prstGeom>
            <a:noFill/>
          </p:spPr>
          <p:txBody>
            <a:bodyPr wrap="none" rtlCol="0">
              <a:spAutoFit/>
            </a:bodyPr>
            <a:lstStyle/>
            <a:p>
              <a:r>
                <a:rPr lang="en-US" dirty="0">
                  <a:solidFill>
                    <a:srgbClr val="FF0000"/>
                  </a:solidFill>
                </a:rPr>
                <a:t>.</a:t>
              </a:r>
            </a:p>
          </p:txBody>
        </p:sp>
        <p:sp>
          <p:nvSpPr>
            <p:cNvPr id="1097" name="TextBox 1096">
              <a:extLst>
                <a:ext uri="{FF2B5EF4-FFF2-40B4-BE49-F238E27FC236}">
                  <a16:creationId xmlns:a16="http://schemas.microsoft.com/office/drawing/2014/main" id="{CAFB8F61-E17B-2549-B666-D37C0081FB86}"/>
                </a:ext>
              </a:extLst>
            </p:cNvPr>
            <p:cNvSpPr txBox="1"/>
            <p:nvPr/>
          </p:nvSpPr>
          <p:spPr>
            <a:xfrm>
              <a:off x="7001656" y="3798371"/>
              <a:ext cx="164442" cy="196166"/>
            </a:xfrm>
            <a:prstGeom prst="rect">
              <a:avLst/>
            </a:prstGeom>
            <a:noFill/>
          </p:spPr>
          <p:txBody>
            <a:bodyPr wrap="none" rtlCol="0">
              <a:spAutoFit/>
            </a:bodyPr>
            <a:lstStyle/>
            <a:p>
              <a:r>
                <a:rPr lang="en-US" dirty="0">
                  <a:solidFill>
                    <a:srgbClr val="FF0000"/>
                  </a:solidFill>
                </a:rPr>
                <a:t>.</a:t>
              </a:r>
            </a:p>
          </p:txBody>
        </p:sp>
        <p:sp>
          <p:nvSpPr>
            <p:cNvPr id="1098" name="TextBox 1097">
              <a:extLst>
                <a:ext uri="{FF2B5EF4-FFF2-40B4-BE49-F238E27FC236}">
                  <a16:creationId xmlns:a16="http://schemas.microsoft.com/office/drawing/2014/main" id="{AC26A078-CEB5-5348-BBE4-1BE578D20189}"/>
                </a:ext>
              </a:extLst>
            </p:cNvPr>
            <p:cNvSpPr txBox="1"/>
            <p:nvPr/>
          </p:nvSpPr>
          <p:spPr>
            <a:xfrm>
              <a:off x="7095986" y="3822714"/>
              <a:ext cx="164442" cy="196166"/>
            </a:xfrm>
            <a:prstGeom prst="rect">
              <a:avLst/>
            </a:prstGeom>
            <a:noFill/>
          </p:spPr>
          <p:txBody>
            <a:bodyPr wrap="none" rtlCol="0">
              <a:spAutoFit/>
            </a:bodyPr>
            <a:lstStyle/>
            <a:p>
              <a:r>
                <a:rPr lang="en-US" dirty="0">
                  <a:solidFill>
                    <a:srgbClr val="FF0000"/>
                  </a:solidFill>
                </a:rPr>
                <a:t>.</a:t>
              </a:r>
            </a:p>
          </p:txBody>
        </p:sp>
        <p:sp>
          <p:nvSpPr>
            <p:cNvPr id="1099" name="TextBox 1098">
              <a:extLst>
                <a:ext uri="{FF2B5EF4-FFF2-40B4-BE49-F238E27FC236}">
                  <a16:creationId xmlns:a16="http://schemas.microsoft.com/office/drawing/2014/main" id="{EC9040FF-E612-484D-B766-F291FE6C788E}"/>
                </a:ext>
              </a:extLst>
            </p:cNvPr>
            <p:cNvSpPr txBox="1"/>
            <p:nvPr/>
          </p:nvSpPr>
          <p:spPr>
            <a:xfrm>
              <a:off x="7128969" y="3817556"/>
              <a:ext cx="164442" cy="196166"/>
            </a:xfrm>
            <a:prstGeom prst="rect">
              <a:avLst/>
            </a:prstGeom>
            <a:noFill/>
          </p:spPr>
          <p:txBody>
            <a:bodyPr wrap="none" rtlCol="0">
              <a:spAutoFit/>
            </a:bodyPr>
            <a:lstStyle/>
            <a:p>
              <a:r>
                <a:rPr lang="en-US" dirty="0">
                  <a:solidFill>
                    <a:srgbClr val="FF0000"/>
                  </a:solidFill>
                </a:rPr>
                <a:t>.</a:t>
              </a:r>
            </a:p>
          </p:txBody>
        </p:sp>
        <p:sp>
          <p:nvSpPr>
            <p:cNvPr id="1100" name="TextBox 1099">
              <a:extLst>
                <a:ext uri="{FF2B5EF4-FFF2-40B4-BE49-F238E27FC236}">
                  <a16:creationId xmlns:a16="http://schemas.microsoft.com/office/drawing/2014/main" id="{B1AAAA67-0784-0C40-9A98-6F2B4BA17146}"/>
                </a:ext>
              </a:extLst>
            </p:cNvPr>
            <p:cNvSpPr txBox="1"/>
            <p:nvPr/>
          </p:nvSpPr>
          <p:spPr>
            <a:xfrm>
              <a:off x="6967573" y="3722954"/>
              <a:ext cx="164442" cy="196166"/>
            </a:xfrm>
            <a:prstGeom prst="rect">
              <a:avLst/>
            </a:prstGeom>
            <a:noFill/>
          </p:spPr>
          <p:txBody>
            <a:bodyPr wrap="none" rtlCol="0">
              <a:spAutoFit/>
            </a:bodyPr>
            <a:lstStyle/>
            <a:p>
              <a:r>
                <a:rPr lang="en-US" dirty="0">
                  <a:solidFill>
                    <a:srgbClr val="FF0000"/>
                  </a:solidFill>
                </a:rPr>
                <a:t>.</a:t>
              </a:r>
            </a:p>
          </p:txBody>
        </p:sp>
        <p:sp>
          <p:nvSpPr>
            <p:cNvPr id="1101" name="TextBox 1100">
              <a:extLst>
                <a:ext uri="{FF2B5EF4-FFF2-40B4-BE49-F238E27FC236}">
                  <a16:creationId xmlns:a16="http://schemas.microsoft.com/office/drawing/2014/main" id="{2071CEA3-7725-4545-B439-875220966E2D}"/>
                </a:ext>
              </a:extLst>
            </p:cNvPr>
            <p:cNvSpPr txBox="1"/>
            <p:nvPr/>
          </p:nvSpPr>
          <p:spPr>
            <a:xfrm>
              <a:off x="6936495" y="3659882"/>
              <a:ext cx="164442" cy="196166"/>
            </a:xfrm>
            <a:prstGeom prst="rect">
              <a:avLst/>
            </a:prstGeom>
            <a:noFill/>
          </p:spPr>
          <p:txBody>
            <a:bodyPr wrap="none" rtlCol="0">
              <a:spAutoFit/>
            </a:bodyPr>
            <a:lstStyle/>
            <a:p>
              <a:r>
                <a:rPr lang="en-US" dirty="0">
                  <a:solidFill>
                    <a:srgbClr val="FF0000"/>
                  </a:solidFill>
                </a:rPr>
                <a:t>.</a:t>
              </a:r>
            </a:p>
          </p:txBody>
        </p:sp>
        <p:sp>
          <p:nvSpPr>
            <p:cNvPr id="1102" name="TextBox 1101">
              <a:extLst>
                <a:ext uri="{FF2B5EF4-FFF2-40B4-BE49-F238E27FC236}">
                  <a16:creationId xmlns:a16="http://schemas.microsoft.com/office/drawing/2014/main" id="{C77A6350-3928-9D4A-AA87-ED5061AC66DA}"/>
                </a:ext>
              </a:extLst>
            </p:cNvPr>
            <p:cNvSpPr txBox="1"/>
            <p:nvPr/>
          </p:nvSpPr>
          <p:spPr>
            <a:xfrm>
              <a:off x="7067788" y="3714340"/>
              <a:ext cx="164442" cy="196166"/>
            </a:xfrm>
            <a:prstGeom prst="rect">
              <a:avLst/>
            </a:prstGeom>
            <a:noFill/>
          </p:spPr>
          <p:txBody>
            <a:bodyPr wrap="none" rtlCol="0">
              <a:spAutoFit/>
            </a:bodyPr>
            <a:lstStyle/>
            <a:p>
              <a:r>
                <a:rPr lang="en-US" dirty="0">
                  <a:solidFill>
                    <a:srgbClr val="FF0000"/>
                  </a:solidFill>
                </a:rPr>
                <a:t>.</a:t>
              </a:r>
            </a:p>
          </p:txBody>
        </p:sp>
        <p:sp>
          <p:nvSpPr>
            <p:cNvPr id="1103" name="TextBox 1102">
              <a:extLst>
                <a:ext uri="{FF2B5EF4-FFF2-40B4-BE49-F238E27FC236}">
                  <a16:creationId xmlns:a16="http://schemas.microsoft.com/office/drawing/2014/main" id="{91EC4F02-5E4B-5B45-80A1-357E576F1BAC}"/>
                </a:ext>
              </a:extLst>
            </p:cNvPr>
            <p:cNvSpPr txBox="1"/>
            <p:nvPr/>
          </p:nvSpPr>
          <p:spPr>
            <a:xfrm>
              <a:off x="7162119" y="3738682"/>
              <a:ext cx="164442" cy="196166"/>
            </a:xfrm>
            <a:prstGeom prst="rect">
              <a:avLst/>
            </a:prstGeom>
            <a:noFill/>
          </p:spPr>
          <p:txBody>
            <a:bodyPr wrap="none" rtlCol="0">
              <a:spAutoFit/>
            </a:bodyPr>
            <a:lstStyle/>
            <a:p>
              <a:r>
                <a:rPr lang="en-US" dirty="0">
                  <a:solidFill>
                    <a:srgbClr val="FF0000"/>
                  </a:solidFill>
                </a:rPr>
                <a:t>.</a:t>
              </a:r>
            </a:p>
          </p:txBody>
        </p:sp>
        <p:sp>
          <p:nvSpPr>
            <p:cNvPr id="1105" name="TextBox 1104">
              <a:extLst>
                <a:ext uri="{FF2B5EF4-FFF2-40B4-BE49-F238E27FC236}">
                  <a16:creationId xmlns:a16="http://schemas.microsoft.com/office/drawing/2014/main" id="{C6C252DC-E1FB-D64E-98A9-CD3B0A310426}"/>
                </a:ext>
              </a:extLst>
            </p:cNvPr>
            <p:cNvSpPr txBox="1"/>
            <p:nvPr/>
          </p:nvSpPr>
          <p:spPr>
            <a:xfrm>
              <a:off x="7143217" y="3785820"/>
              <a:ext cx="164442" cy="196166"/>
            </a:xfrm>
            <a:prstGeom prst="rect">
              <a:avLst/>
            </a:prstGeom>
            <a:noFill/>
          </p:spPr>
          <p:txBody>
            <a:bodyPr wrap="none" rtlCol="0">
              <a:spAutoFit/>
            </a:bodyPr>
            <a:lstStyle/>
            <a:p>
              <a:r>
                <a:rPr lang="en-US" dirty="0">
                  <a:solidFill>
                    <a:srgbClr val="FF0000"/>
                  </a:solidFill>
                </a:rPr>
                <a:t>.</a:t>
              </a:r>
            </a:p>
          </p:txBody>
        </p:sp>
        <p:sp>
          <p:nvSpPr>
            <p:cNvPr id="1106" name="TextBox 1105">
              <a:extLst>
                <a:ext uri="{FF2B5EF4-FFF2-40B4-BE49-F238E27FC236}">
                  <a16:creationId xmlns:a16="http://schemas.microsoft.com/office/drawing/2014/main" id="{FE9940E4-3264-2E42-A39C-C42E4DA435C2}"/>
                </a:ext>
              </a:extLst>
            </p:cNvPr>
            <p:cNvSpPr txBox="1"/>
            <p:nvPr/>
          </p:nvSpPr>
          <p:spPr>
            <a:xfrm>
              <a:off x="6981820" y="3691218"/>
              <a:ext cx="164442" cy="196166"/>
            </a:xfrm>
            <a:prstGeom prst="rect">
              <a:avLst/>
            </a:prstGeom>
            <a:noFill/>
          </p:spPr>
          <p:txBody>
            <a:bodyPr wrap="none" rtlCol="0">
              <a:spAutoFit/>
            </a:bodyPr>
            <a:lstStyle/>
            <a:p>
              <a:r>
                <a:rPr lang="en-US" dirty="0">
                  <a:solidFill>
                    <a:srgbClr val="FF0000"/>
                  </a:solidFill>
                </a:rPr>
                <a:t>.</a:t>
              </a:r>
            </a:p>
          </p:txBody>
        </p:sp>
        <p:sp>
          <p:nvSpPr>
            <p:cNvPr id="1107" name="TextBox 1106">
              <a:extLst>
                <a:ext uri="{FF2B5EF4-FFF2-40B4-BE49-F238E27FC236}">
                  <a16:creationId xmlns:a16="http://schemas.microsoft.com/office/drawing/2014/main" id="{1177433A-D869-4043-BD65-3778C6A753D4}"/>
                </a:ext>
              </a:extLst>
            </p:cNvPr>
            <p:cNvSpPr txBox="1"/>
            <p:nvPr/>
          </p:nvSpPr>
          <p:spPr>
            <a:xfrm>
              <a:off x="6950743" y="3628146"/>
              <a:ext cx="164442" cy="196166"/>
            </a:xfrm>
            <a:prstGeom prst="rect">
              <a:avLst/>
            </a:prstGeom>
            <a:noFill/>
          </p:spPr>
          <p:txBody>
            <a:bodyPr wrap="none" rtlCol="0">
              <a:spAutoFit/>
            </a:bodyPr>
            <a:lstStyle/>
            <a:p>
              <a:r>
                <a:rPr lang="en-US" dirty="0">
                  <a:solidFill>
                    <a:srgbClr val="FF0000"/>
                  </a:solidFill>
                </a:rPr>
                <a:t>.</a:t>
              </a:r>
            </a:p>
          </p:txBody>
        </p:sp>
        <p:sp>
          <p:nvSpPr>
            <p:cNvPr id="1108" name="TextBox 1107">
              <a:extLst>
                <a:ext uri="{FF2B5EF4-FFF2-40B4-BE49-F238E27FC236}">
                  <a16:creationId xmlns:a16="http://schemas.microsoft.com/office/drawing/2014/main" id="{D750A00A-0BA2-D042-B3E6-4B295D19BA0D}"/>
                </a:ext>
              </a:extLst>
            </p:cNvPr>
            <p:cNvSpPr txBox="1"/>
            <p:nvPr/>
          </p:nvSpPr>
          <p:spPr>
            <a:xfrm>
              <a:off x="7082036" y="3682603"/>
              <a:ext cx="164442" cy="196166"/>
            </a:xfrm>
            <a:prstGeom prst="rect">
              <a:avLst/>
            </a:prstGeom>
            <a:noFill/>
          </p:spPr>
          <p:txBody>
            <a:bodyPr wrap="none" rtlCol="0">
              <a:spAutoFit/>
            </a:bodyPr>
            <a:lstStyle/>
            <a:p>
              <a:r>
                <a:rPr lang="en-US" dirty="0">
                  <a:solidFill>
                    <a:srgbClr val="FF0000"/>
                  </a:solidFill>
                </a:rPr>
                <a:t>.</a:t>
              </a:r>
            </a:p>
          </p:txBody>
        </p:sp>
        <p:sp>
          <p:nvSpPr>
            <p:cNvPr id="1109" name="TextBox 1108">
              <a:extLst>
                <a:ext uri="{FF2B5EF4-FFF2-40B4-BE49-F238E27FC236}">
                  <a16:creationId xmlns:a16="http://schemas.microsoft.com/office/drawing/2014/main" id="{48227D1C-26DD-D64B-85E7-387B6910C009}"/>
                </a:ext>
              </a:extLst>
            </p:cNvPr>
            <p:cNvSpPr txBox="1"/>
            <p:nvPr/>
          </p:nvSpPr>
          <p:spPr>
            <a:xfrm>
              <a:off x="7176367" y="3706946"/>
              <a:ext cx="164442" cy="196166"/>
            </a:xfrm>
            <a:prstGeom prst="rect">
              <a:avLst/>
            </a:prstGeom>
            <a:noFill/>
          </p:spPr>
          <p:txBody>
            <a:bodyPr wrap="none" rtlCol="0">
              <a:spAutoFit/>
            </a:bodyPr>
            <a:lstStyle/>
            <a:p>
              <a:r>
                <a:rPr lang="en-US" dirty="0">
                  <a:solidFill>
                    <a:srgbClr val="FF0000"/>
                  </a:solidFill>
                </a:rPr>
                <a:t>.</a:t>
              </a:r>
            </a:p>
          </p:txBody>
        </p:sp>
        <p:sp>
          <p:nvSpPr>
            <p:cNvPr id="1111" name="TextBox 1110">
              <a:extLst>
                <a:ext uri="{FF2B5EF4-FFF2-40B4-BE49-F238E27FC236}">
                  <a16:creationId xmlns:a16="http://schemas.microsoft.com/office/drawing/2014/main" id="{06565485-611B-C544-AFF5-CFC4C566DBCF}"/>
                </a:ext>
              </a:extLst>
            </p:cNvPr>
            <p:cNvSpPr txBox="1"/>
            <p:nvPr/>
          </p:nvSpPr>
          <p:spPr>
            <a:xfrm>
              <a:off x="7110343" y="3698296"/>
              <a:ext cx="164442" cy="196166"/>
            </a:xfrm>
            <a:prstGeom prst="rect">
              <a:avLst/>
            </a:prstGeom>
            <a:noFill/>
          </p:spPr>
          <p:txBody>
            <a:bodyPr wrap="none" rtlCol="0">
              <a:spAutoFit/>
            </a:bodyPr>
            <a:lstStyle/>
            <a:p>
              <a:r>
                <a:rPr lang="en-US" dirty="0">
                  <a:solidFill>
                    <a:srgbClr val="FF0000"/>
                  </a:solidFill>
                </a:rPr>
                <a:t>.</a:t>
              </a:r>
            </a:p>
          </p:txBody>
        </p:sp>
        <p:sp>
          <p:nvSpPr>
            <p:cNvPr id="1114" name="TextBox 1113">
              <a:extLst>
                <a:ext uri="{FF2B5EF4-FFF2-40B4-BE49-F238E27FC236}">
                  <a16:creationId xmlns:a16="http://schemas.microsoft.com/office/drawing/2014/main" id="{E93FAAA2-4514-2548-9E2D-6FF1DC227016}"/>
                </a:ext>
              </a:extLst>
            </p:cNvPr>
            <p:cNvSpPr txBox="1"/>
            <p:nvPr/>
          </p:nvSpPr>
          <p:spPr>
            <a:xfrm>
              <a:off x="7098865" y="3544289"/>
              <a:ext cx="164442" cy="196166"/>
            </a:xfrm>
            <a:prstGeom prst="rect">
              <a:avLst/>
            </a:prstGeom>
            <a:noFill/>
          </p:spPr>
          <p:txBody>
            <a:bodyPr wrap="none" rtlCol="0">
              <a:spAutoFit/>
            </a:bodyPr>
            <a:lstStyle/>
            <a:p>
              <a:r>
                <a:rPr lang="en-US" dirty="0">
                  <a:solidFill>
                    <a:srgbClr val="FF0000"/>
                  </a:solidFill>
                </a:rPr>
                <a:t>.</a:t>
              </a:r>
            </a:p>
          </p:txBody>
        </p:sp>
        <p:sp>
          <p:nvSpPr>
            <p:cNvPr id="1115" name="TextBox 1114">
              <a:extLst>
                <a:ext uri="{FF2B5EF4-FFF2-40B4-BE49-F238E27FC236}">
                  <a16:creationId xmlns:a16="http://schemas.microsoft.com/office/drawing/2014/main" id="{9AC8762E-BC8D-5B43-B7EC-5065B969071F}"/>
                </a:ext>
              </a:extLst>
            </p:cNvPr>
            <p:cNvSpPr txBox="1"/>
            <p:nvPr/>
          </p:nvSpPr>
          <p:spPr>
            <a:xfrm>
              <a:off x="7067788" y="3481218"/>
              <a:ext cx="164442" cy="196166"/>
            </a:xfrm>
            <a:prstGeom prst="rect">
              <a:avLst/>
            </a:prstGeom>
            <a:noFill/>
          </p:spPr>
          <p:txBody>
            <a:bodyPr wrap="none" rtlCol="0">
              <a:spAutoFit/>
            </a:bodyPr>
            <a:lstStyle/>
            <a:p>
              <a:r>
                <a:rPr lang="en-US" dirty="0">
                  <a:solidFill>
                    <a:srgbClr val="FF0000"/>
                  </a:solidFill>
                </a:rPr>
                <a:t>.</a:t>
              </a:r>
            </a:p>
          </p:txBody>
        </p:sp>
        <p:grpSp>
          <p:nvGrpSpPr>
            <p:cNvPr id="43" name="Group 42">
              <a:extLst>
                <a:ext uri="{FF2B5EF4-FFF2-40B4-BE49-F238E27FC236}">
                  <a16:creationId xmlns:a16="http://schemas.microsoft.com/office/drawing/2014/main" id="{BDB53454-E7F1-034F-870A-FF0BFEC034E2}"/>
                </a:ext>
              </a:extLst>
            </p:cNvPr>
            <p:cNvGrpSpPr/>
            <p:nvPr/>
          </p:nvGrpSpPr>
          <p:grpSpPr>
            <a:xfrm>
              <a:off x="4166428" y="3768989"/>
              <a:ext cx="578908" cy="265598"/>
              <a:chOff x="4855412" y="4731617"/>
              <a:chExt cx="578908" cy="265598"/>
            </a:xfrm>
          </p:grpSpPr>
          <p:sp>
            <p:nvSpPr>
              <p:cNvPr id="1133" name="TextBox 1132">
                <a:extLst>
                  <a:ext uri="{FF2B5EF4-FFF2-40B4-BE49-F238E27FC236}">
                    <a16:creationId xmlns:a16="http://schemas.microsoft.com/office/drawing/2014/main" id="{7AACB527-8BE0-E54D-A2ED-FC6568EA4509}"/>
                  </a:ext>
                </a:extLst>
              </p:cNvPr>
              <p:cNvSpPr txBox="1"/>
              <p:nvPr/>
            </p:nvSpPr>
            <p:spPr>
              <a:xfrm rot="3910021">
                <a:off x="5093220" y="4631180"/>
                <a:ext cx="168458" cy="369332"/>
              </a:xfrm>
              <a:prstGeom prst="rect">
                <a:avLst/>
              </a:prstGeom>
              <a:noFill/>
            </p:spPr>
            <p:txBody>
              <a:bodyPr wrap="square" rtlCol="0">
                <a:spAutoFit/>
              </a:bodyPr>
              <a:lstStyle/>
              <a:p>
                <a:r>
                  <a:rPr lang="en-US" dirty="0">
                    <a:solidFill>
                      <a:srgbClr val="FF0000"/>
                    </a:solidFill>
                  </a:rPr>
                  <a:t>.</a:t>
                </a:r>
              </a:p>
            </p:txBody>
          </p:sp>
          <p:sp>
            <p:nvSpPr>
              <p:cNvPr id="1134" name="TextBox 1133">
                <a:extLst>
                  <a:ext uri="{FF2B5EF4-FFF2-40B4-BE49-F238E27FC236}">
                    <a16:creationId xmlns:a16="http://schemas.microsoft.com/office/drawing/2014/main" id="{C29019EF-A705-6A42-B7A0-ACD63C479140}"/>
                  </a:ext>
                </a:extLst>
              </p:cNvPr>
              <p:cNvSpPr txBox="1"/>
              <p:nvPr/>
            </p:nvSpPr>
            <p:spPr>
              <a:xfrm rot="3910021">
                <a:off x="5165425" y="4694526"/>
                <a:ext cx="168458" cy="369332"/>
              </a:xfrm>
              <a:prstGeom prst="rect">
                <a:avLst/>
              </a:prstGeom>
              <a:noFill/>
            </p:spPr>
            <p:txBody>
              <a:bodyPr wrap="square" rtlCol="0">
                <a:spAutoFit/>
              </a:bodyPr>
              <a:lstStyle/>
              <a:p>
                <a:r>
                  <a:rPr lang="en-US" dirty="0">
                    <a:solidFill>
                      <a:srgbClr val="FF0000"/>
                    </a:solidFill>
                  </a:rPr>
                  <a:t>.</a:t>
                </a:r>
              </a:p>
            </p:txBody>
          </p:sp>
          <p:sp>
            <p:nvSpPr>
              <p:cNvPr id="1142" name="TextBox 1141">
                <a:extLst>
                  <a:ext uri="{FF2B5EF4-FFF2-40B4-BE49-F238E27FC236}">
                    <a16:creationId xmlns:a16="http://schemas.microsoft.com/office/drawing/2014/main" id="{3A579A45-6C19-DB42-BBDC-77C42DE405EB}"/>
                  </a:ext>
                </a:extLst>
              </p:cNvPr>
              <p:cNvSpPr txBox="1"/>
              <p:nvPr/>
            </p:nvSpPr>
            <p:spPr>
              <a:xfrm rot="3910021">
                <a:off x="4983658" y="4652707"/>
                <a:ext cx="168458" cy="369332"/>
              </a:xfrm>
              <a:prstGeom prst="rect">
                <a:avLst/>
              </a:prstGeom>
              <a:noFill/>
            </p:spPr>
            <p:txBody>
              <a:bodyPr wrap="square" rtlCol="0">
                <a:spAutoFit/>
              </a:bodyPr>
              <a:lstStyle/>
              <a:p>
                <a:r>
                  <a:rPr lang="en-US" dirty="0">
                    <a:solidFill>
                      <a:srgbClr val="FF0000"/>
                    </a:solidFill>
                  </a:rPr>
                  <a:t>.</a:t>
                </a:r>
              </a:p>
            </p:txBody>
          </p:sp>
          <p:sp>
            <p:nvSpPr>
              <p:cNvPr id="1151" name="TextBox 1150">
                <a:extLst>
                  <a:ext uri="{FF2B5EF4-FFF2-40B4-BE49-F238E27FC236}">
                    <a16:creationId xmlns:a16="http://schemas.microsoft.com/office/drawing/2014/main" id="{F772661A-98C5-EA46-A13E-6264D1266838}"/>
                  </a:ext>
                </a:extLst>
              </p:cNvPr>
              <p:cNvSpPr txBox="1"/>
              <p:nvPr/>
            </p:nvSpPr>
            <p:spPr>
              <a:xfrm rot="3910021">
                <a:off x="4955849" y="4674891"/>
                <a:ext cx="168458" cy="369332"/>
              </a:xfrm>
              <a:prstGeom prst="rect">
                <a:avLst/>
              </a:prstGeom>
              <a:noFill/>
            </p:spPr>
            <p:txBody>
              <a:bodyPr wrap="square" rtlCol="0">
                <a:spAutoFit/>
              </a:bodyPr>
              <a:lstStyle/>
              <a:p>
                <a:r>
                  <a:rPr lang="en-US" dirty="0">
                    <a:solidFill>
                      <a:srgbClr val="FF0000"/>
                    </a:solidFill>
                  </a:rPr>
                  <a:t>.</a:t>
                </a:r>
              </a:p>
            </p:txBody>
          </p:sp>
          <p:sp>
            <p:nvSpPr>
              <p:cNvPr id="1152" name="TextBox 1151">
                <a:extLst>
                  <a:ext uri="{FF2B5EF4-FFF2-40B4-BE49-F238E27FC236}">
                    <a16:creationId xmlns:a16="http://schemas.microsoft.com/office/drawing/2014/main" id="{B49721BB-0CEB-A74D-835B-ACC0B4A5AE68}"/>
                  </a:ext>
                </a:extLst>
              </p:cNvPr>
              <p:cNvSpPr txBox="1"/>
              <p:nvPr/>
            </p:nvSpPr>
            <p:spPr>
              <a:xfrm rot="3910021">
                <a:off x="5049628" y="4723928"/>
                <a:ext cx="177242" cy="369332"/>
              </a:xfrm>
              <a:prstGeom prst="rect">
                <a:avLst/>
              </a:prstGeom>
              <a:noFill/>
            </p:spPr>
            <p:txBody>
              <a:bodyPr wrap="square" rtlCol="0">
                <a:spAutoFit/>
              </a:bodyPr>
              <a:lstStyle/>
              <a:p>
                <a:r>
                  <a:rPr lang="en-US" dirty="0">
                    <a:solidFill>
                      <a:srgbClr val="FF0000"/>
                    </a:solidFill>
                  </a:rPr>
                  <a:t>.</a:t>
                </a:r>
              </a:p>
            </p:txBody>
          </p:sp>
        </p:grpSp>
        <p:sp>
          <p:nvSpPr>
            <p:cNvPr id="1157" name="TextBox 1156">
              <a:extLst>
                <a:ext uri="{FF2B5EF4-FFF2-40B4-BE49-F238E27FC236}">
                  <a16:creationId xmlns:a16="http://schemas.microsoft.com/office/drawing/2014/main" id="{89FB5E9C-7461-4E4F-A3C0-903761B88413}"/>
                </a:ext>
              </a:extLst>
            </p:cNvPr>
            <p:cNvSpPr txBox="1"/>
            <p:nvPr/>
          </p:nvSpPr>
          <p:spPr>
            <a:xfrm>
              <a:off x="5931669" y="4242555"/>
              <a:ext cx="827471" cy="253916"/>
            </a:xfrm>
            <a:prstGeom prst="rect">
              <a:avLst/>
            </a:prstGeom>
            <a:noFill/>
          </p:spPr>
          <p:txBody>
            <a:bodyPr wrap="none" rtlCol="0">
              <a:spAutoFit/>
            </a:bodyPr>
            <a:lstStyle/>
            <a:p>
              <a:r>
                <a:rPr lang="en-US" sz="1050" dirty="0"/>
                <a:t>at day 18</a:t>
              </a:r>
            </a:p>
          </p:txBody>
        </p:sp>
        <p:sp>
          <p:nvSpPr>
            <p:cNvPr id="1158" name="TextBox 1157">
              <a:extLst>
                <a:ext uri="{FF2B5EF4-FFF2-40B4-BE49-F238E27FC236}">
                  <a16:creationId xmlns:a16="http://schemas.microsoft.com/office/drawing/2014/main" id="{F12EFF4F-CA41-EE48-9C84-9F84D642C74C}"/>
                </a:ext>
              </a:extLst>
            </p:cNvPr>
            <p:cNvSpPr txBox="1"/>
            <p:nvPr/>
          </p:nvSpPr>
          <p:spPr>
            <a:xfrm>
              <a:off x="4946042" y="4242555"/>
              <a:ext cx="827471" cy="253916"/>
            </a:xfrm>
            <a:prstGeom prst="rect">
              <a:avLst/>
            </a:prstGeom>
            <a:noFill/>
          </p:spPr>
          <p:txBody>
            <a:bodyPr wrap="none" rtlCol="0">
              <a:spAutoFit/>
            </a:bodyPr>
            <a:lstStyle/>
            <a:p>
              <a:r>
                <a:rPr lang="en-US" sz="1050" dirty="0"/>
                <a:t>at day 17</a:t>
              </a:r>
            </a:p>
          </p:txBody>
        </p:sp>
        <p:sp>
          <p:nvSpPr>
            <p:cNvPr id="1159" name="TextBox 1158">
              <a:extLst>
                <a:ext uri="{FF2B5EF4-FFF2-40B4-BE49-F238E27FC236}">
                  <a16:creationId xmlns:a16="http://schemas.microsoft.com/office/drawing/2014/main" id="{0E01F3E1-A787-904E-B184-E4FB43BCD721}"/>
                </a:ext>
              </a:extLst>
            </p:cNvPr>
            <p:cNvSpPr txBox="1"/>
            <p:nvPr/>
          </p:nvSpPr>
          <p:spPr>
            <a:xfrm>
              <a:off x="3998036" y="4242555"/>
              <a:ext cx="827471" cy="253916"/>
            </a:xfrm>
            <a:prstGeom prst="rect">
              <a:avLst/>
            </a:prstGeom>
            <a:noFill/>
          </p:spPr>
          <p:txBody>
            <a:bodyPr wrap="none" rtlCol="0">
              <a:spAutoFit/>
            </a:bodyPr>
            <a:lstStyle/>
            <a:p>
              <a:r>
                <a:rPr lang="en-US" sz="1050" dirty="0"/>
                <a:t>at day 16</a:t>
              </a:r>
            </a:p>
          </p:txBody>
        </p:sp>
        <p:sp>
          <p:nvSpPr>
            <p:cNvPr id="1160" name="TextBox 1159">
              <a:extLst>
                <a:ext uri="{FF2B5EF4-FFF2-40B4-BE49-F238E27FC236}">
                  <a16:creationId xmlns:a16="http://schemas.microsoft.com/office/drawing/2014/main" id="{AA7C0A30-B40A-EE40-9887-CC34A8B5F4F8}"/>
                </a:ext>
              </a:extLst>
            </p:cNvPr>
            <p:cNvSpPr txBox="1"/>
            <p:nvPr/>
          </p:nvSpPr>
          <p:spPr>
            <a:xfrm>
              <a:off x="2899345" y="4242555"/>
              <a:ext cx="827471" cy="253916"/>
            </a:xfrm>
            <a:prstGeom prst="rect">
              <a:avLst/>
            </a:prstGeom>
            <a:noFill/>
          </p:spPr>
          <p:txBody>
            <a:bodyPr wrap="none" rtlCol="0">
              <a:spAutoFit/>
            </a:bodyPr>
            <a:lstStyle/>
            <a:p>
              <a:r>
                <a:rPr lang="en-US" sz="1050" dirty="0"/>
                <a:t>at day 15</a:t>
              </a:r>
            </a:p>
          </p:txBody>
        </p:sp>
        <p:sp>
          <p:nvSpPr>
            <p:cNvPr id="1161" name="TextBox 1160">
              <a:extLst>
                <a:ext uri="{FF2B5EF4-FFF2-40B4-BE49-F238E27FC236}">
                  <a16:creationId xmlns:a16="http://schemas.microsoft.com/office/drawing/2014/main" id="{26A033F0-651C-AD43-991C-1108F74B5198}"/>
                </a:ext>
              </a:extLst>
            </p:cNvPr>
            <p:cNvSpPr txBox="1"/>
            <p:nvPr/>
          </p:nvSpPr>
          <p:spPr>
            <a:xfrm>
              <a:off x="1951339" y="4242555"/>
              <a:ext cx="827471" cy="253916"/>
            </a:xfrm>
            <a:prstGeom prst="rect">
              <a:avLst/>
            </a:prstGeom>
            <a:noFill/>
          </p:spPr>
          <p:txBody>
            <a:bodyPr wrap="none" rtlCol="0">
              <a:spAutoFit/>
            </a:bodyPr>
            <a:lstStyle/>
            <a:p>
              <a:r>
                <a:rPr lang="en-US" sz="1050" dirty="0"/>
                <a:t>at day 14</a:t>
              </a:r>
            </a:p>
          </p:txBody>
        </p:sp>
        <p:sp>
          <p:nvSpPr>
            <p:cNvPr id="1162" name="TextBox 1161">
              <a:extLst>
                <a:ext uri="{FF2B5EF4-FFF2-40B4-BE49-F238E27FC236}">
                  <a16:creationId xmlns:a16="http://schemas.microsoft.com/office/drawing/2014/main" id="{81F1ACBD-7B81-4F4B-A55D-FDB85103FA25}"/>
                </a:ext>
              </a:extLst>
            </p:cNvPr>
            <p:cNvSpPr txBox="1"/>
            <p:nvPr/>
          </p:nvSpPr>
          <p:spPr>
            <a:xfrm>
              <a:off x="965712" y="4242555"/>
              <a:ext cx="827471" cy="253916"/>
            </a:xfrm>
            <a:prstGeom prst="rect">
              <a:avLst/>
            </a:prstGeom>
            <a:noFill/>
          </p:spPr>
          <p:txBody>
            <a:bodyPr wrap="none" rtlCol="0">
              <a:spAutoFit/>
            </a:bodyPr>
            <a:lstStyle/>
            <a:p>
              <a:r>
                <a:rPr lang="en-US" sz="1050" dirty="0"/>
                <a:t>at day 13</a:t>
              </a:r>
            </a:p>
          </p:txBody>
        </p:sp>
        <p:sp>
          <p:nvSpPr>
            <p:cNvPr id="1163" name="TextBox 1162">
              <a:extLst>
                <a:ext uri="{FF2B5EF4-FFF2-40B4-BE49-F238E27FC236}">
                  <a16:creationId xmlns:a16="http://schemas.microsoft.com/office/drawing/2014/main" id="{E7FEAF5D-8865-1B4E-92FC-A390BB1493BD}"/>
                </a:ext>
              </a:extLst>
            </p:cNvPr>
            <p:cNvSpPr txBox="1"/>
            <p:nvPr/>
          </p:nvSpPr>
          <p:spPr>
            <a:xfrm>
              <a:off x="53566" y="4242555"/>
              <a:ext cx="827471" cy="253916"/>
            </a:xfrm>
            <a:prstGeom prst="rect">
              <a:avLst/>
            </a:prstGeom>
            <a:noFill/>
          </p:spPr>
          <p:txBody>
            <a:bodyPr wrap="none" rtlCol="0">
              <a:spAutoFit/>
            </a:bodyPr>
            <a:lstStyle/>
            <a:p>
              <a:r>
                <a:rPr lang="en-US" sz="1050" dirty="0"/>
                <a:t>at day 12</a:t>
              </a:r>
            </a:p>
          </p:txBody>
        </p:sp>
        <p:sp>
          <p:nvSpPr>
            <p:cNvPr id="1215" name="TextBox 1214">
              <a:extLst>
                <a:ext uri="{FF2B5EF4-FFF2-40B4-BE49-F238E27FC236}">
                  <a16:creationId xmlns:a16="http://schemas.microsoft.com/office/drawing/2014/main" id="{52030D01-76F1-F843-A628-23A64AA4BD54}"/>
                </a:ext>
              </a:extLst>
            </p:cNvPr>
            <p:cNvSpPr txBox="1"/>
            <p:nvPr/>
          </p:nvSpPr>
          <p:spPr>
            <a:xfrm>
              <a:off x="7812318" y="4242247"/>
              <a:ext cx="827471" cy="253916"/>
            </a:xfrm>
            <a:prstGeom prst="rect">
              <a:avLst/>
            </a:prstGeom>
            <a:noFill/>
          </p:spPr>
          <p:txBody>
            <a:bodyPr wrap="none" rtlCol="0">
              <a:spAutoFit/>
            </a:bodyPr>
            <a:lstStyle/>
            <a:p>
              <a:r>
                <a:rPr lang="en-US" sz="1050" dirty="0"/>
                <a:t>at day 20</a:t>
              </a:r>
            </a:p>
          </p:txBody>
        </p:sp>
        <p:grpSp>
          <p:nvGrpSpPr>
            <p:cNvPr id="1216" name="Group 1215">
              <a:extLst>
                <a:ext uri="{FF2B5EF4-FFF2-40B4-BE49-F238E27FC236}">
                  <a16:creationId xmlns:a16="http://schemas.microsoft.com/office/drawing/2014/main" id="{51B2CA06-05D8-CC47-8089-0131BCEF1A78}"/>
                </a:ext>
              </a:extLst>
            </p:cNvPr>
            <p:cNvGrpSpPr>
              <a:grpSpLocks noChangeAspect="1"/>
            </p:cNvGrpSpPr>
            <p:nvPr/>
          </p:nvGrpSpPr>
          <p:grpSpPr>
            <a:xfrm>
              <a:off x="7764317" y="3581075"/>
              <a:ext cx="863933" cy="653542"/>
              <a:chOff x="3866277" y="503508"/>
              <a:chExt cx="6644222" cy="6549438"/>
            </a:xfrm>
          </p:grpSpPr>
          <p:pic>
            <p:nvPicPr>
              <p:cNvPr id="1217" name="Picture 1216" descr="A picture containing text, map&#10;&#10;Description automatically generated">
                <a:extLst>
                  <a:ext uri="{FF2B5EF4-FFF2-40B4-BE49-F238E27FC236}">
                    <a16:creationId xmlns:a16="http://schemas.microsoft.com/office/drawing/2014/main" id="{2AFCBE80-DBC5-4640-BA03-9BBE67946726}"/>
                  </a:ext>
                </a:extLst>
              </p:cNvPr>
              <p:cNvPicPr>
                <a:picLocks noChangeAspect="1"/>
              </p:cNvPicPr>
              <p:nvPr/>
            </p:nvPicPr>
            <p:blipFill>
              <a:blip r:embed="rId2"/>
              <a:stretch>
                <a:fillRect/>
              </a:stretch>
            </p:blipFill>
            <p:spPr>
              <a:xfrm>
                <a:off x="3931894" y="503508"/>
                <a:ext cx="6578605" cy="6400800"/>
              </a:xfrm>
              <a:prstGeom prst="rect">
                <a:avLst/>
              </a:prstGeom>
            </p:spPr>
          </p:pic>
          <p:sp>
            <p:nvSpPr>
              <p:cNvPr id="1218" name="Freeform 1217">
                <a:extLst>
                  <a:ext uri="{FF2B5EF4-FFF2-40B4-BE49-F238E27FC236}">
                    <a16:creationId xmlns:a16="http://schemas.microsoft.com/office/drawing/2014/main" id="{6B1E787B-EF52-D445-AFC1-98955E846E66}"/>
                  </a:ext>
                </a:extLst>
              </p:cNvPr>
              <p:cNvSpPr/>
              <p:nvPr/>
            </p:nvSpPr>
            <p:spPr>
              <a:xfrm>
                <a:off x="3866277" y="707565"/>
                <a:ext cx="6442359" cy="6345381"/>
              </a:xfrm>
              <a:custGeom>
                <a:avLst/>
                <a:gdLst>
                  <a:gd name="connsiteX0" fmla="*/ 2507673 w 6442364"/>
                  <a:gd name="connsiteY0" fmla="*/ 124691 h 6345382"/>
                  <a:gd name="connsiteX1" fmla="*/ 2757055 w 6442364"/>
                  <a:gd name="connsiteY1" fmla="*/ 235527 h 6345382"/>
                  <a:gd name="connsiteX2" fmla="*/ 2923310 w 6442364"/>
                  <a:gd name="connsiteY2" fmla="*/ 318654 h 6345382"/>
                  <a:gd name="connsiteX3" fmla="*/ 3075710 w 6442364"/>
                  <a:gd name="connsiteY3" fmla="*/ 401782 h 6345382"/>
                  <a:gd name="connsiteX4" fmla="*/ 3297382 w 6442364"/>
                  <a:gd name="connsiteY4" fmla="*/ 429491 h 6345382"/>
                  <a:gd name="connsiteX5" fmla="*/ 3560619 w 6442364"/>
                  <a:gd name="connsiteY5" fmla="*/ 346363 h 6345382"/>
                  <a:gd name="connsiteX6" fmla="*/ 3976255 w 6442364"/>
                  <a:gd name="connsiteY6" fmla="*/ 277091 h 6345382"/>
                  <a:gd name="connsiteX7" fmla="*/ 4045528 w 6442364"/>
                  <a:gd name="connsiteY7" fmla="*/ 318654 h 6345382"/>
                  <a:gd name="connsiteX8" fmla="*/ 4045528 w 6442364"/>
                  <a:gd name="connsiteY8" fmla="*/ 318654 h 6345382"/>
                  <a:gd name="connsiteX9" fmla="*/ 4281055 w 6442364"/>
                  <a:gd name="connsiteY9" fmla="*/ 263236 h 6345382"/>
                  <a:gd name="connsiteX10" fmla="*/ 4502728 w 6442364"/>
                  <a:gd name="connsiteY10" fmla="*/ 180109 h 6345382"/>
                  <a:gd name="connsiteX11" fmla="*/ 4655128 w 6442364"/>
                  <a:gd name="connsiteY11" fmla="*/ 96982 h 6345382"/>
                  <a:gd name="connsiteX12" fmla="*/ 5001491 w 6442364"/>
                  <a:gd name="connsiteY12" fmla="*/ 124691 h 6345382"/>
                  <a:gd name="connsiteX13" fmla="*/ 5320146 w 6442364"/>
                  <a:gd name="connsiteY13" fmla="*/ 0 h 6345382"/>
                  <a:gd name="connsiteX14" fmla="*/ 5638800 w 6442364"/>
                  <a:gd name="connsiteY14" fmla="*/ 13854 h 6345382"/>
                  <a:gd name="connsiteX15" fmla="*/ 5874328 w 6442364"/>
                  <a:gd name="connsiteY15" fmla="*/ 207818 h 6345382"/>
                  <a:gd name="connsiteX16" fmla="*/ 5846619 w 6442364"/>
                  <a:gd name="connsiteY16" fmla="*/ 401782 h 6345382"/>
                  <a:gd name="connsiteX17" fmla="*/ 5805055 w 6442364"/>
                  <a:gd name="connsiteY17" fmla="*/ 595745 h 6345382"/>
                  <a:gd name="connsiteX18" fmla="*/ 5846619 w 6442364"/>
                  <a:gd name="connsiteY18" fmla="*/ 1039091 h 6345382"/>
                  <a:gd name="connsiteX19" fmla="*/ 6386946 w 6442364"/>
                  <a:gd name="connsiteY19" fmla="*/ 1801091 h 6345382"/>
                  <a:gd name="connsiteX20" fmla="*/ 6442364 w 6442364"/>
                  <a:gd name="connsiteY20" fmla="*/ 2008909 h 6345382"/>
                  <a:gd name="connsiteX21" fmla="*/ 3796146 w 6442364"/>
                  <a:gd name="connsiteY21" fmla="*/ 4959927 h 6345382"/>
                  <a:gd name="connsiteX22" fmla="*/ 3796146 w 6442364"/>
                  <a:gd name="connsiteY22" fmla="*/ 4959927 h 6345382"/>
                  <a:gd name="connsiteX23" fmla="*/ 3671455 w 6442364"/>
                  <a:gd name="connsiteY23" fmla="*/ 4932218 h 6345382"/>
                  <a:gd name="connsiteX24" fmla="*/ 3629891 w 6442364"/>
                  <a:gd name="connsiteY24" fmla="*/ 4738254 h 6345382"/>
                  <a:gd name="connsiteX25" fmla="*/ 3629891 w 6442364"/>
                  <a:gd name="connsiteY25" fmla="*/ 4738254 h 6345382"/>
                  <a:gd name="connsiteX26" fmla="*/ 3629891 w 6442364"/>
                  <a:gd name="connsiteY26" fmla="*/ 4738254 h 6345382"/>
                  <a:gd name="connsiteX27" fmla="*/ 3629891 w 6442364"/>
                  <a:gd name="connsiteY27" fmla="*/ 4738254 h 6345382"/>
                  <a:gd name="connsiteX28" fmla="*/ 3629891 w 6442364"/>
                  <a:gd name="connsiteY28" fmla="*/ 4738254 h 6345382"/>
                  <a:gd name="connsiteX29" fmla="*/ 3629891 w 6442364"/>
                  <a:gd name="connsiteY29" fmla="*/ 4738254 h 6345382"/>
                  <a:gd name="connsiteX30" fmla="*/ 3629891 w 6442364"/>
                  <a:gd name="connsiteY30" fmla="*/ 4738254 h 6345382"/>
                  <a:gd name="connsiteX31" fmla="*/ 3629891 w 6442364"/>
                  <a:gd name="connsiteY31" fmla="*/ 4738254 h 6345382"/>
                  <a:gd name="connsiteX32" fmla="*/ 3629891 w 6442364"/>
                  <a:gd name="connsiteY32" fmla="*/ 4738254 h 6345382"/>
                  <a:gd name="connsiteX33" fmla="*/ 3671455 w 6442364"/>
                  <a:gd name="connsiteY33" fmla="*/ 4627418 h 6345382"/>
                  <a:gd name="connsiteX34" fmla="*/ 3823855 w 6442364"/>
                  <a:gd name="connsiteY34" fmla="*/ 4668982 h 6345382"/>
                  <a:gd name="connsiteX35" fmla="*/ 4031673 w 6442364"/>
                  <a:gd name="connsiteY35" fmla="*/ 4447309 h 6345382"/>
                  <a:gd name="connsiteX36" fmla="*/ 4017819 w 6442364"/>
                  <a:gd name="connsiteY36" fmla="*/ 4322618 h 6345382"/>
                  <a:gd name="connsiteX37" fmla="*/ 3893128 w 6442364"/>
                  <a:gd name="connsiteY37" fmla="*/ 4267200 h 6345382"/>
                  <a:gd name="connsiteX38" fmla="*/ 3768437 w 6442364"/>
                  <a:gd name="connsiteY38" fmla="*/ 4308763 h 6345382"/>
                  <a:gd name="connsiteX39" fmla="*/ 3629891 w 6442364"/>
                  <a:gd name="connsiteY39" fmla="*/ 4433454 h 6345382"/>
                  <a:gd name="connsiteX40" fmla="*/ 3616037 w 6442364"/>
                  <a:gd name="connsiteY40" fmla="*/ 4641273 h 6345382"/>
                  <a:gd name="connsiteX41" fmla="*/ 3491346 w 6442364"/>
                  <a:gd name="connsiteY41" fmla="*/ 4682836 h 6345382"/>
                  <a:gd name="connsiteX42" fmla="*/ 2438400 w 6442364"/>
                  <a:gd name="connsiteY42" fmla="*/ 5417127 h 6345382"/>
                  <a:gd name="connsiteX43" fmla="*/ 2355273 w 6442364"/>
                  <a:gd name="connsiteY43" fmla="*/ 5361709 h 6345382"/>
                  <a:gd name="connsiteX44" fmla="*/ 1939637 w 6442364"/>
                  <a:gd name="connsiteY44" fmla="*/ 5805054 h 6345382"/>
                  <a:gd name="connsiteX45" fmla="*/ 1759528 w 6442364"/>
                  <a:gd name="connsiteY45" fmla="*/ 5666509 h 6345382"/>
                  <a:gd name="connsiteX46" fmla="*/ 1593273 w 6442364"/>
                  <a:gd name="connsiteY46" fmla="*/ 5694218 h 6345382"/>
                  <a:gd name="connsiteX47" fmla="*/ 1233055 w 6442364"/>
                  <a:gd name="connsiteY47" fmla="*/ 6068291 h 6345382"/>
                  <a:gd name="connsiteX48" fmla="*/ 1011382 w 6442364"/>
                  <a:gd name="connsiteY48" fmla="*/ 6137563 h 6345382"/>
                  <a:gd name="connsiteX49" fmla="*/ 886691 w 6442364"/>
                  <a:gd name="connsiteY49" fmla="*/ 6109854 h 6345382"/>
                  <a:gd name="connsiteX50" fmla="*/ 678873 w 6442364"/>
                  <a:gd name="connsiteY50" fmla="*/ 6151418 h 6345382"/>
                  <a:gd name="connsiteX51" fmla="*/ 568037 w 6442364"/>
                  <a:gd name="connsiteY51" fmla="*/ 6248400 h 6345382"/>
                  <a:gd name="connsiteX52" fmla="*/ 443346 w 6442364"/>
                  <a:gd name="connsiteY52" fmla="*/ 6303818 h 6345382"/>
                  <a:gd name="connsiteX53" fmla="*/ 332510 w 6442364"/>
                  <a:gd name="connsiteY53" fmla="*/ 6345382 h 6345382"/>
                  <a:gd name="connsiteX54" fmla="*/ 180110 w 6442364"/>
                  <a:gd name="connsiteY54" fmla="*/ 6331527 h 6345382"/>
                  <a:gd name="connsiteX55" fmla="*/ 0 w 6442364"/>
                  <a:gd name="connsiteY55" fmla="*/ 5999018 h 6345382"/>
                  <a:gd name="connsiteX56" fmla="*/ 41564 w 6442364"/>
                  <a:gd name="connsiteY56" fmla="*/ 5791200 h 6345382"/>
                  <a:gd name="connsiteX57" fmla="*/ 83128 w 6442364"/>
                  <a:gd name="connsiteY57" fmla="*/ 5666509 h 6345382"/>
                  <a:gd name="connsiteX58" fmla="*/ 346364 w 6442364"/>
                  <a:gd name="connsiteY58" fmla="*/ 5375563 h 6345382"/>
                  <a:gd name="connsiteX59" fmla="*/ 443346 w 6442364"/>
                  <a:gd name="connsiteY59" fmla="*/ 5334000 h 6345382"/>
                  <a:gd name="connsiteX60" fmla="*/ 443346 w 6442364"/>
                  <a:gd name="connsiteY60" fmla="*/ 4862945 h 6345382"/>
                  <a:gd name="connsiteX61" fmla="*/ 249382 w 6442364"/>
                  <a:gd name="connsiteY61" fmla="*/ 4308763 h 6345382"/>
                  <a:gd name="connsiteX62" fmla="*/ 969819 w 6442364"/>
                  <a:gd name="connsiteY62" fmla="*/ 3768436 h 6345382"/>
                  <a:gd name="connsiteX63" fmla="*/ 1205346 w 6442364"/>
                  <a:gd name="connsiteY63" fmla="*/ 3865418 h 6345382"/>
                  <a:gd name="connsiteX64" fmla="*/ 1371600 w 6442364"/>
                  <a:gd name="connsiteY64" fmla="*/ 3768436 h 6345382"/>
                  <a:gd name="connsiteX65" fmla="*/ 1856510 w 6442364"/>
                  <a:gd name="connsiteY65" fmla="*/ 1524000 h 6345382"/>
                  <a:gd name="connsiteX66" fmla="*/ 1717964 w 6442364"/>
                  <a:gd name="connsiteY66" fmla="*/ 1205345 h 6345382"/>
                  <a:gd name="connsiteX67" fmla="*/ 1717964 w 6442364"/>
                  <a:gd name="connsiteY67" fmla="*/ 775854 h 6345382"/>
                  <a:gd name="connsiteX68" fmla="*/ 2092037 w 6442364"/>
                  <a:gd name="connsiteY68" fmla="*/ 290945 h 6345382"/>
                  <a:gd name="connsiteX69" fmla="*/ 2507673 w 6442364"/>
                  <a:gd name="connsiteY69" fmla="*/ 124691 h 63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442364" h="6345382">
                    <a:moveTo>
                      <a:pt x="2507673" y="124691"/>
                    </a:moveTo>
                    <a:lnTo>
                      <a:pt x="2757055" y="235527"/>
                    </a:lnTo>
                    <a:lnTo>
                      <a:pt x="2923310" y="318654"/>
                    </a:lnTo>
                    <a:lnTo>
                      <a:pt x="3075710" y="401782"/>
                    </a:lnTo>
                    <a:lnTo>
                      <a:pt x="3297382" y="429491"/>
                    </a:lnTo>
                    <a:lnTo>
                      <a:pt x="3560619" y="346363"/>
                    </a:lnTo>
                    <a:lnTo>
                      <a:pt x="3976255" y="277091"/>
                    </a:lnTo>
                    <a:lnTo>
                      <a:pt x="4045528" y="318654"/>
                    </a:lnTo>
                    <a:lnTo>
                      <a:pt x="4045528" y="318654"/>
                    </a:lnTo>
                    <a:lnTo>
                      <a:pt x="4281055" y="263236"/>
                    </a:lnTo>
                    <a:lnTo>
                      <a:pt x="4502728" y="180109"/>
                    </a:lnTo>
                    <a:lnTo>
                      <a:pt x="4655128" y="96982"/>
                    </a:lnTo>
                    <a:lnTo>
                      <a:pt x="5001491" y="124691"/>
                    </a:lnTo>
                    <a:lnTo>
                      <a:pt x="5320146" y="0"/>
                    </a:lnTo>
                    <a:lnTo>
                      <a:pt x="5638800" y="13854"/>
                    </a:lnTo>
                    <a:lnTo>
                      <a:pt x="5874328" y="207818"/>
                    </a:lnTo>
                    <a:lnTo>
                      <a:pt x="5846619" y="401782"/>
                    </a:lnTo>
                    <a:lnTo>
                      <a:pt x="5805055" y="595745"/>
                    </a:lnTo>
                    <a:lnTo>
                      <a:pt x="5846619" y="1039091"/>
                    </a:lnTo>
                    <a:lnTo>
                      <a:pt x="6386946" y="1801091"/>
                    </a:lnTo>
                    <a:lnTo>
                      <a:pt x="6442364" y="2008909"/>
                    </a:lnTo>
                    <a:lnTo>
                      <a:pt x="3796146" y="4959927"/>
                    </a:lnTo>
                    <a:lnTo>
                      <a:pt x="3796146" y="4959927"/>
                    </a:lnTo>
                    <a:lnTo>
                      <a:pt x="3671455" y="4932218"/>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71455" y="4627418"/>
                    </a:lnTo>
                    <a:lnTo>
                      <a:pt x="3823855" y="4668982"/>
                    </a:lnTo>
                    <a:lnTo>
                      <a:pt x="4031673" y="4447309"/>
                    </a:lnTo>
                    <a:lnTo>
                      <a:pt x="4017819" y="4322618"/>
                    </a:lnTo>
                    <a:lnTo>
                      <a:pt x="3893128" y="4267200"/>
                    </a:lnTo>
                    <a:lnTo>
                      <a:pt x="3768437" y="4308763"/>
                    </a:lnTo>
                    <a:lnTo>
                      <a:pt x="3629891" y="4433454"/>
                    </a:lnTo>
                    <a:lnTo>
                      <a:pt x="3616037" y="4641273"/>
                    </a:lnTo>
                    <a:lnTo>
                      <a:pt x="3491346" y="4682836"/>
                    </a:lnTo>
                    <a:lnTo>
                      <a:pt x="2438400" y="5417127"/>
                    </a:lnTo>
                    <a:lnTo>
                      <a:pt x="2355273" y="5361709"/>
                    </a:lnTo>
                    <a:lnTo>
                      <a:pt x="1939637" y="5805054"/>
                    </a:lnTo>
                    <a:lnTo>
                      <a:pt x="1759528" y="5666509"/>
                    </a:lnTo>
                    <a:lnTo>
                      <a:pt x="1593273" y="5694218"/>
                    </a:lnTo>
                    <a:lnTo>
                      <a:pt x="1233055" y="6068291"/>
                    </a:lnTo>
                    <a:lnTo>
                      <a:pt x="1011382" y="6137563"/>
                    </a:lnTo>
                    <a:lnTo>
                      <a:pt x="886691" y="6109854"/>
                    </a:lnTo>
                    <a:lnTo>
                      <a:pt x="678873" y="6151418"/>
                    </a:lnTo>
                    <a:lnTo>
                      <a:pt x="568037" y="6248400"/>
                    </a:lnTo>
                    <a:lnTo>
                      <a:pt x="443346" y="6303818"/>
                    </a:lnTo>
                    <a:lnTo>
                      <a:pt x="332510" y="6345382"/>
                    </a:lnTo>
                    <a:lnTo>
                      <a:pt x="180110" y="6331527"/>
                    </a:lnTo>
                    <a:lnTo>
                      <a:pt x="0" y="5999018"/>
                    </a:lnTo>
                    <a:lnTo>
                      <a:pt x="41564" y="5791200"/>
                    </a:lnTo>
                    <a:lnTo>
                      <a:pt x="83128" y="5666509"/>
                    </a:lnTo>
                    <a:lnTo>
                      <a:pt x="346364" y="5375563"/>
                    </a:lnTo>
                    <a:lnTo>
                      <a:pt x="443346" y="5334000"/>
                    </a:lnTo>
                    <a:lnTo>
                      <a:pt x="443346" y="4862945"/>
                    </a:lnTo>
                    <a:lnTo>
                      <a:pt x="249382" y="4308763"/>
                    </a:lnTo>
                    <a:lnTo>
                      <a:pt x="969819" y="3768436"/>
                    </a:lnTo>
                    <a:lnTo>
                      <a:pt x="1205346" y="3865418"/>
                    </a:lnTo>
                    <a:lnTo>
                      <a:pt x="1371600" y="3768436"/>
                    </a:lnTo>
                    <a:lnTo>
                      <a:pt x="1856510" y="1524000"/>
                    </a:lnTo>
                    <a:lnTo>
                      <a:pt x="1717964" y="1205345"/>
                    </a:lnTo>
                    <a:lnTo>
                      <a:pt x="1717964" y="775854"/>
                    </a:lnTo>
                    <a:lnTo>
                      <a:pt x="2092037" y="290945"/>
                    </a:lnTo>
                    <a:lnTo>
                      <a:pt x="2507673" y="124691"/>
                    </a:lnTo>
                    <a:close/>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19" name="Group 1218">
              <a:extLst>
                <a:ext uri="{FF2B5EF4-FFF2-40B4-BE49-F238E27FC236}">
                  <a16:creationId xmlns:a16="http://schemas.microsoft.com/office/drawing/2014/main" id="{D7B810B9-5644-2E4E-95EF-5143C0035609}"/>
                </a:ext>
              </a:extLst>
            </p:cNvPr>
            <p:cNvGrpSpPr/>
            <p:nvPr/>
          </p:nvGrpSpPr>
          <p:grpSpPr>
            <a:xfrm>
              <a:off x="7687511" y="3578058"/>
              <a:ext cx="557679" cy="518026"/>
              <a:chOff x="556571" y="2127858"/>
              <a:chExt cx="908955" cy="975312"/>
            </a:xfrm>
          </p:grpSpPr>
          <p:sp>
            <p:nvSpPr>
              <p:cNvPr id="1220" name="TextBox 1219">
                <a:extLst>
                  <a:ext uri="{FF2B5EF4-FFF2-40B4-BE49-F238E27FC236}">
                    <a16:creationId xmlns:a16="http://schemas.microsoft.com/office/drawing/2014/main" id="{5C2D4945-3A1C-F845-BB9D-162C164CF497}"/>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1221" name="TextBox 1220">
                <a:extLst>
                  <a:ext uri="{FF2B5EF4-FFF2-40B4-BE49-F238E27FC236}">
                    <a16:creationId xmlns:a16="http://schemas.microsoft.com/office/drawing/2014/main" id="{DDB10A7D-6AEF-8248-80DC-DC05AE8E5740}"/>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1222" name="TextBox 1221">
                <a:extLst>
                  <a:ext uri="{FF2B5EF4-FFF2-40B4-BE49-F238E27FC236}">
                    <a16:creationId xmlns:a16="http://schemas.microsoft.com/office/drawing/2014/main" id="{AD44FDA7-2673-DD45-BCD5-82AA8C5872C7}"/>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1223" name="TextBox 1222">
                <a:extLst>
                  <a:ext uri="{FF2B5EF4-FFF2-40B4-BE49-F238E27FC236}">
                    <a16:creationId xmlns:a16="http://schemas.microsoft.com/office/drawing/2014/main" id="{B0288C5E-46F8-864C-9DF0-425CB80218A4}"/>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sp>
          <p:nvSpPr>
            <p:cNvPr id="1226" name="TextBox 1225">
              <a:extLst>
                <a:ext uri="{FF2B5EF4-FFF2-40B4-BE49-F238E27FC236}">
                  <a16:creationId xmlns:a16="http://schemas.microsoft.com/office/drawing/2014/main" id="{FFD6DB94-7215-D842-8BE4-3F65A261315E}"/>
                </a:ext>
              </a:extLst>
            </p:cNvPr>
            <p:cNvSpPr txBox="1"/>
            <p:nvPr/>
          </p:nvSpPr>
          <p:spPr>
            <a:xfrm>
              <a:off x="7961397" y="3825862"/>
              <a:ext cx="164442" cy="196166"/>
            </a:xfrm>
            <a:prstGeom prst="rect">
              <a:avLst/>
            </a:prstGeom>
            <a:noFill/>
          </p:spPr>
          <p:txBody>
            <a:bodyPr wrap="none" rtlCol="0">
              <a:spAutoFit/>
            </a:bodyPr>
            <a:lstStyle/>
            <a:p>
              <a:r>
                <a:rPr lang="en-US" dirty="0">
                  <a:solidFill>
                    <a:srgbClr val="FF0000"/>
                  </a:solidFill>
                </a:rPr>
                <a:t>.</a:t>
              </a:r>
            </a:p>
          </p:txBody>
        </p:sp>
        <p:sp>
          <p:nvSpPr>
            <p:cNvPr id="1230" name="TextBox 1229">
              <a:extLst>
                <a:ext uri="{FF2B5EF4-FFF2-40B4-BE49-F238E27FC236}">
                  <a16:creationId xmlns:a16="http://schemas.microsoft.com/office/drawing/2014/main" id="{3B54ECFC-F6B9-774A-8356-00AE10EB74DF}"/>
                </a:ext>
              </a:extLst>
            </p:cNvPr>
            <p:cNvSpPr txBox="1"/>
            <p:nvPr/>
          </p:nvSpPr>
          <p:spPr>
            <a:xfrm>
              <a:off x="8028629" y="3822406"/>
              <a:ext cx="164442" cy="196166"/>
            </a:xfrm>
            <a:prstGeom prst="rect">
              <a:avLst/>
            </a:prstGeom>
            <a:noFill/>
          </p:spPr>
          <p:txBody>
            <a:bodyPr wrap="none" rtlCol="0">
              <a:spAutoFit/>
            </a:bodyPr>
            <a:lstStyle/>
            <a:p>
              <a:r>
                <a:rPr lang="en-US" dirty="0">
                  <a:solidFill>
                    <a:srgbClr val="FF0000"/>
                  </a:solidFill>
                </a:rPr>
                <a:t>.</a:t>
              </a:r>
            </a:p>
          </p:txBody>
        </p:sp>
        <p:sp>
          <p:nvSpPr>
            <p:cNvPr id="1231" name="TextBox 1230">
              <a:extLst>
                <a:ext uri="{FF2B5EF4-FFF2-40B4-BE49-F238E27FC236}">
                  <a16:creationId xmlns:a16="http://schemas.microsoft.com/office/drawing/2014/main" id="{736185CB-072A-EF4B-B9FF-872F5AC03F8E}"/>
                </a:ext>
              </a:extLst>
            </p:cNvPr>
            <p:cNvSpPr txBox="1"/>
            <p:nvPr/>
          </p:nvSpPr>
          <p:spPr>
            <a:xfrm>
              <a:off x="8061612" y="3817248"/>
              <a:ext cx="164442" cy="196166"/>
            </a:xfrm>
            <a:prstGeom prst="rect">
              <a:avLst/>
            </a:prstGeom>
            <a:noFill/>
          </p:spPr>
          <p:txBody>
            <a:bodyPr wrap="none" rtlCol="0">
              <a:spAutoFit/>
            </a:bodyPr>
            <a:lstStyle/>
            <a:p>
              <a:r>
                <a:rPr lang="en-US" dirty="0">
                  <a:solidFill>
                    <a:srgbClr val="FF0000"/>
                  </a:solidFill>
                </a:rPr>
                <a:t>.</a:t>
              </a:r>
            </a:p>
          </p:txBody>
        </p:sp>
        <p:sp>
          <p:nvSpPr>
            <p:cNvPr id="1234" name="TextBox 1233">
              <a:extLst>
                <a:ext uri="{FF2B5EF4-FFF2-40B4-BE49-F238E27FC236}">
                  <a16:creationId xmlns:a16="http://schemas.microsoft.com/office/drawing/2014/main" id="{95E179AB-EE28-B44B-BC5D-22C69D23B983}"/>
                </a:ext>
              </a:extLst>
            </p:cNvPr>
            <p:cNvSpPr txBox="1"/>
            <p:nvPr/>
          </p:nvSpPr>
          <p:spPr>
            <a:xfrm>
              <a:off x="8000431" y="3714032"/>
              <a:ext cx="164442" cy="196166"/>
            </a:xfrm>
            <a:prstGeom prst="rect">
              <a:avLst/>
            </a:prstGeom>
            <a:noFill/>
          </p:spPr>
          <p:txBody>
            <a:bodyPr wrap="none" rtlCol="0">
              <a:spAutoFit/>
            </a:bodyPr>
            <a:lstStyle/>
            <a:p>
              <a:r>
                <a:rPr lang="en-US" dirty="0">
                  <a:solidFill>
                    <a:srgbClr val="FF0000"/>
                  </a:solidFill>
                </a:rPr>
                <a:t>.</a:t>
              </a:r>
            </a:p>
          </p:txBody>
        </p:sp>
        <p:sp>
          <p:nvSpPr>
            <p:cNvPr id="1235" name="TextBox 1234">
              <a:extLst>
                <a:ext uri="{FF2B5EF4-FFF2-40B4-BE49-F238E27FC236}">
                  <a16:creationId xmlns:a16="http://schemas.microsoft.com/office/drawing/2014/main" id="{D1D2A279-6815-8A41-A5E7-A2A1F7213318}"/>
                </a:ext>
              </a:extLst>
            </p:cNvPr>
            <p:cNvSpPr txBox="1"/>
            <p:nvPr/>
          </p:nvSpPr>
          <p:spPr>
            <a:xfrm>
              <a:off x="8094762" y="3738374"/>
              <a:ext cx="164442" cy="196166"/>
            </a:xfrm>
            <a:prstGeom prst="rect">
              <a:avLst/>
            </a:prstGeom>
            <a:noFill/>
          </p:spPr>
          <p:txBody>
            <a:bodyPr wrap="none" rtlCol="0">
              <a:spAutoFit/>
            </a:bodyPr>
            <a:lstStyle/>
            <a:p>
              <a:r>
                <a:rPr lang="en-US" dirty="0">
                  <a:solidFill>
                    <a:srgbClr val="FF0000"/>
                  </a:solidFill>
                </a:rPr>
                <a:t>.</a:t>
              </a:r>
            </a:p>
          </p:txBody>
        </p:sp>
        <p:sp>
          <p:nvSpPr>
            <p:cNvPr id="1236" name="TextBox 1235">
              <a:extLst>
                <a:ext uri="{FF2B5EF4-FFF2-40B4-BE49-F238E27FC236}">
                  <a16:creationId xmlns:a16="http://schemas.microsoft.com/office/drawing/2014/main" id="{589DEAD7-9B4B-C84E-9D9C-96FB7CECABAF}"/>
                </a:ext>
              </a:extLst>
            </p:cNvPr>
            <p:cNvSpPr txBox="1"/>
            <p:nvPr/>
          </p:nvSpPr>
          <p:spPr>
            <a:xfrm>
              <a:off x="8075860" y="3785512"/>
              <a:ext cx="164442" cy="196166"/>
            </a:xfrm>
            <a:prstGeom prst="rect">
              <a:avLst/>
            </a:prstGeom>
            <a:noFill/>
          </p:spPr>
          <p:txBody>
            <a:bodyPr wrap="none" rtlCol="0">
              <a:spAutoFit/>
            </a:bodyPr>
            <a:lstStyle/>
            <a:p>
              <a:r>
                <a:rPr lang="en-US" dirty="0">
                  <a:solidFill>
                    <a:srgbClr val="FF0000"/>
                  </a:solidFill>
                </a:rPr>
                <a:t>.</a:t>
              </a:r>
            </a:p>
          </p:txBody>
        </p:sp>
        <p:sp>
          <p:nvSpPr>
            <p:cNvPr id="1239" name="TextBox 1238">
              <a:extLst>
                <a:ext uri="{FF2B5EF4-FFF2-40B4-BE49-F238E27FC236}">
                  <a16:creationId xmlns:a16="http://schemas.microsoft.com/office/drawing/2014/main" id="{F2B46CEC-130B-1D4D-AB70-9738035F1BCE}"/>
                </a:ext>
              </a:extLst>
            </p:cNvPr>
            <p:cNvSpPr txBox="1"/>
            <p:nvPr/>
          </p:nvSpPr>
          <p:spPr>
            <a:xfrm>
              <a:off x="8014679" y="3682295"/>
              <a:ext cx="164442" cy="196166"/>
            </a:xfrm>
            <a:prstGeom prst="rect">
              <a:avLst/>
            </a:prstGeom>
            <a:noFill/>
          </p:spPr>
          <p:txBody>
            <a:bodyPr wrap="none" rtlCol="0">
              <a:spAutoFit/>
            </a:bodyPr>
            <a:lstStyle/>
            <a:p>
              <a:r>
                <a:rPr lang="en-US" dirty="0">
                  <a:solidFill>
                    <a:srgbClr val="FF0000"/>
                  </a:solidFill>
                </a:rPr>
                <a:t>.</a:t>
              </a:r>
            </a:p>
          </p:txBody>
        </p:sp>
        <p:sp>
          <p:nvSpPr>
            <p:cNvPr id="1240" name="TextBox 1239">
              <a:extLst>
                <a:ext uri="{FF2B5EF4-FFF2-40B4-BE49-F238E27FC236}">
                  <a16:creationId xmlns:a16="http://schemas.microsoft.com/office/drawing/2014/main" id="{517F3A2F-3D1A-5043-8BBE-87D9C61C748A}"/>
                </a:ext>
              </a:extLst>
            </p:cNvPr>
            <p:cNvSpPr txBox="1"/>
            <p:nvPr/>
          </p:nvSpPr>
          <p:spPr>
            <a:xfrm>
              <a:off x="8109010" y="3706638"/>
              <a:ext cx="164442" cy="196166"/>
            </a:xfrm>
            <a:prstGeom prst="rect">
              <a:avLst/>
            </a:prstGeom>
            <a:noFill/>
          </p:spPr>
          <p:txBody>
            <a:bodyPr wrap="none" rtlCol="0">
              <a:spAutoFit/>
            </a:bodyPr>
            <a:lstStyle/>
            <a:p>
              <a:r>
                <a:rPr lang="en-US" dirty="0">
                  <a:solidFill>
                    <a:srgbClr val="FF0000"/>
                  </a:solidFill>
                </a:rPr>
                <a:t>.</a:t>
              </a:r>
            </a:p>
          </p:txBody>
        </p:sp>
        <p:sp>
          <p:nvSpPr>
            <p:cNvPr id="1241" name="TextBox 1240">
              <a:extLst>
                <a:ext uri="{FF2B5EF4-FFF2-40B4-BE49-F238E27FC236}">
                  <a16:creationId xmlns:a16="http://schemas.microsoft.com/office/drawing/2014/main" id="{2CD23693-E6EF-594A-8218-2DAF66D6A1F1}"/>
                </a:ext>
              </a:extLst>
            </p:cNvPr>
            <p:cNvSpPr txBox="1"/>
            <p:nvPr/>
          </p:nvSpPr>
          <p:spPr>
            <a:xfrm>
              <a:off x="8042986" y="3697988"/>
              <a:ext cx="164442" cy="196166"/>
            </a:xfrm>
            <a:prstGeom prst="rect">
              <a:avLst/>
            </a:prstGeom>
            <a:noFill/>
          </p:spPr>
          <p:txBody>
            <a:bodyPr wrap="none" rtlCol="0">
              <a:spAutoFit/>
            </a:bodyPr>
            <a:lstStyle/>
            <a:p>
              <a:r>
                <a:rPr lang="en-US" dirty="0">
                  <a:solidFill>
                    <a:srgbClr val="FF0000"/>
                  </a:solidFill>
                </a:rPr>
                <a:t>.</a:t>
              </a:r>
            </a:p>
          </p:txBody>
        </p:sp>
        <p:sp>
          <p:nvSpPr>
            <p:cNvPr id="1242" name="TextBox 1241">
              <a:extLst>
                <a:ext uri="{FF2B5EF4-FFF2-40B4-BE49-F238E27FC236}">
                  <a16:creationId xmlns:a16="http://schemas.microsoft.com/office/drawing/2014/main" id="{23691F68-DCDB-744A-B028-4D60E644BD5B}"/>
                </a:ext>
              </a:extLst>
            </p:cNvPr>
            <p:cNvSpPr txBox="1"/>
            <p:nvPr/>
          </p:nvSpPr>
          <p:spPr>
            <a:xfrm>
              <a:off x="8031508" y="3543981"/>
              <a:ext cx="164442" cy="196166"/>
            </a:xfrm>
            <a:prstGeom prst="rect">
              <a:avLst/>
            </a:prstGeom>
            <a:noFill/>
          </p:spPr>
          <p:txBody>
            <a:bodyPr wrap="none" rtlCol="0">
              <a:spAutoFit/>
            </a:bodyPr>
            <a:lstStyle/>
            <a:p>
              <a:r>
                <a:rPr lang="en-US" dirty="0">
                  <a:solidFill>
                    <a:srgbClr val="FF0000"/>
                  </a:solidFill>
                </a:rPr>
                <a:t>.</a:t>
              </a:r>
            </a:p>
          </p:txBody>
        </p:sp>
        <p:sp>
          <p:nvSpPr>
            <p:cNvPr id="1243" name="TextBox 1242">
              <a:extLst>
                <a:ext uri="{FF2B5EF4-FFF2-40B4-BE49-F238E27FC236}">
                  <a16:creationId xmlns:a16="http://schemas.microsoft.com/office/drawing/2014/main" id="{1F417A1A-6127-4A48-B359-24FB83384CEB}"/>
                </a:ext>
              </a:extLst>
            </p:cNvPr>
            <p:cNvSpPr txBox="1"/>
            <p:nvPr/>
          </p:nvSpPr>
          <p:spPr>
            <a:xfrm>
              <a:off x="8000431" y="3480910"/>
              <a:ext cx="164442" cy="196166"/>
            </a:xfrm>
            <a:prstGeom prst="rect">
              <a:avLst/>
            </a:prstGeom>
            <a:noFill/>
          </p:spPr>
          <p:txBody>
            <a:bodyPr wrap="none" rtlCol="0">
              <a:spAutoFit/>
            </a:bodyPr>
            <a:lstStyle/>
            <a:p>
              <a:r>
                <a:rPr lang="en-US" dirty="0">
                  <a:solidFill>
                    <a:srgbClr val="FF0000"/>
                  </a:solidFill>
                </a:rPr>
                <a:t>.</a:t>
              </a:r>
            </a:p>
          </p:txBody>
        </p:sp>
      </p:grpSp>
      <p:grpSp>
        <p:nvGrpSpPr>
          <p:cNvPr id="183" name="Group 182">
            <a:extLst>
              <a:ext uri="{FF2B5EF4-FFF2-40B4-BE49-F238E27FC236}">
                <a16:creationId xmlns:a16="http://schemas.microsoft.com/office/drawing/2014/main" id="{C9A6E36D-2175-FC46-9C8B-FE2398C9BFEA}"/>
              </a:ext>
            </a:extLst>
          </p:cNvPr>
          <p:cNvGrpSpPr/>
          <p:nvPr/>
        </p:nvGrpSpPr>
        <p:grpSpPr>
          <a:xfrm>
            <a:off x="700494" y="4562907"/>
            <a:ext cx="5878103" cy="1142454"/>
            <a:chOff x="700494" y="4562907"/>
            <a:chExt cx="5878103" cy="1142454"/>
          </a:xfrm>
        </p:grpSpPr>
        <p:cxnSp>
          <p:nvCxnSpPr>
            <p:cNvPr id="65" name="Straight Arrow Connector 64">
              <a:extLst>
                <a:ext uri="{FF2B5EF4-FFF2-40B4-BE49-F238E27FC236}">
                  <a16:creationId xmlns:a16="http://schemas.microsoft.com/office/drawing/2014/main" id="{27C94E46-C1DA-E24E-B7CE-694C9BBC56A0}"/>
                </a:ext>
              </a:extLst>
            </p:cNvPr>
            <p:cNvCxnSpPr>
              <a:cxnSpLocks/>
              <a:stCxn id="1163" idx="2"/>
            </p:cNvCxnSpPr>
            <p:nvPr/>
          </p:nvCxnSpPr>
          <p:spPr>
            <a:xfrm>
              <a:off x="700494" y="4562907"/>
              <a:ext cx="1994797" cy="1078083"/>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44" name="Straight Arrow Connector 1243">
              <a:extLst>
                <a:ext uri="{FF2B5EF4-FFF2-40B4-BE49-F238E27FC236}">
                  <a16:creationId xmlns:a16="http://schemas.microsoft.com/office/drawing/2014/main" id="{137249E4-BAEC-684D-BCDD-E30C9AA057C4}"/>
                </a:ext>
              </a:extLst>
            </p:cNvPr>
            <p:cNvCxnSpPr>
              <a:cxnSpLocks/>
              <a:stCxn id="1162" idx="2"/>
            </p:cNvCxnSpPr>
            <p:nvPr/>
          </p:nvCxnSpPr>
          <p:spPr>
            <a:xfrm>
              <a:off x="1612640" y="4562907"/>
              <a:ext cx="1458236" cy="1142454"/>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45" name="Straight Arrow Connector 1244">
              <a:extLst>
                <a:ext uri="{FF2B5EF4-FFF2-40B4-BE49-F238E27FC236}">
                  <a16:creationId xmlns:a16="http://schemas.microsoft.com/office/drawing/2014/main" id="{E31FEEAC-2357-8848-A404-9DFA737277C9}"/>
                </a:ext>
              </a:extLst>
            </p:cNvPr>
            <p:cNvCxnSpPr>
              <a:cxnSpLocks/>
              <a:stCxn id="1161" idx="2"/>
            </p:cNvCxnSpPr>
            <p:nvPr/>
          </p:nvCxnSpPr>
          <p:spPr>
            <a:xfrm>
              <a:off x="2598267" y="4562907"/>
              <a:ext cx="945218" cy="1142454"/>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46" name="Straight Arrow Connector 1245">
              <a:extLst>
                <a:ext uri="{FF2B5EF4-FFF2-40B4-BE49-F238E27FC236}">
                  <a16:creationId xmlns:a16="http://schemas.microsoft.com/office/drawing/2014/main" id="{2219EC6E-11F3-CF45-A98D-37931173D009}"/>
                </a:ext>
              </a:extLst>
            </p:cNvPr>
            <p:cNvCxnSpPr>
              <a:cxnSpLocks/>
              <a:stCxn id="1160" idx="2"/>
            </p:cNvCxnSpPr>
            <p:nvPr/>
          </p:nvCxnSpPr>
          <p:spPr>
            <a:xfrm>
              <a:off x="3546273" y="4562907"/>
              <a:ext cx="382747" cy="1142454"/>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47" name="Straight Arrow Connector 1246">
              <a:extLst>
                <a:ext uri="{FF2B5EF4-FFF2-40B4-BE49-F238E27FC236}">
                  <a16:creationId xmlns:a16="http://schemas.microsoft.com/office/drawing/2014/main" id="{44A3612C-2B2A-6842-B2B0-7AEF43A8FE78}"/>
                </a:ext>
              </a:extLst>
            </p:cNvPr>
            <p:cNvCxnSpPr>
              <a:cxnSpLocks/>
              <a:stCxn id="1159" idx="2"/>
            </p:cNvCxnSpPr>
            <p:nvPr/>
          </p:nvCxnSpPr>
          <p:spPr>
            <a:xfrm flipH="1">
              <a:off x="4357407" y="4562907"/>
              <a:ext cx="287557" cy="1142454"/>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48" name="Straight Arrow Connector 1247">
              <a:extLst>
                <a:ext uri="{FF2B5EF4-FFF2-40B4-BE49-F238E27FC236}">
                  <a16:creationId xmlns:a16="http://schemas.microsoft.com/office/drawing/2014/main" id="{F7C9C7B6-46DC-CF40-A7FD-A2778F9917D8}"/>
                </a:ext>
              </a:extLst>
            </p:cNvPr>
            <p:cNvCxnSpPr>
              <a:cxnSpLocks/>
              <a:stCxn id="1158" idx="2"/>
            </p:cNvCxnSpPr>
            <p:nvPr/>
          </p:nvCxnSpPr>
          <p:spPr>
            <a:xfrm flipH="1">
              <a:off x="4760995" y="4562907"/>
              <a:ext cx="831975" cy="1142454"/>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49" name="Straight Arrow Connector 1248">
              <a:extLst>
                <a:ext uri="{FF2B5EF4-FFF2-40B4-BE49-F238E27FC236}">
                  <a16:creationId xmlns:a16="http://schemas.microsoft.com/office/drawing/2014/main" id="{43DD4D5A-45AD-D248-ADBA-7F3A745BB621}"/>
                </a:ext>
              </a:extLst>
            </p:cNvPr>
            <p:cNvCxnSpPr>
              <a:cxnSpLocks/>
              <a:stCxn id="1157" idx="2"/>
            </p:cNvCxnSpPr>
            <p:nvPr/>
          </p:nvCxnSpPr>
          <p:spPr>
            <a:xfrm flipH="1">
              <a:off x="5194295" y="4562907"/>
              <a:ext cx="1384302" cy="1078083"/>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50" name="Straight Arrow Connector 1249">
            <a:extLst>
              <a:ext uri="{FF2B5EF4-FFF2-40B4-BE49-F238E27FC236}">
                <a16:creationId xmlns:a16="http://schemas.microsoft.com/office/drawing/2014/main" id="{436CD016-15FA-CD47-AD3B-53C799FCF82D}"/>
              </a:ext>
            </a:extLst>
          </p:cNvPr>
          <p:cNvCxnSpPr>
            <a:cxnSpLocks/>
            <a:stCxn id="750" idx="2"/>
          </p:cNvCxnSpPr>
          <p:nvPr/>
        </p:nvCxnSpPr>
        <p:spPr>
          <a:xfrm flipH="1">
            <a:off x="5682509" y="4562907"/>
            <a:ext cx="1844094" cy="1078083"/>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51" name="Straight Arrow Connector 1250">
            <a:extLst>
              <a:ext uri="{FF2B5EF4-FFF2-40B4-BE49-F238E27FC236}">
                <a16:creationId xmlns:a16="http://schemas.microsoft.com/office/drawing/2014/main" id="{C63BEEB8-6022-2548-BBF6-183929A7B952}"/>
              </a:ext>
            </a:extLst>
          </p:cNvPr>
          <p:cNvCxnSpPr>
            <a:cxnSpLocks/>
            <a:stCxn id="1215" idx="2"/>
          </p:cNvCxnSpPr>
          <p:nvPr/>
        </p:nvCxnSpPr>
        <p:spPr>
          <a:xfrm flipH="1">
            <a:off x="6144842" y="4562599"/>
            <a:ext cx="2314404" cy="1078391"/>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52" name="Straight Arrow Connector 1251">
            <a:extLst>
              <a:ext uri="{FF2B5EF4-FFF2-40B4-BE49-F238E27FC236}">
                <a16:creationId xmlns:a16="http://schemas.microsoft.com/office/drawing/2014/main" id="{06BFFB6A-95B2-FA4C-9E7B-3F2E0667ABC1}"/>
              </a:ext>
            </a:extLst>
          </p:cNvPr>
          <p:cNvCxnSpPr>
            <a:cxnSpLocks/>
          </p:cNvCxnSpPr>
          <p:nvPr/>
        </p:nvCxnSpPr>
        <p:spPr>
          <a:xfrm>
            <a:off x="8896510" y="3943381"/>
            <a:ext cx="328172" cy="0"/>
          </a:xfrm>
          <a:prstGeom prst="straightConnector1">
            <a:avLst/>
          </a:prstGeom>
          <a:ln w="8255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253" name="Straight Arrow Connector 1252">
            <a:extLst>
              <a:ext uri="{FF2B5EF4-FFF2-40B4-BE49-F238E27FC236}">
                <a16:creationId xmlns:a16="http://schemas.microsoft.com/office/drawing/2014/main" id="{DA1E4D84-B1CA-9942-9680-CA7CF2252913}"/>
              </a:ext>
            </a:extLst>
          </p:cNvPr>
          <p:cNvCxnSpPr>
            <a:cxnSpLocks/>
          </p:cNvCxnSpPr>
          <p:nvPr/>
        </p:nvCxnSpPr>
        <p:spPr>
          <a:xfrm>
            <a:off x="3523" y="3943381"/>
            <a:ext cx="328172" cy="0"/>
          </a:xfrm>
          <a:prstGeom prst="straightConnector1">
            <a:avLst/>
          </a:prstGeom>
          <a:ln w="8255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265" name="Group 264">
            <a:extLst>
              <a:ext uri="{FF2B5EF4-FFF2-40B4-BE49-F238E27FC236}">
                <a16:creationId xmlns:a16="http://schemas.microsoft.com/office/drawing/2014/main" id="{E890BF01-826E-CA43-927D-6239DF1FC8D1}"/>
              </a:ext>
              <a:ext uri="{C183D7F6-B498-43B3-948B-1728B52AA6E4}">
                <adec:decorative xmlns="" xmlns:adec="http://schemas.microsoft.com/office/drawing/2017/decorative" val="0"/>
              </a:ext>
            </a:extLst>
          </p:cNvPr>
          <p:cNvGrpSpPr/>
          <p:nvPr/>
        </p:nvGrpSpPr>
        <p:grpSpPr>
          <a:xfrm>
            <a:off x="1042186" y="1846932"/>
            <a:ext cx="1235695" cy="920718"/>
            <a:chOff x="558053" y="1667328"/>
            <a:chExt cx="1394207" cy="1202531"/>
          </a:xfrm>
        </p:grpSpPr>
        <p:grpSp>
          <p:nvGrpSpPr>
            <p:cNvPr id="266" name="Group 265">
              <a:extLst>
                <a:ext uri="{FF2B5EF4-FFF2-40B4-BE49-F238E27FC236}">
                  <a16:creationId xmlns:a16="http://schemas.microsoft.com/office/drawing/2014/main" id="{5826327B-4A7F-2140-B924-7CE8C8F3A3B9}"/>
                </a:ext>
              </a:extLst>
            </p:cNvPr>
            <p:cNvGrpSpPr>
              <a:grpSpLocks noChangeAspect="1"/>
            </p:cNvGrpSpPr>
            <p:nvPr/>
          </p:nvGrpSpPr>
          <p:grpSpPr>
            <a:xfrm>
              <a:off x="558053" y="1667328"/>
              <a:ext cx="1394207" cy="1202531"/>
              <a:chOff x="2806700" y="228600"/>
              <a:chExt cx="6578600" cy="6400800"/>
            </a:xfrm>
          </p:grpSpPr>
          <p:pic>
            <p:nvPicPr>
              <p:cNvPr id="272" name="Picture 271" descr="A picture containing text, map&#10;&#10;Description automatically generated">
                <a:extLst>
                  <a:ext uri="{FF2B5EF4-FFF2-40B4-BE49-F238E27FC236}">
                    <a16:creationId xmlns:a16="http://schemas.microsoft.com/office/drawing/2014/main" id="{4BC18982-DCEB-F544-84C5-65465A143758}"/>
                  </a:ext>
                </a:extLst>
              </p:cNvPr>
              <p:cNvPicPr>
                <a:picLocks noChangeAspect="1"/>
              </p:cNvPicPr>
              <p:nvPr/>
            </p:nvPicPr>
            <p:blipFill>
              <a:blip r:embed="rId2"/>
              <a:stretch>
                <a:fillRect/>
              </a:stretch>
            </p:blipFill>
            <p:spPr>
              <a:xfrm>
                <a:off x="2806700" y="228600"/>
                <a:ext cx="6578600" cy="6400800"/>
              </a:xfrm>
              <a:prstGeom prst="rect">
                <a:avLst/>
              </a:prstGeom>
            </p:spPr>
          </p:pic>
          <p:sp>
            <p:nvSpPr>
              <p:cNvPr id="273" name="Freeform 272">
                <a:extLst>
                  <a:ext uri="{FF2B5EF4-FFF2-40B4-BE49-F238E27FC236}">
                    <a16:creationId xmlns:a16="http://schemas.microsoft.com/office/drawing/2014/main" id="{864E3A5B-9B45-AE4A-8EE4-A79BB2011F64}"/>
                  </a:ext>
                </a:extLst>
              </p:cNvPr>
              <p:cNvSpPr/>
              <p:nvPr/>
            </p:nvSpPr>
            <p:spPr>
              <a:xfrm>
                <a:off x="2881745" y="249382"/>
                <a:ext cx="6442363" cy="6345384"/>
              </a:xfrm>
              <a:custGeom>
                <a:avLst/>
                <a:gdLst>
                  <a:gd name="connsiteX0" fmla="*/ 2507673 w 6442364"/>
                  <a:gd name="connsiteY0" fmla="*/ 124691 h 6345382"/>
                  <a:gd name="connsiteX1" fmla="*/ 2757055 w 6442364"/>
                  <a:gd name="connsiteY1" fmla="*/ 235527 h 6345382"/>
                  <a:gd name="connsiteX2" fmla="*/ 2923310 w 6442364"/>
                  <a:gd name="connsiteY2" fmla="*/ 318654 h 6345382"/>
                  <a:gd name="connsiteX3" fmla="*/ 3075710 w 6442364"/>
                  <a:gd name="connsiteY3" fmla="*/ 401782 h 6345382"/>
                  <a:gd name="connsiteX4" fmla="*/ 3297382 w 6442364"/>
                  <a:gd name="connsiteY4" fmla="*/ 429491 h 6345382"/>
                  <a:gd name="connsiteX5" fmla="*/ 3560619 w 6442364"/>
                  <a:gd name="connsiteY5" fmla="*/ 346363 h 6345382"/>
                  <a:gd name="connsiteX6" fmla="*/ 3976255 w 6442364"/>
                  <a:gd name="connsiteY6" fmla="*/ 277091 h 6345382"/>
                  <a:gd name="connsiteX7" fmla="*/ 4045528 w 6442364"/>
                  <a:gd name="connsiteY7" fmla="*/ 318654 h 6345382"/>
                  <a:gd name="connsiteX8" fmla="*/ 4045528 w 6442364"/>
                  <a:gd name="connsiteY8" fmla="*/ 318654 h 6345382"/>
                  <a:gd name="connsiteX9" fmla="*/ 4281055 w 6442364"/>
                  <a:gd name="connsiteY9" fmla="*/ 263236 h 6345382"/>
                  <a:gd name="connsiteX10" fmla="*/ 4502728 w 6442364"/>
                  <a:gd name="connsiteY10" fmla="*/ 180109 h 6345382"/>
                  <a:gd name="connsiteX11" fmla="*/ 4655128 w 6442364"/>
                  <a:gd name="connsiteY11" fmla="*/ 96982 h 6345382"/>
                  <a:gd name="connsiteX12" fmla="*/ 5001491 w 6442364"/>
                  <a:gd name="connsiteY12" fmla="*/ 124691 h 6345382"/>
                  <a:gd name="connsiteX13" fmla="*/ 5320146 w 6442364"/>
                  <a:gd name="connsiteY13" fmla="*/ 0 h 6345382"/>
                  <a:gd name="connsiteX14" fmla="*/ 5638800 w 6442364"/>
                  <a:gd name="connsiteY14" fmla="*/ 13854 h 6345382"/>
                  <a:gd name="connsiteX15" fmla="*/ 5874328 w 6442364"/>
                  <a:gd name="connsiteY15" fmla="*/ 207818 h 6345382"/>
                  <a:gd name="connsiteX16" fmla="*/ 5846619 w 6442364"/>
                  <a:gd name="connsiteY16" fmla="*/ 401782 h 6345382"/>
                  <a:gd name="connsiteX17" fmla="*/ 5805055 w 6442364"/>
                  <a:gd name="connsiteY17" fmla="*/ 595745 h 6345382"/>
                  <a:gd name="connsiteX18" fmla="*/ 5846619 w 6442364"/>
                  <a:gd name="connsiteY18" fmla="*/ 1039091 h 6345382"/>
                  <a:gd name="connsiteX19" fmla="*/ 6386946 w 6442364"/>
                  <a:gd name="connsiteY19" fmla="*/ 1801091 h 6345382"/>
                  <a:gd name="connsiteX20" fmla="*/ 6442364 w 6442364"/>
                  <a:gd name="connsiteY20" fmla="*/ 2008909 h 6345382"/>
                  <a:gd name="connsiteX21" fmla="*/ 3796146 w 6442364"/>
                  <a:gd name="connsiteY21" fmla="*/ 4959927 h 6345382"/>
                  <a:gd name="connsiteX22" fmla="*/ 3796146 w 6442364"/>
                  <a:gd name="connsiteY22" fmla="*/ 4959927 h 6345382"/>
                  <a:gd name="connsiteX23" fmla="*/ 3671455 w 6442364"/>
                  <a:gd name="connsiteY23" fmla="*/ 4932218 h 6345382"/>
                  <a:gd name="connsiteX24" fmla="*/ 3629891 w 6442364"/>
                  <a:gd name="connsiteY24" fmla="*/ 4738254 h 6345382"/>
                  <a:gd name="connsiteX25" fmla="*/ 3629891 w 6442364"/>
                  <a:gd name="connsiteY25" fmla="*/ 4738254 h 6345382"/>
                  <a:gd name="connsiteX26" fmla="*/ 3629891 w 6442364"/>
                  <a:gd name="connsiteY26" fmla="*/ 4738254 h 6345382"/>
                  <a:gd name="connsiteX27" fmla="*/ 3629891 w 6442364"/>
                  <a:gd name="connsiteY27" fmla="*/ 4738254 h 6345382"/>
                  <a:gd name="connsiteX28" fmla="*/ 3629891 w 6442364"/>
                  <a:gd name="connsiteY28" fmla="*/ 4738254 h 6345382"/>
                  <a:gd name="connsiteX29" fmla="*/ 3629891 w 6442364"/>
                  <a:gd name="connsiteY29" fmla="*/ 4738254 h 6345382"/>
                  <a:gd name="connsiteX30" fmla="*/ 3629891 w 6442364"/>
                  <a:gd name="connsiteY30" fmla="*/ 4738254 h 6345382"/>
                  <a:gd name="connsiteX31" fmla="*/ 3629891 w 6442364"/>
                  <a:gd name="connsiteY31" fmla="*/ 4738254 h 6345382"/>
                  <a:gd name="connsiteX32" fmla="*/ 3629891 w 6442364"/>
                  <a:gd name="connsiteY32" fmla="*/ 4738254 h 6345382"/>
                  <a:gd name="connsiteX33" fmla="*/ 3671455 w 6442364"/>
                  <a:gd name="connsiteY33" fmla="*/ 4627418 h 6345382"/>
                  <a:gd name="connsiteX34" fmla="*/ 3823855 w 6442364"/>
                  <a:gd name="connsiteY34" fmla="*/ 4668982 h 6345382"/>
                  <a:gd name="connsiteX35" fmla="*/ 4031673 w 6442364"/>
                  <a:gd name="connsiteY35" fmla="*/ 4447309 h 6345382"/>
                  <a:gd name="connsiteX36" fmla="*/ 4017819 w 6442364"/>
                  <a:gd name="connsiteY36" fmla="*/ 4322618 h 6345382"/>
                  <a:gd name="connsiteX37" fmla="*/ 3893128 w 6442364"/>
                  <a:gd name="connsiteY37" fmla="*/ 4267200 h 6345382"/>
                  <a:gd name="connsiteX38" fmla="*/ 3768437 w 6442364"/>
                  <a:gd name="connsiteY38" fmla="*/ 4308763 h 6345382"/>
                  <a:gd name="connsiteX39" fmla="*/ 3629891 w 6442364"/>
                  <a:gd name="connsiteY39" fmla="*/ 4433454 h 6345382"/>
                  <a:gd name="connsiteX40" fmla="*/ 3616037 w 6442364"/>
                  <a:gd name="connsiteY40" fmla="*/ 4641273 h 6345382"/>
                  <a:gd name="connsiteX41" fmla="*/ 3491346 w 6442364"/>
                  <a:gd name="connsiteY41" fmla="*/ 4682836 h 6345382"/>
                  <a:gd name="connsiteX42" fmla="*/ 2438400 w 6442364"/>
                  <a:gd name="connsiteY42" fmla="*/ 5417127 h 6345382"/>
                  <a:gd name="connsiteX43" fmla="*/ 2355273 w 6442364"/>
                  <a:gd name="connsiteY43" fmla="*/ 5361709 h 6345382"/>
                  <a:gd name="connsiteX44" fmla="*/ 1939637 w 6442364"/>
                  <a:gd name="connsiteY44" fmla="*/ 5805054 h 6345382"/>
                  <a:gd name="connsiteX45" fmla="*/ 1759528 w 6442364"/>
                  <a:gd name="connsiteY45" fmla="*/ 5666509 h 6345382"/>
                  <a:gd name="connsiteX46" fmla="*/ 1593273 w 6442364"/>
                  <a:gd name="connsiteY46" fmla="*/ 5694218 h 6345382"/>
                  <a:gd name="connsiteX47" fmla="*/ 1233055 w 6442364"/>
                  <a:gd name="connsiteY47" fmla="*/ 6068291 h 6345382"/>
                  <a:gd name="connsiteX48" fmla="*/ 1011382 w 6442364"/>
                  <a:gd name="connsiteY48" fmla="*/ 6137563 h 6345382"/>
                  <a:gd name="connsiteX49" fmla="*/ 886691 w 6442364"/>
                  <a:gd name="connsiteY49" fmla="*/ 6109854 h 6345382"/>
                  <a:gd name="connsiteX50" fmla="*/ 678873 w 6442364"/>
                  <a:gd name="connsiteY50" fmla="*/ 6151418 h 6345382"/>
                  <a:gd name="connsiteX51" fmla="*/ 568037 w 6442364"/>
                  <a:gd name="connsiteY51" fmla="*/ 6248400 h 6345382"/>
                  <a:gd name="connsiteX52" fmla="*/ 443346 w 6442364"/>
                  <a:gd name="connsiteY52" fmla="*/ 6303818 h 6345382"/>
                  <a:gd name="connsiteX53" fmla="*/ 332510 w 6442364"/>
                  <a:gd name="connsiteY53" fmla="*/ 6345382 h 6345382"/>
                  <a:gd name="connsiteX54" fmla="*/ 180110 w 6442364"/>
                  <a:gd name="connsiteY54" fmla="*/ 6331527 h 6345382"/>
                  <a:gd name="connsiteX55" fmla="*/ 0 w 6442364"/>
                  <a:gd name="connsiteY55" fmla="*/ 5999018 h 6345382"/>
                  <a:gd name="connsiteX56" fmla="*/ 41564 w 6442364"/>
                  <a:gd name="connsiteY56" fmla="*/ 5791200 h 6345382"/>
                  <a:gd name="connsiteX57" fmla="*/ 83128 w 6442364"/>
                  <a:gd name="connsiteY57" fmla="*/ 5666509 h 6345382"/>
                  <a:gd name="connsiteX58" fmla="*/ 346364 w 6442364"/>
                  <a:gd name="connsiteY58" fmla="*/ 5375563 h 6345382"/>
                  <a:gd name="connsiteX59" fmla="*/ 443346 w 6442364"/>
                  <a:gd name="connsiteY59" fmla="*/ 5334000 h 6345382"/>
                  <a:gd name="connsiteX60" fmla="*/ 443346 w 6442364"/>
                  <a:gd name="connsiteY60" fmla="*/ 4862945 h 6345382"/>
                  <a:gd name="connsiteX61" fmla="*/ 249382 w 6442364"/>
                  <a:gd name="connsiteY61" fmla="*/ 4308763 h 6345382"/>
                  <a:gd name="connsiteX62" fmla="*/ 969819 w 6442364"/>
                  <a:gd name="connsiteY62" fmla="*/ 3768436 h 6345382"/>
                  <a:gd name="connsiteX63" fmla="*/ 1205346 w 6442364"/>
                  <a:gd name="connsiteY63" fmla="*/ 3865418 h 6345382"/>
                  <a:gd name="connsiteX64" fmla="*/ 1371600 w 6442364"/>
                  <a:gd name="connsiteY64" fmla="*/ 3768436 h 6345382"/>
                  <a:gd name="connsiteX65" fmla="*/ 1856510 w 6442364"/>
                  <a:gd name="connsiteY65" fmla="*/ 1524000 h 6345382"/>
                  <a:gd name="connsiteX66" fmla="*/ 1717964 w 6442364"/>
                  <a:gd name="connsiteY66" fmla="*/ 1205345 h 6345382"/>
                  <a:gd name="connsiteX67" fmla="*/ 1717964 w 6442364"/>
                  <a:gd name="connsiteY67" fmla="*/ 775854 h 6345382"/>
                  <a:gd name="connsiteX68" fmla="*/ 2092037 w 6442364"/>
                  <a:gd name="connsiteY68" fmla="*/ 290945 h 6345382"/>
                  <a:gd name="connsiteX69" fmla="*/ 2507673 w 6442364"/>
                  <a:gd name="connsiteY69" fmla="*/ 124691 h 63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442364" h="6345382">
                    <a:moveTo>
                      <a:pt x="2507673" y="124691"/>
                    </a:moveTo>
                    <a:lnTo>
                      <a:pt x="2757055" y="235527"/>
                    </a:lnTo>
                    <a:lnTo>
                      <a:pt x="2923310" y="318654"/>
                    </a:lnTo>
                    <a:lnTo>
                      <a:pt x="3075710" y="401782"/>
                    </a:lnTo>
                    <a:lnTo>
                      <a:pt x="3297382" y="429491"/>
                    </a:lnTo>
                    <a:lnTo>
                      <a:pt x="3560619" y="346363"/>
                    </a:lnTo>
                    <a:lnTo>
                      <a:pt x="3976255" y="277091"/>
                    </a:lnTo>
                    <a:lnTo>
                      <a:pt x="4045528" y="318654"/>
                    </a:lnTo>
                    <a:lnTo>
                      <a:pt x="4045528" y="318654"/>
                    </a:lnTo>
                    <a:lnTo>
                      <a:pt x="4281055" y="263236"/>
                    </a:lnTo>
                    <a:lnTo>
                      <a:pt x="4502728" y="180109"/>
                    </a:lnTo>
                    <a:lnTo>
                      <a:pt x="4655128" y="96982"/>
                    </a:lnTo>
                    <a:lnTo>
                      <a:pt x="5001491" y="124691"/>
                    </a:lnTo>
                    <a:lnTo>
                      <a:pt x="5320146" y="0"/>
                    </a:lnTo>
                    <a:lnTo>
                      <a:pt x="5638800" y="13854"/>
                    </a:lnTo>
                    <a:lnTo>
                      <a:pt x="5874328" y="207818"/>
                    </a:lnTo>
                    <a:lnTo>
                      <a:pt x="5846619" y="401782"/>
                    </a:lnTo>
                    <a:lnTo>
                      <a:pt x="5805055" y="595745"/>
                    </a:lnTo>
                    <a:lnTo>
                      <a:pt x="5846619" y="1039091"/>
                    </a:lnTo>
                    <a:lnTo>
                      <a:pt x="6386946" y="1801091"/>
                    </a:lnTo>
                    <a:lnTo>
                      <a:pt x="6442364" y="2008909"/>
                    </a:lnTo>
                    <a:lnTo>
                      <a:pt x="3796146" y="4959927"/>
                    </a:lnTo>
                    <a:lnTo>
                      <a:pt x="3796146" y="4959927"/>
                    </a:lnTo>
                    <a:lnTo>
                      <a:pt x="3671455" y="4932218"/>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71455" y="4627418"/>
                    </a:lnTo>
                    <a:lnTo>
                      <a:pt x="3823855" y="4668982"/>
                    </a:lnTo>
                    <a:lnTo>
                      <a:pt x="4031673" y="4447309"/>
                    </a:lnTo>
                    <a:lnTo>
                      <a:pt x="4017819" y="4322618"/>
                    </a:lnTo>
                    <a:lnTo>
                      <a:pt x="3893128" y="4267200"/>
                    </a:lnTo>
                    <a:lnTo>
                      <a:pt x="3768437" y="4308763"/>
                    </a:lnTo>
                    <a:lnTo>
                      <a:pt x="3629891" y="4433454"/>
                    </a:lnTo>
                    <a:lnTo>
                      <a:pt x="3616037" y="4641273"/>
                    </a:lnTo>
                    <a:lnTo>
                      <a:pt x="3491346" y="4682836"/>
                    </a:lnTo>
                    <a:lnTo>
                      <a:pt x="2438400" y="5417127"/>
                    </a:lnTo>
                    <a:lnTo>
                      <a:pt x="2355273" y="5361709"/>
                    </a:lnTo>
                    <a:lnTo>
                      <a:pt x="1939637" y="5805054"/>
                    </a:lnTo>
                    <a:lnTo>
                      <a:pt x="1759528" y="5666509"/>
                    </a:lnTo>
                    <a:lnTo>
                      <a:pt x="1593273" y="5694218"/>
                    </a:lnTo>
                    <a:lnTo>
                      <a:pt x="1233055" y="6068291"/>
                    </a:lnTo>
                    <a:lnTo>
                      <a:pt x="1011382" y="6137563"/>
                    </a:lnTo>
                    <a:lnTo>
                      <a:pt x="886691" y="6109854"/>
                    </a:lnTo>
                    <a:lnTo>
                      <a:pt x="678873" y="6151418"/>
                    </a:lnTo>
                    <a:lnTo>
                      <a:pt x="568037" y="6248400"/>
                    </a:lnTo>
                    <a:lnTo>
                      <a:pt x="443346" y="6303818"/>
                    </a:lnTo>
                    <a:lnTo>
                      <a:pt x="332510" y="6345382"/>
                    </a:lnTo>
                    <a:lnTo>
                      <a:pt x="180110" y="6331527"/>
                    </a:lnTo>
                    <a:lnTo>
                      <a:pt x="0" y="5999018"/>
                    </a:lnTo>
                    <a:lnTo>
                      <a:pt x="41564" y="5791200"/>
                    </a:lnTo>
                    <a:lnTo>
                      <a:pt x="83128" y="5666509"/>
                    </a:lnTo>
                    <a:lnTo>
                      <a:pt x="346364" y="5375563"/>
                    </a:lnTo>
                    <a:lnTo>
                      <a:pt x="443346" y="5334000"/>
                    </a:lnTo>
                    <a:lnTo>
                      <a:pt x="443346" y="4862945"/>
                    </a:lnTo>
                    <a:lnTo>
                      <a:pt x="249382" y="4308763"/>
                    </a:lnTo>
                    <a:lnTo>
                      <a:pt x="969819" y="3768436"/>
                    </a:lnTo>
                    <a:lnTo>
                      <a:pt x="1205346" y="3865418"/>
                    </a:lnTo>
                    <a:lnTo>
                      <a:pt x="1371600" y="3768436"/>
                    </a:lnTo>
                    <a:lnTo>
                      <a:pt x="1856510" y="1524000"/>
                    </a:lnTo>
                    <a:lnTo>
                      <a:pt x="1717964" y="1205345"/>
                    </a:lnTo>
                    <a:lnTo>
                      <a:pt x="1717964" y="775854"/>
                    </a:lnTo>
                    <a:lnTo>
                      <a:pt x="2092037" y="290945"/>
                    </a:lnTo>
                    <a:lnTo>
                      <a:pt x="2507673" y="124691"/>
                    </a:lnTo>
                    <a:close/>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7" name="Group 266">
              <a:extLst>
                <a:ext uri="{FF2B5EF4-FFF2-40B4-BE49-F238E27FC236}">
                  <a16:creationId xmlns:a16="http://schemas.microsoft.com/office/drawing/2014/main" id="{43E09524-9C0F-6C46-AEF4-1B30C8CE9BEA}"/>
                </a:ext>
              </a:extLst>
            </p:cNvPr>
            <p:cNvGrpSpPr/>
            <p:nvPr/>
          </p:nvGrpSpPr>
          <p:grpSpPr>
            <a:xfrm>
              <a:off x="657424" y="1713294"/>
              <a:ext cx="908955" cy="975312"/>
              <a:chOff x="556571" y="2127858"/>
              <a:chExt cx="908955" cy="975312"/>
            </a:xfrm>
          </p:grpSpPr>
          <p:sp>
            <p:nvSpPr>
              <p:cNvPr id="268" name="TextBox 267">
                <a:extLst>
                  <a:ext uri="{FF2B5EF4-FFF2-40B4-BE49-F238E27FC236}">
                    <a16:creationId xmlns:a16="http://schemas.microsoft.com/office/drawing/2014/main" id="{4F3F4A9B-56CB-854C-9695-33B60D263A5F}"/>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269" name="TextBox 268">
                <a:extLst>
                  <a:ext uri="{FF2B5EF4-FFF2-40B4-BE49-F238E27FC236}">
                    <a16:creationId xmlns:a16="http://schemas.microsoft.com/office/drawing/2014/main" id="{E4C5BF08-CB77-7941-8000-F22D4568049A}"/>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270" name="TextBox 269">
                <a:extLst>
                  <a:ext uri="{FF2B5EF4-FFF2-40B4-BE49-F238E27FC236}">
                    <a16:creationId xmlns:a16="http://schemas.microsoft.com/office/drawing/2014/main" id="{6471729B-74AF-444D-9E73-6130ABEF2068}"/>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271" name="TextBox 270">
                <a:extLst>
                  <a:ext uri="{FF2B5EF4-FFF2-40B4-BE49-F238E27FC236}">
                    <a16:creationId xmlns:a16="http://schemas.microsoft.com/office/drawing/2014/main" id="{15CCDE30-3C6F-FD4C-9AB3-53739D0CC2D2}"/>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grpSp>
        <p:nvGrpSpPr>
          <p:cNvPr id="274" name="Group 273">
            <a:extLst>
              <a:ext uri="{FF2B5EF4-FFF2-40B4-BE49-F238E27FC236}">
                <a16:creationId xmlns:a16="http://schemas.microsoft.com/office/drawing/2014/main" id="{87B53081-1CE6-6C4E-BEE5-E45462F99050}"/>
              </a:ext>
            </a:extLst>
          </p:cNvPr>
          <p:cNvGrpSpPr/>
          <p:nvPr/>
        </p:nvGrpSpPr>
        <p:grpSpPr>
          <a:xfrm>
            <a:off x="2774912" y="1831966"/>
            <a:ext cx="1235695" cy="929177"/>
            <a:chOff x="2290779" y="1649773"/>
            <a:chExt cx="1394207" cy="1213579"/>
          </a:xfrm>
        </p:grpSpPr>
        <p:grpSp>
          <p:nvGrpSpPr>
            <p:cNvPr id="275" name="Group 274">
              <a:extLst>
                <a:ext uri="{FF2B5EF4-FFF2-40B4-BE49-F238E27FC236}">
                  <a16:creationId xmlns:a16="http://schemas.microsoft.com/office/drawing/2014/main" id="{35F8D3B5-D761-684C-9DFC-CDBBEAA7A026}"/>
                </a:ext>
              </a:extLst>
            </p:cNvPr>
            <p:cNvGrpSpPr/>
            <p:nvPr/>
          </p:nvGrpSpPr>
          <p:grpSpPr>
            <a:xfrm>
              <a:off x="2290779" y="1649773"/>
              <a:ext cx="1394207" cy="1213579"/>
              <a:chOff x="2189926" y="2064337"/>
              <a:chExt cx="1394207" cy="1213579"/>
            </a:xfrm>
          </p:grpSpPr>
          <p:grpSp>
            <p:nvGrpSpPr>
              <p:cNvPr id="281" name="Group 280">
                <a:extLst>
                  <a:ext uri="{FF2B5EF4-FFF2-40B4-BE49-F238E27FC236}">
                    <a16:creationId xmlns:a16="http://schemas.microsoft.com/office/drawing/2014/main" id="{3856A1EC-1CB7-5544-8C10-0721A7F02150}"/>
                  </a:ext>
                </a:extLst>
              </p:cNvPr>
              <p:cNvGrpSpPr>
                <a:grpSpLocks noChangeAspect="1"/>
              </p:cNvGrpSpPr>
              <p:nvPr/>
            </p:nvGrpSpPr>
            <p:grpSpPr>
              <a:xfrm>
                <a:off x="2189926" y="2075385"/>
                <a:ext cx="1394207" cy="1202531"/>
                <a:chOff x="2806700" y="228600"/>
                <a:chExt cx="6578600" cy="6400800"/>
              </a:xfrm>
            </p:grpSpPr>
            <p:pic>
              <p:nvPicPr>
                <p:cNvPr id="297" name="Picture 296" descr="A picture containing text, map&#10;&#10;Description automatically generated">
                  <a:extLst>
                    <a:ext uri="{FF2B5EF4-FFF2-40B4-BE49-F238E27FC236}">
                      <a16:creationId xmlns:a16="http://schemas.microsoft.com/office/drawing/2014/main" id="{61C5FC43-D936-AB40-AFEA-EE3F5CB67FC3}"/>
                    </a:ext>
                  </a:extLst>
                </p:cNvPr>
                <p:cNvPicPr>
                  <a:picLocks noChangeAspect="1"/>
                </p:cNvPicPr>
                <p:nvPr/>
              </p:nvPicPr>
              <p:blipFill>
                <a:blip r:embed="rId2"/>
                <a:stretch>
                  <a:fillRect/>
                </a:stretch>
              </p:blipFill>
              <p:spPr>
                <a:xfrm>
                  <a:off x="2806700" y="228600"/>
                  <a:ext cx="6578600" cy="6400800"/>
                </a:xfrm>
                <a:prstGeom prst="rect">
                  <a:avLst/>
                </a:prstGeom>
              </p:spPr>
            </p:pic>
            <p:sp>
              <p:nvSpPr>
                <p:cNvPr id="298" name="Freeform 297">
                  <a:extLst>
                    <a:ext uri="{FF2B5EF4-FFF2-40B4-BE49-F238E27FC236}">
                      <a16:creationId xmlns:a16="http://schemas.microsoft.com/office/drawing/2014/main" id="{34BEA8F4-81D5-F74F-9D40-F78D393F9D26}"/>
                    </a:ext>
                  </a:extLst>
                </p:cNvPr>
                <p:cNvSpPr/>
                <p:nvPr/>
              </p:nvSpPr>
              <p:spPr>
                <a:xfrm>
                  <a:off x="2881745" y="249382"/>
                  <a:ext cx="6442363" cy="6345384"/>
                </a:xfrm>
                <a:custGeom>
                  <a:avLst/>
                  <a:gdLst>
                    <a:gd name="connsiteX0" fmla="*/ 2507673 w 6442364"/>
                    <a:gd name="connsiteY0" fmla="*/ 124691 h 6345382"/>
                    <a:gd name="connsiteX1" fmla="*/ 2757055 w 6442364"/>
                    <a:gd name="connsiteY1" fmla="*/ 235527 h 6345382"/>
                    <a:gd name="connsiteX2" fmla="*/ 2923310 w 6442364"/>
                    <a:gd name="connsiteY2" fmla="*/ 318654 h 6345382"/>
                    <a:gd name="connsiteX3" fmla="*/ 3075710 w 6442364"/>
                    <a:gd name="connsiteY3" fmla="*/ 401782 h 6345382"/>
                    <a:gd name="connsiteX4" fmla="*/ 3297382 w 6442364"/>
                    <a:gd name="connsiteY4" fmla="*/ 429491 h 6345382"/>
                    <a:gd name="connsiteX5" fmla="*/ 3560619 w 6442364"/>
                    <a:gd name="connsiteY5" fmla="*/ 346363 h 6345382"/>
                    <a:gd name="connsiteX6" fmla="*/ 3976255 w 6442364"/>
                    <a:gd name="connsiteY6" fmla="*/ 277091 h 6345382"/>
                    <a:gd name="connsiteX7" fmla="*/ 4045528 w 6442364"/>
                    <a:gd name="connsiteY7" fmla="*/ 318654 h 6345382"/>
                    <a:gd name="connsiteX8" fmla="*/ 4045528 w 6442364"/>
                    <a:gd name="connsiteY8" fmla="*/ 318654 h 6345382"/>
                    <a:gd name="connsiteX9" fmla="*/ 4281055 w 6442364"/>
                    <a:gd name="connsiteY9" fmla="*/ 263236 h 6345382"/>
                    <a:gd name="connsiteX10" fmla="*/ 4502728 w 6442364"/>
                    <a:gd name="connsiteY10" fmla="*/ 180109 h 6345382"/>
                    <a:gd name="connsiteX11" fmla="*/ 4655128 w 6442364"/>
                    <a:gd name="connsiteY11" fmla="*/ 96982 h 6345382"/>
                    <a:gd name="connsiteX12" fmla="*/ 5001491 w 6442364"/>
                    <a:gd name="connsiteY12" fmla="*/ 124691 h 6345382"/>
                    <a:gd name="connsiteX13" fmla="*/ 5320146 w 6442364"/>
                    <a:gd name="connsiteY13" fmla="*/ 0 h 6345382"/>
                    <a:gd name="connsiteX14" fmla="*/ 5638800 w 6442364"/>
                    <a:gd name="connsiteY14" fmla="*/ 13854 h 6345382"/>
                    <a:gd name="connsiteX15" fmla="*/ 5874328 w 6442364"/>
                    <a:gd name="connsiteY15" fmla="*/ 207818 h 6345382"/>
                    <a:gd name="connsiteX16" fmla="*/ 5846619 w 6442364"/>
                    <a:gd name="connsiteY16" fmla="*/ 401782 h 6345382"/>
                    <a:gd name="connsiteX17" fmla="*/ 5805055 w 6442364"/>
                    <a:gd name="connsiteY17" fmla="*/ 595745 h 6345382"/>
                    <a:gd name="connsiteX18" fmla="*/ 5846619 w 6442364"/>
                    <a:gd name="connsiteY18" fmla="*/ 1039091 h 6345382"/>
                    <a:gd name="connsiteX19" fmla="*/ 6386946 w 6442364"/>
                    <a:gd name="connsiteY19" fmla="*/ 1801091 h 6345382"/>
                    <a:gd name="connsiteX20" fmla="*/ 6442364 w 6442364"/>
                    <a:gd name="connsiteY20" fmla="*/ 2008909 h 6345382"/>
                    <a:gd name="connsiteX21" fmla="*/ 3796146 w 6442364"/>
                    <a:gd name="connsiteY21" fmla="*/ 4959927 h 6345382"/>
                    <a:gd name="connsiteX22" fmla="*/ 3796146 w 6442364"/>
                    <a:gd name="connsiteY22" fmla="*/ 4959927 h 6345382"/>
                    <a:gd name="connsiteX23" fmla="*/ 3671455 w 6442364"/>
                    <a:gd name="connsiteY23" fmla="*/ 4932218 h 6345382"/>
                    <a:gd name="connsiteX24" fmla="*/ 3629891 w 6442364"/>
                    <a:gd name="connsiteY24" fmla="*/ 4738254 h 6345382"/>
                    <a:gd name="connsiteX25" fmla="*/ 3629891 w 6442364"/>
                    <a:gd name="connsiteY25" fmla="*/ 4738254 h 6345382"/>
                    <a:gd name="connsiteX26" fmla="*/ 3629891 w 6442364"/>
                    <a:gd name="connsiteY26" fmla="*/ 4738254 h 6345382"/>
                    <a:gd name="connsiteX27" fmla="*/ 3629891 w 6442364"/>
                    <a:gd name="connsiteY27" fmla="*/ 4738254 h 6345382"/>
                    <a:gd name="connsiteX28" fmla="*/ 3629891 w 6442364"/>
                    <a:gd name="connsiteY28" fmla="*/ 4738254 h 6345382"/>
                    <a:gd name="connsiteX29" fmla="*/ 3629891 w 6442364"/>
                    <a:gd name="connsiteY29" fmla="*/ 4738254 h 6345382"/>
                    <a:gd name="connsiteX30" fmla="*/ 3629891 w 6442364"/>
                    <a:gd name="connsiteY30" fmla="*/ 4738254 h 6345382"/>
                    <a:gd name="connsiteX31" fmla="*/ 3629891 w 6442364"/>
                    <a:gd name="connsiteY31" fmla="*/ 4738254 h 6345382"/>
                    <a:gd name="connsiteX32" fmla="*/ 3629891 w 6442364"/>
                    <a:gd name="connsiteY32" fmla="*/ 4738254 h 6345382"/>
                    <a:gd name="connsiteX33" fmla="*/ 3671455 w 6442364"/>
                    <a:gd name="connsiteY33" fmla="*/ 4627418 h 6345382"/>
                    <a:gd name="connsiteX34" fmla="*/ 3823855 w 6442364"/>
                    <a:gd name="connsiteY34" fmla="*/ 4668982 h 6345382"/>
                    <a:gd name="connsiteX35" fmla="*/ 4031673 w 6442364"/>
                    <a:gd name="connsiteY35" fmla="*/ 4447309 h 6345382"/>
                    <a:gd name="connsiteX36" fmla="*/ 4017819 w 6442364"/>
                    <a:gd name="connsiteY36" fmla="*/ 4322618 h 6345382"/>
                    <a:gd name="connsiteX37" fmla="*/ 3893128 w 6442364"/>
                    <a:gd name="connsiteY37" fmla="*/ 4267200 h 6345382"/>
                    <a:gd name="connsiteX38" fmla="*/ 3768437 w 6442364"/>
                    <a:gd name="connsiteY38" fmla="*/ 4308763 h 6345382"/>
                    <a:gd name="connsiteX39" fmla="*/ 3629891 w 6442364"/>
                    <a:gd name="connsiteY39" fmla="*/ 4433454 h 6345382"/>
                    <a:gd name="connsiteX40" fmla="*/ 3616037 w 6442364"/>
                    <a:gd name="connsiteY40" fmla="*/ 4641273 h 6345382"/>
                    <a:gd name="connsiteX41" fmla="*/ 3491346 w 6442364"/>
                    <a:gd name="connsiteY41" fmla="*/ 4682836 h 6345382"/>
                    <a:gd name="connsiteX42" fmla="*/ 2438400 w 6442364"/>
                    <a:gd name="connsiteY42" fmla="*/ 5417127 h 6345382"/>
                    <a:gd name="connsiteX43" fmla="*/ 2355273 w 6442364"/>
                    <a:gd name="connsiteY43" fmla="*/ 5361709 h 6345382"/>
                    <a:gd name="connsiteX44" fmla="*/ 1939637 w 6442364"/>
                    <a:gd name="connsiteY44" fmla="*/ 5805054 h 6345382"/>
                    <a:gd name="connsiteX45" fmla="*/ 1759528 w 6442364"/>
                    <a:gd name="connsiteY45" fmla="*/ 5666509 h 6345382"/>
                    <a:gd name="connsiteX46" fmla="*/ 1593273 w 6442364"/>
                    <a:gd name="connsiteY46" fmla="*/ 5694218 h 6345382"/>
                    <a:gd name="connsiteX47" fmla="*/ 1233055 w 6442364"/>
                    <a:gd name="connsiteY47" fmla="*/ 6068291 h 6345382"/>
                    <a:gd name="connsiteX48" fmla="*/ 1011382 w 6442364"/>
                    <a:gd name="connsiteY48" fmla="*/ 6137563 h 6345382"/>
                    <a:gd name="connsiteX49" fmla="*/ 886691 w 6442364"/>
                    <a:gd name="connsiteY49" fmla="*/ 6109854 h 6345382"/>
                    <a:gd name="connsiteX50" fmla="*/ 678873 w 6442364"/>
                    <a:gd name="connsiteY50" fmla="*/ 6151418 h 6345382"/>
                    <a:gd name="connsiteX51" fmla="*/ 568037 w 6442364"/>
                    <a:gd name="connsiteY51" fmla="*/ 6248400 h 6345382"/>
                    <a:gd name="connsiteX52" fmla="*/ 443346 w 6442364"/>
                    <a:gd name="connsiteY52" fmla="*/ 6303818 h 6345382"/>
                    <a:gd name="connsiteX53" fmla="*/ 332510 w 6442364"/>
                    <a:gd name="connsiteY53" fmla="*/ 6345382 h 6345382"/>
                    <a:gd name="connsiteX54" fmla="*/ 180110 w 6442364"/>
                    <a:gd name="connsiteY54" fmla="*/ 6331527 h 6345382"/>
                    <a:gd name="connsiteX55" fmla="*/ 0 w 6442364"/>
                    <a:gd name="connsiteY55" fmla="*/ 5999018 h 6345382"/>
                    <a:gd name="connsiteX56" fmla="*/ 41564 w 6442364"/>
                    <a:gd name="connsiteY56" fmla="*/ 5791200 h 6345382"/>
                    <a:gd name="connsiteX57" fmla="*/ 83128 w 6442364"/>
                    <a:gd name="connsiteY57" fmla="*/ 5666509 h 6345382"/>
                    <a:gd name="connsiteX58" fmla="*/ 346364 w 6442364"/>
                    <a:gd name="connsiteY58" fmla="*/ 5375563 h 6345382"/>
                    <a:gd name="connsiteX59" fmla="*/ 443346 w 6442364"/>
                    <a:gd name="connsiteY59" fmla="*/ 5334000 h 6345382"/>
                    <a:gd name="connsiteX60" fmla="*/ 443346 w 6442364"/>
                    <a:gd name="connsiteY60" fmla="*/ 4862945 h 6345382"/>
                    <a:gd name="connsiteX61" fmla="*/ 249382 w 6442364"/>
                    <a:gd name="connsiteY61" fmla="*/ 4308763 h 6345382"/>
                    <a:gd name="connsiteX62" fmla="*/ 969819 w 6442364"/>
                    <a:gd name="connsiteY62" fmla="*/ 3768436 h 6345382"/>
                    <a:gd name="connsiteX63" fmla="*/ 1205346 w 6442364"/>
                    <a:gd name="connsiteY63" fmla="*/ 3865418 h 6345382"/>
                    <a:gd name="connsiteX64" fmla="*/ 1371600 w 6442364"/>
                    <a:gd name="connsiteY64" fmla="*/ 3768436 h 6345382"/>
                    <a:gd name="connsiteX65" fmla="*/ 1856510 w 6442364"/>
                    <a:gd name="connsiteY65" fmla="*/ 1524000 h 6345382"/>
                    <a:gd name="connsiteX66" fmla="*/ 1717964 w 6442364"/>
                    <a:gd name="connsiteY66" fmla="*/ 1205345 h 6345382"/>
                    <a:gd name="connsiteX67" fmla="*/ 1717964 w 6442364"/>
                    <a:gd name="connsiteY67" fmla="*/ 775854 h 6345382"/>
                    <a:gd name="connsiteX68" fmla="*/ 2092037 w 6442364"/>
                    <a:gd name="connsiteY68" fmla="*/ 290945 h 6345382"/>
                    <a:gd name="connsiteX69" fmla="*/ 2507673 w 6442364"/>
                    <a:gd name="connsiteY69" fmla="*/ 124691 h 63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442364" h="6345382">
                      <a:moveTo>
                        <a:pt x="2507673" y="124691"/>
                      </a:moveTo>
                      <a:lnTo>
                        <a:pt x="2757055" y="235527"/>
                      </a:lnTo>
                      <a:lnTo>
                        <a:pt x="2923310" y="318654"/>
                      </a:lnTo>
                      <a:lnTo>
                        <a:pt x="3075710" y="401782"/>
                      </a:lnTo>
                      <a:lnTo>
                        <a:pt x="3297382" y="429491"/>
                      </a:lnTo>
                      <a:lnTo>
                        <a:pt x="3560619" y="346363"/>
                      </a:lnTo>
                      <a:lnTo>
                        <a:pt x="3976255" y="277091"/>
                      </a:lnTo>
                      <a:lnTo>
                        <a:pt x="4045528" y="318654"/>
                      </a:lnTo>
                      <a:lnTo>
                        <a:pt x="4045528" y="318654"/>
                      </a:lnTo>
                      <a:lnTo>
                        <a:pt x="4281055" y="263236"/>
                      </a:lnTo>
                      <a:lnTo>
                        <a:pt x="4502728" y="180109"/>
                      </a:lnTo>
                      <a:lnTo>
                        <a:pt x="4655128" y="96982"/>
                      </a:lnTo>
                      <a:lnTo>
                        <a:pt x="5001491" y="124691"/>
                      </a:lnTo>
                      <a:lnTo>
                        <a:pt x="5320146" y="0"/>
                      </a:lnTo>
                      <a:lnTo>
                        <a:pt x="5638800" y="13854"/>
                      </a:lnTo>
                      <a:lnTo>
                        <a:pt x="5874328" y="207818"/>
                      </a:lnTo>
                      <a:lnTo>
                        <a:pt x="5846619" y="401782"/>
                      </a:lnTo>
                      <a:lnTo>
                        <a:pt x="5805055" y="595745"/>
                      </a:lnTo>
                      <a:lnTo>
                        <a:pt x="5846619" y="1039091"/>
                      </a:lnTo>
                      <a:lnTo>
                        <a:pt x="6386946" y="1801091"/>
                      </a:lnTo>
                      <a:lnTo>
                        <a:pt x="6442364" y="2008909"/>
                      </a:lnTo>
                      <a:lnTo>
                        <a:pt x="3796146" y="4959927"/>
                      </a:lnTo>
                      <a:lnTo>
                        <a:pt x="3796146" y="4959927"/>
                      </a:lnTo>
                      <a:lnTo>
                        <a:pt x="3671455" y="4932218"/>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71455" y="4627418"/>
                      </a:lnTo>
                      <a:lnTo>
                        <a:pt x="3823855" y="4668982"/>
                      </a:lnTo>
                      <a:lnTo>
                        <a:pt x="4031673" y="4447309"/>
                      </a:lnTo>
                      <a:lnTo>
                        <a:pt x="4017819" y="4322618"/>
                      </a:lnTo>
                      <a:lnTo>
                        <a:pt x="3893128" y="4267200"/>
                      </a:lnTo>
                      <a:lnTo>
                        <a:pt x="3768437" y="4308763"/>
                      </a:lnTo>
                      <a:lnTo>
                        <a:pt x="3629891" y="4433454"/>
                      </a:lnTo>
                      <a:lnTo>
                        <a:pt x="3616037" y="4641273"/>
                      </a:lnTo>
                      <a:lnTo>
                        <a:pt x="3491346" y="4682836"/>
                      </a:lnTo>
                      <a:lnTo>
                        <a:pt x="2438400" y="5417127"/>
                      </a:lnTo>
                      <a:lnTo>
                        <a:pt x="2355273" y="5361709"/>
                      </a:lnTo>
                      <a:lnTo>
                        <a:pt x="1939637" y="5805054"/>
                      </a:lnTo>
                      <a:lnTo>
                        <a:pt x="1759528" y="5666509"/>
                      </a:lnTo>
                      <a:lnTo>
                        <a:pt x="1593273" y="5694218"/>
                      </a:lnTo>
                      <a:lnTo>
                        <a:pt x="1233055" y="6068291"/>
                      </a:lnTo>
                      <a:lnTo>
                        <a:pt x="1011382" y="6137563"/>
                      </a:lnTo>
                      <a:lnTo>
                        <a:pt x="886691" y="6109854"/>
                      </a:lnTo>
                      <a:lnTo>
                        <a:pt x="678873" y="6151418"/>
                      </a:lnTo>
                      <a:lnTo>
                        <a:pt x="568037" y="6248400"/>
                      </a:lnTo>
                      <a:lnTo>
                        <a:pt x="443346" y="6303818"/>
                      </a:lnTo>
                      <a:lnTo>
                        <a:pt x="332510" y="6345382"/>
                      </a:lnTo>
                      <a:lnTo>
                        <a:pt x="180110" y="6331527"/>
                      </a:lnTo>
                      <a:lnTo>
                        <a:pt x="0" y="5999018"/>
                      </a:lnTo>
                      <a:lnTo>
                        <a:pt x="41564" y="5791200"/>
                      </a:lnTo>
                      <a:lnTo>
                        <a:pt x="83128" y="5666509"/>
                      </a:lnTo>
                      <a:lnTo>
                        <a:pt x="346364" y="5375563"/>
                      </a:lnTo>
                      <a:lnTo>
                        <a:pt x="443346" y="5334000"/>
                      </a:lnTo>
                      <a:lnTo>
                        <a:pt x="443346" y="4862945"/>
                      </a:lnTo>
                      <a:lnTo>
                        <a:pt x="249382" y="4308763"/>
                      </a:lnTo>
                      <a:lnTo>
                        <a:pt x="969819" y="3768436"/>
                      </a:lnTo>
                      <a:lnTo>
                        <a:pt x="1205346" y="3865418"/>
                      </a:lnTo>
                      <a:lnTo>
                        <a:pt x="1371600" y="3768436"/>
                      </a:lnTo>
                      <a:lnTo>
                        <a:pt x="1856510" y="1524000"/>
                      </a:lnTo>
                      <a:lnTo>
                        <a:pt x="1717964" y="1205345"/>
                      </a:lnTo>
                      <a:lnTo>
                        <a:pt x="1717964" y="775854"/>
                      </a:lnTo>
                      <a:lnTo>
                        <a:pt x="2092037" y="290945"/>
                      </a:lnTo>
                      <a:lnTo>
                        <a:pt x="2507673" y="124691"/>
                      </a:lnTo>
                      <a:close/>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2" name="Group 281">
                <a:extLst>
                  <a:ext uri="{FF2B5EF4-FFF2-40B4-BE49-F238E27FC236}">
                    <a16:creationId xmlns:a16="http://schemas.microsoft.com/office/drawing/2014/main" id="{9271C744-C1D1-8C45-9CB9-65E963987267}"/>
                  </a:ext>
                </a:extLst>
              </p:cNvPr>
              <p:cNvGrpSpPr/>
              <p:nvPr/>
            </p:nvGrpSpPr>
            <p:grpSpPr>
              <a:xfrm>
                <a:off x="2289297" y="2121351"/>
                <a:ext cx="908955" cy="975312"/>
                <a:chOff x="556571" y="2127858"/>
                <a:chExt cx="908955" cy="975312"/>
              </a:xfrm>
            </p:grpSpPr>
            <p:sp>
              <p:nvSpPr>
                <p:cNvPr id="293" name="TextBox 292">
                  <a:extLst>
                    <a:ext uri="{FF2B5EF4-FFF2-40B4-BE49-F238E27FC236}">
                      <a16:creationId xmlns:a16="http://schemas.microsoft.com/office/drawing/2014/main" id="{96AEF666-3878-CF40-AD70-3F2879480961}"/>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294" name="TextBox 293">
                  <a:extLst>
                    <a:ext uri="{FF2B5EF4-FFF2-40B4-BE49-F238E27FC236}">
                      <a16:creationId xmlns:a16="http://schemas.microsoft.com/office/drawing/2014/main" id="{8EA6B410-9350-6A4E-94C3-A470CAAAF73C}"/>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295" name="TextBox 294">
                  <a:extLst>
                    <a:ext uri="{FF2B5EF4-FFF2-40B4-BE49-F238E27FC236}">
                      <a16:creationId xmlns:a16="http://schemas.microsoft.com/office/drawing/2014/main" id="{D656E857-A1A2-B845-BD20-C5AEC7F0FD15}"/>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296" name="TextBox 295">
                  <a:extLst>
                    <a:ext uri="{FF2B5EF4-FFF2-40B4-BE49-F238E27FC236}">
                      <a16:creationId xmlns:a16="http://schemas.microsoft.com/office/drawing/2014/main" id="{18501EB8-6BAF-B043-98FD-991AEF334EAE}"/>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nvGrpSpPr>
              <p:cNvPr id="283" name="Group 282">
                <a:extLst>
                  <a:ext uri="{FF2B5EF4-FFF2-40B4-BE49-F238E27FC236}">
                    <a16:creationId xmlns:a16="http://schemas.microsoft.com/office/drawing/2014/main" id="{26B19C20-8590-7545-AC2A-06302CED5115}"/>
                  </a:ext>
                </a:extLst>
              </p:cNvPr>
              <p:cNvGrpSpPr/>
              <p:nvPr/>
            </p:nvGrpSpPr>
            <p:grpSpPr>
              <a:xfrm>
                <a:off x="2475752" y="2064929"/>
                <a:ext cx="908955" cy="975312"/>
                <a:chOff x="556571" y="2127858"/>
                <a:chExt cx="908955" cy="975312"/>
              </a:xfrm>
            </p:grpSpPr>
            <p:sp>
              <p:nvSpPr>
                <p:cNvPr id="289" name="TextBox 288">
                  <a:extLst>
                    <a:ext uri="{FF2B5EF4-FFF2-40B4-BE49-F238E27FC236}">
                      <a16:creationId xmlns:a16="http://schemas.microsoft.com/office/drawing/2014/main" id="{83613881-3A69-1244-8106-A9BD5013CAFA}"/>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290" name="TextBox 289">
                  <a:extLst>
                    <a:ext uri="{FF2B5EF4-FFF2-40B4-BE49-F238E27FC236}">
                      <a16:creationId xmlns:a16="http://schemas.microsoft.com/office/drawing/2014/main" id="{A12EF068-4435-D149-A3F8-5D3714025B97}"/>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291" name="TextBox 290">
                  <a:extLst>
                    <a:ext uri="{FF2B5EF4-FFF2-40B4-BE49-F238E27FC236}">
                      <a16:creationId xmlns:a16="http://schemas.microsoft.com/office/drawing/2014/main" id="{A0B68DF7-035C-4246-8C29-F02834D59002}"/>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292" name="TextBox 291">
                  <a:extLst>
                    <a:ext uri="{FF2B5EF4-FFF2-40B4-BE49-F238E27FC236}">
                      <a16:creationId xmlns:a16="http://schemas.microsoft.com/office/drawing/2014/main" id="{2FF51A5F-EFAC-4D40-85C5-06677FAFF298}"/>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nvGrpSpPr>
              <p:cNvPr id="284" name="Group 283">
                <a:extLst>
                  <a:ext uri="{FF2B5EF4-FFF2-40B4-BE49-F238E27FC236}">
                    <a16:creationId xmlns:a16="http://schemas.microsoft.com/office/drawing/2014/main" id="{433B0FDF-FE99-304B-961D-3F899DD910E3}"/>
                  </a:ext>
                </a:extLst>
              </p:cNvPr>
              <p:cNvGrpSpPr/>
              <p:nvPr/>
            </p:nvGrpSpPr>
            <p:grpSpPr>
              <a:xfrm>
                <a:off x="2621427" y="2064337"/>
                <a:ext cx="908955" cy="975312"/>
                <a:chOff x="556571" y="2127858"/>
                <a:chExt cx="908955" cy="975312"/>
              </a:xfrm>
            </p:grpSpPr>
            <p:sp>
              <p:nvSpPr>
                <p:cNvPr id="285" name="TextBox 284">
                  <a:extLst>
                    <a:ext uri="{FF2B5EF4-FFF2-40B4-BE49-F238E27FC236}">
                      <a16:creationId xmlns:a16="http://schemas.microsoft.com/office/drawing/2014/main" id="{094682D8-E86D-0747-B698-4CF838770B56}"/>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286" name="TextBox 285">
                  <a:extLst>
                    <a:ext uri="{FF2B5EF4-FFF2-40B4-BE49-F238E27FC236}">
                      <a16:creationId xmlns:a16="http://schemas.microsoft.com/office/drawing/2014/main" id="{8959EE8B-0EAE-504F-AFC0-E9090F15E445}"/>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287" name="TextBox 286">
                  <a:extLst>
                    <a:ext uri="{FF2B5EF4-FFF2-40B4-BE49-F238E27FC236}">
                      <a16:creationId xmlns:a16="http://schemas.microsoft.com/office/drawing/2014/main" id="{E83B6ADB-F402-6F48-9DD9-D930A01E56EA}"/>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288" name="TextBox 287">
                  <a:extLst>
                    <a:ext uri="{FF2B5EF4-FFF2-40B4-BE49-F238E27FC236}">
                      <a16:creationId xmlns:a16="http://schemas.microsoft.com/office/drawing/2014/main" id="{81C58B99-AC05-C942-9A68-BE4902E09141}"/>
                    </a:ext>
                  </a:extLst>
                </p:cNvPr>
                <p:cNvSpPr txBox="1"/>
                <p:nvPr/>
              </p:nvSpPr>
              <p:spPr>
                <a:xfrm>
                  <a:off x="998939" y="2437476"/>
                  <a:ext cx="268022" cy="369332"/>
                </a:xfrm>
                <a:prstGeom prst="rect">
                  <a:avLst/>
                </a:prstGeom>
                <a:noFill/>
              </p:spPr>
              <p:txBody>
                <a:bodyPr wrap="none" rtlCol="0">
                  <a:spAutoFit/>
                </a:bodyPr>
                <a:lstStyle/>
                <a:p>
                  <a:r>
                    <a:rPr lang="en-US" dirty="0">
                      <a:solidFill>
                        <a:srgbClr val="FF0000"/>
                      </a:solidFill>
                    </a:rPr>
                    <a:t>.</a:t>
                  </a:r>
                </a:p>
              </p:txBody>
            </p:sp>
          </p:grpSp>
        </p:grpSp>
        <p:grpSp>
          <p:nvGrpSpPr>
            <p:cNvPr id="276" name="Group 275">
              <a:extLst>
                <a:ext uri="{FF2B5EF4-FFF2-40B4-BE49-F238E27FC236}">
                  <a16:creationId xmlns:a16="http://schemas.microsoft.com/office/drawing/2014/main" id="{0D421999-9E8E-E440-A684-D82BAA181782}"/>
                </a:ext>
              </a:extLst>
            </p:cNvPr>
            <p:cNvGrpSpPr/>
            <p:nvPr/>
          </p:nvGrpSpPr>
          <p:grpSpPr>
            <a:xfrm>
              <a:off x="2786769" y="1955836"/>
              <a:ext cx="405795" cy="453999"/>
              <a:chOff x="936061" y="2412523"/>
              <a:chExt cx="405795" cy="453999"/>
            </a:xfrm>
          </p:grpSpPr>
          <p:sp>
            <p:nvSpPr>
              <p:cNvPr id="277" name="TextBox 276">
                <a:extLst>
                  <a:ext uri="{FF2B5EF4-FFF2-40B4-BE49-F238E27FC236}">
                    <a16:creationId xmlns:a16="http://schemas.microsoft.com/office/drawing/2014/main" id="{3D41106E-9157-C24C-B3E1-9F1ABF38ADFC}"/>
                  </a:ext>
                </a:extLst>
              </p:cNvPr>
              <p:cNvSpPr txBox="1"/>
              <p:nvPr/>
            </p:nvSpPr>
            <p:spPr>
              <a:xfrm>
                <a:off x="936061" y="2454857"/>
                <a:ext cx="268022" cy="369332"/>
              </a:xfrm>
              <a:prstGeom prst="rect">
                <a:avLst/>
              </a:prstGeom>
              <a:noFill/>
            </p:spPr>
            <p:txBody>
              <a:bodyPr wrap="none" rtlCol="0">
                <a:spAutoFit/>
              </a:bodyPr>
              <a:lstStyle/>
              <a:p>
                <a:r>
                  <a:rPr lang="en-US" dirty="0">
                    <a:solidFill>
                      <a:srgbClr val="FF0000"/>
                    </a:solidFill>
                  </a:rPr>
                  <a:t>.</a:t>
                </a:r>
              </a:p>
            </p:txBody>
          </p:sp>
          <p:sp>
            <p:nvSpPr>
              <p:cNvPr id="278" name="TextBox 277">
                <a:extLst>
                  <a:ext uri="{FF2B5EF4-FFF2-40B4-BE49-F238E27FC236}">
                    <a16:creationId xmlns:a16="http://schemas.microsoft.com/office/drawing/2014/main" id="{E573BBFF-A650-094E-ABEF-C333C43C529B}"/>
                  </a:ext>
                </a:extLst>
              </p:cNvPr>
              <p:cNvSpPr txBox="1"/>
              <p:nvPr/>
            </p:nvSpPr>
            <p:spPr>
              <a:xfrm>
                <a:off x="1004948" y="2454856"/>
                <a:ext cx="268022" cy="369332"/>
              </a:xfrm>
              <a:prstGeom prst="rect">
                <a:avLst/>
              </a:prstGeom>
              <a:noFill/>
            </p:spPr>
            <p:txBody>
              <a:bodyPr wrap="none" rtlCol="0">
                <a:spAutoFit/>
              </a:bodyPr>
              <a:lstStyle/>
              <a:p>
                <a:r>
                  <a:rPr lang="en-US" dirty="0">
                    <a:solidFill>
                      <a:srgbClr val="FF0000"/>
                    </a:solidFill>
                  </a:rPr>
                  <a:t>.</a:t>
                </a:r>
              </a:p>
            </p:txBody>
          </p:sp>
          <p:sp>
            <p:nvSpPr>
              <p:cNvPr id="279" name="TextBox 278">
                <a:extLst>
                  <a:ext uri="{FF2B5EF4-FFF2-40B4-BE49-F238E27FC236}">
                    <a16:creationId xmlns:a16="http://schemas.microsoft.com/office/drawing/2014/main" id="{C48DA2BE-BD9A-AF46-89C8-2AFC9A6D8029}"/>
                  </a:ext>
                </a:extLst>
              </p:cNvPr>
              <p:cNvSpPr txBox="1"/>
              <p:nvPr/>
            </p:nvSpPr>
            <p:spPr>
              <a:xfrm>
                <a:off x="1073834" y="2412523"/>
                <a:ext cx="268022" cy="369332"/>
              </a:xfrm>
              <a:prstGeom prst="rect">
                <a:avLst/>
              </a:prstGeom>
              <a:noFill/>
            </p:spPr>
            <p:txBody>
              <a:bodyPr wrap="none" rtlCol="0">
                <a:spAutoFit/>
              </a:bodyPr>
              <a:lstStyle/>
              <a:p>
                <a:r>
                  <a:rPr lang="en-US" dirty="0">
                    <a:solidFill>
                      <a:srgbClr val="FF0000"/>
                    </a:solidFill>
                  </a:rPr>
                  <a:t>.</a:t>
                </a:r>
              </a:p>
            </p:txBody>
          </p:sp>
          <p:sp>
            <p:nvSpPr>
              <p:cNvPr id="280" name="TextBox 279">
                <a:extLst>
                  <a:ext uri="{FF2B5EF4-FFF2-40B4-BE49-F238E27FC236}">
                    <a16:creationId xmlns:a16="http://schemas.microsoft.com/office/drawing/2014/main" id="{364C51C2-562D-D040-8BDB-4C3FF6317D23}"/>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cxnSp>
        <p:nvCxnSpPr>
          <p:cNvPr id="299" name="Straight Connector 298">
            <a:extLst>
              <a:ext uri="{FF2B5EF4-FFF2-40B4-BE49-F238E27FC236}">
                <a16:creationId xmlns:a16="http://schemas.microsoft.com/office/drawing/2014/main" id="{F39F0929-AEF3-064C-A340-2151598D67F2}"/>
              </a:ext>
            </a:extLst>
          </p:cNvPr>
          <p:cNvCxnSpPr/>
          <p:nvPr/>
        </p:nvCxnSpPr>
        <p:spPr>
          <a:xfrm>
            <a:off x="4311568" y="2168579"/>
            <a:ext cx="478025" cy="0"/>
          </a:xfrm>
          <a:prstGeom prst="line">
            <a:avLst/>
          </a:prstGeom>
          <a:ln w="15875">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2B97E04D-DEAF-A94B-99AF-A4D80B2F7CC6}"/>
              </a:ext>
            </a:extLst>
          </p:cNvPr>
          <p:cNvCxnSpPr/>
          <p:nvPr/>
        </p:nvCxnSpPr>
        <p:spPr>
          <a:xfrm>
            <a:off x="6398904" y="2151164"/>
            <a:ext cx="478025" cy="0"/>
          </a:xfrm>
          <a:prstGeom prst="line">
            <a:avLst/>
          </a:prstGeom>
          <a:ln w="15875">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301" name="TextBox 300">
            <a:extLst>
              <a:ext uri="{FF2B5EF4-FFF2-40B4-BE49-F238E27FC236}">
                <a16:creationId xmlns:a16="http://schemas.microsoft.com/office/drawing/2014/main" id="{B764DD78-CA7A-CF4F-994D-FC03B05FBF4D}"/>
              </a:ext>
            </a:extLst>
          </p:cNvPr>
          <p:cNvSpPr txBox="1"/>
          <p:nvPr/>
        </p:nvSpPr>
        <p:spPr>
          <a:xfrm>
            <a:off x="1137564" y="2767650"/>
            <a:ext cx="965072" cy="307777"/>
          </a:xfrm>
          <a:prstGeom prst="rect">
            <a:avLst/>
          </a:prstGeom>
          <a:noFill/>
        </p:spPr>
        <p:txBody>
          <a:bodyPr wrap="none" rtlCol="0">
            <a:spAutoFit/>
          </a:bodyPr>
          <a:lstStyle/>
          <a:p>
            <a:r>
              <a:rPr lang="en-US" sz="1400" dirty="0"/>
              <a:t>by day 1</a:t>
            </a:r>
          </a:p>
        </p:txBody>
      </p:sp>
      <p:sp>
        <p:nvSpPr>
          <p:cNvPr id="302" name="TextBox 301">
            <a:extLst>
              <a:ext uri="{FF2B5EF4-FFF2-40B4-BE49-F238E27FC236}">
                <a16:creationId xmlns:a16="http://schemas.microsoft.com/office/drawing/2014/main" id="{23C02802-49FA-0E46-BDB6-D9A853012DA9}"/>
              </a:ext>
            </a:extLst>
          </p:cNvPr>
          <p:cNvSpPr txBox="1"/>
          <p:nvPr/>
        </p:nvSpPr>
        <p:spPr>
          <a:xfrm>
            <a:off x="2882099" y="2746971"/>
            <a:ext cx="965072" cy="307777"/>
          </a:xfrm>
          <a:prstGeom prst="rect">
            <a:avLst/>
          </a:prstGeom>
          <a:noFill/>
        </p:spPr>
        <p:txBody>
          <a:bodyPr wrap="none" rtlCol="0">
            <a:spAutoFit/>
          </a:bodyPr>
          <a:lstStyle/>
          <a:p>
            <a:r>
              <a:rPr lang="en-US" sz="1400" dirty="0"/>
              <a:t>by day 2</a:t>
            </a:r>
          </a:p>
        </p:txBody>
      </p:sp>
      <p:grpSp>
        <p:nvGrpSpPr>
          <p:cNvPr id="303" name="Group 302">
            <a:extLst>
              <a:ext uri="{FF2B5EF4-FFF2-40B4-BE49-F238E27FC236}">
                <a16:creationId xmlns:a16="http://schemas.microsoft.com/office/drawing/2014/main" id="{70E34B59-0CAE-BD4F-8E77-5952EBB9B72B}"/>
              </a:ext>
            </a:extLst>
          </p:cNvPr>
          <p:cNvGrpSpPr/>
          <p:nvPr/>
        </p:nvGrpSpPr>
        <p:grpSpPr>
          <a:xfrm>
            <a:off x="7051562" y="1521879"/>
            <a:ext cx="1235695" cy="1575882"/>
            <a:chOff x="6796029" y="1084592"/>
            <a:chExt cx="1235695" cy="1575882"/>
          </a:xfrm>
        </p:grpSpPr>
        <p:grpSp>
          <p:nvGrpSpPr>
            <p:cNvPr id="304" name="Group 303">
              <a:extLst>
                <a:ext uri="{FF2B5EF4-FFF2-40B4-BE49-F238E27FC236}">
                  <a16:creationId xmlns:a16="http://schemas.microsoft.com/office/drawing/2014/main" id="{D3101831-88A3-3143-A051-306649715B65}"/>
                </a:ext>
              </a:extLst>
            </p:cNvPr>
            <p:cNvGrpSpPr>
              <a:grpSpLocks noChangeAspect="1"/>
            </p:cNvGrpSpPr>
            <p:nvPr/>
          </p:nvGrpSpPr>
          <p:grpSpPr>
            <a:xfrm>
              <a:off x="6796029" y="1391212"/>
              <a:ext cx="1235695" cy="920718"/>
              <a:chOff x="2806700" y="228600"/>
              <a:chExt cx="6578600" cy="6400800"/>
            </a:xfrm>
          </p:grpSpPr>
          <p:pic>
            <p:nvPicPr>
              <p:cNvPr id="579" name="Picture 578" descr="A picture containing text, map&#10;&#10;Description automatically generated">
                <a:extLst>
                  <a:ext uri="{FF2B5EF4-FFF2-40B4-BE49-F238E27FC236}">
                    <a16:creationId xmlns:a16="http://schemas.microsoft.com/office/drawing/2014/main" id="{D4FA3AD4-A30D-AA44-98D7-75BE6B779148}"/>
                  </a:ext>
                </a:extLst>
              </p:cNvPr>
              <p:cNvPicPr>
                <a:picLocks noChangeAspect="1"/>
              </p:cNvPicPr>
              <p:nvPr/>
            </p:nvPicPr>
            <p:blipFill>
              <a:blip r:embed="rId2"/>
              <a:stretch>
                <a:fillRect/>
              </a:stretch>
            </p:blipFill>
            <p:spPr>
              <a:xfrm>
                <a:off x="2806700" y="228600"/>
                <a:ext cx="6578600" cy="6400800"/>
              </a:xfrm>
              <a:prstGeom prst="rect">
                <a:avLst/>
              </a:prstGeom>
            </p:spPr>
          </p:pic>
          <p:sp>
            <p:nvSpPr>
              <p:cNvPr id="580" name="Freeform 579">
                <a:extLst>
                  <a:ext uri="{FF2B5EF4-FFF2-40B4-BE49-F238E27FC236}">
                    <a16:creationId xmlns:a16="http://schemas.microsoft.com/office/drawing/2014/main" id="{70DF0022-B0ED-7542-98A0-35DA1C307D37}"/>
                  </a:ext>
                </a:extLst>
              </p:cNvPr>
              <p:cNvSpPr/>
              <p:nvPr/>
            </p:nvSpPr>
            <p:spPr>
              <a:xfrm>
                <a:off x="2881745" y="249382"/>
                <a:ext cx="6442363" cy="6345384"/>
              </a:xfrm>
              <a:custGeom>
                <a:avLst/>
                <a:gdLst>
                  <a:gd name="connsiteX0" fmla="*/ 2507673 w 6442364"/>
                  <a:gd name="connsiteY0" fmla="*/ 124691 h 6345382"/>
                  <a:gd name="connsiteX1" fmla="*/ 2757055 w 6442364"/>
                  <a:gd name="connsiteY1" fmla="*/ 235527 h 6345382"/>
                  <a:gd name="connsiteX2" fmla="*/ 2923310 w 6442364"/>
                  <a:gd name="connsiteY2" fmla="*/ 318654 h 6345382"/>
                  <a:gd name="connsiteX3" fmla="*/ 3075710 w 6442364"/>
                  <a:gd name="connsiteY3" fmla="*/ 401782 h 6345382"/>
                  <a:gd name="connsiteX4" fmla="*/ 3297382 w 6442364"/>
                  <a:gd name="connsiteY4" fmla="*/ 429491 h 6345382"/>
                  <a:gd name="connsiteX5" fmla="*/ 3560619 w 6442364"/>
                  <a:gd name="connsiteY5" fmla="*/ 346363 h 6345382"/>
                  <a:gd name="connsiteX6" fmla="*/ 3976255 w 6442364"/>
                  <a:gd name="connsiteY6" fmla="*/ 277091 h 6345382"/>
                  <a:gd name="connsiteX7" fmla="*/ 4045528 w 6442364"/>
                  <a:gd name="connsiteY7" fmla="*/ 318654 h 6345382"/>
                  <a:gd name="connsiteX8" fmla="*/ 4045528 w 6442364"/>
                  <a:gd name="connsiteY8" fmla="*/ 318654 h 6345382"/>
                  <a:gd name="connsiteX9" fmla="*/ 4281055 w 6442364"/>
                  <a:gd name="connsiteY9" fmla="*/ 263236 h 6345382"/>
                  <a:gd name="connsiteX10" fmla="*/ 4502728 w 6442364"/>
                  <a:gd name="connsiteY10" fmla="*/ 180109 h 6345382"/>
                  <a:gd name="connsiteX11" fmla="*/ 4655128 w 6442364"/>
                  <a:gd name="connsiteY11" fmla="*/ 96982 h 6345382"/>
                  <a:gd name="connsiteX12" fmla="*/ 5001491 w 6442364"/>
                  <a:gd name="connsiteY12" fmla="*/ 124691 h 6345382"/>
                  <a:gd name="connsiteX13" fmla="*/ 5320146 w 6442364"/>
                  <a:gd name="connsiteY13" fmla="*/ 0 h 6345382"/>
                  <a:gd name="connsiteX14" fmla="*/ 5638800 w 6442364"/>
                  <a:gd name="connsiteY14" fmla="*/ 13854 h 6345382"/>
                  <a:gd name="connsiteX15" fmla="*/ 5874328 w 6442364"/>
                  <a:gd name="connsiteY15" fmla="*/ 207818 h 6345382"/>
                  <a:gd name="connsiteX16" fmla="*/ 5846619 w 6442364"/>
                  <a:gd name="connsiteY16" fmla="*/ 401782 h 6345382"/>
                  <a:gd name="connsiteX17" fmla="*/ 5805055 w 6442364"/>
                  <a:gd name="connsiteY17" fmla="*/ 595745 h 6345382"/>
                  <a:gd name="connsiteX18" fmla="*/ 5846619 w 6442364"/>
                  <a:gd name="connsiteY18" fmla="*/ 1039091 h 6345382"/>
                  <a:gd name="connsiteX19" fmla="*/ 6386946 w 6442364"/>
                  <a:gd name="connsiteY19" fmla="*/ 1801091 h 6345382"/>
                  <a:gd name="connsiteX20" fmla="*/ 6442364 w 6442364"/>
                  <a:gd name="connsiteY20" fmla="*/ 2008909 h 6345382"/>
                  <a:gd name="connsiteX21" fmla="*/ 3796146 w 6442364"/>
                  <a:gd name="connsiteY21" fmla="*/ 4959927 h 6345382"/>
                  <a:gd name="connsiteX22" fmla="*/ 3796146 w 6442364"/>
                  <a:gd name="connsiteY22" fmla="*/ 4959927 h 6345382"/>
                  <a:gd name="connsiteX23" fmla="*/ 3671455 w 6442364"/>
                  <a:gd name="connsiteY23" fmla="*/ 4932218 h 6345382"/>
                  <a:gd name="connsiteX24" fmla="*/ 3629891 w 6442364"/>
                  <a:gd name="connsiteY24" fmla="*/ 4738254 h 6345382"/>
                  <a:gd name="connsiteX25" fmla="*/ 3629891 w 6442364"/>
                  <a:gd name="connsiteY25" fmla="*/ 4738254 h 6345382"/>
                  <a:gd name="connsiteX26" fmla="*/ 3629891 w 6442364"/>
                  <a:gd name="connsiteY26" fmla="*/ 4738254 h 6345382"/>
                  <a:gd name="connsiteX27" fmla="*/ 3629891 w 6442364"/>
                  <a:gd name="connsiteY27" fmla="*/ 4738254 h 6345382"/>
                  <a:gd name="connsiteX28" fmla="*/ 3629891 w 6442364"/>
                  <a:gd name="connsiteY28" fmla="*/ 4738254 h 6345382"/>
                  <a:gd name="connsiteX29" fmla="*/ 3629891 w 6442364"/>
                  <a:gd name="connsiteY29" fmla="*/ 4738254 h 6345382"/>
                  <a:gd name="connsiteX30" fmla="*/ 3629891 w 6442364"/>
                  <a:gd name="connsiteY30" fmla="*/ 4738254 h 6345382"/>
                  <a:gd name="connsiteX31" fmla="*/ 3629891 w 6442364"/>
                  <a:gd name="connsiteY31" fmla="*/ 4738254 h 6345382"/>
                  <a:gd name="connsiteX32" fmla="*/ 3629891 w 6442364"/>
                  <a:gd name="connsiteY32" fmla="*/ 4738254 h 6345382"/>
                  <a:gd name="connsiteX33" fmla="*/ 3671455 w 6442364"/>
                  <a:gd name="connsiteY33" fmla="*/ 4627418 h 6345382"/>
                  <a:gd name="connsiteX34" fmla="*/ 3823855 w 6442364"/>
                  <a:gd name="connsiteY34" fmla="*/ 4668982 h 6345382"/>
                  <a:gd name="connsiteX35" fmla="*/ 4031673 w 6442364"/>
                  <a:gd name="connsiteY35" fmla="*/ 4447309 h 6345382"/>
                  <a:gd name="connsiteX36" fmla="*/ 4017819 w 6442364"/>
                  <a:gd name="connsiteY36" fmla="*/ 4322618 h 6345382"/>
                  <a:gd name="connsiteX37" fmla="*/ 3893128 w 6442364"/>
                  <a:gd name="connsiteY37" fmla="*/ 4267200 h 6345382"/>
                  <a:gd name="connsiteX38" fmla="*/ 3768437 w 6442364"/>
                  <a:gd name="connsiteY38" fmla="*/ 4308763 h 6345382"/>
                  <a:gd name="connsiteX39" fmla="*/ 3629891 w 6442364"/>
                  <a:gd name="connsiteY39" fmla="*/ 4433454 h 6345382"/>
                  <a:gd name="connsiteX40" fmla="*/ 3616037 w 6442364"/>
                  <a:gd name="connsiteY40" fmla="*/ 4641273 h 6345382"/>
                  <a:gd name="connsiteX41" fmla="*/ 3491346 w 6442364"/>
                  <a:gd name="connsiteY41" fmla="*/ 4682836 h 6345382"/>
                  <a:gd name="connsiteX42" fmla="*/ 2438400 w 6442364"/>
                  <a:gd name="connsiteY42" fmla="*/ 5417127 h 6345382"/>
                  <a:gd name="connsiteX43" fmla="*/ 2355273 w 6442364"/>
                  <a:gd name="connsiteY43" fmla="*/ 5361709 h 6345382"/>
                  <a:gd name="connsiteX44" fmla="*/ 1939637 w 6442364"/>
                  <a:gd name="connsiteY44" fmla="*/ 5805054 h 6345382"/>
                  <a:gd name="connsiteX45" fmla="*/ 1759528 w 6442364"/>
                  <a:gd name="connsiteY45" fmla="*/ 5666509 h 6345382"/>
                  <a:gd name="connsiteX46" fmla="*/ 1593273 w 6442364"/>
                  <a:gd name="connsiteY46" fmla="*/ 5694218 h 6345382"/>
                  <a:gd name="connsiteX47" fmla="*/ 1233055 w 6442364"/>
                  <a:gd name="connsiteY47" fmla="*/ 6068291 h 6345382"/>
                  <a:gd name="connsiteX48" fmla="*/ 1011382 w 6442364"/>
                  <a:gd name="connsiteY48" fmla="*/ 6137563 h 6345382"/>
                  <a:gd name="connsiteX49" fmla="*/ 886691 w 6442364"/>
                  <a:gd name="connsiteY49" fmla="*/ 6109854 h 6345382"/>
                  <a:gd name="connsiteX50" fmla="*/ 678873 w 6442364"/>
                  <a:gd name="connsiteY50" fmla="*/ 6151418 h 6345382"/>
                  <a:gd name="connsiteX51" fmla="*/ 568037 w 6442364"/>
                  <a:gd name="connsiteY51" fmla="*/ 6248400 h 6345382"/>
                  <a:gd name="connsiteX52" fmla="*/ 443346 w 6442364"/>
                  <a:gd name="connsiteY52" fmla="*/ 6303818 h 6345382"/>
                  <a:gd name="connsiteX53" fmla="*/ 332510 w 6442364"/>
                  <a:gd name="connsiteY53" fmla="*/ 6345382 h 6345382"/>
                  <a:gd name="connsiteX54" fmla="*/ 180110 w 6442364"/>
                  <a:gd name="connsiteY54" fmla="*/ 6331527 h 6345382"/>
                  <a:gd name="connsiteX55" fmla="*/ 0 w 6442364"/>
                  <a:gd name="connsiteY55" fmla="*/ 5999018 h 6345382"/>
                  <a:gd name="connsiteX56" fmla="*/ 41564 w 6442364"/>
                  <a:gd name="connsiteY56" fmla="*/ 5791200 h 6345382"/>
                  <a:gd name="connsiteX57" fmla="*/ 83128 w 6442364"/>
                  <a:gd name="connsiteY57" fmla="*/ 5666509 h 6345382"/>
                  <a:gd name="connsiteX58" fmla="*/ 346364 w 6442364"/>
                  <a:gd name="connsiteY58" fmla="*/ 5375563 h 6345382"/>
                  <a:gd name="connsiteX59" fmla="*/ 443346 w 6442364"/>
                  <a:gd name="connsiteY59" fmla="*/ 5334000 h 6345382"/>
                  <a:gd name="connsiteX60" fmla="*/ 443346 w 6442364"/>
                  <a:gd name="connsiteY60" fmla="*/ 4862945 h 6345382"/>
                  <a:gd name="connsiteX61" fmla="*/ 249382 w 6442364"/>
                  <a:gd name="connsiteY61" fmla="*/ 4308763 h 6345382"/>
                  <a:gd name="connsiteX62" fmla="*/ 969819 w 6442364"/>
                  <a:gd name="connsiteY62" fmla="*/ 3768436 h 6345382"/>
                  <a:gd name="connsiteX63" fmla="*/ 1205346 w 6442364"/>
                  <a:gd name="connsiteY63" fmla="*/ 3865418 h 6345382"/>
                  <a:gd name="connsiteX64" fmla="*/ 1371600 w 6442364"/>
                  <a:gd name="connsiteY64" fmla="*/ 3768436 h 6345382"/>
                  <a:gd name="connsiteX65" fmla="*/ 1856510 w 6442364"/>
                  <a:gd name="connsiteY65" fmla="*/ 1524000 h 6345382"/>
                  <a:gd name="connsiteX66" fmla="*/ 1717964 w 6442364"/>
                  <a:gd name="connsiteY66" fmla="*/ 1205345 h 6345382"/>
                  <a:gd name="connsiteX67" fmla="*/ 1717964 w 6442364"/>
                  <a:gd name="connsiteY67" fmla="*/ 775854 h 6345382"/>
                  <a:gd name="connsiteX68" fmla="*/ 2092037 w 6442364"/>
                  <a:gd name="connsiteY68" fmla="*/ 290945 h 6345382"/>
                  <a:gd name="connsiteX69" fmla="*/ 2507673 w 6442364"/>
                  <a:gd name="connsiteY69" fmla="*/ 124691 h 63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442364" h="6345382">
                    <a:moveTo>
                      <a:pt x="2507673" y="124691"/>
                    </a:moveTo>
                    <a:lnTo>
                      <a:pt x="2757055" y="235527"/>
                    </a:lnTo>
                    <a:lnTo>
                      <a:pt x="2923310" y="318654"/>
                    </a:lnTo>
                    <a:lnTo>
                      <a:pt x="3075710" y="401782"/>
                    </a:lnTo>
                    <a:lnTo>
                      <a:pt x="3297382" y="429491"/>
                    </a:lnTo>
                    <a:lnTo>
                      <a:pt x="3560619" y="346363"/>
                    </a:lnTo>
                    <a:lnTo>
                      <a:pt x="3976255" y="277091"/>
                    </a:lnTo>
                    <a:lnTo>
                      <a:pt x="4045528" y="318654"/>
                    </a:lnTo>
                    <a:lnTo>
                      <a:pt x="4045528" y="318654"/>
                    </a:lnTo>
                    <a:lnTo>
                      <a:pt x="4281055" y="263236"/>
                    </a:lnTo>
                    <a:lnTo>
                      <a:pt x="4502728" y="180109"/>
                    </a:lnTo>
                    <a:lnTo>
                      <a:pt x="4655128" y="96982"/>
                    </a:lnTo>
                    <a:lnTo>
                      <a:pt x="5001491" y="124691"/>
                    </a:lnTo>
                    <a:lnTo>
                      <a:pt x="5320146" y="0"/>
                    </a:lnTo>
                    <a:lnTo>
                      <a:pt x="5638800" y="13854"/>
                    </a:lnTo>
                    <a:lnTo>
                      <a:pt x="5874328" y="207818"/>
                    </a:lnTo>
                    <a:lnTo>
                      <a:pt x="5846619" y="401782"/>
                    </a:lnTo>
                    <a:lnTo>
                      <a:pt x="5805055" y="595745"/>
                    </a:lnTo>
                    <a:lnTo>
                      <a:pt x="5846619" y="1039091"/>
                    </a:lnTo>
                    <a:lnTo>
                      <a:pt x="6386946" y="1801091"/>
                    </a:lnTo>
                    <a:lnTo>
                      <a:pt x="6442364" y="2008909"/>
                    </a:lnTo>
                    <a:lnTo>
                      <a:pt x="3796146" y="4959927"/>
                    </a:lnTo>
                    <a:lnTo>
                      <a:pt x="3796146" y="4959927"/>
                    </a:lnTo>
                    <a:lnTo>
                      <a:pt x="3671455" y="4932218"/>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71455" y="4627418"/>
                    </a:lnTo>
                    <a:lnTo>
                      <a:pt x="3823855" y="4668982"/>
                    </a:lnTo>
                    <a:lnTo>
                      <a:pt x="4031673" y="4447309"/>
                    </a:lnTo>
                    <a:lnTo>
                      <a:pt x="4017819" y="4322618"/>
                    </a:lnTo>
                    <a:lnTo>
                      <a:pt x="3893128" y="4267200"/>
                    </a:lnTo>
                    <a:lnTo>
                      <a:pt x="3768437" y="4308763"/>
                    </a:lnTo>
                    <a:lnTo>
                      <a:pt x="3629891" y="4433454"/>
                    </a:lnTo>
                    <a:lnTo>
                      <a:pt x="3616037" y="4641273"/>
                    </a:lnTo>
                    <a:lnTo>
                      <a:pt x="3491346" y="4682836"/>
                    </a:lnTo>
                    <a:lnTo>
                      <a:pt x="2438400" y="5417127"/>
                    </a:lnTo>
                    <a:lnTo>
                      <a:pt x="2355273" y="5361709"/>
                    </a:lnTo>
                    <a:lnTo>
                      <a:pt x="1939637" y="5805054"/>
                    </a:lnTo>
                    <a:lnTo>
                      <a:pt x="1759528" y="5666509"/>
                    </a:lnTo>
                    <a:lnTo>
                      <a:pt x="1593273" y="5694218"/>
                    </a:lnTo>
                    <a:lnTo>
                      <a:pt x="1233055" y="6068291"/>
                    </a:lnTo>
                    <a:lnTo>
                      <a:pt x="1011382" y="6137563"/>
                    </a:lnTo>
                    <a:lnTo>
                      <a:pt x="886691" y="6109854"/>
                    </a:lnTo>
                    <a:lnTo>
                      <a:pt x="678873" y="6151418"/>
                    </a:lnTo>
                    <a:lnTo>
                      <a:pt x="568037" y="6248400"/>
                    </a:lnTo>
                    <a:lnTo>
                      <a:pt x="443346" y="6303818"/>
                    </a:lnTo>
                    <a:lnTo>
                      <a:pt x="332510" y="6345382"/>
                    </a:lnTo>
                    <a:lnTo>
                      <a:pt x="180110" y="6331527"/>
                    </a:lnTo>
                    <a:lnTo>
                      <a:pt x="0" y="5999018"/>
                    </a:lnTo>
                    <a:lnTo>
                      <a:pt x="41564" y="5791200"/>
                    </a:lnTo>
                    <a:lnTo>
                      <a:pt x="83128" y="5666509"/>
                    </a:lnTo>
                    <a:lnTo>
                      <a:pt x="346364" y="5375563"/>
                    </a:lnTo>
                    <a:lnTo>
                      <a:pt x="443346" y="5334000"/>
                    </a:lnTo>
                    <a:lnTo>
                      <a:pt x="443346" y="4862945"/>
                    </a:lnTo>
                    <a:lnTo>
                      <a:pt x="249382" y="4308763"/>
                    </a:lnTo>
                    <a:lnTo>
                      <a:pt x="969819" y="3768436"/>
                    </a:lnTo>
                    <a:lnTo>
                      <a:pt x="1205346" y="3865418"/>
                    </a:lnTo>
                    <a:lnTo>
                      <a:pt x="1371600" y="3768436"/>
                    </a:lnTo>
                    <a:lnTo>
                      <a:pt x="1856510" y="1524000"/>
                    </a:lnTo>
                    <a:lnTo>
                      <a:pt x="1717964" y="1205345"/>
                    </a:lnTo>
                    <a:lnTo>
                      <a:pt x="1717964" y="775854"/>
                    </a:lnTo>
                    <a:lnTo>
                      <a:pt x="2092037" y="290945"/>
                    </a:lnTo>
                    <a:lnTo>
                      <a:pt x="2507673" y="124691"/>
                    </a:lnTo>
                    <a:close/>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5" name="Group 304">
              <a:extLst>
                <a:ext uri="{FF2B5EF4-FFF2-40B4-BE49-F238E27FC236}">
                  <a16:creationId xmlns:a16="http://schemas.microsoft.com/office/drawing/2014/main" id="{9E616C89-7B10-F648-B088-5B7938BFC5AA}"/>
                </a:ext>
              </a:extLst>
            </p:cNvPr>
            <p:cNvGrpSpPr/>
            <p:nvPr/>
          </p:nvGrpSpPr>
          <p:grpSpPr>
            <a:xfrm>
              <a:off x="6884102" y="1426406"/>
              <a:ext cx="805613" cy="746748"/>
              <a:chOff x="556571" y="2127858"/>
              <a:chExt cx="908955" cy="975312"/>
            </a:xfrm>
          </p:grpSpPr>
          <p:sp>
            <p:nvSpPr>
              <p:cNvPr id="575" name="TextBox 574">
                <a:extLst>
                  <a:ext uri="{FF2B5EF4-FFF2-40B4-BE49-F238E27FC236}">
                    <a16:creationId xmlns:a16="http://schemas.microsoft.com/office/drawing/2014/main" id="{D87FB52B-DF64-9241-B8E1-8046A11675E8}"/>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576" name="TextBox 575">
                <a:extLst>
                  <a:ext uri="{FF2B5EF4-FFF2-40B4-BE49-F238E27FC236}">
                    <a16:creationId xmlns:a16="http://schemas.microsoft.com/office/drawing/2014/main" id="{C22E8896-A850-7544-9CB2-F5F7C278490F}"/>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577" name="TextBox 576">
                <a:extLst>
                  <a:ext uri="{FF2B5EF4-FFF2-40B4-BE49-F238E27FC236}">
                    <a16:creationId xmlns:a16="http://schemas.microsoft.com/office/drawing/2014/main" id="{BF1CCD19-A22D-A046-A8DD-E7514C593870}"/>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578" name="TextBox 577">
                <a:extLst>
                  <a:ext uri="{FF2B5EF4-FFF2-40B4-BE49-F238E27FC236}">
                    <a16:creationId xmlns:a16="http://schemas.microsoft.com/office/drawing/2014/main" id="{E553185F-5DE9-1049-8BB6-006775C8E0D0}"/>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nvGrpSpPr>
            <p:cNvPr id="306" name="Group 305">
              <a:extLst>
                <a:ext uri="{FF2B5EF4-FFF2-40B4-BE49-F238E27FC236}">
                  <a16:creationId xmlns:a16="http://schemas.microsoft.com/office/drawing/2014/main" id="{3ECC12AB-3D5B-FD41-932F-D3D1B3FA226D}"/>
                </a:ext>
              </a:extLst>
            </p:cNvPr>
            <p:cNvGrpSpPr/>
            <p:nvPr/>
          </p:nvGrpSpPr>
          <p:grpSpPr>
            <a:xfrm>
              <a:off x="7049358" y="1383206"/>
              <a:ext cx="805613" cy="746748"/>
              <a:chOff x="556571" y="2127858"/>
              <a:chExt cx="908955" cy="975312"/>
            </a:xfrm>
          </p:grpSpPr>
          <p:sp>
            <p:nvSpPr>
              <p:cNvPr id="571" name="TextBox 570">
                <a:extLst>
                  <a:ext uri="{FF2B5EF4-FFF2-40B4-BE49-F238E27FC236}">
                    <a16:creationId xmlns:a16="http://schemas.microsoft.com/office/drawing/2014/main" id="{37D158CB-47FB-B248-8C4F-D947364F50AF}"/>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572" name="TextBox 571">
                <a:extLst>
                  <a:ext uri="{FF2B5EF4-FFF2-40B4-BE49-F238E27FC236}">
                    <a16:creationId xmlns:a16="http://schemas.microsoft.com/office/drawing/2014/main" id="{A7CD9C61-6B1B-FA4B-82C0-5E9B8528AB93}"/>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573" name="TextBox 572">
                <a:extLst>
                  <a:ext uri="{FF2B5EF4-FFF2-40B4-BE49-F238E27FC236}">
                    <a16:creationId xmlns:a16="http://schemas.microsoft.com/office/drawing/2014/main" id="{D359C179-8068-6542-9F72-11EA16A469CA}"/>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574" name="TextBox 573">
                <a:extLst>
                  <a:ext uri="{FF2B5EF4-FFF2-40B4-BE49-F238E27FC236}">
                    <a16:creationId xmlns:a16="http://schemas.microsoft.com/office/drawing/2014/main" id="{615F98DD-E69C-8D41-B2E8-08BEAFD66D79}"/>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nvGrpSpPr>
            <p:cNvPr id="307" name="Group 306">
              <a:extLst>
                <a:ext uri="{FF2B5EF4-FFF2-40B4-BE49-F238E27FC236}">
                  <a16:creationId xmlns:a16="http://schemas.microsoft.com/office/drawing/2014/main" id="{38B699E7-DD1E-9848-86D8-3827EFBC908B}"/>
                </a:ext>
              </a:extLst>
            </p:cNvPr>
            <p:cNvGrpSpPr/>
            <p:nvPr/>
          </p:nvGrpSpPr>
          <p:grpSpPr>
            <a:xfrm>
              <a:off x="7178471" y="1382753"/>
              <a:ext cx="805613" cy="746748"/>
              <a:chOff x="556571" y="2127858"/>
              <a:chExt cx="908955" cy="975312"/>
            </a:xfrm>
          </p:grpSpPr>
          <p:sp>
            <p:nvSpPr>
              <p:cNvPr id="567" name="TextBox 566">
                <a:extLst>
                  <a:ext uri="{FF2B5EF4-FFF2-40B4-BE49-F238E27FC236}">
                    <a16:creationId xmlns:a16="http://schemas.microsoft.com/office/drawing/2014/main" id="{5ECBE5B0-0E09-E747-81F3-429B34F3528B}"/>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568" name="TextBox 567">
                <a:extLst>
                  <a:ext uri="{FF2B5EF4-FFF2-40B4-BE49-F238E27FC236}">
                    <a16:creationId xmlns:a16="http://schemas.microsoft.com/office/drawing/2014/main" id="{0BAC7291-6244-254E-82FB-37802D9413F8}"/>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569" name="TextBox 568">
                <a:extLst>
                  <a:ext uri="{FF2B5EF4-FFF2-40B4-BE49-F238E27FC236}">
                    <a16:creationId xmlns:a16="http://schemas.microsoft.com/office/drawing/2014/main" id="{A343D586-8733-2544-851B-E752D5A6090D}"/>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570" name="TextBox 569">
                <a:extLst>
                  <a:ext uri="{FF2B5EF4-FFF2-40B4-BE49-F238E27FC236}">
                    <a16:creationId xmlns:a16="http://schemas.microsoft.com/office/drawing/2014/main" id="{69939580-6260-364E-902A-1081196F5F2A}"/>
                  </a:ext>
                </a:extLst>
              </p:cNvPr>
              <p:cNvSpPr txBox="1"/>
              <p:nvPr/>
            </p:nvSpPr>
            <p:spPr>
              <a:xfrm>
                <a:off x="988622" y="2377762"/>
                <a:ext cx="268022" cy="369332"/>
              </a:xfrm>
              <a:prstGeom prst="rect">
                <a:avLst/>
              </a:prstGeom>
              <a:noFill/>
            </p:spPr>
            <p:txBody>
              <a:bodyPr wrap="none" rtlCol="0">
                <a:spAutoFit/>
              </a:bodyPr>
              <a:lstStyle/>
              <a:p>
                <a:r>
                  <a:rPr lang="en-US" dirty="0">
                    <a:solidFill>
                      <a:srgbClr val="FF0000"/>
                    </a:solidFill>
                  </a:rPr>
                  <a:t>.</a:t>
                </a:r>
              </a:p>
            </p:txBody>
          </p:sp>
        </p:grpSp>
        <p:sp>
          <p:nvSpPr>
            <p:cNvPr id="308" name="TextBox 307">
              <a:extLst>
                <a:ext uri="{FF2B5EF4-FFF2-40B4-BE49-F238E27FC236}">
                  <a16:creationId xmlns:a16="http://schemas.microsoft.com/office/drawing/2014/main" id="{D45F3E26-BF61-B34C-B1E0-C05237095AC6}"/>
                </a:ext>
              </a:extLst>
            </p:cNvPr>
            <p:cNvSpPr txBox="1"/>
            <p:nvPr/>
          </p:nvSpPr>
          <p:spPr>
            <a:xfrm>
              <a:off x="7037864" y="1756580"/>
              <a:ext cx="237550" cy="282779"/>
            </a:xfrm>
            <a:prstGeom prst="rect">
              <a:avLst/>
            </a:prstGeom>
            <a:noFill/>
          </p:spPr>
          <p:txBody>
            <a:bodyPr wrap="none" rtlCol="0">
              <a:spAutoFit/>
            </a:bodyPr>
            <a:lstStyle/>
            <a:p>
              <a:r>
                <a:rPr lang="en-US" dirty="0">
                  <a:solidFill>
                    <a:srgbClr val="FF0000"/>
                  </a:solidFill>
                </a:rPr>
                <a:t>.</a:t>
              </a:r>
            </a:p>
          </p:txBody>
        </p:sp>
        <p:sp>
          <p:nvSpPr>
            <p:cNvPr id="309" name="TextBox 308">
              <a:extLst>
                <a:ext uri="{FF2B5EF4-FFF2-40B4-BE49-F238E27FC236}">
                  <a16:creationId xmlns:a16="http://schemas.microsoft.com/office/drawing/2014/main" id="{19EDE6EE-9293-8644-937B-082FD6441A07}"/>
                </a:ext>
              </a:extLst>
            </p:cNvPr>
            <p:cNvSpPr txBox="1"/>
            <p:nvPr/>
          </p:nvSpPr>
          <p:spPr>
            <a:xfrm>
              <a:off x="7143483" y="1748531"/>
              <a:ext cx="237550" cy="282779"/>
            </a:xfrm>
            <a:prstGeom prst="rect">
              <a:avLst/>
            </a:prstGeom>
            <a:noFill/>
          </p:spPr>
          <p:txBody>
            <a:bodyPr wrap="none" rtlCol="0">
              <a:spAutoFit/>
            </a:bodyPr>
            <a:lstStyle/>
            <a:p>
              <a:r>
                <a:rPr lang="en-US" dirty="0">
                  <a:solidFill>
                    <a:srgbClr val="FF0000"/>
                  </a:solidFill>
                </a:rPr>
                <a:t>.</a:t>
              </a:r>
            </a:p>
          </p:txBody>
        </p:sp>
        <p:sp>
          <p:nvSpPr>
            <p:cNvPr id="310" name="TextBox 309">
              <a:extLst>
                <a:ext uri="{FF2B5EF4-FFF2-40B4-BE49-F238E27FC236}">
                  <a16:creationId xmlns:a16="http://schemas.microsoft.com/office/drawing/2014/main" id="{EB9515D6-4992-C94F-B93C-077B8D029210}"/>
                </a:ext>
              </a:extLst>
            </p:cNvPr>
            <p:cNvSpPr txBox="1"/>
            <p:nvPr/>
          </p:nvSpPr>
          <p:spPr>
            <a:xfrm>
              <a:off x="7279752" y="1783622"/>
              <a:ext cx="237550" cy="282779"/>
            </a:xfrm>
            <a:prstGeom prst="rect">
              <a:avLst/>
            </a:prstGeom>
            <a:noFill/>
          </p:spPr>
          <p:txBody>
            <a:bodyPr wrap="none" rtlCol="0">
              <a:spAutoFit/>
            </a:bodyPr>
            <a:lstStyle/>
            <a:p>
              <a:r>
                <a:rPr lang="en-US" dirty="0">
                  <a:solidFill>
                    <a:srgbClr val="FF0000"/>
                  </a:solidFill>
                </a:rPr>
                <a:t>.</a:t>
              </a:r>
            </a:p>
          </p:txBody>
        </p:sp>
        <p:sp>
          <p:nvSpPr>
            <p:cNvPr id="311" name="TextBox 310">
              <a:extLst>
                <a:ext uri="{FF2B5EF4-FFF2-40B4-BE49-F238E27FC236}">
                  <a16:creationId xmlns:a16="http://schemas.microsoft.com/office/drawing/2014/main" id="{53384D6E-3E59-A943-B439-806A0C2B3188}"/>
                </a:ext>
              </a:extLst>
            </p:cNvPr>
            <p:cNvSpPr txBox="1"/>
            <p:nvPr/>
          </p:nvSpPr>
          <p:spPr>
            <a:xfrm>
              <a:off x="7098590" y="1657612"/>
              <a:ext cx="237550" cy="282779"/>
            </a:xfrm>
            <a:prstGeom prst="rect">
              <a:avLst/>
            </a:prstGeom>
            <a:noFill/>
          </p:spPr>
          <p:txBody>
            <a:bodyPr wrap="none" rtlCol="0">
              <a:spAutoFit/>
            </a:bodyPr>
            <a:lstStyle/>
            <a:p>
              <a:r>
                <a:rPr lang="en-US" dirty="0">
                  <a:solidFill>
                    <a:srgbClr val="FF0000"/>
                  </a:solidFill>
                </a:rPr>
                <a:t>.</a:t>
              </a:r>
            </a:p>
          </p:txBody>
        </p:sp>
        <p:sp>
          <p:nvSpPr>
            <p:cNvPr id="312" name="TextBox 311">
              <a:extLst>
                <a:ext uri="{FF2B5EF4-FFF2-40B4-BE49-F238E27FC236}">
                  <a16:creationId xmlns:a16="http://schemas.microsoft.com/office/drawing/2014/main" id="{27380774-936F-2641-9B57-F270DC2C75B4}"/>
                </a:ext>
              </a:extLst>
            </p:cNvPr>
            <p:cNvSpPr txBox="1"/>
            <p:nvPr/>
          </p:nvSpPr>
          <p:spPr>
            <a:xfrm>
              <a:off x="7234859" y="1692703"/>
              <a:ext cx="237550" cy="282779"/>
            </a:xfrm>
            <a:prstGeom prst="rect">
              <a:avLst/>
            </a:prstGeom>
            <a:noFill/>
          </p:spPr>
          <p:txBody>
            <a:bodyPr wrap="none" rtlCol="0">
              <a:spAutoFit/>
            </a:bodyPr>
            <a:lstStyle/>
            <a:p>
              <a:r>
                <a:rPr lang="en-US" dirty="0">
                  <a:solidFill>
                    <a:srgbClr val="FF0000"/>
                  </a:solidFill>
                </a:rPr>
                <a:t>.</a:t>
              </a:r>
            </a:p>
          </p:txBody>
        </p:sp>
        <p:sp>
          <p:nvSpPr>
            <p:cNvPr id="313" name="TextBox 312">
              <a:extLst>
                <a:ext uri="{FF2B5EF4-FFF2-40B4-BE49-F238E27FC236}">
                  <a16:creationId xmlns:a16="http://schemas.microsoft.com/office/drawing/2014/main" id="{1FA7FE6A-07C6-1740-ACB2-CF4FAA2C6116}"/>
                </a:ext>
              </a:extLst>
            </p:cNvPr>
            <p:cNvSpPr txBox="1"/>
            <p:nvPr/>
          </p:nvSpPr>
          <p:spPr>
            <a:xfrm>
              <a:off x="7240607" y="1743549"/>
              <a:ext cx="237550" cy="282779"/>
            </a:xfrm>
            <a:prstGeom prst="rect">
              <a:avLst/>
            </a:prstGeom>
            <a:noFill/>
          </p:spPr>
          <p:txBody>
            <a:bodyPr wrap="none" rtlCol="0">
              <a:spAutoFit/>
            </a:bodyPr>
            <a:lstStyle/>
            <a:p>
              <a:r>
                <a:rPr lang="en-US" dirty="0">
                  <a:solidFill>
                    <a:srgbClr val="FF0000"/>
                  </a:solidFill>
                </a:rPr>
                <a:t>.</a:t>
              </a:r>
            </a:p>
          </p:txBody>
        </p:sp>
        <p:sp>
          <p:nvSpPr>
            <p:cNvPr id="314" name="TextBox 313">
              <a:extLst>
                <a:ext uri="{FF2B5EF4-FFF2-40B4-BE49-F238E27FC236}">
                  <a16:creationId xmlns:a16="http://schemas.microsoft.com/office/drawing/2014/main" id="{C2241665-6A98-2E40-A11B-D14EFAAF86A7}"/>
                </a:ext>
              </a:extLst>
            </p:cNvPr>
            <p:cNvSpPr txBox="1"/>
            <p:nvPr/>
          </p:nvSpPr>
          <p:spPr>
            <a:xfrm>
              <a:off x="7376875" y="1778640"/>
              <a:ext cx="237550" cy="282779"/>
            </a:xfrm>
            <a:prstGeom prst="rect">
              <a:avLst/>
            </a:prstGeom>
            <a:noFill/>
          </p:spPr>
          <p:txBody>
            <a:bodyPr wrap="none" rtlCol="0">
              <a:spAutoFit/>
            </a:bodyPr>
            <a:lstStyle/>
            <a:p>
              <a:r>
                <a:rPr lang="en-US" dirty="0">
                  <a:solidFill>
                    <a:srgbClr val="FF0000"/>
                  </a:solidFill>
                </a:rPr>
                <a:t>.</a:t>
              </a:r>
            </a:p>
          </p:txBody>
        </p:sp>
        <p:sp>
          <p:nvSpPr>
            <p:cNvPr id="315" name="TextBox 314">
              <a:extLst>
                <a:ext uri="{FF2B5EF4-FFF2-40B4-BE49-F238E27FC236}">
                  <a16:creationId xmlns:a16="http://schemas.microsoft.com/office/drawing/2014/main" id="{26D33083-06D1-D749-9864-1580B6C16E6A}"/>
                </a:ext>
              </a:extLst>
            </p:cNvPr>
            <p:cNvSpPr txBox="1"/>
            <p:nvPr/>
          </p:nvSpPr>
          <p:spPr>
            <a:xfrm>
              <a:off x="7288253" y="1736114"/>
              <a:ext cx="237550" cy="282779"/>
            </a:xfrm>
            <a:prstGeom prst="rect">
              <a:avLst/>
            </a:prstGeom>
            <a:noFill/>
          </p:spPr>
          <p:txBody>
            <a:bodyPr wrap="none" rtlCol="0">
              <a:spAutoFit/>
            </a:bodyPr>
            <a:lstStyle/>
            <a:p>
              <a:r>
                <a:rPr lang="en-US" dirty="0">
                  <a:solidFill>
                    <a:srgbClr val="FF0000"/>
                  </a:solidFill>
                </a:rPr>
                <a:t>.</a:t>
              </a:r>
            </a:p>
          </p:txBody>
        </p:sp>
        <p:sp>
          <p:nvSpPr>
            <p:cNvPr id="316" name="TextBox 315">
              <a:extLst>
                <a:ext uri="{FF2B5EF4-FFF2-40B4-BE49-F238E27FC236}">
                  <a16:creationId xmlns:a16="http://schemas.microsoft.com/office/drawing/2014/main" id="{4856BE4D-A6FF-DF49-8463-FE1602762C32}"/>
                </a:ext>
              </a:extLst>
            </p:cNvPr>
            <p:cNvSpPr txBox="1"/>
            <p:nvPr/>
          </p:nvSpPr>
          <p:spPr>
            <a:xfrm>
              <a:off x="7424521" y="1771205"/>
              <a:ext cx="237550" cy="282779"/>
            </a:xfrm>
            <a:prstGeom prst="rect">
              <a:avLst/>
            </a:prstGeom>
            <a:noFill/>
          </p:spPr>
          <p:txBody>
            <a:bodyPr wrap="none" rtlCol="0">
              <a:spAutoFit/>
            </a:bodyPr>
            <a:lstStyle/>
            <a:p>
              <a:r>
                <a:rPr lang="en-US" dirty="0">
                  <a:solidFill>
                    <a:srgbClr val="FF0000"/>
                  </a:solidFill>
                </a:rPr>
                <a:t>.</a:t>
              </a:r>
            </a:p>
          </p:txBody>
        </p:sp>
        <p:sp>
          <p:nvSpPr>
            <p:cNvPr id="317" name="TextBox 316">
              <a:extLst>
                <a:ext uri="{FF2B5EF4-FFF2-40B4-BE49-F238E27FC236}">
                  <a16:creationId xmlns:a16="http://schemas.microsoft.com/office/drawing/2014/main" id="{C0DA754E-D20F-D84A-8061-1A2A566E6A02}"/>
                </a:ext>
              </a:extLst>
            </p:cNvPr>
            <p:cNvSpPr txBox="1"/>
            <p:nvPr/>
          </p:nvSpPr>
          <p:spPr>
            <a:xfrm>
              <a:off x="7191371" y="1634833"/>
              <a:ext cx="237550" cy="282779"/>
            </a:xfrm>
            <a:prstGeom prst="rect">
              <a:avLst/>
            </a:prstGeom>
            <a:noFill/>
          </p:spPr>
          <p:txBody>
            <a:bodyPr wrap="none" rtlCol="0">
              <a:spAutoFit/>
            </a:bodyPr>
            <a:lstStyle/>
            <a:p>
              <a:r>
                <a:rPr lang="en-US" dirty="0">
                  <a:solidFill>
                    <a:srgbClr val="FF0000"/>
                  </a:solidFill>
                </a:rPr>
                <a:t>.</a:t>
              </a:r>
            </a:p>
          </p:txBody>
        </p:sp>
        <p:sp>
          <p:nvSpPr>
            <p:cNvPr id="318" name="TextBox 317">
              <a:extLst>
                <a:ext uri="{FF2B5EF4-FFF2-40B4-BE49-F238E27FC236}">
                  <a16:creationId xmlns:a16="http://schemas.microsoft.com/office/drawing/2014/main" id="{B1AA8A94-2A07-8C4D-9EE2-38888D472C32}"/>
                </a:ext>
              </a:extLst>
            </p:cNvPr>
            <p:cNvSpPr txBox="1"/>
            <p:nvPr/>
          </p:nvSpPr>
          <p:spPr>
            <a:xfrm>
              <a:off x="7146477" y="1543914"/>
              <a:ext cx="237550" cy="282779"/>
            </a:xfrm>
            <a:prstGeom prst="rect">
              <a:avLst/>
            </a:prstGeom>
            <a:noFill/>
          </p:spPr>
          <p:txBody>
            <a:bodyPr wrap="none" rtlCol="0">
              <a:spAutoFit/>
            </a:bodyPr>
            <a:lstStyle/>
            <a:p>
              <a:r>
                <a:rPr lang="en-US" dirty="0">
                  <a:solidFill>
                    <a:srgbClr val="FF0000"/>
                  </a:solidFill>
                </a:rPr>
                <a:t>.</a:t>
              </a:r>
            </a:p>
          </p:txBody>
        </p:sp>
        <p:sp>
          <p:nvSpPr>
            <p:cNvPr id="319" name="TextBox 318">
              <a:extLst>
                <a:ext uri="{FF2B5EF4-FFF2-40B4-BE49-F238E27FC236}">
                  <a16:creationId xmlns:a16="http://schemas.microsoft.com/office/drawing/2014/main" id="{1F131467-A011-EB41-8B5E-7B9D84B62240}"/>
                </a:ext>
              </a:extLst>
            </p:cNvPr>
            <p:cNvSpPr txBox="1"/>
            <p:nvPr/>
          </p:nvSpPr>
          <p:spPr>
            <a:xfrm>
              <a:off x="7336140" y="1622416"/>
              <a:ext cx="237550" cy="282779"/>
            </a:xfrm>
            <a:prstGeom prst="rect">
              <a:avLst/>
            </a:prstGeom>
            <a:noFill/>
          </p:spPr>
          <p:txBody>
            <a:bodyPr wrap="none" rtlCol="0">
              <a:spAutoFit/>
            </a:bodyPr>
            <a:lstStyle/>
            <a:p>
              <a:r>
                <a:rPr lang="en-US" dirty="0">
                  <a:solidFill>
                    <a:srgbClr val="FF0000"/>
                  </a:solidFill>
                </a:rPr>
                <a:t>.</a:t>
              </a:r>
            </a:p>
          </p:txBody>
        </p:sp>
        <p:sp>
          <p:nvSpPr>
            <p:cNvPr id="320" name="TextBox 319">
              <a:extLst>
                <a:ext uri="{FF2B5EF4-FFF2-40B4-BE49-F238E27FC236}">
                  <a16:creationId xmlns:a16="http://schemas.microsoft.com/office/drawing/2014/main" id="{0D83E6E0-A701-7844-BBFC-187E6D68B1A6}"/>
                </a:ext>
              </a:extLst>
            </p:cNvPr>
            <p:cNvSpPr txBox="1"/>
            <p:nvPr/>
          </p:nvSpPr>
          <p:spPr>
            <a:xfrm>
              <a:off x="7472409" y="1657506"/>
              <a:ext cx="237550" cy="282779"/>
            </a:xfrm>
            <a:prstGeom prst="rect">
              <a:avLst/>
            </a:prstGeom>
            <a:noFill/>
          </p:spPr>
          <p:txBody>
            <a:bodyPr wrap="none" rtlCol="0">
              <a:spAutoFit/>
            </a:bodyPr>
            <a:lstStyle/>
            <a:p>
              <a:r>
                <a:rPr lang="en-US" dirty="0">
                  <a:solidFill>
                    <a:srgbClr val="FF0000"/>
                  </a:solidFill>
                </a:rPr>
                <a:t>.</a:t>
              </a:r>
            </a:p>
          </p:txBody>
        </p:sp>
        <p:sp>
          <p:nvSpPr>
            <p:cNvPr id="321" name="TextBox 320">
              <a:extLst>
                <a:ext uri="{FF2B5EF4-FFF2-40B4-BE49-F238E27FC236}">
                  <a16:creationId xmlns:a16="http://schemas.microsoft.com/office/drawing/2014/main" id="{B8F73A3E-2307-C842-87D4-26B8F3C59F39}"/>
                </a:ext>
              </a:extLst>
            </p:cNvPr>
            <p:cNvSpPr txBox="1"/>
            <p:nvPr/>
          </p:nvSpPr>
          <p:spPr>
            <a:xfrm>
              <a:off x="7164066" y="1702783"/>
              <a:ext cx="237550" cy="282779"/>
            </a:xfrm>
            <a:prstGeom prst="rect">
              <a:avLst/>
            </a:prstGeom>
            <a:noFill/>
          </p:spPr>
          <p:txBody>
            <a:bodyPr wrap="none" rtlCol="0">
              <a:spAutoFit/>
            </a:bodyPr>
            <a:lstStyle/>
            <a:p>
              <a:r>
                <a:rPr lang="en-US" dirty="0">
                  <a:solidFill>
                    <a:srgbClr val="FF0000"/>
                  </a:solidFill>
                </a:rPr>
                <a:t>.</a:t>
              </a:r>
            </a:p>
          </p:txBody>
        </p:sp>
        <p:sp>
          <p:nvSpPr>
            <p:cNvPr id="322" name="TextBox 321">
              <a:extLst>
                <a:ext uri="{FF2B5EF4-FFF2-40B4-BE49-F238E27FC236}">
                  <a16:creationId xmlns:a16="http://schemas.microsoft.com/office/drawing/2014/main" id="{03CF92E4-7013-EC4C-B4D2-A2E6EBCAEAC4}"/>
                </a:ext>
              </a:extLst>
            </p:cNvPr>
            <p:cNvSpPr txBox="1"/>
            <p:nvPr/>
          </p:nvSpPr>
          <p:spPr>
            <a:xfrm>
              <a:off x="7445104" y="1725456"/>
              <a:ext cx="237550" cy="282779"/>
            </a:xfrm>
            <a:prstGeom prst="rect">
              <a:avLst/>
            </a:prstGeom>
            <a:noFill/>
          </p:spPr>
          <p:txBody>
            <a:bodyPr wrap="none" rtlCol="0">
              <a:spAutoFit/>
            </a:bodyPr>
            <a:lstStyle/>
            <a:p>
              <a:r>
                <a:rPr lang="en-US" dirty="0">
                  <a:solidFill>
                    <a:srgbClr val="FF0000"/>
                  </a:solidFill>
                </a:rPr>
                <a:t>.</a:t>
              </a:r>
            </a:p>
          </p:txBody>
        </p:sp>
        <p:sp>
          <p:nvSpPr>
            <p:cNvPr id="323" name="TextBox 322">
              <a:extLst>
                <a:ext uri="{FF2B5EF4-FFF2-40B4-BE49-F238E27FC236}">
                  <a16:creationId xmlns:a16="http://schemas.microsoft.com/office/drawing/2014/main" id="{45840471-80BC-6647-8888-2A067E2B431C}"/>
                </a:ext>
              </a:extLst>
            </p:cNvPr>
            <p:cNvSpPr txBox="1"/>
            <p:nvPr/>
          </p:nvSpPr>
          <p:spPr>
            <a:xfrm>
              <a:off x="7211953" y="1589085"/>
              <a:ext cx="237550" cy="282779"/>
            </a:xfrm>
            <a:prstGeom prst="rect">
              <a:avLst/>
            </a:prstGeom>
            <a:noFill/>
          </p:spPr>
          <p:txBody>
            <a:bodyPr wrap="none" rtlCol="0">
              <a:spAutoFit/>
            </a:bodyPr>
            <a:lstStyle/>
            <a:p>
              <a:r>
                <a:rPr lang="en-US" dirty="0">
                  <a:solidFill>
                    <a:srgbClr val="FF0000"/>
                  </a:solidFill>
                </a:rPr>
                <a:t>.</a:t>
              </a:r>
            </a:p>
          </p:txBody>
        </p:sp>
        <p:sp>
          <p:nvSpPr>
            <p:cNvPr id="324" name="TextBox 323">
              <a:extLst>
                <a:ext uri="{FF2B5EF4-FFF2-40B4-BE49-F238E27FC236}">
                  <a16:creationId xmlns:a16="http://schemas.microsoft.com/office/drawing/2014/main" id="{9CCE6DA4-BB8C-9B4B-A3B3-648426EC6096}"/>
                </a:ext>
              </a:extLst>
            </p:cNvPr>
            <p:cNvSpPr txBox="1"/>
            <p:nvPr/>
          </p:nvSpPr>
          <p:spPr>
            <a:xfrm>
              <a:off x="7167060" y="1498165"/>
              <a:ext cx="237550" cy="282779"/>
            </a:xfrm>
            <a:prstGeom prst="rect">
              <a:avLst/>
            </a:prstGeom>
            <a:noFill/>
          </p:spPr>
          <p:txBody>
            <a:bodyPr wrap="none" rtlCol="0">
              <a:spAutoFit/>
            </a:bodyPr>
            <a:lstStyle/>
            <a:p>
              <a:r>
                <a:rPr lang="en-US" dirty="0">
                  <a:solidFill>
                    <a:srgbClr val="FF0000"/>
                  </a:solidFill>
                </a:rPr>
                <a:t>.</a:t>
              </a:r>
            </a:p>
          </p:txBody>
        </p:sp>
        <p:sp>
          <p:nvSpPr>
            <p:cNvPr id="325" name="TextBox 324">
              <a:extLst>
                <a:ext uri="{FF2B5EF4-FFF2-40B4-BE49-F238E27FC236}">
                  <a16:creationId xmlns:a16="http://schemas.microsoft.com/office/drawing/2014/main" id="{B1F9A00C-0301-2240-A576-5BA9164832AD}"/>
                </a:ext>
              </a:extLst>
            </p:cNvPr>
            <p:cNvSpPr txBox="1"/>
            <p:nvPr/>
          </p:nvSpPr>
          <p:spPr>
            <a:xfrm>
              <a:off x="7356723" y="1576667"/>
              <a:ext cx="237550" cy="282779"/>
            </a:xfrm>
            <a:prstGeom prst="rect">
              <a:avLst/>
            </a:prstGeom>
            <a:noFill/>
          </p:spPr>
          <p:txBody>
            <a:bodyPr wrap="none" rtlCol="0">
              <a:spAutoFit/>
            </a:bodyPr>
            <a:lstStyle/>
            <a:p>
              <a:r>
                <a:rPr lang="en-US" dirty="0">
                  <a:solidFill>
                    <a:srgbClr val="FF0000"/>
                  </a:solidFill>
                </a:rPr>
                <a:t>.</a:t>
              </a:r>
            </a:p>
          </p:txBody>
        </p:sp>
        <p:sp>
          <p:nvSpPr>
            <p:cNvPr id="326" name="TextBox 325">
              <a:extLst>
                <a:ext uri="{FF2B5EF4-FFF2-40B4-BE49-F238E27FC236}">
                  <a16:creationId xmlns:a16="http://schemas.microsoft.com/office/drawing/2014/main" id="{9C0F7218-3745-644C-B9D3-9E22DC7903C1}"/>
                </a:ext>
              </a:extLst>
            </p:cNvPr>
            <p:cNvSpPr txBox="1"/>
            <p:nvPr/>
          </p:nvSpPr>
          <p:spPr>
            <a:xfrm>
              <a:off x="7492991" y="1611758"/>
              <a:ext cx="237550" cy="282779"/>
            </a:xfrm>
            <a:prstGeom prst="rect">
              <a:avLst/>
            </a:prstGeom>
            <a:noFill/>
          </p:spPr>
          <p:txBody>
            <a:bodyPr wrap="none" rtlCol="0">
              <a:spAutoFit/>
            </a:bodyPr>
            <a:lstStyle/>
            <a:p>
              <a:r>
                <a:rPr lang="en-US" dirty="0">
                  <a:solidFill>
                    <a:srgbClr val="FF0000"/>
                  </a:solidFill>
                </a:rPr>
                <a:t>.</a:t>
              </a:r>
            </a:p>
          </p:txBody>
        </p:sp>
        <p:sp>
          <p:nvSpPr>
            <p:cNvPr id="327" name="TextBox 326">
              <a:extLst>
                <a:ext uri="{FF2B5EF4-FFF2-40B4-BE49-F238E27FC236}">
                  <a16:creationId xmlns:a16="http://schemas.microsoft.com/office/drawing/2014/main" id="{C5FE488E-77A6-DE4E-AD38-4C0C73A71D07}"/>
                </a:ext>
              </a:extLst>
            </p:cNvPr>
            <p:cNvSpPr txBox="1"/>
            <p:nvPr/>
          </p:nvSpPr>
          <p:spPr>
            <a:xfrm>
              <a:off x="7204958" y="1725405"/>
              <a:ext cx="237550" cy="282779"/>
            </a:xfrm>
            <a:prstGeom prst="rect">
              <a:avLst/>
            </a:prstGeom>
            <a:noFill/>
          </p:spPr>
          <p:txBody>
            <a:bodyPr wrap="none" rtlCol="0">
              <a:spAutoFit/>
            </a:bodyPr>
            <a:lstStyle/>
            <a:p>
              <a:r>
                <a:rPr lang="en-US" dirty="0">
                  <a:solidFill>
                    <a:srgbClr val="FF0000"/>
                  </a:solidFill>
                </a:rPr>
                <a:t>.</a:t>
              </a:r>
            </a:p>
          </p:txBody>
        </p:sp>
        <p:sp>
          <p:nvSpPr>
            <p:cNvPr id="328" name="TextBox 327">
              <a:extLst>
                <a:ext uri="{FF2B5EF4-FFF2-40B4-BE49-F238E27FC236}">
                  <a16:creationId xmlns:a16="http://schemas.microsoft.com/office/drawing/2014/main" id="{F1D64F3E-D6FA-B344-A6B2-009583446A5B}"/>
                </a:ext>
              </a:extLst>
            </p:cNvPr>
            <p:cNvSpPr txBox="1"/>
            <p:nvPr/>
          </p:nvSpPr>
          <p:spPr>
            <a:xfrm>
              <a:off x="7440276" y="1656638"/>
              <a:ext cx="237550" cy="282779"/>
            </a:xfrm>
            <a:prstGeom prst="rect">
              <a:avLst/>
            </a:prstGeom>
            <a:noFill/>
          </p:spPr>
          <p:txBody>
            <a:bodyPr wrap="none" rtlCol="0">
              <a:spAutoFit/>
            </a:bodyPr>
            <a:lstStyle/>
            <a:p>
              <a:r>
                <a:rPr lang="en-US" dirty="0">
                  <a:solidFill>
                    <a:srgbClr val="FF0000"/>
                  </a:solidFill>
                </a:rPr>
                <a:t>.</a:t>
              </a:r>
            </a:p>
          </p:txBody>
        </p:sp>
        <p:sp>
          <p:nvSpPr>
            <p:cNvPr id="329" name="TextBox 328">
              <a:extLst>
                <a:ext uri="{FF2B5EF4-FFF2-40B4-BE49-F238E27FC236}">
                  <a16:creationId xmlns:a16="http://schemas.microsoft.com/office/drawing/2014/main" id="{4E1F8476-641B-8A42-8F91-D5846E4BA308}"/>
                </a:ext>
              </a:extLst>
            </p:cNvPr>
            <p:cNvSpPr txBox="1"/>
            <p:nvPr/>
          </p:nvSpPr>
          <p:spPr>
            <a:xfrm>
              <a:off x="7252845" y="1611707"/>
              <a:ext cx="237550" cy="282779"/>
            </a:xfrm>
            <a:prstGeom prst="rect">
              <a:avLst/>
            </a:prstGeom>
            <a:noFill/>
          </p:spPr>
          <p:txBody>
            <a:bodyPr wrap="none" rtlCol="0">
              <a:spAutoFit/>
            </a:bodyPr>
            <a:lstStyle/>
            <a:p>
              <a:r>
                <a:rPr lang="en-US" dirty="0">
                  <a:solidFill>
                    <a:srgbClr val="FF0000"/>
                  </a:solidFill>
                </a:rPr>
                <a:t>.</a:t>
              </a:r>
            </a:p>
          </p:txBody>
        </p:sp>
        <p:sp>
          <p:nvSpPr>
            <p:cNvPr id="330" name="TextBox 329">
              <a:extLst>
                <a:ext uri="{FF2B5EF4-FFF2-40B4-BE49-F238E27FC236}">
                  <a16:creationId xmlns:a16="http://schemas.microsoft.com/office/drawing/2014/main" id="{6ABAFA0F-90E8-A74D-AAB3-1A64FAEC071C}"/>
                </a:ext>
              </a:extLst>
            </p:cNvPr>
            <p:cNvSpPr txBox="1"/>
            <p:nvPr/>
          </p:nvSpPr>
          <p:spPr>
            <a:xfrm>
              <a:off x="7207952" y="1520787"/>
              <a:ext cx="237550" cy="282779"/>
            </a:xfrm>
            <a:prstGeom prst="rect">
              <a:avLst/>
            </a:prstGeom>
            <a:noFill/>
          </p:spPr>
          <p:txBody>
            <a:bodyPr wrap="none" rtlCol="0">
              <a:spAutoFit/>
            </a:bodyPr>
            <a:lstStyle/>
            <a:p>
              <a:r>
                <a:rPr lang="en-US" dirty="0">
                  <a:solidFill>
                    <a:srgbClr val="FF0000"/>
                  </a:solidFill>
                </a:rPr>
                <a:t>.</a:t>
              </a:r>
            </a:p>
          </p:txBody>
        </p:sp>
        <p:sp>
          <p:nvSpPr>
            <p:cNvPr id="331" name="TextBox 330">
              <a:extLst>
                <a:ext uri="{FF2B5EF4-FFF2-40B4-BE49-F238E27FC236}">
                  <a16:creationId xmlns:a16="http://schemas.microsoft.com/office/drawing/2014/main" id="{2B6D3A89-2A63-F14B-8C05-FF6B3A7F7892}"/>
                </a:ext>
              </a:extLst>
            </p:cNvPr>
            <p:cNvSpPr txBox="1"/>
            <p:nvPr/>
          </p:nvSpPr>
          <p:spPr>
            <a:xfrm>
              <a:off x="7397614" y="1599289"/>
              <a:ext cx="237550" cy="282779"/>
            </a:xfrm>
            <a:prstGeom prst="rect">
              <a:avLst/>
            </a:prstGeom>
            <a:noFill/>
          </p:spPr>
          <p:txBody>
            <a:bodyPr wrap="none" rtlCol="0">
              <a:spAutoFit/>
            </a:bodyPr>
            <a:lstStyle/>
            <a:p>
              <a:r>
                <a:rPr lang="en-US" dirty="0">
                  <a:solidFill>
                    <a:srgbClr val="FF0000"/>
                  </a:solidFill>
                </a:rPr>
                <a:t>.</a:t>
              </a:r>
            </a:p>
          </p:txBody>
        </p:sp>
        <p:sp>
          <p:nvSpPr>
            <p:cNvPr id="332" name="TextBox 331">
              <a:extLst>
                <a:ext uri="{FF2B5EF4-FFF2-40B4-BE49-F238E27FC236}">
                  <a16:creationId xmlns:a16="http://schemas.microsoft.com/office/drawing/2014/main" id="{E36E448D-F853-5E43-B35A-6925CB57C5D9}"/>
                </a:ext>
              </a:extLst>
            </p:cNvPr>
            <p:cNvSpPr txBox="1"/>
            <p:nvPr/>
          </p:nvSpPr>
          <p:spPr>
            <a:xfrm>
              <a:off x="7533883" y="1634380"/>
              <a:ext cx="237550" cy="282779"/>
            </a:xfrm>
            <a:prstGeom prst="rect">
              <a:avLst/>
            </a:prstGeom>
            <a:noFill/>
          </p:spPr>
          <p:txBody>
            <a:bodyPr wrap="none" rtlCol="0">
              <a:spAutoFit/>
            </a:bodyPr>
            <a:lstStyle/>
            <a:p>
              <a:r>
                <a:rPr lang="en-US" dirty="0">
                  <a:solidFill>
                    <a:srgbClr val="FF0000"/>
                  </a:solidFill>
                </a:rPr>
                <a:t>.</a:t>
              </a:r>
            </a:p>
          </p:txBody>
        </p:sp>
        <p:sp>
          <p:nvSpPr>
            <p:cNvPr id="333" name="TextBox 332">
              <a:extLst>
                <a:ext uri="{FF2B5EF4-FFF2-40B4-BE49-F238E27FC236}">
                  <a16:creationId xmlns:a16="http://schemas.microsoft.com/office/drawing/2014/main" id="{25D17C97-D469-8049-8C44-CDCB335C44F0}"/>
                </a:ext>
              </a:extLst>
            </p:cNvPr>
            <p:cNvSpPr txBox="1"/>
            <p:nvPr/>
          </p:nvSpPr>
          <p:spPr>
            <a:xfrm>
              <a:off x="7333146" y="1490983"/>
              <a:ext cx="237550" cy="282779"/>
            </a:xfrm>
            <a:prstGeom prst="rect">
              <a:avLst/>
            </a:prstGeom>
            <a:noFill/>
          </p:spPr>
          <p:txBody>
            <a:bodyPr wrap="none" rtlCol="0">
              <a:spAutoFit/>
            </a:bodyPr>
            <a:lstStyle/>
            <a:p>
              <a:r>
                <a:rPr lang="en-US" dirty="0">
                  <a:solidFill>
                    <a:srgbClr val="FF0000"/>
                  </a:solidFill>
                </a:rPr>
                <a:t>.</a:t>
              </a:r>
            </a:p>
          </p:txBody>
        </p:sp>
        <p:sp>
          <p:nvSpPr>
            <p:cNvPr id="334" name="TextBox 333">
              <a:extLst>
                <a:ext uri="{FF2B5EF4-FFF2-40B4-BE49-F238E27FC236}">
                  <a16:creationId xmlns:a16="http://schemas.microsoft.com/office/drawing/2014/main" id="{9D0C0B23-90E3-0F4F-9441-A898E69D0176}"/>
                </a:ext>
              </a:extLst>
            </p:cNvPr>
            <p:cNvSpPr txBox="1"/>
            <p:nvPr/>
          </p:nvSpPr>
          <p:spPr>
            <a:xfrm>
              <a:off x="7614184" y="1513656"/>
              <a:ext cx="237550" cy="282779"/>
            </a:xfrm>
            <a:prstGeom prst="rect">
              <a:avLst/>
            </a:prstGeom>
            <a:noFill/>
          </p:spPr>
          <p:txBody>
            <a:bodyPr wrap="none" rtlCol="0">
              <a:spAutoFit/>
            </a:bodyPr>
            <a:lstStyle/>
            <a:p>
              <a:r>
                <a:rPr lang="en-US" dirty="0">
                  <a:solidFill>
                    <a:srgbClr val="FF0000"/>
                  </a:solidFill>
                </a:rPr>
                <a:t>.</a:t>
              </a:r>
            </a:p>
          </p:txBody>
        </p:sp>
        <p:sp>
          <p:nvSpPr>
            <p:cNvPr id="335" name="TextBox 334">
              <a:extLst>
                <a:ext uri="{FF2B5EF4-FFF2-40B4-BE49-F238E27FC236}">
                  <a16:creationId xmlns:a16="http://schemas.microsoft.com/office/drawing/2014/main" id="{AAFFFB77-3A40-B54F-A964-9819D1BC179A}"/>
                </a:ext>
              </a:extLst>
            </p:cNvPr>
            <p:cNvSpPr txBox="1"/>
            <p:nvPr/>
          </p:nvSpPr>
          <p:spPr>
            <a:xfrm>
              <a:off x="7381033" y="1377284"/>
              <a:ext cx="237550" cy="282779"/>
            </a:xfrm>
            <a:prstGeom prst="rect">
              <a:avLst/>
            </a:prstGeom>
            <a:noFill/>
          </p:spPr>
          <p:txBody>
            <a:bodyPr wrap="none" rtlCol="0">
              <a:spAutoFit/>
            </a:bodyPr>
            <a:lstStyle/>
            <a:p>
              <a:r>
                <a:rPr lang="en-US" dirty="0">
                  <a:solidFill>
                    <a:srgbClr val="FF0000"/>
                  </a:solidFill>
                </a:rPr>
                <a:t>.</a:t>
              </a:r>
            </a:p>
          </p:txBody>
        </p:sp>
        <p:sp>
          <p:nvSpPr>
            <p:cNvPr id="336" name="TextBox 335">
              <a:extLst>
                <a:ext uri="{FF2B5EF4-FFF2-40B4-BE49-F238E27FC236}">
                  <a16:creationId xmlns:a16="http://schemas.microsoft.com/office/drawing/2014/main" id="{2E9FBF4B-328A-F441-B4AA-B3B44B55B5C2}"/>
                </a:ext>
              </a:extLst>
            </p:cNvPr>
            <p:cNvSpPr txBox="1"/>
            <p:nvPr/>
          </p:nvSpPr>
          <p:spPr>
            <a:xfrm>
              <a:off x="7336140" y="1286365"/>
              <a:ext cx="237550" cy="282779"/>
            </a:xfrm>
            <a:prstGeom prst="rect">
              <a:avLst/>
            </a:prstGeom>
            <a:noFill/>
          </p:spPr>
          <p:txBody>
            <a:bodyPr wrap="none" rtlCol="0">
              <a:spAutoFit/>
            </a:bodyPr>
            <a:lstStyle/>
            <a:p>
              <a:r>
                <a:rPr lang="en-US" dirty="0">
                  <a:solidFill>
                    <a:srgbClr val="FF0000"/>
                  </a:solidFill>
                </a:rPr>
                <a:t>.</a:t>
              </a:r>
            </a:p>
          </p:txBody>
        </p:sp>
        <p:sp>
          <p:nvSpPr>
            <p:cNvPr id="337" name="TextBox 336">
              <a:extLst>
                <a:ext uri="{FF2B5EF4-FFF2-40B4-BE49-F238E27FC236}">
                  <a16:creationId xmlns:a16="http://schemas.microsoft.com/office/drawing/2014/main" id="{B2E4E8FC-9018-2C40-87B5-35255737813F}"/>
                </a:ext>
              </a:extLst>
            </p:cNvPr>
            <p:cNvSpPr txBox="1"/>
            <p:nvPr/>
          </p:nvSpPr>
          <p:spPr>
            <a:xfrm>
              <a:off x="7525802" y="1364867"/>
              <a:ext cx="237550" cy="282779"/>
            </a:xfrm>
            <a:prstGeom prst="rect">
              <a:avLst/>
            </a:prstGeom>
            <a:noFill/>
          </p:spPr>
          <p:txBody>
            <a:bodyPr wrap="none" rtlCol="0">
              <a:spAutoFit/>
            </a:bodyPr>
            <a:lstStyle/>
            <a:p>
              <a:r>
                <a:rPr lang="en-US" dirty="0">
                  <a:solidFill>
                    <a:srgbClr val="FF0000"/>
                  </a:solidFill>
                </a:rPr>
                <a:t>.</a:t>
              </a:r>
            </a:p>
          </p:txBody>
        </p:sp>
        <p:sp>
          <p:nvSpPr>
            <p:cNvPr id="338" name="TextBox 337">
              <a:extLst>
                <a:ext uri="{FF2B5EF4-FFF2-40B4-BE49-F238E27FC236}">
                  <a16:creationId xmlns:a16="http://schemas.microsoft.com/office/drawing/2014/main" id="{186F99F3-17BA-0A42-9081-5987067AEF35}"/>
                </a:ext>
              </a:extLst>
            </p:cNvPr>
            <p:cNvSpPr txBox="1"/>
            <p:nvPr/>
          </p:nvSpPr>
          <p:spPr>
            <a:xfrm>
              <a:off x="7662071" y="1399958"/>
              <a:ext cx="237550" cy="282779"/>
            </a:xfrm>
            <a:prstGeom prst="rect">
              <a:avLst/>
            </a:prstGeom>
            <a:noFill/>
          </p:spPr>
          <p:txBody>
            <a:bodyPr wrap="none" rtlCol="0">
              <a:spAutoFit/>
            </a:bodyPr>
            <a:lstStyle/>
            <a:p>
              <a:r>
                <a:rPr lang="en-US" dirty="0">
                  <a:solidFill>
                    <a:srgbClr val="FF0000"/>
                  </a:solidFill>
                </a:rPr>
                <a:t>.</a:t>
              </a:r>
            </a:p>
          </p:txBody>
        </p:sp>
        <p:grpSp>
          <p:nvGrpSpPr>
            <p:cNvPr id="339" name="Group 338">
              <a:extLst>
                <a:ext uri="{FF2B5EF4-FFF2-40B4-BE49-F238E27FC236}">
                  <a16:creationId xmlns:a16="http://schemas.microsoft.com/office/drawing/2014/main" id="{5293605A-BC8B-9A48-8375-8414B0D05D39}"/>
                </a:ext>
              </a:extLst>
            </p:cNvPr>
            <p:cNvGrpSpPr/>
            <p:nvPr/>
          </p:nvGrpSpPr>
          <p:grpSpPr>
            <a:xfrm>
              <a:off x="7221147" y="1574592"/>
              <a:ext cx="360191" cy="328296"/>
              <a:chOff x="6541100" y="2144990"/>
              <a:chExt cx="627897" cy="751331"/>
            </a:xfrm>
          </p:grpSpPr>
          <p:sp>
            <p:nvSpPr>
              <p:cNvPr id="543" name="TextBox 542">
                <a:extLst>
                  <a:ext uri="{FF2B5EF4-FFF2-40B4-BE49-F238E27FC236}">
                    <a16:creationId xmlns:a16="http://schemas.microsoft.com/office/drawing/2014/main" id="{462A6E7B-1590-5B4B-8E01-F84C1E6AB008}"/>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544" name="TextBox 543">
                <a:extLst>
                  <a:ext uri="{FF2B5EF4-FFF2-40B4-BE49-F238E27FC236}">
                    <a16:creationId xmlns:a16="http://schemas.microsoft.com/office/drawing/2014/main" id="{AAB3BEAE-372D-4148-B95E-C0D87BDFE5C3}"/>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545" name="TextBox 544">
                <a:extLst>
                  <a:ext uri="{FF2B5EF4-FFF2-40B4-BE49-F238E27FC236}">
                    <a16:creationId xmlns:a16="http://schemas.microsoft.com/office/drawing/2014/main" id="{598703AA-9463-6749-9068-7C7834715A05}"/>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546" name="TextBox 545">
                <a:extLst>
                  <a:ext uri="{FF2B5EF4-FFF2-40B4-BE49-F238E27FC236}">
                    <a16:creationId xmlns:a16="http://schemas.microsoft.com/office/drawing/2014/main" id="{A3623CD6-0024-E249-B41A-117DFDA42DF4}"/>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547" name="TextBox 546">
                <a:extLst>
                  <a:ext uri="{FF2B5EF4-FFF2-40B4-BE49-F238E27FC236}">
                    <a16:creationId xmlns:a16="http://schemas.microsoft.com/office/drawing/2014/main" id="{628F7109-A495-E648-A5D0-C9961A0EB935}"/>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548" name="TextBox 547">
                <a:extLst>
                  <a:ext uri="{FF2B5EF4-FFF2-40B4-BE49-F238E27FC236}">
                    <a16:creationId xmlns:a16="http://schemas.microsoft.com/office/drawing/2014/main" id="{86EB95D0-FD66-D64F-BED1-2C0059B5F287}"/>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549" name="TextBox 548">
                <a:extLst>
                  <a:ext uri="{FF2B5EF4-FFF2-40B4-BE49-F238E27FC236}">
                    <a16:creationId xmlns:a16="http://schemas.microsoft.com/office/drawing/2014/main" id="{5CB68724-5FD6-7D40-9169-F6EA900CA3EE}"/>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550" name="TextBox 549">
                <a:extLst>
                  <a:ext uri="{FF2B5EF4-FFF2-40B4-BE49-F238E27FC236}">
                    <a16:creationId xmlns:a16="http://schemas.microsoft.com/office/drawing/2014/main" id="{53FFE387-63EF-EF4E-B090-6484332D8EE0}"/>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551" name="TextBox 550">
                <a:extLst>
                  <a:ext uri="{FF2B5EF4-FFF2-40B4-BE49-F238E27FC236}">
                    <a16:creationId xmlns:a16="http://schemas.microsoft.com/office/drawing/2014/main" id="{275E723A-DC39-994C-86BE-E3CBD124412F}"/>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552" name="TextBox 551">
                <a:extLst>
                  <a:ext uri="{FF2B5EF4-FFF2-40B4-BE49-F238E27FC236}">
                    <a16:creationId xmlns:a16="http://schemas.microsoft.com/office/drawing/2014/main" id="{78BB9968-C4DF-2645-8B21-1FEB3D5F00EB}"/>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553" name="TextBox 552">
                <a:extLst>
                  <a:ext uri="{FF2B5EF4-FFF2-40B4-BE49-F238E27FC236}">
                    <a16:creationId xmlns:a16="http://schemas.microsoft.com/office/drawing/2014/main" id="{83A9892C-2CD0-3C4D-9A01-7D2AA26029B0}"/>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554" name="TextBox 553">
                <a:extLst>
                  <a:ext uri="{FF2B5EF4-FFF2-40B4-BE49-F238E27FC236}">
                    <a16:creationId xmlns:a16="http://schemas.microsoft.com/office/drawing/2014/main" id="{FBCE09FB-FA90-6D4C-932D-355B77E3E87C}"/>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555" name="TextBox 554">
                <a:extLst>
                  <a:ext uri="{FF2B5EF4-FFF2-40B4-BE49-F238E27FC236}">
                    <a16:creationId xmlns:a16="http://schemas.microsoft.com/office/drawing/2014/main" id="{D58E5F91-9B1B-9640-BB25-9F19D72A680F}"/>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556" name="TextBox 555">
                <a:extLst>
                  <a:ext uri="{FF2B5EF4-FFF2-40B4-BE49-F238E27FC236}">
                    <a16:creationId xmlns:a16="http://schemas.microsoft.com/office/drawing/2014/main" id="{B296CF3A-4164-9246-9409-AF8437F33372}"/>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557" name="TextBox 556">
                <a:extLst>
                  <a:ext uri="{FF2B5EF4-FFF2-40B4-BE49-F238E27FC236}">
                    <a16:creationId xmlns:a16="http://schemas.microsoft.com/office/drawing/2014/main" id="{5E644625-2D3A-1F4B-A057-B0E43E7E0C2B}"/>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558" name="TextBox 557">
                <a:extLst>
                  <a:ext uri="{FF2B5EF4-FFF2-40B4-BE49-F238E27FC236}">
                    <a16:creationId xmlns:a16="http://schemas.microsoft.com/office/drawing/2014/main" id="{85E1C2EE-58E2-A64C-A7FE-C5FD1BE8079E}"/>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559" name="TextBox 558">
                <a:extLst>
                  <a:ext uri="{FF2B5EF4-FFF2-40B4-BE49-F238E27FC236}">
                    <a16:creationId xmlns:a16="http://schemas.microsoft.com/office/drawing/2014/main" id="{471539D7-912D-A74E-95B3-385DBC691114}"/>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560" name="TextBox 559">
                <a:extLst>
                  <a:ext uri="{FF2B5EF4-FFF2-40B4-BE49-F238E27FC236}">
                    <a16:creationId xmlns:a16="http://schemas.microsoft.com/office/drawing/2014/main" id="{1974BB70-3DB0-8640-A2F0-44075F0C7E37}"/>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561" name="TextBox 560">
                <a:extLst>
                  <a:ext uri="{FF2B5EF4-FFF2-40B4-BE49-F238E27FC236}">
                    <a16:creationId xmlns:a16="http://schemas.microsoft.com/office/drawing/2014/main" id="{48EDB746-7836-714D-9814-EC7A1EBD0A13}"/>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562" name="TextBox 561">
                <a:extLst>
                  <a:ext uri="{FF2B5EF4-FFF2-40B4-BE49-F238E27FC236}">
                    <a16:creationId xmlns:a16="http://schemas.microsoft.com/office/drawing/2014/main" id="{C4F34F74-8EEA-E347-AD3E-86436FFF8FA6}"/>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563" name="TextBox 562">
                <a:extLst>
                  <a:ext uri="{FF2B5EF4-FFF2-40B4-BE49-F238E27FC236}">
                    <a16:creationId xmlns:a16="http://schemas.microsoft.com/office/drawing/2014/main" id="{9905FC7E-B763-6C49-8E02-98D9219682A2}"/>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564" name="TextBox 563">
                <a:extLst>
                  <a:ext uri="{FF2B5EF4-FFF2-40B4-BE49-F238E27FC236}">
                    <a16:creationId xmlns:a16="http://schemas.microsoft.com/office/drawing/2014/main" id="{727A682D-10ED-C840-B464-B037AAD404DE}"/>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565" name="TextBox 564">
                <a:extLst>
                  <a:ext uri="{FF2B5EF4-FFF2-40B4-BE49-F238E27FC236}">
                    <a16:creationId xmlns:a16="http://schemas.microsoft.com/office/drawing/2014/main" id="{67A895E0-9DE1-B54F-8DD7-D98426DF18C4}"/>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566" name="TextBox 565">
                <a:extLst>
                  <a:ext uri="{FF2B5EF4-FFF2-40B4-BE49-F238E27FC236}">
                    <a16:creationId xmlns:a16="http://schemas.microsoft.com/office/drawing/2014/main" id="{E8CF3E03-0C7C-0C49-A979-C24E92CEF363}"/>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340" name="Group 339">
              <a:extLst>
                <a:ext uri="{FF2B5EF4-FFF2-40B4-BE49-F238E27FC236}">
                  <a16:creationId xmlns:a16="http://schemas.microsoft.com/office/drawing/2014/main" id="{756DAB42-BB4A-B345-A917-2E4105E98629}"/>
                </a:ext>
              </a:extLst>
            </p:cNvPr>
            <p:cNvGrpSpPr/>
            <p:nvPr/>
          </p:nvGrpSpPr>
          <p:grpSpPr>
            <a:xfrm>
              <a:off x="7490394" y="1319016"/>
              <a:ext cx="396120" cy="404629"/>
              <a:chOff x="6515948" y="2160666"/>
              <a:chExt cx="665149" cy="815377"/>
            </a:xfrm>
          </p:grpSpPr>
          <p:grpSp>
            <p:nvGrpSpPr>
              <p:cNvPr id="493" name="Group 492">
                <a:extLst>
                  <a:ext uri="{FF2B5EF4-FFF2-40B4-BE49-F238E27FC236}">
                    <a16:creationId xmlns:a16="http://schemas.microsoft.com/office/drawing/2014/main" id="{ECFDF898-3484-CC41-A803-180BF466255B}"/>
                  </a:ext>
                </a:extLst>
              </p:cNvPr>
              <p:cNvGrpSpPr/>
              <p:nvPr/>
            </p:nvGrpSpPr>
            <p:grpSpPr>
              <a:xfrm>
                <a:off x="6515948" y="2160666"/>
                <a:ext cx="627897" cy="751331"/>
                <a:chOff x="6541100" y="2144990"/>
                <a:chExt cx="627897" cy="751331"/>
              </a:xfrm>
            </p:grpSpPr>
            <p:sp>
              <p:nvSpPr>
                <p:cNvPr id="519" name="TextBox 518">
                  <a:extLst>
                    <a:ext uri="{FF2B5EF4-FFF2-40B4-BE49-F238E27FC236}">
                      <a16:creationId xmlns:a16="http://schemas.microsoft.com/office/drawing/2014/main" id="{47FE7570-903B-374F-847F-DB8305AF8772}"/>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520" name="TextBox 519">
                  <a:extLst>
                    <a:ext uri="{FF2B5EF4-FFF2-40B4-BE49-F238E27FC236}">
                      <a16:creationId xmlns:a16="http://schemas.microsoft.com/office/drawing/2014/main" id="{C02BF8A0-7CA6-6946-92CD-652B957FBE01}"/>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521" name="TextBox 520">
                  <a:extLst>
                    <a:ext uri="{FF2B5EF4-FFF2-40B4-BE49-F238E27FC236}">
                      <a16:creationId xmlns:a16="http://schemas.microsoft.com/office/drawing/2014/main" id="{225872AA-5AD7-374C-B705-816FD59AEBCA}"/>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522" name="TextBox 521">
                  <a:extLst>
                    <a:ext uri="{FF2B5EF4-FFF2-40B4-BE49-F238E27FC236}">
                      <a16:creationId xmlns:a16="http://schemas.microsoft.com/office/drawing/2014/main" id="{583EBF58-7B64-1949-8D4D-1D0357129941}"/>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523" name="TextBox 522">
                  <a:extLst>
                    <a:ext uri="{FF2B5EF4-FFF2-40B4-BE49-F238E27FC236}">
                      <a16:creationId xmlns:a16="http://schemas.microsoft.com/office/drawing/2014/main" id="{74406E07-6595-8942-811C-B39ED346D00C}"/>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524" name="TextBox 523">
                  <a:extLst>
                    <a:ext uri="{FF2B5EF4-FFF2-40B4-BE49-F238E27FC236}">
                      <a16:creationId xmlns:a16="http://schemas.microsoft.com/office/drawing/2014/main" id="{947AF5C9-70D5-3645-993E-32563288CFDD}"/>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525" name="TextBox 524">
                  <a:extLst>
                    <a:ext uri="{FF2B5EF4-FFF2-40B4-BE49-F238E27FC236}">
                      <a16:creationId xmlns:a16="http://schemas.microsoft.com/office/drawing/2014/main" id="{5C5F4981-7A7A-B542-A957-1EB8F6EE0AC9}"/>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526" name="TextBox 525">
                  <a:extLst>
                    <a:ext uri="{FF2B5EF4-FFF2-40B4-BE49-F238E27FC236}">
                      <a16:creationId xmlns:a16="http://schemas.microsoft.com/office/drawing/2014/main" id="{834379EC-DB7D-2847-AB52-95CEC349A809}"/>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527" name="TextBox 526">
                  <a:extLst>
                    <a:ext uri="{FF2B5EF4-FFF2-40B4-BE49-F238E27FC236}">
                      <a16:creationId xmlns:a16="http://schemas.microsoft.com/office/drawing/2014/main" id="{894BAEC3-BF9A-8E40-B7F5-C59409B65CFE}"/>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528" name="TextBox 527">
                  <a:extLst>
                    <a:ext uri="{FF2B5EF4-FFF2-40B4-BE49-F238E27FC236}">
                      <a16:creationId xmlns:a16="http://schemas.microsoft.com/office/drawing/2014/main" id="{069BBBA8-23C7-E74C-9FE5-50122F1580F8}"/>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529" name="TextBox 528">
                  <a:extLst>
                    <a:ext uri="{FF2B5EF4-FFF2-40B4-BE49-F238E27FC236}">
                      <a16:creationId xmlns:a16="http://schemas.microsoft.com/office/drawing/2014/main" id="{1A1602AD-9779-574C-AD59-007A54293A17}"/>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530" name="TextBox 529">
                  <a:extLst>
                    <a:ext uri="{FF2B5EF4-FFF2-40B4-BE49-F238E27FC236}">
                      <a16:creationId xmlns:a16="http://schemas.microsoft.com/office/drawing/2014/main" id="{C2680B9F-9571-E04E-B42F-999F743B96FA}"/>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531" name="TextBox 530">
                  <a:extLst>
                    <a:ext uri="{FF2B5EF4-FFF2-40B4-BE49-F238E27FC236}">
                      <a16:creationId xmlns:a16="http://schemas.microsoft.com/office/drawing/2014/main" id="{96A91430-32B4-7248-B0BB-B26C7FB8860E}"/>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532" name="TextBox 531">
                  <a:extLst>
                    <a:ext uri="{FF2B5EF4-FFF2-40B4-BE49-F238E27FC236}">
                      <a16:creationId xmlns:a16="http://schemas.microsoft.com/office/drawing/2014/main" id="{436A9FAD-437F-FE43-A98B-0450B5599C95}"/>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533" name="TextBox 532">
                  <a:extLst>
                    <a:ext uri="{FF2B5EF4-FFF2-40B4-BE49-F238E27FC236}">
                      <a16:creationId xmlns:a16="http://schemas.microsoft.com/office/drawing/2014/main" id="{FD3DE4DC-F77E-024F-AC51-ED93177237A5}"/>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534" name="TextBox 533">
                  <a:extLst>
                    <a:ext uri="{FF2B5EF4-FFF2-40B4-BE49-F238E27FC236}">
                      <a16:creationId xmlns:a16="http://schemas.microsoft.com/office/drawing/2014/main" id="{2FAF2778-D01B-8C46-8493-56EE162C2B1A}"/>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535" name="TextBox 534">
                  <a:extLst>
                    <a:ext uri="{FF2B5EF4-FFF2-40B4-BE49-F238E27FC236}">
                      <a16:creationId xmlns:a16="http://schemas.microsoft.com/office/drawing/2014/main" id="{4109EE37-F96D-E44F-B9D5-4663B638BF7C}"/>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536" name="TextBox 535">
                  <a:extLst>
                    <a:ext uri="{FF2B5EF4-FFF2-40B4-BE49-F238E27FC236}">
                      <a16:creationId xmlns:a16="http://schemas.microsoft.com/office/drawing/2014/main" id="{E9CC0ADE-14A3-0E4F-9113-5B195208F498}"/>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537" name="TextBox 536">
                  <a:extLst>
                    <a:ext uri="{FF2B5EF4-FFF2-40B4-BE49-F238E27FC236}">
                      <a16:creationId xmlns:a16="http://schemas.microsoft.com/office/drawing/2014/main" id="{60BCF201-1480-8F4A-A04F-132A0B7BD650}"/>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538" name="TextBox 537">
                  <a:extLst>
                    <a:ext uri="{FF2B5EF4-FFF2-40B4-BE49-F238E27FC236}">
                      <a16:creationId xmlns:a16="http://schemas.microsoft.com/office/drawing/2014/main" id="{B5267A6E-1704-2943-B3FF-233A58729516}"/>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539" name="TextBox 538">
                  <a:extLst>
                    <a:ext uri="{FF2B5EF4-FFF2-40B4-BE49-F238E27FC236}">
                      <a16:creationId xmlns:a16="http://schemas.microsoft.com/office/drawing/2014/main" id="{EB717C80-9674-834A-90CC-0D1A4FDE3D01}"/>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540" name="TextBox 539">
                  <a:extLst>
                    <a:ext uri="{FF2B5EF4-FFF2-40B4-BE49-F238E27FC236}">
                      <a16:creationId xmlns:a16="http://schemas.microsoft.com/office/drawing/2014/main" id="{155E7AB0-8ADE-D841-A547-9705A515D3D3}"/>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541" name="TextBox 540">
                  <a:extLst>
                    <a:ext uri="{FF2B5EF4-FFF2-40B4-BE49-F238E27FC236}">
                      <a16:creationId xmlns:a16="http://schemas.microsoft.com/office/drawing/2014/main" id="{DE066492-DAA6-1940-9CF3-CA986AB9DC44}"/>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542" name="TextBox 541">
                  <a:extLst>
                    <a:ext uri="{FF2B5EF4-FFF2-40B4-BE49-F238E27FC236}">
                      <a16:creationId xmlns:a16="http://schemas.microsoft.com/office/drawing/2014/main" id="{2E3B5292-FC01-B746-8739-B719046F58B9}"/>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494" name="Group 493">
                <a:extLst>
                  <a:ext uri="{FF2B5EF4-FFF2-40B4-BE49-F238E27FC236}">
                    <a16:creationId xmlns:a16="http://schemas.microsoft.com/office/drawing/2014/main" id="{F3F2C1C6-59E4-904B-B234-9AE4730BB1AF}"/>
                  </a:ext>
                </a:extLst>
              </p:cNvPr>
              <p:cNvGrpSpPr/>
              <p:nvPr/>
            </p:nvGrpSpPr>
            <p:grpSpPr>
              <a:xfrm>
                <a:off x="6553200" y="2224712"/>
                <a:ext cx="627897" cy="751331"/>
                <a:chOff x="6541100" y="2144990"/>
                <a:chExt cx="627897" cy="751331"/>
              </a:xfrm>
            </p:grpSpPr>
            <p:sp>
              <p:nvSpPr>
                <p:cNvPr id="495" name="TextBox 494">
                  <a:extLst>
                    <a:ext uri="{FF2B5EF4-FFF2-40B4-BE49-F238E27FC236}">
                      <a16:creationId xmlns:a16="http://schemas.microsoft.com/office/drawing/2014/main" id="{E0517420-8D48-E246-A45A-72F4FCF733F2}"/>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496" name="TextBox 495">
                  <a:extLst>
                    <a:ext uri="{FF2B5EF4-FFF2-40B4-BE49-F238E27FC236}">
                      <a16:creationId xmlns:a16="http://schemas.microsoft.com/office/drawing/2014/main" id="{2BEFB884-8D4D-7445-AC9D-F73B46B30F0F}"/>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497" name="TextBox 496">
                  <a:extLst>
                    <a:ext uri="{FF2B5EF4-FFF2-40B4-BE49-F238E27FC236}">
                      <a16:creationId xmlns:a16="http://schemas.microsoft.com/office/drawing/2014/main" id="{AD9DFC1A-9564-B446-9401-4F5481364570}"/>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498" name="TextBox 497">
                  <a:extLst>
                    <a:ext uri="{FF2B5EF4-FFF2-40B4-BE49-F238E27FC236}">
                      <a16:creationId xmlns:a16="http://schemas.microsoft.com/office/drawing/2014/main" id="{EDDF0B87-C45E-A740-A2C5-1026F3E56FED}"/>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499" name="TextBox 498">
                  <a:extLst>
                    <a:ext uri="{FF2B5EF4-FFF2-40B4-BE49-F238E27FC236}">
                      <a16:creationId xmlns:a16="http://schemas.microsoft.com/office/drawing/2014/main" id="{2CA86784-4C17-3F4B-ADA9-3558C37BA0A6}"/>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500" name="TextBox 499">
                  <a:extLst>
                    <a:ext uri="{FF2B5EF4-FFF2-40B4-BE49-F238E27FC236}">
                      <a16:creationId xmlns:a16="http://schemas.microsoft.com/office/drawing/2014/main" id="{28341D0A-DE2A-9F4B-AEFE-4460EAF7F66C}"/>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501" name="TextBox 500">
                  <a:extLst>
                    <a:ext uri="{FF2B5EF4-FFF2-40B4-BE49-F238E27FC236}">
                      <a16:creationId xmlns:a16="http://schemas.microsoft.com/office/drawing/2014/main" id="{5AAB2668-C664-9C4A-BCB7-BBA3617DE0EE}"/>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502" name="TextBox 501">
                  <a:extLst>
                    <a:ext uri="{FF2B5EF4-FFF2-40B4-BE49-F238E27FC236}">
                      <a16:creationId xmlns:a16="http://schemas.microsoft.com/office/drawing/2014/main" id="{1202DE73-DFF0-5C47-90B3-6CD4D2B277CE}"/>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503" name="TextBox 502">
                  <a:extLst>
                    <a:ext uri="{FF2B5EF4-FFF2-40B4-BE49-F238E27FC236}">
                      <a16:creationId xmlns:a16="http://schemas.microsoft.com/office/drawing/2014/main" id="{ADFF2DA4-CBCE-8043-AC95-B636ABFFB0B6}"/>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504" name="TextBox 503">
                  <a:extLst>
                    <a:ext uri="{FF2B5EF4-FFF2-40B4-BE49-F238E27FC236}">
                      <a16:creationId xmlns:a16="http://schemas.microsoft.com/office/drawing/2014/main" id="{9E14CC26-4152-AF47-B3A4-31F159A1556C}"/>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505" name="TextBox 504">
                  <a:extLst>
                    <a:ext uri="{FF2B5EF4-FFF2-40B4-BE49-F238E27FC236}">
                      <a16:creationId xmlns:a16="http://schemas.microsoft.com/office/drawing/2014/main" id="{EDEFB6BE-3384-BE4A-A70F-8C248EB946D0}"/>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506" name="TextBox 505">
                  <a:extLst>
                    <a:ext uri="{FF2B5EF4-FFF2-40B4-BE49-F238E27FC236}">
                      <a16:creationId xmlns:a16="http://schemas.microsoft.com/office/drawing/2014/main" id="{8324D5CF-5D3D-A245-BF36-CC8F0C5617E4}"/>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507" name="TextBox 506">
                  <a:extLst>
                    <a:ext uri="{FF2B5EF4-FFF2-40B4-BE49-F238E27FC236}">
                      <a16:creationId xmlns:a16="http://schemas.microsoft.com/office/drawing/2014/main" id="{CCDCCE1B-2D9A-CD49-8CE1-7DCED3BB2025}"/>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508" name="TextBox 507">
                  <a:extLst>
                    <a:ext uri="{FF2B5EF4-FFF2-40B4-BE49-F238E27FC236}">
                      <a16:creationId xmlns:a16="http://schemas.microsoft.com/office/drawing/2014/main" id="{878A4FAA-FC58-3144-B98E-A7BCF0299B1F}"/>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509" name="TextBox 508">
                  <a:extLst>
                    <a:ext uri="{FF2B5EF4-FFF2-40B4-BE49-F238E27FC236}">
                      <a16:creationId xmlns:a16="http://schemas.microsoft.com/office/drawing/2014/main" id="{884C3227-19FA-1845-AD66-C850F882FBB9}"/>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510" name="TextBox 509">
                  <a:extLst>
                    <a:ext uri="{FF2B5EF4-FFF2-40B4-BE49-F238E27FC236}">
                      <a16:creationId xmlns:a16="http://schemas.microsoft.com/office/drawing/2014/main" id="{8F913E90-0A5B-3645-BAE9-319956995BED}"/>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511" name="TextBox 510">
                  <a:extLst>
                    <a:ext uri="{FF2B5EF4-FFF2-40B4-BE49-F238E27FC236}">
                      <a16:creationId xmlns:a16="http://schemas.microsoft.com/office/drawing/2014/main" id="{57BED94B-8CDC-E143-9275-48B457BAD2AA}"/>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512" name="TextBox 511">
                  <a:extLst>
                    <a:ext uri="{FF2B5EF4-FFF2-40B4-BE49-F238E27FC236}">
                      <a16:creationId xmlns:a16="http://schemas.microsoft.com/office/drawing/2014/main" id="{359D19C0-0DCA-1945-9CEB-0416141E475E}"/>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513" name="TextBox 512">
                  <a:extLst>
                    <a:ext uri="{FF2B5EF4-FFF2-40B4-BE49-F238E27FC236}">
                      <a16:creationId xmlns:a16="http://schemas.microsoft.com/office/drawing/2014/main" id="{0C08BFC6-A4C4-0042-860D-6DC69E45B576}"/>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514" name="TextBox 513">
                  <a:extLst>
                    <a:ext uri="{FF2B5EF4-FFF2-40B4-BE49-F238E27FC236}">
                      <a16:creationId xmlns:a16="http://schemas.microsoft.com/office/drawing/2014/main" id="{5B82F1A5-EC0B-C04B-AE7A-3E74EADA04DC}"/>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515" name="TextBox 514">
                  <a:extLst>
                    <a:ext uri="{FF2B5EF4-FFF2-40B4-BE49-F238E27FC236}">
                      <a16:creationId xmlns:a16="http://schemas.microsoft.com/office/drawing/2014/main" id="{3553E255-1339-3347-98AD-D37A9DA2E294}"/>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516" name="TextBox 515">
                  <a:extLst>
                    <a:ext uri="{FF2B5EF4-FFF2-40B4-BE49-F238E27FC236}">
                      <a16:creationId xmlns:a16="http://schemas.microsoft.com/office/drawing/2014/main" id="{D08739B2-048D-214A-BC51-0513A07E3F1C}"/>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517" name="TextBox 516">
                  <a:extLst>
                    <a:ext uri="{FF2B5EF4-FFF2-40B4-BE49-F238E27FC236}">
                      <a16:creationId xmlns:a16="http://schemas.microsoft.com/office/drawing/2014/main" id="{07E61B18-836E-E04C-A581-8F481E2DC7C7}"/>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518" name="TextBox 517">
                  <a:extLst>
                    <a:ext uri="{FF2B5EF4-FFF2-40B4-BE49-F238E27FC236}">
                      <a16:creationId xmlns:a16="http://schemas.microsoft.com/office/drawing/2014/main" id="{F436231D-EC84-D446-8CF5-C34DED3D111D}"/>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sp>
          <p:nvSpPr>
            <p:cNvPr id="341" name="TextBox 340">
              <a:extLst>
                <a:ext uri="{FF2B5EF4-FFF2-40B4-BE49-F238E27FC236}">
                  <a16:creationId xmlns:a16="http://schemas.microsoft.com/office/drawing/2014/main" id="{9903E81F-91A5-5343-8987-0BBB6592EBCE}"/>
                </a:ext>
              </a:extLst>
            </p:cNvPr>
            <p:cNvSpPr txBox="1"/>
            <p:nvPr/>
          </p:nvSpPr>
          <p:spPr>
            <a:xfrm>
              <a:off x="6875001" y="2323022"/>
              <a:ext cx="1078885" cy="307777"/>
            </a:xfrm>
            <a:prstGeom prst="rect">
              <a:avLst/>
            </a:prstGeom>
            <a:noFill/>
          </p:spPr>
          <p:txBody>
            <a:bodyPr wrap="none" rtlCol="0">
              <a:spAutoFit/>
            </a:bodyPr>
            <a:lstStyle/>
            <a:p>
              <a:r>
                <a:rPr lang="en-US" sz="1400" dirty="0"/>
                <a:t>by day 50</a:t>
              </a:r>
            </a:p>
          </p:txBody>
        </p:sp>
        <p:grpSp>
          <p:nvGrpSpPr>
            <p:cNvPr id="342" name="Group 341">
              <a:extLst>
                <a:ext uri="{FF2B5EF4-FFF2-40B4-BE49-F238E27FC236}">
                  <a16:creationId xmlns:a16="http://schemas.microsoft.com/office/drawing/2014/main" id="{4E6D1715-AAEB-0C49-8459-4ABA5DABDFDA}"/>
                </a:ext>
              </a:extLst>
            </p:cNvPr>
            <p:cNvGrpSpPr/>
            <p:nvPr/>
          </p:nvGrpSpPr>
          <p:grpSpPr>
            <a:xfrm>
              <a:off x="7107567" y="1270331"/>
              <a:ext cx="360191" cy="328296"/>
              <a:chOff x="6541100" y="2144990"/>
              <a:chExt cx="627897" cy="751331"/>
            </a:xfrm>
          </p:grpSpPr>
          <p:sp>
            <p:nvSpPr>
              <p:cNvPr id="469" name="TextBox 468">
                <a:extLst>
                  <a:ext uri="{FF2B5EF4-FFF2-40B4-BE49-F238E27FC236}">
                    <a16:creationId xmlns:a16="http://schemas.microsoft.com/office/drawing/2014/main" id="{D4C21FE3-3C89-A848-92C6-76778DCB3291}"/>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470" name="TextBox 469">
                <a:extLst>
                  <a:ext uri="{FF2B5EF4-FFF2-40B4-BE49-F238E27FC236}">
                    <a16:creationId xmlns:a16="http://schemas.microsoft.com/office/drawing/2014/main" id="{92DA7229-EC75-DE4C-8A14-982B34BA3D67}"/>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471" name="TextBox 470">
                <a:extLst>
                  <a:ext uri="{FF2B5EF4-FFF2-40B4-BE49-F238E27FC236}">
                    <a16:creationId xmlns:a16="http://schemas.microsoft.com/office/drawing/2014/main" id="{D53BE7CB-24AD-7945-954B-6190C1E0CFE9}"/>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472" name="TextBox 471">
                <a:extLst>
                  <a:ext uri="{FF2B5EF4-FFF2-40B4-BE49-F238E27FC236}">
                    <a16:creationId xmlns:a16="http://schemas.microsoft.com/office/drawing/2014/main" id="{A452A4EC-83A7-614D-978A-17369D21B696}"/>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473" name="TextBox 472">
                <a:extLst>
                  <a:ext uri="{FF2B5EF4-FFF2-40B4-BE49-F238E27FC236}">
                    <a16:creationId xmlns:a16="http://schemas.microsoft.com/office/drawing/2014/main" id="{E3B8DCF1-955E-754B-BAF6-1FD46EB76617}"/>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474" name="TextBox 473">
                <a:extLst>
                  <a:ext uri="{FF2B5EF4-FFF2-40B4-BE49-F238E27FC236}">
                    <a16:creationId xmlns:a16="http://schemas.microsoft.com/office/drawing/2014/main" id="{D623E437-9D16-4B45-9DFF-155828DC47AF}"/>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475" name="TextBox 474">
                <a:extLst>
                  <a:ext uri="{FF2B5EF4-FFF2-40B4-BE49-F238E27FC236}">
                    <a16:creationId xmlns:a16="http://schemas.microsoft.com/office/drawing/2014/main" id="{F33CD97B-C490-C04A-B25E-2734FFEECD4A}"/>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476" name="TextBox 475">
                <a:extLst>
                  <a:ext uri="{FF2B5EF4-FFF2-40B4-BE49-F238E27FC236}">
                    <a16:creationId xmlns:a16="http://schemas.microsoft.com/office/drawing/2014/main" id="{1285FF38-AA53-9649-AE7C-3334D446E5C3}"/>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477" name="TextBox 476">
                <a:extLst>
                  <a:ext uri="{FF2B5EF4-FFF2-40B4-BE49-F238E27FC236}">
                    <a16:creationId xmlns:a16="http://schemas.microsoft.com/office/drawing/2014/main" id="{B7EC543D-32CB-484A-86CE-D90E0355F8C1}"/>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478" name="TextBox 477">
                <a:extLst>
                  <a:ext uri="{FF2B5EF4-FFF2-40B4-BE49-F238E27FC236}">
                    <a16:creationId xmlns:a16="http://schemas.microsoft.com/office/drawing/2014/main" id="{3B0679BC-33A7-C842-8C54-EA337E1A7F27}"/>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479" name="TextBox 478">
                <a:extLst>
                  <a:ext uri="{FF2B5EF4-FFF2-40B4-BE49-F238E27FC236}">
                    <a16:creationId xmlns:a16="http://schemas.microsoft.com/office/drawing/2014/main" id="{137FDAE0-BBFE-8749-9F42-D1AD7DB79202}"/>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480" name="TextBox 479">
                <a:extLst>
                  <a:ext uri="{FF2B5EF4-FFF2-40B4-BE49-F238E27FC236}">
                    <a16:creationId xmlns:a16="http://schemas.microsoft.com/office/drawing/2014/main" id="{0A35C092-347A-6144-A154-33AA9445DCE3}"/>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481" name="TextBox 480">
                <a:extLst>
                  <a:ext uri="{FF2B5EF4-FFF2-40B4-BE49-F238E27FC236}">
                    <a16:creationId xmlns:a16="http://schemas.microsoft.com/office/drawing/2014/main" id="{EF587272-B7D7-9D4E-99B0-21451224D48C}"/>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482" name="TextBox 481">
                <a:extLst>
                  <a:ext uri="{FF2B5EF4-FFF2-40B4-BE49-F238E27FC236}">
                    <a16:creationId xmlns:a16="http://schemas.microsoft.com/office/drawing/2014/main" id="{86CC98B5-6065-3240-BA5A-BEB1125F3CED}"/>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483" name="TextBox 482">
                <a:extLst>
                  <a:ext uri="{FF2B5EF4-FFF2-40B4-BE49-F238E27FC236}">
                    <a16:creationId xmlns:a16="http://schemas.microsoft.com/office/drawing/2014/main" id="{9DBFDC63-92D2-E54C-B1C8-12D68534A518}"/>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484" name="TextBox 483">
                <a:extLst>
                  <a:ext uri="{FF2B5EF4-FFF2-40B4-BE49-F238E27FC236}">
                    <a16:creationId xmlns:a16="http://schemas.microsoft.com/office/drawing/2014/main" id="{B35B3284-94D1-D648-B55B-D85AD3D799C1}"/>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485" name="TextBox 484">
                <a:extLst>
                  <a:ext uri="{FF2B5EF4-FFF2-40B4-BE49-F238E27FC236}">
                    <a16:creationId xmlns:a16="http://schemas.microsoft.com/office/drawing/2014/main" id="{8656BADC-6004-494E-ABBE-5015176046BB}"/>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486" name="TextBox 485">
                <a:extLst>
                  <a:ext uri="{FF2B5EF4-FFF2-40B4-BE49-F238E27FC236}">
                    <a16:creationId xmlns:a16="http://schemas.microsoft.com/office/drawing/2014/main" id="{A2F8915B-356F-644B-8106-8B12B76C8644}"/>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487" name="TextBox 486">
                <a:extLst>
                  <a:ext uri="{FF2B5EF4-FFF2-40B4-BE49-F238E27FC236}">
                    <a16:creationId xmlns:a16="http://schemas.microsoft.com/office/drawing/2014/main" id="{DBE31F9F-93C2-284E-A868-721C368AB79B}"/>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488" name="TextBox 487">
                <a:extLst>
                  <a:ext uri="{FF2B5EF4-FFF2-40B4-BE49-F238E27FC236}">
                    <a16:creationId xmlns:a16="http://schemas.microsoft.com/office/drawing/2014/main" id="{1272F566-451B-A942-A770-D4669FDBB6C9}"/>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489" name="TextBox 488">
                <a:extLst>
                  <a:ext uri="{FF2B5EF4-FFF2-40B4-BE49-F238E27FC236}">
                    <a16:creationId xmlns:a16="http://schemas.microsoft.com/office/drawing/2014/main" id="{46444B5A-0402-A142-A0F7-AF0FDE2C0914}"/>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490" name="TextBox 489">
                <a:extLst>
                  <a:ext uri="{FF2B5EF4-FFF2-40B4-BE49-F238E27FC236}">
                    <a16:creationId xmlns:a16="http://schemas.microsoft.com/office/drawing/2014/main" id="{3D7FAF1B-AD7C-9245-93EA-0E864AB4B789}"/>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491" name="TextBox 490">
                <a:extLst>
                  <a:ext uri="{FF2B5EF4-FFF2-40B4-BE49-F238E27FC236}">
                    <a16:creationId xmlns:a16="http://schemas.microsoft.com/office/drawing/2014/main" id="{58036B32-7DE9-E243-8B9F-7639402E8269}"/>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492" name="TextBox 491">
                <a:extLst>
                  <a:ext uri="{FF2B5EF4-FFF2-40B4-BE49-F238E27FC236}">
                    <a16:creationId xmlns:a16="http://schemas.microsoft.com/office/drawing/2014/main" id="{22DA7460-30FD-2947-BF54-FCE48121C119}"/>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343" name="Group 342">
              <a:extLst>
                <a:ext uri="{FF2B5EF4-FFF2-40B4-BE49-F238E27FC236}">
                  <a16:creationId xmlns:a16="http://schemas.microsoft.com/office/drawing/2014/main" id="{7E47C3BE-8779-CD44-8268-EBCE872B44C1}"/>
                </a:ext>
              </a:extLst>
            </p:cNvPr>
            <p:cNvGrpSpPr/>
            <p:nvPr/>
          </p:nvGrpSpPr>
          <p:grpSpPr>
            <a:xfrm>
              <a:off x="7323733" y="1249400"/>
              <a:ext cx="360191" cy="328296"/>
              <a:chOff x="6541100" y="2144990"/>
              <a:chExt cx="627897" cy="751331"/>
            </a:xfrm>
          </p:grpSpPr>
          <p:sp>
            <p:nvSpPr>
              <p:cNvPr id="445" name="TextBox 444">
                <a:extLst>
                  <a:ext uri="{FF2B5EF4-FFF2-40B4-BE49-F238E27FC236}">
                    <a16:creationId xmlns:a16="http://schemas.microsoft.com/office/drawing/2014/main" id="{3B637899-29DB-3346-BAF0-34ACD37BD2FF}"/>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446" name="TextBox 445">
                <a:extLst>
                  <a:ext uri="{FF2B5EF4-FFF2-40B4-BE49-F238E27FC236}">
                    <a16:creationId xmlns:a16="http://schemas.microsoft.com/office/drawing/2014/main" id="{BAA582C0-847D-6B40-ACE3-0D6646744620}"/>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447" name="TextBox 446">
                <a:extLst>
                  <a:ext uri="{FF2B5EF4-FFF2-40B4-BE49-F238E27FC236}">
                    <a16:creationId xmlns:a16="http://schemas.microsoft.com/office/drawing/2014/main" id="{DA209FCF-D9BF-C243-80FC-6EADDA639EB2}"/>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448" name="TextBox 447">
                <a:extLst>
                  <a:ext uri="{FF2B5EF4-FFF2-40B4-BE49-F238E27FC236}">
                    <a16:creationId xmlns:a16="http://schemas.microsoft.com/office/drawing/2014/main" id="{38FBE0F2-4108-E24B-901D-DE6C220742EB}"/>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449" name="TextBox 448">
                <a:extLst>
                  <a:ext uri="{FF2B5EF4-FFF2-40B4-BE49-F238E27FC236}">
                    <a16:creationId xmlns:a16="http://schemas.microsoft.com/office/drawing/2014/main" id="{7721A399-F0A4-9846-A652-13EA4B52EF32}"/>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450" name="TextBox 449">
                <a:extLst>
                  <a:ext uri="{FF2B5EF4-FFF2-40B4-BE49-F238E27FC236}">
                    <a16:creationId xmlns:a16="http://schemas.microsoft.com/office/drawing/2014/main" id="{E6CBE719-5EAA-5048-A369-A658F3BE2A62}"/>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451" name="TextBox 450">
                <a:extLst>
                  <a:ext uri="{FF2B5EF4-FFF2-40B4-BE49-F238E27FC236}">
                    <a16:creationId xmlns:a16="http://schemas.microsoft.com/office/drawing/2014/main" id="{942435EC-87AB-824F-BF2C-1EFC29B8D159}"/>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452" name="TextBox 451">
                <a:extLst>
                  <a:ext uri="{FF2B5EF4-FFF2-40B4-BE49-F238E27FC236}">
                    <a16:creationId xmlns:a16="http://schemas.microsoft.com/office/drawing/2014/main" id="{7742E04E-A72D-D449-87AF-7E23BE0AA9AD}"/>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453" name="TextBox 452">
                <a:extLst>
                  <a:ext uri="{FF2B5EF4-FFF2-40B4-BE49-F238E27FC236}">
                    <a16:creationId xmlns:a16="http://schemas.microsoft.com/office/drawing/2014/main" id="{7828187D-CBCC-A849-BC4D-BB56A51D8E7A}"/>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454" name="TextBox 453">
                <a:extLst>
                  <a:ext uri="{FF2B5EF4-FFF2-40B4-BE49-F238E27FC236}">
                    <a16:creationId xmlns:a16="http://schemas.microsoft.com/office/drawing/2014/main" id="{C1E603BE-B723-724C-B2C6-92D4AAA5CC9F}"/>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455" name="TextBox 454">
                <a:extLst>
                  <a:ext uri="{FF2B5EF4-FFF2-40B4-BE49-F238E27FC236}">
                    <a16:creationId xmlns:a16="http://schemas.microsoft.com/office/drawing/2014/main" id="{D47C8FF7-7586-6843-A9EC-182B4787A859}"/>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456" name="TextBox 455">
                <a:extLst>
                  <a:ext uri="{FF2B5EF4-FFF2-40B4-BE49-F238E27FC236}">
                    <a16:creationId xmlns:a16="http://schemas.microsoft.com/office/drawing/2014/main" id="{16181418-9214-AF4D-8952-9F1917857E24}"/>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457" name="TextBox 456">
                <a:extLst>
                  <a:ext uri="{FF2B5EF4-FFF2-40B4-BE49-F238E27FC236}">
                    <a16:creationId xmlns:a16="http://schemas.microsoft.com/office/drawing/2014/main" id="{9BFD5A25-5DEB-3944-ABD1-722F8FC1B803}"/>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458" name="TextBox 457">
                <a:extLst>
                  <a:ext uri="{FF2B5EF4-FFF2-40B4-BE49-F238E27FC236}">
                    <a16:creationId xmlns:a16="http://schemas.microsoft.com/office/drawing/2014/main" id="{738DF77B-3610-F64E-9D6A-58BC4BF1BED7}"/>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459" name="TextBox 458">
                <a:extLst>
                  <a:ext uri="{FF2B5EF4-FFF2-40B4-BE49-F238E27FC236}">
                    <a16:creationId xmlns:a16="http://schemas.microsoft.com/office/drawing/2014/main" id="{0989E0CF-D7B4-3B43-92EE-7124F5B20879}"/>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460" name="TextBox 459">
                <a:extLst>
                  <a:ext uri="{FF2B5EF4-FFF2-40B4-BE49-F238E27FC236}">
                    <a16:creationId xmlns:a16="http://schemas.microsoft.com/office/drawing/2014/main" id="{F7338B51-A27F-9F49-8B52-C47D6940A367}"/>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461" name="TextBox 460">
                <a:extLst>
                  <a:ext uri="{FF2B5EF4-FFF2-40B4-BE49-F238E27FC236}">
                    <a16:creationId xmlns:a16="http://schemas.microsoft.com/office/drawing/2014/main" id="{1903B206-CEF7-3D4E-AF16-98240554013B}"/>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462" name="TextBox 461">
                <a:extLst>
                  <a:ext uri="{FF2B5EF4-FFF2-40B4-BE49-F238E27FC236}">
                    <a16:creationId xmlns:a16="http://schemas.microsoft.com/office/drawing/2014/main" id="{A1A1D3F2-3585-3F48-9EE9-ABA4E5B64C5D}"/>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463" name="TextBox 462">
                <a:extLst>
                  <a:ext uri="{FF2B5EF4-FFF2-40B4-BE49-F238E27FC236}">
                    <a16:creationId xmlns:a16="http://schemas.microsoft.com/office/drawing/2014/main" id="{D5DFF48A-35BF-6147-9472-4253F08928C1}"/>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464" name="TextBox 463">
                <a:extLst>
                  <a:ext uri="{FF2B5EF4-FFF2-40B4-BE49-F238E27FC236}">
                    <a16:creationId xmlns:a16="http://schemas.microsoft.com/office/drawing/2014/main" id="{BC805D9B-C312-6E47-A1A3-148267A917AF}"/>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465" name="TextBox 464">
                <a:extLst>
                  <a:ext uri="{FF2B5EF4-FFF2-40B4-BE49-F238E27FC236}">
                    <a16:creationId xmlns:a16="http://schemas.microsoft.com/office/drawing/2014/main" id="{3AD7DB44-A1AD-0F44-B345-ABE8F6907E28}"/>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466" name="TextBox 465">
                <a:extLst>
                  <a:ext uri="{FF2B5EF4-FFF2-40B4-BE49-F238E27FC236}">
                    <a16:creationId xmlns:a16="http://schemas.microsoft.com/office/drawing/2014/main" id="{49B4B71A-1943-FB43-BEE1-F691EEC0BF49}"/>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467" name="TextBox 466">
                <a:extLst>
                  <a:ext uri="{FF2B5EF4-FFF2-40B4-BE49-F238E27FC236}">
                    <a16:creationId xmlns:a16="http://schemas.microsoft.com/office/drawing/2014/main" id="{698040FF-6595-C84D-BE02-57083194D5E1}"/>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468" name="TextBox 467">
                <a:extLst>
                  <a:ext uri="{FF2B5EF4-FFF2-40B4-BE49-F238E27FC236}">
                    <a16:creationId xmlns:a16="http://schemas.microsoft.com/office/drawing/2014/main" id="{BDB3D365-5D9D-2646-92F3-21FBB8A1F7C1}"/>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344" name="Group 343">
              <a:extLst>
                <a:ext uri="{FF2B5EF4-FFF2-40B4-BE49-F238E27FC236}">
                  <a16:creationId xmlns:a16="http://schemas.microsoft.com/office/drawing/2014/main" id="{E75B03C4-F4BC-984F-A8D3-E97297CBDD5F}"/>
                </a:ext>
              </a:extLst>
            </p:cNvPr>
            <p:cNvGrpSpPr/>
            <p:nvPr/>
          </p:nvGrpSpPr>
          <p:grpSpPr>
            <a:xfrm>
              <a:off x="6973626" y="1648490"/>
              <a:ext cx="360191" cy="328296"/>
              <a:chOff x="6541100" y="2144990"/>
              <a:chExt cx="627897" cy="751331"/>
            </a:xfrm>
          </p:grpSpPr>
          <p:sp>
            <p:nvSpPr>
              <p:cNvPr id="421" name="TextBox 420">
                <a:extLst>
                  <a:ext uri="{FF2B5EF4-FFF2-40B4-BE49-F238E27FC236}">
                    <a16:creationId xmlns:a16="http://schemas.microsoft.com/office/drawing/2014/main" id="{392D08F2-732B-7746-8242-2B7AD8A797DE}"/>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422" name="TextBox 421">
                <a:extLst>
                  <a:ext uri="{FF2B5EF4-FFF2-40B4-BE49-F238E27FC236}">
                    <a16:creationId xmlns:a16="http://schemas.microsoft.com/office/drawing/2014/main" id="{CF2B5068-6603-934C-AC42-7D3213681F2A}"/>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423" name="TextBox 422">
                <a:extLst>
                  <a:ext uri="{FF2B5EF4-FFF2-40B4-BE49-F238E27FC236}">
                    <a16:creationId xmlns:a16="http://schemas.microsoft.com/office/drawing/2014/main" id="{F28AF79C-C3B7-D34B-80DF-128CDAF1CF91}"/>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424" name="TextBox 423">
                <a:extLst>
                  <a:ext uri="{FF2B5EF4-FFF2-40B4-BE49-F238E27FC236}">
                    <a16:creationId xmlns:a16="http://schemas.microsoft.com/office/drawing/2014/main" id="{BC1A2FC4-B52A-9947-B64E-A4C4969E75D9}"/>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425" name="TextBox 424">
                <a:extLst>
                  <a:ext uri="{FF2B5EF4-FFF2-40B4-BE49-F238E27FC236}">
                    <a16:creationId xmlns:a16="http://schemas.microsoft.com/office/drawing/2014/main" id="{65D57466-2226-A548-A12D-889BFD933D8A}"/>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426" name="TextBox 425">
                <a:extLst>
                  <a:ext uri="{FF2B5EF4-FFF2-40B4-BE49-F238E27FC236}">
                    <a16:creationId xmlns:a16="http://schemas.microsoft.com/office/drawing/2014/main" id="{DC730BD6-7CF9-124C-8A6A-9215AEC3C75F}"/>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427" name="TextBox 426">
                <a:extLst>
                  <a:ext uri="{FF2B5EF4-FFF2-40B4-BE49-F238E27FC236}">
                    <a16:creationId xmlns:a16="http://schemas.microsoft.com/office/drawing/2014/main" id="{80790B85-9049-0843-8039-FCE870BAF3C1}"/>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428" name="TextBox 427">
                <a:extLst>
                  <a:ext uri="{FF2B5EF4-FFF2-40B4-BE49-F238E27FC236}">
                    <a16:creationId xmlns:a16="http://schemas.microsoft.com/office/drawing/2014/main" id="{92BFC4BB-6163-EA48-B54F-799C2E9DCD35}"/>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429" name="TextBox 428">
                <a:extLst>
                  <a:ext uri="{FF2B5EF4-FFF2-40B4-BE49-F238E27FC236}">
                    <a16:creationId xmlns:a16="http://schemas.microsoft.com/office/drawing/2014/main" id="{7575D027-9BE3-0340-A5FD-520D4AEEE989}"/>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430" name="TextBox 429">
                <a:extLst>
                  <a:ext uri="{FF2B5EF4-FFF2-40B4-BE49-F238E27FC236}">
                    <a16:creationId xmlns:a16="http://schemas.microsoft.com/office/drawing/2014/main" id="{686F87B3-4B26-0D42-BD8B-81A62196B08B}"/>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431" name="TextBox 430">
                <a:extLst>
                  <a:ext uri="{FF2B5EF4-FFF2-40B4-BE49-F238E27FC236}">
                    <a16:creationId xmlns:a16="http://schemas.microsoft.com/office/drawing/2014/main" id="{6074E9CE-3F98-A449-9126-57F5766ED7AD}"/>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432" name="TextBox 431">
                <a:extLst>
                  <a:ext uri="{FF2B5EF4-FFF2-40B4-BE49-F238E27FC236}">
                    <a16:creationId xmlns:a16="http://schemas.microsoft.com/office/drawing/2014/main" id="{C5E0D72F-5F86-AC47-808A-D2B075CD81D9}"/>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433" name="TextBox 432">
                <a:extLst>
                  <a:ext uri="{FF2B5EF4-FFF2-40B4-BE49-F238E27FC236}">
                    <a16:creationId xmlns:a16="http://schemas.microsoft.com/office/drawing/2014/main" id="{94323E4C-7E2E-8C47-BF76-0AF0E58419F6}"/>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434" name="TextBox 433">
                <a:extLst>
                  <a:ext uri="{FF2B5EF4-FFF2-40B4-BE49-F238E27FC236}">
                    <a16:creationId xmlns:a16="http://schemas.microsoft.com/office/drawing/2014/main" id="{E603807F-DBCF-2F43-A20E-2233F4F1B559}"/>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435" name="TextBox 434">
                <a:extLst>
                  <a:ext uri="{FF2B5EF4-FFF2-40B4-BE49-F238E27FC236}">
                    <a16:creationId xmlns:a16="http://schemas.microsoft.com/office/drawing/2014/main" id="{9DC42A4A-33CE-6D42-A9B8-5EA464A91585}"/>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436" name="TextBox 435">
                <a:extLst>
                  <a:ext uri="{FF2B5EF4-FFF2-40B4-BE49-F238E27FC236}">
                    <a16:creationId xmlns:a16="http://schemas.microsoft.com/office/drawing/2014/main" id="{848A18C5-AB0E-754C-A1D2-8C4D290339FB}"/>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437" name="TextBox 436">
                <a:extLst>
                  <a:ext uri="{FF2B5EF4-FFF2-40B4-BE49-F238E27FC236}">
                    <a16:creationId xmlns:a16="http://schemas.microsoft.com/office/drawing/2014/main" id="{52116CB9-DBAD-D642-8BC4-7063288D695D}"/>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438" name="TextBox 437">
                <a:extLst>
                  <a:ext uri="{FF2B5EF4-FFF2-40B4-BE49-F238E27FC236}">
                    <a16:creationId xmlns:a16="http://schemas.microsoft.com/office/drawing/2014/main" id="{DE9A8490-9B8F-624E-BC6D-723B8722B505}"/>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439" name="TextBox 438">
                <a:extLst>
                  <a:ext uri="{FF2B5EF4-FFF2-40B4-BE49-F238E27FC236}">
                    <a16:creationId xmlns:a16="http://schemas.microsoft.com/office/drawing/2014/main" id="{DBFBDF23-115C-D44C-BE00-EBA4C3669583}"/>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440" name="TextBox 439">
                <a:extLst>
                  <a:ext uri="{FF2B5EF4-FFF2-40B4-BE49-F238E27FC236}">
                    <a16:creationId xmlns:a16="http://schemas.microsoft.com/office/drawing/2014/main" id="{B78C60D7-231E-E44A-82C0-00E9C54A949C}"/>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441" name="TextBox 440">
                <a:extLst>
                  <a:ext uri="{FF2B5EF4-FFF2-40B4-BE49-F238E27FC236}">
                    <a16:creationId xmlns:a16="http://schemas.microsoft.com/office/drawing/2014/main" id="{E8CE803B-2894-E14A-96E8-0274392E0376}"/>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442" name="TextBox 441">
                <a:extLst>
                  <a:ext uri="{FF2B5EF4-FFF2-40B4-BE49-F238E27FC236}">
                    <a16:creationId xmlns:a16="http://schemas.microsoft.com/office/drawing/2014/main" id="{997CC52E-4AB6-B74B-A35B-EF13D7E84F5E}"/>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443" name="TextBox 442">
                <a:extLst>
                  <a:ext uri="{FF2B5EF4-FFF2-40B4-BE49-F238E27FC236}">
                    <a16:creationId xmlns:a16="http://schemas.microsoft.com/office/drawing/2014/main" id="{228B6270-AD3B-DE4A-9DC9-E01503429C57}"/>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444" name="TextBox 443">
                <a:extLst>
                  <a:ext uri="{FF2B5EF4-FFF2-40B4-BE49-F238E27FC236}">
                    <a16:creationId xmlns:a16="http://schemas.microsoft.com/office/drawing/2014/main" id="{1EFE2E65-6E3B-2944-BD80-4DD9343ADE5A}"/>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345" name="Group 344">
              <a:extLst>
                <a:ext uri="{FF2B5EF4-FFF2-40B4-BE49-F238E27FC236}">
                  <a16:creationId xmlns:a16="http://schemas.microsoft.com/office/drawing/2014/main" id="{03353943-3407-844D-9CE0-18B99A45A146}"/>
                </a:ext>
              </a:extLst>
            </p:cNvPr>
            <p:cNvGrpSpPr/>
            <p:nvPr/>
          </p:nvGrpSpPr>
          <p:grpSpPr>
            <a:xfrm rot="2650246">
              <a:off x="6887960" y="1342560"/>
              <a:ext cx="360191" cy="1317914"/>
              <a:chOff x="6541100" y="2144990"/>
              <a:chExt cx="627897" cy="751331"/>
            </a:xfrm>
          </p:grpSpPr>
          <p:sp>
            <p:nvSpPr>
              <p:cNvPr id="397" name="TextBox 396">
                <a:extLst>
                  <a:ext uri="{FF2B5EF4-FFF2-40B4-BE49-F238E27FC236}">
                    <a16:creationId xmlns:a16="http://schemas.microsoft.com/office/drawing/2014/main" id="{89A8B08B-F9BA-424E-8CE7-DDD7FF9707F2}"/>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398" name="TextBox 397">
                <a:extLst>
                  <a:ext uri="{FF2B5EF4-FFF2-40B4-BE49-F238E27FC236}">
                    <a16:creationId xmlns:a16="http://schemas.microsoft.com/office/drawing/2014/main" id="{F6523D32-E0FA-B243-9491-B37AC163F6DD}"/>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399" name="TextBox 398">
                <a:extLst>
                  <a:ext uri="{FF2B5EF4-FFF2-40B4-BE49-F238E27FC236}">
                    <a16:creationId xmlns:a16="http://schemas.microsoft.com/office/drawing/2014/main" id="{1C897CC9-1601-8C48-BA67-38B798E73A34}"/>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400" name="TextBox 399">
                <a:extLst>
                  <a:ext uri="{FF2B5EF4-FFF2-40B4-BE49-F238E27FC236}">
                    <a16:creationId xmlns:a16="http://schemas.microsoft.com/office/drawing/2014/main" id="{704D0B43-DADD-D846-9D87-D091DEEA2985}"/>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401" name="TextBox 400">
                <a:extLst>
                  <a:ext uri="{FF2B5EF4-FFF2-40B4-BE49-F238E27FC236}">
                    <a16:creationId xmlns:a16="http://schemas.microsoft.com/office/drawing/2014/main" id="{AE23AC5B-62F1-C542-98F7-B85974563F7B}"/>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402" name="TextBox 401">
                <a:extLst>
                  <a:ext uri="{FF2B5EF4-FFF2-40B4-BE49-F238E27FC236}">
                    <a16:creationId xmlns:a16="http://schemas.microsoft.com/office/drawing/2014/main" id="{E196E84A-DCCA-EA4E-BC51-5D80E8519E3B}"/>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403" name="TextBox 402">
                <a:extLst>
                  <a:ext uri="{FF2B5EF4-FFF2-40B4-BE49-F238E27FC236}">
                    <a16:creationId xmlns:a16="http://schemas.microsoft.com/office/drawing/2014/main" id="{32F73842-48B0-DA4F-B167-A4570C632C91}"/>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404" name="TextBox 403">
                <a:extLst>
                  <a:ext uri="{FF2B5EF4-FFF2-40B4-BE49-F238E27FC236}">
                    <a16:creationId xmlns:a16="http://schemas.microsoft.com/office/drawing/2014/main" id="{60AD708F-3BF3-D84B-A085-58982A0ADF05}"/>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405" name="TextBox 404">
                <a:extLst>
                  <a:ext uri="{FF2B5EF4-FFF2-40B4-BE49-F238E27FC236}">
                    <a16:creationId xmlns:a16="http://schemas.microsoft.com/office/drawing/2014/main" id="{63C644C9-999F-9848-9BA5-FF12F5795467}"/>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406" name="TextBox 405">
                <a:extLst>
                  <a:ext uri="{FF2B5EF4-FFF2-40B4-BE49-F238E27FC236}">
                    <a16:creationId xmlns:a16="http://schemas.microsoft.com/office/drawing/2014/main" id="{7A226617-1CD6-0B46-83B7-8273B477C12A}"/>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407" name="TextBox 406">
                <a:extLst>
                  <a:ext uri="{FF2B5EF4-FFF2-40B4-BE49-F238E27FC236}">
                    <a16:creationId xmlns:a16="http://schemas.microsoft.com/office/drawing/2014/main" id="{37C15AE8-75CA-AA45-B453-2E4C002CFF14}"/>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408" name="TextBox 407">
                <a:extLst>
                  <a:ext uri="{FF2B5EF4-FFF2-40B4-BE49-F238E27FC236}">
                    <a16:creationId xmlns:a16="http://schemas.microsoft.com/office/drawing/2014/main" id="{79088F3B-F846-8044-869F-4D24DB43AB04}"/>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409" name="TextBox 408">
                <a:extLst>
                  <a:ext uri="{FF2B5EF4-FFF2-40B4-BE49-F238E27FC236}">
                    <a16:creationId xmlns:a16="http://schemas.microsoft.com/office/drawing/2014/main" id="{5E6B5C55-D3FF-FB4D-87F2-37B9BF336ED2}"/>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410" name="TextBox 409">
                <a:extLst>
                  <a:ext uri="{FF2B5EF4-FFF2-40B4-BE49-F238E27FC236}">
                    <a16:creationId xmlns:a16="http://schemas.microsoft.com/office/drawing/2014/main" id="{C2035FC6-F329-DD42-AEAF-585214C26FCA}"/>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411" name="TextBox 410">
                <a:extLst>
                  <a:ext uri="{FF2B5EF4-FFF2-40B4-BE49-F238E27FC236}">
                    <a16:creationId xmlns:a16="http://schemas.microsoft.com/office/drawing/2014/main" id="{617C3CC7-426E-CF48-9B4C-1A2538276904}"/>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412" name="TextBox 411">
                <a:extLst>
                  <a:ext uri="{FF2B5EF4-FFF2-40B4-BE49-F238E27FC236}">
                    <a16:creationId xmlns:a16="http://schemas.microsoft.com/office/drawing/2014/main" id="{C63B7EDC-8DED-5D42-8526-2D36BBDED596}"/>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413" name="TextBox 412">
                <a:extLst>
                  <a:ext uri="{FF2B5EF4-FFF2-40B4-BE49-F238E27FC236}">
                    <a16:creationId xmlns:a16="http://schemas.microsoft.com/office/drawing/2014/main" id="{DD608EEF-CA2C-B243-A9C4-52655C21D7B7}"/>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414" name="TextBox 413">
                <a:extLst>
                  <a:ext uri="{FF2B5EF4-FFF2-40B4-BE49-F238E27FC236}">
                    <a16:creationId xmlns:a16="http://schemas.microsoft.com/office/drawing/2014/main" id="{0F6B3B73-10AA-7041-B1C5-2A843AB78389}"/>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415" name="TextBox 414">
                <a:extLst>
                  <a:ext uri="{FF2B5EF4-FFF2-40B4-BE49-F238E27FC236}">
                    <a16:creationId xmlns:a16="http://schemas.microsoft.com/office/drawing/2014/main" id="{CF620187-0C74-DB4F-86F1-0ABC97FB6206}"/>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416" name="TextBox 415">
                <a:extLst>
                  <a:ext uri="{FF2B5EF4-FFF2-40B4-BE49-F238E27FC236}">
                    <a16:creationId xmlns:a16="http://schemas.microsoft.com/office/drawing/2014/main" id="{30F5E427-04B2-1048-8A36-5A772FD2D58C}"/>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417" name="TextBox 416">
                <a:extLst>
                  <a:ext uri="{FF2B5EF4-FFF2-40B4-BE49-F238E27FC236}">
                    <a16:creationId xmlns:a16="http://schemas.microsoft.com/office/drawing/2014/main" id="{479BE21B-A942-6D47-843A-5603C99AE32D}"/>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418" name="TextBox 417">
                <a:extLst>
                  <a:ext uri="{FF2B5EF4-FFF2-40B4-BE49-F238E27FC236}">
                    <a16:creationId xmlns:a16="http://schemas.microsoft.com/office/drawing/2014/main" id="{914E25DA-317F-784E-81FF-4EAD31E69395}"/>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419" name="TextBox 418">
                <a:extLst>
                  <a:ext uri="{FF2B5EF4-FFF2-40B4-BE49-F238E27FC236}">
                    <a16:creationId xmlns:a16="http://schemas.microsoft.com/office/drawing/2014/main" id="{9ACE309E-9A9B-DC42-981B-3A2731D73900}"/>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420" name="TextBox 419">
                <a:extLst>
                  <a:ext uri="{FF2B5EF4-FFF2-40B4-BE49-F238E27FC236}">
                    <a16:creationId xmlns:a16="http://schemas.microsoft.com/office/drawing/2014/main" id="{862A2401-A572-C14E-9225-DEB9CB839756}"/>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346" name="Group 345">
              <a:extLst>
                <a:ext uri="{FF2B5EF4-FFF2-40B4-BE49-F238E27FC236}">
                  <a16:creationId xmlns:a16="http://schemas.microsoft.com/office/drawing/2014/main" id="{2E543D55-F758-9A45-AFFB-9BA08B2D9044}"/>
                </a:ext>
              </a:extLst>
            </p:cNvPr>
            <p:cNvGrpSpPr/>
            <p:nvPr/>
          </p:nvGrpSpPr>
          <p:grpSpPr>
            <a:xfrm rot="2650246">
              <a:off x="7080843" y="1084592"/>
              <a:ext cx="360191" cy="1317914"/>
              <a:chOff x="6541100" y="2144990"/>
              <a:chExt cx="627897" cy="751331"/>
            </a:xfrm>
          </p:grpSpPr>
          <p:sp>
            <p:nvSpPr>
              <p:cNvPr id="373" name="TextBox 372">
                <a:extLst>
                  <a:ext uri="{FF2B5EF4-FFF2-40B4-BE49-F238E27FC236}">
                    <a16:creationId xmlns:a16="http://schemas.microsoft.com/office/drawing/2014/main" id="{11F6CB7D-C190-854E-80A4-52A28B636913}"/>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374" name="TextBox 373">
                <a:extLst>
                  <a:ext uri="{FF2B5EF4-FFF2-40B4-BE49-F238E27FC236}">
                    <a16:creationId xmlns:a16="http://schemas.microsoft.com/office/drawing/2014/main" id="{CBCE6903-9315-B14E-A726-928535AB6638}"/>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375" name="TextBox 374">
                <a:extLst>
                  <a:ext uri="{FF2B5EF4-FFF2-40B4-BE49-F238E27FC236}">
                    <a16:creationId xmlns:a16="http://schemas.microsoft.com/office/drawing/2014/main" id="{0C7A1C80-F9DD-F64F-A5BD-AF77C2DC18A2}"/>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376" name="TextBox 375">
                <a:extLst>
                  <a:ext uri="{FF2B5EF4-FFF2-40B4-BE49-F238E27FC236}">
                    <a16:creationId xmlns:a16="http://schemas.microsoft.com/office/drawing/2014/main" id="{7B8A6107-23EC-AC44-B566-886CF07DFAE5}"/>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377" name="TextBox 376">
                <a:extLst>
                  <a:ext uri="{FF2B5EF4-FFF2-40B4-BE49-F238E27FC236}">
                    <a16:creationId xmlns:a16="http://schemas.microsoft.com/office/drawing/2014/main" id="{D12E9FF0-1C44-C14B-B6F6-9AC8204295CD}"/>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378" name="TextBox 377">
                <a:extLst>
                  <a:ext uri="{FF2B5EF4-FFF2-40B4-BE49-F238E27FC236}">
                    <a16:creationId xmlns:a16="http://schemas.microsoft.com/office/drawing/2014/main" id="{F756F398-0C64-684A-9CDD-F057C76431F9}"/>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379" name="TextBox 378">
                <a:extLst>
                  <a:ext uri="{FF2B5EF4-FFF2-40B4-BE49-F238E27FC236}">
                    <a16:creationId xmlns:a16="http://schemas.microsoft.com/office/drawing/2014/main" id="{0E0E8424-6FF4-D948-8962-252AC2E4F393}"/>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380" name="TextBox 379">
                <a:extLst>
                  <a:ext uri="{FF2B5EF4-FFF2-40B4-BE49-F238E27FC236}">
                    <a16:creationId xmlns:a16="http://schemas.microsoft.com/office/drawing/2014/main" id="{F71344E4-78BC-C74B-894B-E47B12EBB44C}"/>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381" name="TextBox 380">
                <a:extLst>
                  <a:ext uri="{FF2B5EF4-FFF2-40B4-BE49-F238E27FC236}">
                    <a16:creationId xmlns:a16="http://schemas.microsoft.com/office/drawing/2014/main" id="{D97E6B71-179D-5A48-BA7A-02A06EE3F6D3}"/>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382" name="TextBox 381">
                <a:extLst>
                  <a:ext uri="{FF2B5EF4-FFF2-40B4-BE49-F238E27FC236}">
                    <a16:creationId xmlns:a16="http://schemas.microsoft.com/office/drawing/2014/main" id="{241E932C-0304-A546-89AD-AB2F19432821}"/>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383" name="TextBox 382">
                <a:extLst>
                  <a:ext uri="{FF2B5EF4-FFF2-40B4-BE49-F238E27FC236}">
                    <a16:creationId xmlns:a16="http://schemas.microsoft.com/office/drawing/2014/main" id="{6F1C24BE-C342-084B-9390-B7D53A69AA9A}"/>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384" name="TextBox 383">
                <a:extLst>
                  <a:ext uri="{FF2B5EF4-FFF2-40B4-BE49-F238E27FC236}">
                    <a16:creationId xmlns:a16="http://schemas.microsoft.com/office/drawing/2014/main" id="{634C26B7-24C9-8E42-87FC-74307B93CDB6}"/>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385" name="TextBox 384">
                <a:extLst>
                  <a:ext uri="{FF2B5EF4-FFF2-40B4-BE49-F238E27FC236}">
                    <a16:creationId xmlns:a16="http://schemas.microsoft.com/office/drawing/2014/main" id="{9D8EC8F9-4BE4-B947-B52A-E2570EF237DA}"/>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386" name="TextBox 385">
                <a:extLst>
                  <a:ext uri="{FF2B5EF4-FFF2-40B4-BE49-F238E27FC236}">
                    <a16:creationId xmlns:a16="http://schemas.microsoft.com/office/drawing/2014/main" id="{BA0CCA17-479B-D444-BB26-8A3FEE64C620}"/>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387" name="TextBox 386">
                <a:extLst>
                  <a:ext uri="{FF2B5EF4-FFF2-40B4-BE49-F238E27FC236}">
                    <a16:creationId xmlns:a16="http://schemas.microsoft.com/office/drawing/2014/main" id="{292F36ED-5A18-444A-BDA0-C1C58ECCF5D7}"/>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388" name="TextBox 387">
                <a:extLst>
                  <a:ext uri="{FF2B5EF4-FFF2-40B4-BE49-F238E27FC236}">
                    <a16:creationId xmlns:a16="http://schemas.microsoft.com/office/drawing/2014/main" id="{2502B066-0B8B-CC41-BC6D-3E8DFEE628BE}"/>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389" name="TextBox 388">
                <a:extLst>
                  <a:ext uri="{FF2B5EF4-FFF2-40B4-BE49-F238E27FC236}">
                    <a16:creationId xmlns:a16="http://schemas.microsoft.com/office/drawing/2014/main" id="{827AD2E3-8AA0-E645-8685-7A5A9DDDF550}"/>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390" name="TextBox 389">
                <a:extLst>
                  <a:ext uri="{FF2B5EF4-FFF2-40B4-BE49-F238E27FC236}">
                    <a16:creationId xmlns:a16="http://schemas.microsoft.com/office/drawing/2014/main" id="{BB944275-3110-E545-A084-9F51C00F55BC}"/>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391" name="TextBox 390">
                <a:extLst>
                  <a:ext uri="{FF2B5EF4-FFF2-40B4-BE49-F238E27FC236}">
                    <a16:creationId xmlns:a16="http://schemas.microsoft.com/office/drawing/2014/main" id="{9D23DF6F-7793-5646-8FCA-94FF8FD9C441}"/>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392" name="TextBox 391">
                <a:extLst>
                  <a:ext uri="{FF2B5EF4-FFF2-40B4-BE49-F238E27FC236}">
                    <a16:creationId xmlns:a16="http://schemas.microsoft.com/office/drawing/2014/main" id="{8500DB61-95B8-7A43-869D-16E0B480CBA9}"/>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393" name="TextBox 392">
                <a:extLst>
                  <a:ext uri="{FF2B5EF4-FFF2-40B4-BE49-F238E27FC236}">
                    <a16:creationId xmlns:a16="http://schemas.microsoft.com/office/drawing/2014/main" id="{B68C0C99-29C7-1E41-8E20-4112916EE757}"/>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394" name="TextBox 393">
                <a:extLst>
                  <a:ext uri="{FF2B5EF4-FFF2-40B4-BE49-F238E27FC236}">
                    <a16:creationId xmlns:a16="http://schemas.microsoft.com/office/drawing/2014/main" id="{2C95B44F-8FC0-834B-83B6-8E6DF4647537}"/>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395" name="TextBox 394">
                <a:extLst>
                  <a:ext uri="{FF2B5EF4-FFF2-40B4-BE49-F238E27FC236}">
                    <a16:creationId xmlns:a16="http://schemas.microsoft.com/office/drawing/2014/main" id="{3A765912-4B1C-0D4F-A66E-F53334922C5F}"/>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396" name="TextBox 395">
                <a:extLst>
                  <a:ext uri="{FF2B5EF4-FFF2-40B4-BE49-F238E27FC236}">
                    <a16:creationId xmlns:a16="http://schemas.microsoft.com/office/drawing/2014/main" id="{E06C6433-AA38-D344-8381-0FE52832AA90}"/>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347" name="Group 346">
              <a:extLst>
                <a:ext uri="{FF2B5EF4-FFF2-40B4-BE49-F238E27FC236}">
                  <a16:creationId xmlns:a16="http://schemas.microsoft.com/office/drawing/2014/main" id="{7D369C2A-94A1-6E44-8D3A-E527A91FCA67}"/>
                </a:ext>
              </a:extLst>
            </p:cNvPr>
            <p:cNvGrpSpPr/>
            <p:nvPr/>
          </p:nvGrpSpPr>
          <p:grpSpPr>
            <a:xfrm rot="2106101">
              <a:off x="7431128" y="1415654"/>
              <a:ext cx="360191" cy="386625"/>
              <a:chOff x="6541100" y="2144990"/>
              <a:chExt cx="627897" cy="751331"/>
            </a:xfrm>
          </p:grpSpPr>
          <p:sp>
            <p:nvSpPr>
              <p:cNvPr id="348" name="TextBox 347">
                <a:extLst>
                  <a:ext uri="{FF2B5EF4-FFF2-40B4-BE49-F238E27FC236}">
                    <a16:creationId xmlns:a16="http://schemas.microsoft.com/office/drawing/2014/main" id="{E55A0334-BBC5-7849-952B-A170448A141B}"/>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349" name="TextBox 348">
                <a:extLst>
                  <a:ext uri="{FF2B5EF4-FFF2-40B4-BE49-F238E27FC236}">
                    <a16:creationId xmlns:a16="http://schemas.microsoft.com/office/drawing/2014/main" id="{929F7CF1-57F5-2C45-964B-B1C0F32AEDD0}"/>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350" name="TextBox 349">
                <a:extLst>
                  <a:ext uri="{FF2B5EF4-FFF2-40B4-BE49-F238E27FC236}">
                    <a16:creationId xmlns:a16="http://schemas.microsoft.com/office/drawing/2014/main" id="{2830768E-B8F3-4C45-AEF0-40F0A35BF1F6}"/>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351" name="TextBox 350">
                <a:extLst>
                  <a:ext uri="{FF2B5EF4-FFF2-40B4-BE49-F238E27FC236}">
                    <a16:creationId xmlns:a16="http://schemas.microsoft.com/office/drawing/2014/main" id="{E4BAD02A-4136-E943-982F-8B50591B14DF}"/>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352" name="TextBox 351">
                <a:extLst>
                  <a:ext uri="{FF2B5EF4-FFF2-40B4-BE49-F238E27FC236}">
                    <a16:creationId xmlns:a16="http://schemas.microsoft.com/office/drawing/2014/main" id="{06E9E17D-187F-554A-87B0-89287C778D99}"/>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353" name="TextBox 352">
                <a:extLst>
                  <a:ext uri="{FF2B5EF4-FFF2-40B4-BE49-F238E27FC236}">
                    <a16:creationId xmlns:a16="http://schemas.microsoft.com/office/drawing/2014/main" id="{6D2F04BE-00AA-C346-8ECF-2DB4BE773908}"/>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354" name="TextBox 353">
                <a:extLst>
                  <a:ext uri="{FF2B5EF4-FFF2-40B4-BE49-F238E27FC236}">
                    <a16:creationId xmlns:a16="http://schemas.microsoft.com/office/drawing/2014/main" id="{59C07E00-6202-404E-92CA-196C11998EEF}"/>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355" name="TextBox 354">
                <a:extLst>
                  <a:ext uri="{FF2B5EF4-FFF2-40B4-BE49-F238E27FC236}">
                    <a16:creationId xmlns:a16="http://schemas.microsoft.com/office/drawing/2014/main" id="{6DC04D18-58E9-5342-92E3-0BCF70D5AC2A}"/>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356" name="TextBox 355">
                <a:extLst>
                  <a:ext uri="{FF2B5EF4-FFF2-40B4-BE49-F238E27FC236}">
                    <a16:creationId xmlns:a16="http://schemas.microsoft.com/office/drawing/2014/main" id="{75811863-183B-2645-8F82-0C0F96195380}"/>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357" name="TextBox 356">
                <a:extLst>
                  <a:ext uri="{FF2B5EF4-FFF2-40B4-BE49-F238E27FC236}">
                    <a16:creationId xmlns:a16="http://schemas.microsoft.com/office/drawing/2014/main" id="{1D7AE095-A08B-364F-9139-6F2EAF289BCE}"/>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358" name="TextBox 357">
                <a:extLst>
                  <a:ext uri="{FF2B5EF4-FFF2-40B4-BE49-F238E27FC236}">
                    <a16:creationId xmlns:a16="http://schemas.microsoft.com/office/drawing/2014/main" id="{CA2B874B-25E1-6D4B-AEF2-0469CC6A3DEF}"/>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359" name="TextBox 358">
                <a:extLst>
                  <a:ext uri="{FF2B5EF4-FFF2-40B4-BE49-F238E27FC236}">
                    <a16:creationId xmlns:a16="http://schemas.microsoft.com/office/drawing/2014/main" id="{91394B45-BC72-0943-8D54-AC1152C6D140}"/>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361" name="TextBox 360">
                <a:extLst>
                  <a:ext uri="{FF2B5EF4-FFF2-40B4-BE49-F238E27FC236}">
                    <a16:creationId xmlns:a16="http://schemas.microsoft.com/office/drawing/2014/main" id="{71955C0C-9BAF-6C49-A5BB-2EEB6AD78E36}"/>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362" name="TextBox 361">
                <a:extLst>
                  <a:ext uri="{FF2B5EF4-FFF2-40B4-BE49-F238E27FC236}">
                    <a16:creationId xmlns:a16="http://schemas.microsoft.com/office/drawing/2014/main" id="{6BAD8971-C60A-C749-A389-2FCDCAED66B8}"/>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363" name="TextBox 362">
                <a:extLst>
                  <a:ext uri="{FF2B5EF4-FFF2-40B4-BE49-F238E27FC236}">
                    <a16:creationId xmlns:a16="http://schemas.microsoft.com/office/drawing/2014/main" id="{F894E680-1563-A74E-86D5-1C42496F72B1}"/>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364" name="TextBox 363">
                <a:extLst>
                  <a:ext uri="{FF2B5EF4-FFF2-40B4-BE49-F238E27FC236}">
                    <a16:creationId xmlns:a16="http://schemas.microsoft.com/office/drawing/2014/main" id="{B3847577-30CB-E24D-9C58-6F9C79DC15B0}"/>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365" name="TextBox 364">
                <a:extLst>
                  <a:ext uri="{FF2B5EF4-FFF2-40B4-BE49-F238E27FC236}">
                    <a16:creationId xmlns:a16="http://schemas.microsoft.com/office/drawing/2014/main" id="{10C51544-7B6A-7D46-8DCB-F000731A0075}"/>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366" name="TextBox 365">
                <a:extLst>
                  <a:ext uri="{FF2B5EF4-FFF2-40B4-BE49-F238E27FC236}">
                    <a16:creationId xmlns:a16="http://schemas.microsoft.com/office/drawing/2014/main" id="{8381AB71-ACAA-7E4C-9F84-0F05CEE96036}"/>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367" name="TextBox 366">
                <a:extLst>
                  <a:ext uri="{FF2B5EF4-FFF2-40B4-BE49-F238E27FC236}">
                    <a16:creationId xmlns:a16="http://schemas.microsoft.com/office/drawing/2014/main" id="{95EB473C-2200-DF47-9FEB-A325577061C5}"/>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368" name="TextBox 367">
                <a:extLst>
                  <a:ext uri="{FF2B5EF4-FFF2-40B4-BE49-F238E27FC236}">
                    <a16:creationId xmlns:a16="http://schemas.microsoft.com/office/drawing/2014/main" id="{E4E10E27-08F9-4744-9653-5C2B81BDBC93}"/>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369" name="TextBox 368">
                <a:extLst>
                  <a:ext uri="{FF2B5EF4-FFF2-40B4-BE49-F238E27FC236}">
                    <a16:creationId xmlns:a16="http://schemas.microsoft.com/office/drawing/2014/main" id="{C3B6D884-6A32-F44F-A2A4-2C5B1DB2BA77}"/>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370" name="TextBox 369">
                <a:extLst>
                  <a:ext uri="{FF2B5EF4-FFF2-40B4-BE49-F238E27FC236}">
                    <a16:creationId xmlns:a16="http://schemas.microsoft.com/office/drawing/2014/main" id="{E81AE880-3F7B-C843-A7F1-709762DE7220}"/>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371" name="TextBox 370">
                <a:extLst>
                  <a:ext uri="{FF2B5EF4-FFF2-40B4-BE49-F238E27FC236}">
                    <a16:creationId xmlns:a16="http://schemas.microsoft.com/office/drawing/2014/main" id="{8C996D13-2991-B24D-8D3F-DE0F2CF6C285}"/>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372" name="TextBox 371">
                <a:extLst>
                  <a:ext uri="{FF2B5EF4-FFF2-40B4-BE49-F238E27FC236}">
                    <a16:creationId xmlns:a16="http://schemas.microsoft.com/office/drawing/2014/main" id="{7D278D2D-8DB3-D746-8750-046305EC05DC}"/>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grpSp>
        <p:nvGrpSpPr>
          <p:cNvPr id="581" name="Group 580">
            <a:extLst>
              <a:ext uri="{FF2B5EF4-FFF2-40B4-BE49-F238E27FC236}">
                <a16:creationId xmlns:a16="http://schemas.microsoft.com/office/drawing/2014/main" id="{AB981F59-A24E-0A41-9218-523EBB623329}"/>
              </a:ext>
            </a:extLst>
          </p:cNvPr>
          <p:cNvGrpSpPr/>
          <p:nvPr/>
        </p:nvGrpSpPr>
        <p:grpSpPr>
          <a:xfrm>
            <a:off x="4644964" y="1726223"/>
            <a:ext cx="1520702" cy="1344434"/>
            <a:chOff x="4389431" y="1288936"/>
            <a:chExt cx="1520702" cy="1344434"/>
          </a:xfrm>
        </p:grpSpPr>
        <p:grpSp>
          <p:nvGrpSpPr>
            <p:cNvPr id="582" name="Group 581">
              <a:extLst>
                <a:ext uri="{FF2B5EF4-FFF2-40B4-BE49-F238E27FC236}">
                  <a16:creationId xmlns:a16="http://schemas.microsoft.com/office/drawing/2014/main" id="{44B02B77-C241-F24B-B521-3147279ED660}"/>
                </a:ext>
              </a:extLst>
            </p:cNvPr>
            <p:cNvGrpSpPr>
              <a:grpSpLocks noChangeAspect="1"/>
            </p:cNvGrpSpPr>
            <p:nvPr/>
          </p:nvGrpSpPr>
          <p:grpSpPr>
            <a:xfrm>
              <a:off x="4674438" y="1393783"/>
              <a:ext cx="1235695" cy="920718"/>
              <a:chOff x="2806700" y="228600"/>
              <a:chExt cx="6578600" cy="6400800"/>
            </a:xfrm>
          </p:grpSpPr>
          <p:pic>
            <p:nvPicPr>
              <p:cNvPr id="834" name="Picture 833" descr="A picture containing text, map&#10;&#10;Description automatically generated">
                <a:extLst>
                  <a:ext uri="{FF2B5EF4-FFF2-40B4-BE49-F238E27FC236}">
                    <a16:creationId xmlns:a16="http://schemas.microsoft.com/office/drawing/2014/main" id="{FE42008F-512D-4945-A6DB-57E87D92C484}"/>
                  </a:ext>
                </a:extLst>
              </p:cNvPr>
              <p:cNvPicPr>
                <a:picLocks noChangeAspect="1"/>
              </p:cNvPicPr>
              <p:nvPr/>
            </p:nvPicPr>
            <p:blipFill>
              <a:blip r:embed="rId2"/>
              <a:stretch>
                <a:fillRect/>
              </a:stretch>
            </p:blipFill>
            <p:spPr>
              <a:xfrm>
                <a:off x="2806700" y="228600"/>
                <a:ext cx="6578600" cy="6400800"/>
              </a:xfrm>
              <a:prstGeom prst="rect">
                <a:avLst/>
              </a:prstGeom>
            </p:spPr>
          </p:pic>
          <p:sp>
            <p:nvSpPr>
              <p:cNvPr id="835" name="Freeform 834">
                <a:extLst>
                  <a:ext uri="{FF2B5EF4-FFF2-40B4-BE49-F238E27FC236}">
                    <a16:creationId xmlns:a16="http://schemas.microsoft.com/office/drawing/2014/main" id="{7153F51D-0F1C-AF42-BC52-7D4FFFF62856}"/>
                  </a:ext>
                </a:extLst>
              </p:cNvPr>
              <p:cNvSpPr/>
              <p:nvPr/>
            </p:nvSpPr>
            <p:spPr>
              <a:xfrm>
                <a:off x="2881745" y="249382"/>
                <a:ext cx="6442363" cy="6345384"/>
              </a:xfrm>
              <a:custGeom>
                <a:avLst/>
                <a:gdLst>
                  <a:gd name="connsiteX0" fmla="*/ 2507673 w 6442364"/>
                  <a:gd name="connsiteY0" fmla="*/ 124691 h 6345382"/>
                  <a:gd name="connsiteX1" fmla="*/ 2757055 w 6442364"/>
                  <a:gd name="connsiteY1" fmla="*/ 235527 h 6345382"/>
                  <a:gd name="connsiteX2" fmla="*/ 2923310 w 6442364"/>
                  <a:gd name="connsiteY2" fmla="*/ 318654 h 6345382"/>
                  <a:gd name="connsiteX3" fmla="*/ 3075710 w 6442364"/>
                  <a:gd name="connsiteY3" fmla="*/ 401782 h 6345382"/>
                  <a:gd name="connsiteX4" fmla="*/ 3297382 w 6442364"/>
                  <a:gd name="connsiteY4" fmla="*/ 429491 h 6345382"/>
                  <a:gd name="connsiteX5" fmla="*/ 3560619 w 6442364"/>
                  <a:gd name="connsiteY5" fmla="*/ 346363 h 6345382"/>
                  <a:gd name="connsiteX6" fmla="*/ 3976255 w 6442364"/>
                  <a:gd name="connsiteY6" fmla="*/ 277091 h 6345382"/>
                  <a:gd name="connsiteX7" fmla="*/ 4045528 w 6442364"/>
                  <a:gd name="connsiteY7" fmla="*/ 318654 h 6345382"/>
                  <a:gd name="connsiteX8" fmla="*/ 4045528 w 6442364"/>
                  <a:gd name="connsiteY8" fmla="*/ 318654 h 6345382"/>
                  <a:gd name="connsiteX9" fmla="*/ 4281055 w 6442364"/>
                  <a:gd name="connsiteY9" fmla="*/ 263236 h 6345382"/>
                  <a:gd name="connsiteX10" fmla="*/ 4502728 w 6442364"/>
                  <a:gd name="connsiteY10" fmla="*/ 180109 h 6345382"/>
                  <a:gd name="connsiteX11" fmla="*/ 4655128 w 6442364"/>
                  <a:gd name="connsiteY11" fmla="*/ 96982 h 6345382"/>
                  <a:gd name="connsiteX12" fmla="*/ 5001491 w 6442364"/>
                  <a:gd name="connsiteY12" fmla="*/ 124691 h 6345382"/>
                  <a:gd name="connsiteX13" fmla="*/ 5320146 w 6442364"/>
                  <a:gd name="connsiteY13" fmla="*/ 0 h 6345382"/>
                  <a:gd name="connsiteX14" fmla="*/ 5638800 w 6442364"/>
                  <a:gd name="connsiteY14" fmla="*/ 13854 h 6345382"/>
                  <a:gd name="connsiteX15" fmla="*/ 5874328 w 6442364"/>
                  <a:gd name="connsiteY15" fmla="*/ 207818 h 6345382"/>
                  <a:gd name="connsiteX16" fmla="*/ 5846619 w 6442364"/>
                  <a:gd name="connsiteY16" fmla="*/ 401782 h 6345382"/>
                  <a:gd name="connsiteX17" fmla="*/ 5805055 w 6442364"/>
                  <a:gd name="connsiteY17" fmla="*/ 595745 h 6345382"/>
                  <a:gd name="connsiteX18" fmla="*/ 5846619 w 6442364"/>
                  <a:gd name="connsiteY18" fmla="*/ 1039091 h 6345382"/>
                  <a:gd name="connsiteX19" fmla="*/ 6386946 w 6442364"/>
                  <a:gd name="connsiteY19" fmla="*/ 1801091 h 6345382"/>
                  <a:gd name="connsiteX20" fmla="*/ 6442364 w 6442364"/>
                  <a:gd name="connsiteY20" fmla="*/ 2008909 h 6345382"/>
                  <a:gd name="connsiteX21" fmla="*/ 3796146 w 6442364"/>
                  <a:gd name="connsiteY21" fmla="*/ 4959927 h 6345382"/>
                  <a:gd name="connsiteX22" fmla="*/ 3796146 w 6442364"/>
                  <a:gd name="connsiteY22" fmla="*/ 4959927 h 6345382"/>
                  <a:gd name="connsiteX23" fmla="*/ 3671455 w 6442364"/>
                  <a:gd name="connsiteY23" fmla="*/ 4932218 h 6345382"/>
                  <a:gd name="connsiteX24" fmla="*/ 3629891 w 6442364"/>
                  <a:gd name="connsiteY24" fmla="*/ 4738254 h 6345382"/>
                  <a:gd name="connsiteX25" fmla="*/ 3629891 w 6442364"/>
                  <a:gd name="connsiteY25" fmla="*/ 4738254 h 6345382"/>
                  <a:gd name="connsiteX26" fmla="*/ 3629891 w 6442364"/>
                  <a:gd name="connsiteY26" fmla="*/ 4738254 h 6345382"/>
                  <a:gd name="connsiteX27" fmla="*/ 3629891 w 6442364"/>
                  <a:gd name="connsiteY27" fmla="*/ 4738254 h 6345382"/>
                  <a:gd name="connsiteX28" fmla="*/ 3629891 w 6442364"/>
                  <a:gd name="connsiteY28" fmla="*/ 4738254 h 6345382"/>
                  <a:gd name="connsiteX29" fmla="*/ 3629891 w 6442364"/>
                  <a:gd name="connsiteY29" fmla="*/ 4738254 h 6345382"/>
                  <a:gd name="connsiteX30" fmla="*/ 3629891 w 6442364"/>
                  <a:gd name="connsiteY30" fmla="*/ 4738254 h 6345382"/>
                  <a:gd name="connsiteX31" fmla="*/ 3629891 w 6442364"/>
                  <a:gd name="connsiteY31" fmla="*/ 4738254 h 6345382"/>
                  <a:gd name="connsiteX32" fmla="*/ 3629891 w 6442364"/>
                  <a:gd name="connsiteY32" fmla="*/ 4738254 h 6345382"/>
                  <a:gd name="connsiteX33" fmla="*/ 3671455 w 6442364"/>
                  <a:gd name="connsiteY33" fmla="*/ 4627418 h 6345382"/>
                  <a:gd name="connsiteX34" fmla="*/ 3823855 w 6442364"/>
                  <a:gd name="connsiteY34" fmla="*/ 4668982 h 6345382"/>
                  <a:gd name="connsiteX35" fmla="*/ 4031673 w 6442364"/>
                  <a:gd name="connsiteY35" fmla="*/ 4447309 h 6345382"/>
                  <a:gd name="connsiteX36" fmla="*/ 4017819 w 6442364"/>
                  <a:gd name="connsiteY36" fmla="*/ 4322618 h 6345382"/>
                  <a:gd name="connsiteX37" fmla="*/ 3893128 w 6442364"/>
                  <a:gd name="connsiteY37" fmla="*/ 4267200 h 6345382"/>
                  <a:gd name="connsiteX38" fmla="*/ 3768437 w 6442364"/>
                  <a:gd name="connsiteY38" fmla="*/ 4308763 h 6345382"/>
                  <a:gd name="connsiteX39" fmla="*/ 3629891 w 6442364"/>
                  <a:gd name="connsiteY39" fmla="*/ 4433454 h 6345382"/>
                  <a:gd name="connsiteX40" fmla="*/ 3616037 w 6442364"/>
                  <a:gd name="connsiteY40" fmla="*/ 4641273 h 6345382"/>
                  <a:gd name="connsiteX41" fmla="*/ 3491346 w 6442364"/>
                  <a:gd name="connsiteY41" fmla="*/ 4682836 h 6345382"/>
                  <a:gd name="connsiteX42" fmla="*/ 2438400 w 6442364"/>
                  <a:gd name="connsiteY42" fmla="*/ 5417127 h 6345382"/>
                  <a:gd name="connsiteX43" fmla="*/ 2355273 w 6442364"/>
                  <a:gd name="connsiteY43" fmla="*/ 5361709 h 6345382"/>
                  <a:gd name="connsiteX44" fmla="*/ 1939637 w 6442364"/>
                  <a:gd name="connsiteY44" fmla="*/ 5805054 h 6345382"/>
                  <a:gd name="connsiteX45" fmla="*/ 1759528 w 6442364"/>
                  <a:gd name="connsiteY45" fmla="*/ 5666509 h 6345382"/>
                  <a:gd name="connsiteX46" fmla="*/ 1593273 w 6442364"/>
                  <a:gd name="connsiteY46" fmla="*/ 5694218 h 6345382"/>
                  <a:gd name="connsiteX47" fmla="*/ 1233055 w 6442364"/>
                  <a:gd name="connsiteY47" fmla="*/ 6068291 h 6345382"/>
                  <a:gd name="connsiteX48" fmla="*/ 1011382 w 6442364"/>
                  <a:gd name="connsiteY48" fmla="*/ 6137563 h 6345382"/>
                  <a:gd name="connsiteX49" fmla="*/ 886691 w 6442364"/>
                  <a:gd name="connsiteY49" fmla="*/ 6109854 h 6345382"/>
                  <a:gd name="connsiteX50" fmla="*/ 678873 w 6442364"/>
                  <a:gd name="connsiteY50" fmla="*/ 6151418 h 6345382"/>
                  <a:gd name="connsiteX51" fmla="*/ 568037 w 6442364"/>
                  <a:gd name="connsiteY51" fmla="*/ 6248400 h 6345382"/>
                  <a:gd name="connsiteX52" fmla="*/ 443346 w 6442364"/>
                  <a:gd name="connsiteY52" fmla="*/ 6303818 h 6345382"/>
                  <a:gd name="connsiteX53" fmla="*/ 332510 w 6442364"/>
                  <a:gd name="connsiteY53" fmla="*/ 6345382 h 6345382"/>
                  <a:gd name="connsiteX54" fmla="*/ 180110 w 6442364"/>
                  <a:gd name="connsiteY54" fmla="*/ 6331527 h 6345382"/>
                  <a:gd name="connsiteX55" fmla="*/ 0 w 6442364"/>
                  <a:gd name="connsiteY55" fmla="*/ 5999018 h 6345382"/>
                  <a:gd name="connsiteX56" fmla="*/ 41564 w 6442364"/>
                  <a:gd name="connsiteY56" fmla="*/ 5791200 h 6345382"/>
                  <a:gd name="connsiteX57" fmla="*/ 83128 w 6442364"/>
                  <a:gd name="connsiteY57" fmla="*/ 5666509 h 6345382"/>
                  <a:gd name="connsiteX58" fmla="*/ 346364 w 6442364"/>
                  <a:gd name="connsiteY58" fmla="*/ 5375563 h 6345382"/>
                  <a:gd name="connsiteX59" fmla="*/ 443346 w 6442364"/>
                  <a:gd name="connsiteY59" fmla="*/ 5334000 h 6345382"/>
                  <a:gd name="connsiteX60" fmla="*/ 443346 w 6442364"/>
                  <a:gd name="connsiteY60" fmla="*/ 4862945 h 6345382"/>
                  <a:gd name="connsiteX61" fmla="*/ 249382 w 6442364"/>
                  <a:gd name="connsiteY61" fmla="*/ 4308763 h 6345382"/>
                  <a:gd name="connsiteX62" fmla="*/ 969819 w 6442364"/>
                  <a:gd name="connsiteY62" fmla="*/ 3768436 h 6345382"/>
                  <a:gd name="connsiteX63" fmla="*/ 1205346 w 6442364"/>
                  <a:gd name="connsiteY63" fmla="*/ 3865418 h 6345382"/>
                  <a:gd name="connsiteX64" fmla="*/ 1371600 w 6442364"/>
                  <a:gd name="connsiteY64" fmla="*/ 3768436 h 6345382"/>
                  <a:gd name="connsiteX65" fmla="*/ 1856510 w 6442364"/>
                  <a:gd name="connsiteY65" fmla="*/ 1524000 h 6345382"/>
                  <a:gd name="connsiteX66" fmla="*/ 1717964 w 6442364"/>
                  <a:gd name="connsiteY66" fmla="*/ 1205345 h 6345382"/>
                  <a:gd name="connsiteX67" fmla="*/ 1717964 w 6442364"/>
                  <a:gd name="connsiteY67" fmla="*/ 775854 h 6345382"/>
                  <a:gd name="connsiteX68" fmla="*/ 2092037 w 6442364"/>
                  <a:gd name="connsiteY68" fmla="*/ 290945 h 6345382"/>
                  <a:gd name="connsiteX69" fmla="*/ 2507673 w 6442364"/>
                  <a:gd name="connsiteY69" fmla="*/ 124691 h 63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442364" h="6345382">
                    <a:moveTo>
                      <a:pt x="2507673" y="124691"/>
                    </a:moveTo>
                    <a:lnTo>
                      <a:pt x="2757055" y="235527"/>
                    </a:lnTo>
                    <a:lnTo>
                      <a:pt x="2923310" y="318654"/>
                    </a:lnTo>
                    <a:lnTo>
                      <a:pt x="3075710" y="401782"/>
                    </a:lnTo>
                    <a:lnTo>
                      <a:pt x="3297382" y="429491"/>
                    </a:lnTo>
                    <a:lnTo>
                      <a:pt x="3560619" y="346363"/>
                    </a:lnTo>
                    <a:lnTo>
                      <a:pt x="3976255" y="277091"/>
                    </a:lnTo>
                    <a:lnTo>
                      <a:pt x="4045528" y="318654"/>
                    </a:lnTo>
                    <a:lnTo>
                      <a:pt x="4045528" y="318654"/>
                    </a:lnTo>
                    <a:lnTo>
                      <a:pt x="4281055" y="263236"/>
                    </a:lnTo>
                    <a:lnTo>
                      <a:pt x="4502728" y="180109"/>
                    </a:lnTo>
                    <a:lnTo>
                      <a:pt x="4655128" y="96982"/>
                    </a:lnTo>
                    <a:lnTo>
                      <a:pt x="5001491" y="124691"/>
                    </a:lnTo>
                    <a:lnTo>
                      <a:pt x="5320146" y="0"/>
                    </a:lnTo>
                    <a:lnTo>
                      <a:pt x="5638800" y="13854"/>
                    </a:lnTo>
                    <a:lnTo>
                      <a:pt x="5874328" y="207818"/>
                    </a:lnTo>
                    <a:lnTo>
                      <a:pt x="5846619" y="401782"/>
                    </a:lnTo>
                    <a:lnTo>
                      <a:pt x="5805055" y="595745"/>
                    </a:lnTo>
                    <a:lnTo>
                      <a:pt x="5846619" y="1039091"/>
                    </a:lnTo>
                    <a:lnTo>
                      <a:pt x="6386946" y="1801091"/>
                    </a:lnTo>
                    <a:lnTo>
                      <a:pt x="6442364" y="2008909"/>
                    </a:lnTo>
                    <a:lnTo>
                      <a:pt x="3796146" y="4959927"/>
                    </a:lnTo>
                    <a:lnTo>
                      <a:pt x="3796146" y="4959927"/>
                    </a:lnTo>
                    <a:lnTo>
                      <a:pt x="3671455" y="4932218"/>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29891" y="4738254"/>
                    </a:lnTo>
                    <a:lnTo>
                      <a:pt x="3671455" y="4627418"/>
                    </a:lnTo>
                    <a:lnTo>
                      <a:pt x="3823855" y="4668982"/>
                    </a:lnTo>
                    <a:lnTo>
                      <a:pt x="4031673" y="4447309"/>
                    </a:lnTo>
                    <a:lnTo>
                      <a:pt x="4017819" y="4322618"/>
                    </a:lnTo>
                    <a:lnTo>
                      <a:pt x="3893128" y="4267200"/>
                    </a:lnTo>
                    <a:lnTo>
                      <a:pt x="3768437" y="4308763"/>
                    </a:lnTo>
                    <a:lnTo>
                      <a:pt x="3629891" y="4433454"/>
                    </a:lnTo>
                    <a:lnTo>
                      <a:pt x="3616037" y="4641273"/>
                    </a:lnTo>
                    <a:lnTo>
                      <a:pt x="3491346" y="4682836"/>
                    </a:lnTo>
                    <a:lnTo>
                      <a:pt x="2438400" y="5417127"/>
                    </a:lnTo>
                    <a:lnTo>
                      <a:pt x="2355273" y="5361709"/>
                    </a:lnTo>
                    <a:lnTo>
                      <a:pt x="1939637" y="5805054"/>
                    </a:lnTo>
                    <a:lnTo>
                      <a:pt x="1759528" y="5666509"/>
                    </a:lnTo>
                    <a:lnTo>
                      <a:pt x="1593273" y="5694218"/>
                    </a:lnTo>
                    <a:lnTo>
                      <a:pt x="1233055" y="6068291"/>
                    </a:lnTo>
                    <a:lnTo>
                      <a:pt x="1011382" y="6137563"/>
                    </a:lnTo>
                    <a:lnTo>
                      <a:pt x="886691" y="6109854"/>
                    </a:lnTo>
                    <a:lnTo>
                      <a:pt x="678873" y="6151418"/>
                    </a:lnTo>
                    <a:lnTo>
                      <a:pt x="568037" y="6248400"/>
                    </a:lnTo>
                    <a:lnTo>
                      <a:pt x="443346" y="6303818"/>
                    </a:lnTo>
                    <a:lnTo>
                      <a:pt x="332510" y="6345382"/>
                    </a:lnTo>
                    <a:lnTo>
                      <a:pt x="180110" y="6331527"/>
                    </a:lnTo>
                    <a:lnTo>
                      <a:pt x="0" y="5999018"/>
                    </a:lnTo>
                    <a:lnTo>
                      <a:pt x="41564" y="5791200"/>
                    </a:lnTo>
                    <a:lnTo>
                      <a:pt x="83128" y="5666509"/>
                    </a:lnTo>
                    <a:lnTo>
                      <a:pt x="346364" y="5375563"/>
                    </a:lnTo>
                    <a:lnTo>
                      <a:pt x="443346" y="5334000"/>
                    </a:lnTo>
                    <a:lnTo>
                      <a:pt x="443346" y="4862945"/>
                    </a:lnTo>
                    <a:lnTo>
                      <a:pt x="249382" y="4308763"/>
                    </a:lnTo>
                    <a:lnTo>
                      <a:pt x="969819" y="3768436"/>
                    </a:lnTo>
                    <a:lnTo>
                      <a:pt x="1205346" y="3865418"/>
                    </a:lnTo>
                    <a:lnTo>
                      <a:pt x="1371600" y="3768436"/>
                    </a:lnTo>
                    <a:lnTo>
                      <a:pt x="1856510" y="1524000"/>
                    </a:lnTo>
                    <a:lnTo>
                      <a:pt x="1717964" y="1205345"/>
                    </a:lnTo>
                    <a:lnTo>
                      <a:pt x="1717964" y="775854"/>
                    </a:lnTo>
                    <a:lnTo>
                      <a:pt x="2092037" y="290945"/>
                    </a:lnTo>
                    <a:lnTo>
                      <a:pt x="2507673" y="124691"/>
                    </a:lnTo>
                    <a:close/>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3" name="Group 582">
              <a:extLst>
                <a:ext uri="{FF2B5EF4-FFF2-40B4-BE49-F238E27FC236}">
                  <a16:creationId xmlns:a16="http://schemas.microsoft.com/office/drawing/2014/main" id="{FAAF01DC-E775-EA44-A74B-1BBEB3BFFC95}"/>
                </a:ext>
              </a:extLst>
            </p:cNvPr>
            <p:cNvGrpSpPr/>
            <p:nvPr/>
          </p:nvGrpSpPr>
          <p:grpSpPr>
            <a:xfrm>
              <a:off x="4762511" y="1428977"/>
              <a:ext cx="805613" cy="746748"/>
              <a:chOff x="556571" y="2127858"/>
              <a:chExt cx="908955" cy="975312"/>
            </a:xfrm>
          </p:grpSpPr>
          <p:sp>
            <p:nvSpPr>
              <p:cNvPr id="830" name="TextBox 829">
                <a:extLst>
                  <a:ext uri="{FF2B5EF4-FFF2-40B4-BE49-F238E27FC236}">
                    <a16:creationId xmlns:a16="http://schemas.microsoft.com/office/drawing/2014/main" id="{954658B6-3B98-BC4B-9111-1F87BC969B86}"/>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831" name="TextBox 830">
                <a:extLst>
                  <a:ext uri="{FF2B5EF4-FFF2-40B4-BE49-F238E27FC236}">
                    <a16:creationId xmlns:a16="http://schemas.microsoft.com/office/drawing/2014/main" id="{488D3266-A741-FF46-A4AD-682807816363}"/>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832" name="TextBox 831">
                <a:extLst>
                  <a:ext uri="{FF2B5EF4-FFF2-40B4-BE49-F238E27FC236}">
                    <a16:creationId xmlns:a16="http://schemas.microsoft.com/office/drawing/2014/main" id="{631D3DEA-7E0B-BA48-9536-C3938A791DB4}"/>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833" name="TextBox 832">
                <a:extLst>
                  <a:ext uri="{FF2B5EF4-FFF2-40B4-BE49-F238E27FC236}">
                    <a16:creationId xmlns:a16="http://schemas.microsoft.com/office/drawing/2014/main" id="{2A10960F-4C01-1A49-9ED5-BD6CDF981850}"/>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nvGrpSpPr>
            <p:cNvPr id="584" name="Group 583">
              <a:extLst>
                <a:ext uri="{FF2B5EF4-FFF2-40B4-BE49-F238E27FC236}">
                  <a16:creationId xmlns:a16="http://schemas.microsoft.com/office/drawing/2014/main" id="{ECB1C94C-99D1-2A4B-8253-1C0C528DEBC6}"/>
                </a:ext>
              </a:extLst>
            </p:cNvPr>
            <p:cNvGrpSpPr/>
            <p:nvPr/>
          </p:nvGrpSpPr>
          <p:grpSpPr>
            <a:xfrm>
              <a:off x="4927767" y="1385777"/>
              <a:ext cx="805613" cy="746748"/>
              <a:chOff x="556571" y="2127858"/>
              <a:chExt cx="908955" cy="975312"/>
            </a:xfrm>
          </p:grpSpPr>
          <p:sp>
            <p:nvSpPr>
              <p:cNvPr id="826" name="TextBox 825">
                <a:extLst>
                  <a:ext uri="{FF2B5EF4-FFF2-40B4-BE49-F238E27FC236}">
                    <a16:creationId xmlns:a16="http://schemas.microsoft.com/office/drawing/2014/main" id="{77FEED06-9075-204C-AF46-253FC432C3B9}"/>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827" name="TextBox 826">
                <a:extLst>
                  <a:ext uri="{FF2B5EF4-FFF2-40B4-BE49-F238E27FC236}">
                    <a16:creationId xmlns:a16="http://schemas.microsoft.com/office/drawing/2014/main" id="{CFAE5313-78F3-4A4A-B1B1-27EEB1D7F1F0}"/>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828" name="TextBox 827">
                <a:extLst>
                  <a:ext uri="{FF2B5EF4-FFF2-40B4-BE49-F238E27FC236}">
                    <a16:creationId xmlns:a16="http://schemas.microsoft.com/office/drawing/2014/main" id="{67C2F547-DB1C-4E4C-8B0B-0DFD8F3D407B}"/>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829" name="TextBox 828">
                <a:extLst>
                  <a:ext uri="{FF2B5EF4-FFF2-40B4-BE49-F238E27FC236}">
                    <a16:creationId xmlns:a16="http://schemas.microsoft.com/office/drawing/2014/main" id="{7EE12F84-1CBD-304C-B132-3F4E28DD6EA2}"/>
                  </a:ext>
                </a:extLst>
              </p:cNvPr>
              <p:cNvSpPr txBox="1"/>
              <p:nvPr/>
            </p:nvSpPr>
            <p:spPr>
              <a:xfrm>
                <a:off x="1050524" y="2497190"/>
                <a:ext cx="268022" cy="369332"/>
              </a:xfrm>
              <a:prstGeom prst="rect">
                <a:avLst/>
              </a:prstGeom>
              <a:noFill/>
            </p:spPr>
            <p:txBody>
              <a:bodyPr wrap="none" rtlCol="0">
                <a:spAutoFit/>
              </a:bodyPr>
              <a:lstStyle/>
              <a:p>
                <a:r>
                  <a:rPr lang="en-US" dirty="0">
                    <a:solidFill>
                      <a:srgbClr val="FF0000"/>
                    </a:solidFill>
                  </a:rPr>
                  <a:t>.</a:t>
                </a:r>
              </a:p>
            </p:txBody>
          </p:sp>
        </p:grpSp>
        <p:grpSp>
          <p:nvGrpSpPr>
            <p:cNvPr id="585" name="Group 584">
              <a:extLst>
                <a:ext uri="{FF2B5EF4-FFF2-40B4-BE49-F238E27FC236}">
                  <a16:creationId xmlns:a16="http://schemas.microsoft.com/office/drawing/2014/main" id="{E1866D44-53F0-E84E-A4EC-817E28C009E0}"/>
                </a:ext>
              </a:extLst>
            </p:cNvPr>
            <p:cNvGrpSpPr/>
            <p:nvPr/>
          </p:nvGrpSpPr>
          <p:grpSpPr>
            <a:xfrm>
              <a:off x="5056880" y="1385324"/>
              <a:ext cx="805613" cy="746748"/>
              <a:chOff x="556571" y="2127858"/>
              <a:chExt cx="908955" cy="975312"/>
            </a:xfrm>
          </p:grpSpPr>
          <p:sp>
            <p:nvSpPr>
              <p:cNvPr id="822" name="TextBox 821">
                <a:extLst>
                  <a:ext uri="{FF2B5EF4-FFF2-40B4-BE49-F238E27FC236}">
                    <a16:creationId xmlns:a16="http://schemas.microsoft.com/office/drawing/2014/main" id="{1056BC86-67C9-E242-8466-626559E6A94A}"/>
                  </a:ext>
                </a:extLst>
              </p:cNvPr>
              <p:cNvSpPr txBox="1"/>
              <p:nvPr/>
            </p:nvSpPr>
            <p:spPr>
              <a:xfrm>
                <a:off x="824593" y="2312524"/>
                <a:ext cx="268022" cy="369332"/>
              </a:xfrm>
              <a:prstGeom prst="rect">
                <a:avLst/>
              </a:prstGeom>
              <a:noFill/>
            </p:spPr>
            <p:txBody>
              <a:bodyPr wrap="none" rtlCol="0">
                <a:spAutoFit/>
              </a:bodyPr>
              <a:lstStyle/>
              <a:p>
                <a:r>
                  <a:rPr lang="en-US" dirty="0">
                    <a:solidFill>
                      <a:srgbClr val="FF0000"/>
                    </a:solidFill>
                  </a:rPr>
                  <a:t>.</a:t>
                </a:r>
              </a:p>
            </p:txBody>
          </p:sp>
          <p:sp>
            <p:nvSpPr>
              <p:cNvPr id="823" name="TextBox 822">
                <a:extLst>
                  <a:ext uri="{FF2B5EF4-FFF2-40B4-BE49-F238E27FC236}">
                    <a16:creationId xmlns:a16="http://schemas.microsoft.com/office/drawing/2014/main" id="{D434F1A8-82F7-6A46-B68D-BED7E344BA63}"/>
                  </a:ext>
                </a:extLst>
              </p:cNvPr>
              <p:cNvSpPr txBox="1"/>
              <p:nvPr/>
            </p:nvSpPr>
            <p:spPr>
              <a:xfrm>
                <a:off x="1197504" y="2127858"/>
                <a:ext cx="268022" cy="369332"/>
              </a:xfrm>
              <a:prstGeom prst="rect">
                <a:avLst/>
              </a:prstGeom>
              <a:noFill/>
            </p:spPr>
            <p:txBody>
              <a:bodyPr wrap="none" rtlCol="0">
                <a:spAutoFit/>
              </a:bodyPr>
              <a:lstStyle/>
              <a:p>
                <a:r>
                  <a:rPr lang="en-US" dirty="0">
                    <a:solidFill>
                      <a:srgbClr val="FF0000"/>
                    </a:solidFill>
                  </a:rPr>
                  <a:t>.</a:t>
                </a:r>
              </a:p>
            </p:txBody>
          </p:sp>
          <p:sp>
            <p:nvSpPr>
              <p:cNvPr id="824" name="TextBox 823">
                <a:extLst>
                  <a:ext uri="{FF2B5EF4-FFF2-40B4-BE49-F238E27FC236}">
                    <a16:creationId xmlns:a16="http://schemas.microsoft.com/office/drawing/2014/main" id="{51E1707A-F4DD-1C46-882F-F8ABFB763AC6}"/>
                  </a:ext>
                </a:extLst>
              </p:cNvPr>
              <p:cNvSpPr txBox="1"/>
              <p:nvPr/>
            </p:nvSpPr>
            <p:spPr>
              <a:xfrm>
                <a:off x="556571" y="2733838"/>
                <a:ext cx="268022" cy="369332"/>
              </a:xfrm>
              <a:prstGeom prst="rect">
                <a:avLst/>
              </a:prstGeom>
              <a:noFill/>
            </p:spPr>
            <p:txBody>
              <a:bodyPr wrap="none" rtlCol="0">
                <a:spAutoFit/>
              </a:bodyPr>
              <a:lstStyle/>
              <a:p>
                <a:r>
                  <a:rPr lang="en-US" dirty="0">
                    <a:solidFill>
                      <a:srgbClr val="FF0000"/>
                    </a:solidFill>
                  </a:rPr>
                  <a:t>.</a:t>
                </a:r>
              </a:p>
            </p:txBody>
          </p:sp>
          <p:sp>
            <p:nvSpPr>
              <p:cNvPr id="825" name="TextBox 824">
                <a:extLst>
                  <a:ext uri="{FF2B5EF4-FFF2-40B4-BE49-F238E27FC236}">
                    <a16:creationId xmlns:a16="http://schemas.microsoft.com/office/drawing/2014/main" id="{7C6482A3-081C-054E-8070-F568CBEE833B}"/>
                  </a:ext>
                </a:extLst>
              </p:cNvPr>
              <p:cNvSpPr txBox="1"/>
              <p:nvPr/>
            </p:nvSpPr>
            <p:spPr>
              <a:xfrm>
                <a:off x="988622" y="2377762"/>
                <a:ext cx="268022" cy="369332"/>
              </a:xfrm>
              <a:prstGeom prst="rect">
                <a:avLst/>
              </a:prstGeom>
              <a:noFill/>
            </p:spPr>
            <p:txBody>
              <a:bodyPr wrap="none" rtlCol="0">
                <a:spAutoFit/>
              </a:bodyPr>
              <a:lstStyle/>
              <a:p>
                <a:r>
                  <a:rPr lang="en-US" dirty="0">
                    <a:solidFill>
                      <a:srgbClr val="FF0000"/>
                    </a:solidFill>
                  </a:rPr>
                  <a:t>.</a:t>
                </a:r>
              </a:p>
            </p:txBody>
          </p:sp>
        </p:grpSp>
        <p:sp>
          <p:nvSpPr>
            <p:cNvPr id="586" name="TextBox 585">
              <a:extLst>
                <a:ext uri="{FF2B5EF4-FFF2-40B4-BE49-F238E27FC236}">
                  <a16:creationId xmlns:a16="http://schemas.microsoft.com/office/drawing/2014/main" id="{887FB425-3E9C-9E46-837D-1461B9B1C8CA}"/>
                </a:ext>
              </a:extLst>
            </p:cNvPr>
            <p:cNvSpPr txBox="1"/>
            <p:nvPr/>
          </p:nvSpPr>
          <p:spPr>
            <a:xfrm>
              <a:off x="4916273" y="1759151"/>
              <a:ext cx="237550" cy="282779"/>
            </a:xfrm>
            <a:prstGeom prst="rect">
              <a:avLst/>
            </a:prstGeom>
            <a:noFill/>
          </p:spPr>
          <p:txBody>
            <a:bodyPr wrap="none" rtlCol="0">
              <a:spAutoFit/>
            </a:bodyPr>
            <a:lstStyle/>
            <a:p>
              <a:r>
                <a:rPr lang="en-US" dirty="0">
                  <a:solidFill>
                    <a:srgbClr val="FF0000"/>
                  </a:solidFill>
                </a:rPr>
                <a:t>.</a:t>
              </a:r>
            </a:p>
          </p:txBody>
        </p:sp>
        <p:sp>
          <p:nvSpPr>
            <p:cNvPr id="587" name="TextBox 586">
              <a:extLst>
                <a:ext uri="{FF2B5EF4-FFF2-40B4-BE49-F238E27FC236}">
                  <a16:creationId xmlns:a16="http://schemas.microsoft.com/office/drawing/2014/main" id="{740B9E0F-B8CD-BD49-AB20-CCAA8F81CE63}"/>
                </a:ext>
              </a:extLst>
            </p:cNvPr>
            <p:cNvSpPr txBox="1"/>
            <p:nvPr/>
          </p:nvSpPr>
          <p:spPr>
            <a:xfrm>
              <a:off x="5021892" y="1751102"/>
              <a:ext cx="237550" cy="282779"/>
            </a:xfrm>
            <a:prstGeom prst="rect">
              <a:avLst/>
            </a:prstGeom>
            <a:noFill/>
          </p:spPr>
          <p:txBody>
            <a:bodyPr wrap="none" rtlCol="0">
              <a:spAutoFit/>
            </a:bodyPr>
            <a:lstStyle/>
            <a:p>
              <a:r>
                <a:rPr lang="en-US" dirty="0">
                  <a:solidFill>
                    <a:srgbClr val="FF0000"/>
                  </a:solidFill>
                </a:rPr>
                <a:t>.</a:t>
              </a:r>
            </a:p>
          </p:txBody>
        </p:sp>
        <p:sp>
          <p:nvSpPr>
            <p:cNvPr id="588" name="TextBox 587">
              <a:extLst>
                <a:ext uri="{FF2B5EF4-FFF2-40B4-BE49-F238E27FC236}">
                  <a16:creationId xmlns:a16="http://schemas.microsoft.com/office/drawing/2014/main" id="{E8EB0617-E4E1-9D43-9B18-00B2497B8A57}"/>
                </a:ext>
              </a:extLst>
            </p:cNvPr>
            <p:cNvSpPr txBox="1"/>
            <p:nvPr/>
          </p:nvSpPr>
          <p:spPr>
            <a:xfrm>
              <a:off x="5158161" y="1786193"/>
              <a:ext cx="237550" cy="282779"/>
            </a:xfrm>
            <a:prstGeom prst="rect">
              <a:avLst/>
            </a:prstGeom>
            <a:noFill/>
          </p:spPr>
          <p:txBody>
            <a:bodyPr wrap="none" rtlCol="0">
              <a:spAutoFit/>
            </a:bodyPr>
            <a:lstStyle/>
            <a:p>
              <a:r>
                <a:rPr lang="en-US" dirty="0">
                  <a:solidFill>
                    <a:srgbClr val="FF0000"/>
                  </a:solidFill>
                </a:rPr>
                <a:t>.</a:t>
              </a:r>
            </a:p>
          </p:txBody>
        </p:sp>
        <p:sp>
          <p:nvSpPr>
            <p:cNvPr id="589" name="TextBox 588">
              <a:extLst>
                <a:ext uri="{FF2B5EF4-FFF2-40B4-BE49-F238E27FC236}">
                  <a16:creationId xmlns:a16="http://schemas.microsoft.com/office/drawing/2014/main" id="{D323804C-97E9-4C45-BEE7-05EA02B8F0D0}"/>
                </a:ext>
              </a:extLst>
            </p:cNvPr>
            <p:cNvSpPr txBox="1"/>
            <p:nvPr/>
          </p:nvSpPr>
          <p:spPr>
            <a:xfrm>
              <a:off x="4976999" y="1660183"/>
              <a:ext cx="237550" cy="282779"/>
            </a:xfrm>
            <a:prstGeom prst="rect">
              <a:avLst/>
            </a:prstGeom>
            <a:noFill/>
          </p:spPr>
          <p:txBody>
            <a:bodyPr wrap="none" rtlCol="0">
              <a:spAutoFit/>
            </a:bodyPr>
            <a:lstStyle/>
            <a:p>
              <a:r>
                <a:rPr lang="en-US" dirty="0">
                  <a:solidFill>
                    <a:srgbClr val="FF0000"/>
                  </a:solidFill>
                </a:rPr>
                <a:t>.</a:t>
              </a:r>
            </a:p>
          </p:txBody>
        </p:sp>
        <p:sp>
          <p:nvSpPr>
            <p:cNvPr id="590" name="TextBox 589">
              <a:extLst>
                <a:ext uri="{FF2B5EF4-FFF2-40B4-BE49-F238E27FC236}">
                  <a16:creationId xmlns:a16="http://schemas.microsoft.com/office/drawing/2014/main" id="{A74C68FD-B5EE-FF43-9C65-84B74F96FD99}"/>
                </a:ext>
              </a:extLst>
            </p:cNvPr>
            <p:cNvSpPr txBox="1"/>
            <p:nvPr/>
          </p:nvSpPr>
          <p:spPr>
            <a:xfrm>
              <a:off x="5113268" y="1695274"/>
              <a:ext cx="237550" cy="282779"/>
            </a:xfrm>
            <a:prstGeom prst="rect">
              <a:avLst/>
            </a:prstGeom>
            <a:noFill/>
          </p:spPr>
          <p:txBody>
            <a:bodyPr wrap="none" rtlCol="0">
              <a:spAutoFit/>
            </a:bodyPr>
            <a:lstStyle/>
            <a:p>
              <a:r>
                <a:rPr lang="en-US" dirty="0">
                  <a:solidFill>
                    <a:srgbClr val="FF0000"/>
                  </a:solidFill>
                </a:rPr>
                <a:t>.</a:t>
              </a:r>
            </a:p>
          </p:txBody>
        </p:sp>
        <p:sp>
          <p:nvSpPr>
            <p:cNvPr id="591" name="TextBox 590">
              <a:extLst>
                <a:ext uri="{FF2B5EF4-FFF2-40B4-BE49-F238E27FC236}">
                  <a16:creationId xmlns:a16="http://schemas.microsoft.com/office/drawing/2014/main" id="{BCE83FE0-B4AE-6B43-B008-010E5460C865}"/>
                </a:ext>
              </a:extLst>
            </p:cNvPr>
            <p:cNvSpPr txBox="1"/>
            <p:nvPr/>
          </p:nvSpPr>
          <p:spPr>
            <a:xfrm>
              <a:off x="5119016" y="1746120"/>
              <a:ext cx="237550" cy="282779"/>
            </a:xfrm>
            <a:prstGeom prst="rect">
              <a:avLst/>
            </a:prstGeom>
            <a:noFill/>
          </p:spPr>
          <p:txBody>
            <a:bodyPr wrap="none" rtlCol="0">
              <a:spAutoFit/>
            </a:bodyPr>
            <a:lstStyle/>
            <a:p>
              <a:r>
                <a:rPr lang="en-US" dirty="0">
                  <a:solidFill>
                    <a:srgbClr val="FF0000"/>
                  </a:solidFill>
                </a:rPr>
                <a:t>.</a:t>
              </a:r>
            </a:p>
          </p:txBody>
        </p:sp>
        <p:sp>
          <p:nvSpPr>
            <p:cNvPr id="592" name="TextBox 591">
              <a:extLst>
                <a:ext uri="{FF2B5EF4-FFF2-40B4-BE49-F238E27FC236}">
                  <a16:creationId xmlns:a16="http://schemas.microsoft.com/office/drawing/2014/main" id="{A767092B-E08A-D245-A986-27C04934B32A}"/>
                </a:ext>
              </a:extLst>
            </p:cNvPr>
            <p:cNvSpPr txBox="1"/>
            <p:nvPr/>
          </p:nvSpPr>
          <p:spPr>
            <a:xfrm>
              <a:off x="5255284" y="1781211"/>
              <a:ext cx="237550" cy="282779"/>
            </a:xfrm>
            <a:prstGeom prst="rect">
              <a:avLst/>
            </a:prstGeom>
            <a:noFill/>
          </p:spPr>
          <p:txBody>
            <a:bodyPr wrap="none" rtlCol="0">
              <a:spAutoFit/>
            </a:bodyPr>
            <a:lstStyle/>
            <a:p>
              <a:r>
                <a:rPr lang="en-US" dirty="0">
                  <a:solidFill>
                    <a:srgbClr val="FF0000"/>
                  </a:solidFill>
                </a:rPr>
                <a:t>.</a:t>
              </a:r>
            </a:p>
          </p:txBody>
        </p:sp>
        <p:sp>
          <p:nvSpPr>
            <p:cNvPr id="593" name="TextBox 592">
              <a:extLst>
                <a:ext uri="{FF2B5EF4-FFF2-40B4-BE49-F238E27FC236}">
                  <a16:creationId xmlns:a16="http://schemas.microsoft.com/office/drawing/2014/main" id="{E7E6B36B-7491-8149-A59A-C2A0CE6BE6A7}"/>
                </a:ext>
              </a:extLst>
            </p:cNvPr>
            <p:cNvSpPr txBox="1"/>
            <p:nvPr/>
          </p:nvSpPr>
          <p:spPr>
            <a:xfrm>
              <a:off x="5166662" y="1738685"/>
              <a:ext cx="237550" cy="282779"/>
            </a:xfrm>
            <a:prstGeom prst="rect">
              <a:avLst/>
            </a:prstGeom>
            <a:noFill/>
          </p:spPr>
          <p:txBody>
            <a:bodyPr wrap="none" rtlCol="0">
              <a:spAutoFit/>
            </a:bodyPr>
            <a:lstStyle/>
            <a:p>
              <a:r>
                <a:rPr lang="en-US" dirty="0">
                  <a:solidFill>
                    <a:srgbClr val="FF0000"/>
                  </a:solidFill>
                </a:rPr>
                <a:t>.</a:t>
              </a:r>
            </a:p>
          </p:txBody>
        </p:sp>
        <p:sp>
          <p:nvSpPr>
            <p:cNvPr id="594" name="TextBox 593">
              <a:extLst>
                <a:ext uri="{FF2B5EF4-FFF2-40B4-BE49-F238E27FC236}">
                  <a16:creationId xmlns:a16="http://schemas.microsoft.com/office/drawing/2014/main" id="{257385B6-3D43-5346-BC02-C7AA4608116F}"/>
                </a:ext>
              </a:extLst>
            </p:cNvPr>
            <p:cNvSpPr txBox="1"/>
            <p:nvPr/>
          </p:nvSpPr>
          <p:spPr>
            <a:xfrm>
              <a:off x="5302930" y="1773776"/>
              <a:ext cx="237550" cy="282779"/>
            </a:xfrm>
            <a:prstGeom prst="rect">
              <a:avLst/>
            </a:prstGeom>
            <a:noFill/>
          </p:spPr>
          <p:txBody>
            <a:bodyPr wrap="none" rtlCol="0">
              <a:spAutoFit/>
            </a:bodyPr>
            <a:lstStyle/>
            <a:p>
              <a:r>
                <a:rPr lang="en-US" dirty="0">
                  <a:solidFill>
                    <a:srgbClr val="FF0000"/>
                  </a:solidFill>
                </a:rPr>
                <a:t>.</a:t>
              </a:r>
            </a:p>
          </p:txBody>
        </p:sp>
        <p:sp>
          <p:nvSpPr>
            <p:cNvPr id="595" name="TextBox 594">
              <a:extLst>
                <a:ext uri="{FF2B5EF4-FFF2-40B4-BE49-F238E27FC236}">
                  <a16:creationId xmlns:a16="http://schemas.microsoft.com/office/drawing/2014/main" id="{02577C83-6D70-6042-B0C5-CFD78046C82D}"/>
                </a:ext>
              </a:extLst>
            </p:cNvPr>
            <p:cNvSpPr txBox="1"/>
            <p:nvPr/>
          </p:nvSpPr>
          <p:spPr>
            <a:xfrm>
              <a:off x="5069780" y="1637404"/>
              <a:ext cx="237550" cy="282779"/>
            </a:xfrm>
            <a:prstGeom prst="rect">
              <a:avLst/>
            </a:prstGeom>
            <a:noFill/>
          </p:spPr>
          <p:txBody>
            <a:bodyPr wrap="none" rtlCol="0">
              <a:spAutoFit/>
            </a:bodyPr>
            <a:lstStyle/>
            <a:p>
              <a:r>
                <a:rPr lang="en-US" dirty="0">
                  <a:solidFill>
                    <a:srgbClr val="FF0000"/>
                  </a:solidFill>
                </a:rPr>
                <a:t>.</a:t>
              </a:r>
            </a:p>
          </p:txBody>
        </p:sp>
        <p:sp>
          <p:nvSpPr>
            <p:cNvPr id="596" name="TextBox 595">
              <a:extLst>
                <a:ext uri="{FF2B5EF4-FFF2-40B4-BE49-F238E27FC236}">
                  <a16:creationId xmlns:a16="http://schemas.microsoft.com/office/drawing/2014/main" id="{2361A0F3-35FF-E843-9DE5-0D9106581057}"/>
                </a:ext>
              </a:extLst>
            </p:cNvPr>
            <p:cNvSpPr txBox="1"/>
            <p:nvPr/>
          </p:nvSpPr>
          <p:spPr>
            <a:xfrm>
              <a:off x="5024886" y="1546485"/>
              <a:ext cx="237550" cy="282779"/>
            </a:xfrm>
            <a:prstGeom prst="rect">
              <a:avLst/>
            </a:prstGeom>
            <a:noFill/>
          </p:spPr>
          <p:txBody>
            <a:bodyPr wrap="none" rtlCol="0">
              <a:spAutoFit/>
            </a:bodyPr>
            <a:lstStyle/>
            <a:p>
              <a:r>
                <a:rPr lang="en-US" dirty="0">
                  <a:solidFill>
                    <a:srgbClr val="FF0000"/>
                  </a:solidFill>
                </a:rPr>
                <a:t>.</a:t>
              </a:r>
            </a:p>
          </p:txBody>
        </p:sp>
        <p:sp>
          <p:nvSpPr>
            <p:cNvPr id="597" name="TextBox 596">
              <a:extLst>
                <a:ext uri="{FF2B5EF4-FFF2-40B4-BE49-F238E27FC236}">
                  <a16:creationId xmlns:a16="http://schemas.microsoft.com/office/drawing/2014/main" id="{553E589F-A193-D545-BB44-79E4330510AF}"/>
                </a:ext>
              </a:extLst>
            </p:cNvPr>
            <p:cNvSpPr txBox="1"/>
            <p:nvPr/>
          </p:nvSpPr>
          <p:spPr>
            <a:xfrm>
              <a:off x="5214549" y="1624987"/>
              <a:ext cx="237550" cy="282779"/>
            </a:xfrm>
            <a:prstGeom prst="rect">
              <a:avLst/>
            </a:prstGeom>
            <a:noFill/>
          </p:spPr>
          <p:txBody>
            <a:bodyPr wrap="none" rtlCol="0">
              <a:spAutoFit/>
            </a:bodyPr>
            <a:lstStyle/>
            <a:p>
              <a:r>
                <a:rPr lang="en-US" dirty="0">
                  <a:solidFill>
                    <a:srgbClr val="FF0000"/>
                  </a:solidFill>
                </a:rPr>
                <a:t>.</a:t>
              </a:r>
            </a:p>
          </p:txBody>
        </p:sp>
        <p:sp>
          <p:nvSpPr>
            <p:cNvPr id="598" name="TextBox 597">
              <a:extLst>
                <a:ext uri="{FF2B5EF4-FFF2-40B4-BE49-F238E27FC236}">
                  <a16:creationId xmlns:a16="http://schemas.microsoft.com/office/drawing/2014/main" id="{7F1E9500-BC0E-EA43-94FB-F8C9A46460D6}"/>
                </a:ext>
              </a:extLst>
            </p:cNvPr>
            <p:cNvSpPr txBox="1"/>
            <p:nvPr/>
          </p:nvSpPr>
          <p:spPr>
            <a:xfrm>
              <a:off x="5350818" y="1660077"/>
              <a:ext cx="237550" cy="282779"/>
            </a:xfrm>
            <a:prstGeom prst="rect">
              <a:avLst/>
            </a:prstGeom>
            <a:noFill/>
          </p:spPr>
          <p:txBody>
            <a:bodyPr wrap="none" rtlCol="0">
              <a:spAutoFit/>
            </a:bodyPr>
            <a:lstStyle/>
            <a:p>
              <a:r>
                <a:rPr lang="en-US" dirty="0">
                  <a:solidFill>
                    <a:srgbClr val="FF0000"/>
                  </a:solidFill>
                </a:rPr>
                <a:t>.</a:t>
              </a:r>
            </a:p>
          </p:txBody>
        </p:sp>
        <p:sp>
          <p:nvSpPr>
            <p:cNvPr id="599" name="TextBox 598">
              <a:extLst>
                <a:ext uri="{FF2B5EF4-FFF2-40B4-BE49-F238E27FC236}">
                  <a16:creationId xmlns:a16="http://schemas.microsoft.com/office/drawing/2014/main" id="{2AA79527-9CFF-CC42-812C-323C9AA98678}"/>
                </a:ext>
              </a:extLst>
            </p:cNvPr>
            <p:cNvSpPr txBox="1"/>
            <p:nvPr/>
          </p:nvSpPr>
          <p:spPr>
            <a:xfrm>
              <a:off x="5042475" y="1705354"/>
              <a:ext cx="237550" cy="282779"/>
            </a:xfrm>
            <a:prstGeom prst="rect">
              <a:avLst/>
            </a:prstGeom>
            <a:noFill/>
          </p:spPr>
          <p:txBody>
            <a:bodyPr wrap="none" rtlCol="0">
              <a:spAutoFit/>
            </a:bodyPr>
            <a:lstStyle/>
            <a:p>
              <a:r>
                <a:rPr lang="en-US" dirty="0">
                  <a:solidFill>
                    <a:srgbClr val="FF0000"/>
                  </a:solidFill>
                </a:rPr>
                <a:t>.</a:t>
              </a:r>
            </a:p>
          </p:txBody>
        </p:sp>
        <p:sp>
          <p:nvSpPr>
            <p:cNvPr id="600" name="TextBox 599">
              <a:extLst>
                <a:ext uri="{FF2B5EF4-FFF2-40B4-BE49-F238E27FC236}">
                  <a16:creationId xmlns:a16="http://schemas.microsoft.com/office/drawing/2014/main" id="{FA5E9E70-E51A-9343-9FA5-10E9C9339633}"/>
                </a:ext>
              </a:extLst>
            </p:cNvPr>
            <p:cNvSpPr txBox="1"/>
            <p:nvPr/>
          </p:nvSpPr>
          <p:spPr>
            <a:xfrm>
              <a:off x="5323513" y="1728027"/>
              <a:ext cx="237550" cy="282779"/>
            </a:xfrm>
            <a:prstGeom prst="rect">
              <a:avLst/>
            </a:prstGeom>
            <a:noFill/>
          </p:spPr>
          <p:txBody>
            <a:bodyPr wrap="none" rtlCol="0">
              <a:spAutoFit/>
            </a:bodyPr>
            <a:lstStyle/>
            <a:p>
              <a:r>
                <a:rPr lang="en-US" dirty="0">
                  <a:solidFill>
                    <a:srgbClr val="FF0000"/>
                  </a:solidFill>
                </a:rPr>
                <a:t>.</a:t>
              </a:r>
            </a:p>
          </p:txBody>
        </p:sp>
        <p:sp>
          <p:nvSpPr>
            <p:cNvPr id="601" name="TextBox 600">
              <a:extLst>
                <a:ext uri="{FF2B5EF4-FFF2-40B4-BE49-F238E27FC236}">
                  <a16:creationId xmlns:a16="http://schemas.microsoft.com/office/drawing/2014/main" id="{45A01B7C-9CA1-3149-87A2-B0C1648EE77A}"/>
                </a:ext>
              </a:extLst>
            </p:cNvPr>
            <p:cNvSpPr txBox="1"/>
            <p:nvPr/>
          </p:nvSpPr>
          <p:spPr>
            <a:xfrm>
              <a:off x="5090362" y="1591656"/>
              <a:ext cx="237550" cy="282779"/>
            </a:xfrm>
            <a:prstGeom prst="rect">
              <a:avLst/>
            </a:prstGeom>
            <a:noFill/>
          </p:spPr>
          <p:txBody>
            <a:bodyPr wrap="none" rtlCol="0">
              <a:spAutoFit/>
            </a:bodyPr>
            <a:lstStyle/>
            <a:p>
              <a:r>
                <a:rPr lang="en-US" dirty="0">
                  <a:solidFill>
                    <a:srgbClr val="FF0000"/>
                  </a:solidFill>
                </a:rPr>
                <a:t>.</a:t>
              </a:r>
            </a:p>
          </p:txBody>
        </p:sp>
        <p:sp>
          <p:nvSpPr>
            <p:cNvPr id="602" name="TextBox 601">
              <a:extLst>
                <a:ext uri="{FF2B5EF4-FFF2-40B4-BE49-F238E27FC236}">
                  <a16:creationId xmlns:a16="http://schemas.microsoft.com/office/drawing/2014/main" id="{08E3AEE8-3DF1-E747-82FE-A83F448B7A14}"/>
                </a:ext>
              </a:extLst>
            </p:cNvPr>
            <p:cNvSpPr txBox="1"/>
            <p:nvPr/>
          </p:nvSpPr>
          <p:spPr>
            <a:xfrm>
              <a:off x="5045469" y="1500736"/>
              <a:ext cx="237550" cy="282779"/>
            </a:xfrm>
            <a:prstGeom prst="rect">
              <a:avLst/>
            </a:prstGeom>
            <a:noFill/>
          </p:spPr>
          <p:txBody>
            <a:bodyPr wrap="none" rtlCol="0">
              <a:spAutoFit/>
            </a:bodyPr>
            <a:lstStyle/>
            <a:p>
              <a:r>
                <a:rPr lang="en-US" dirty="0">
                  <a:solidFill>
                    <a:srgbClr val="FF0000"/>
                  </a:solidFill>
                </a:rPr>
                <a:t>.</a:t>
              </a:r>
            </a:p>
          </p:txBody>
        </p:sp>
        <p:sp>
          <p:nvSpPr>
            <p:cNvPr id="603" name="TextBox 602">
              <a:extLst>
                <a:ext uri="{FF2B5EF4-FFF2-40B4-BE49-F238E27FC236}">
                  <a16:creationId xmlns:a16="http://schemas.microsoft.com/office/drawing/2014/main" id="{D6B81BD1-DD99-3B4D-BB8B-4076701F718C}"/>
                </a:ext>
              </a:extLst>
            </p:cNvPr>
            <p:cNvSpPr txBox="1"/>
            <p:nvPr/>
          </p:nvSpPr>
          <p:spPr>
            <a:xfrm>
              <a:off x="5235132" y="1579238"/>
              <a:ext cx="237550" cy="282779"/>
            </a:xfrm>
            <a:prstGeom prst="rect">
              <a:avLst/>
            </a:prstGeom>
            <a:noFill/>
          </p:spPr>
          <p:txBody>
            <a:bodyPr wrap="none" rtlCol="0">
              <a:spAutoFit/>
            </a:bodyPr>
            <a:lstStyle/>
            <a:p>
              <a:r>
                <a:rPr lang="en-US" dirty="0">
                  <a:solidFill>
                    <a:srgbClr val="FF0000"/>
                  </a:solidFill>
                </a:rPr>
                <a:t>.</a:t>
              </a:r>
            </a:p>
          </p:txBody>
        </p:sp>
        <p:sp>
          <p:nvSpPr>
            <p:cNvPr id="604" name="TextBox 603">
              <a:extLst>
                <a:ext uri="{FF2B5EF4-FFF2-40B4-BE49-F238E27FC236}">
                  <a16:creationId xmlns:a16="http://schemas.microsoft.com/office/drawing/2014/main" id="{57DE7DBB-69A4-D74C-A17F-BA9DB69E3A8A}"/>
                </a:ext>
              </a:extLst>
            </p:cNvPr>
            <p:cNvSpPr txBox="1"/>
            <p:nvPr/>
          </p:nvSpPr>
          <p:spPr>
            <a:xfrm>
              <a:off x="5371400" y="1614329"/>
              <a:ext cx="237550" cy="282779"/>
            </a:xfrm>
            <a:prstGeom prst="rect">
              <a:avLst/>
            </a:prstGeom>
            <a:noFill/>
          </p:spPr>
          <p:txBody>
            <a:bodyPr wrap="none" rtlCol="0">
              <a:spAutoFit/>
            </a:bodyPr>
            <a:lstStyle/>
            <a:p>
              <a:r>
                <a:rPr lang="en-US" dirty="0">
                  <a:solidFill>
                    <a:srgbClr val="FF0000"/>
                  </a:solidFill>
                </a:rPr>
                <a:t>.</a:t>
              </a:r>
            </a:p>
          </p:txBody>
        </p:sp>
        <p:sp>
          <p:nvSpPr>
            <p:cNvPr id="605" name="TextBox 604">
              <a:extLst>
                <a:ext uri="{FF2B5EF4-FFF2-40B4-BE49-F238E27FC236}">
                  <a16:creationId xmlns:a16="http://schemas.microsoft.com/office/drawing/2014/main" id="{4938DD90-A45A-4243-8A42-68EBF6735757}"/>
                </a:ext>
              </a:extLst>
            </p:cNvPr>
            <p:cNvSpPr txBox="1"/>
            <p:nvPr/>
          </p:nvSpPr>
          <p:spPr>
            <a:xfrm>
              <a:off x="5083367" y="1727976"/>
              <a:ext cx="237550" cy="282779"/>
            </a:xfrm>
            <a:prstGeom prst="rect">
              <a:avLst/>
            </a:prstGeom>
            <a:noFill/>
          </p:spPr>
          <p:txBody>
            <a:bodyPr wrap="none" rtlCol="0">
              <a:spAutoFit/>
            </a:bodyPr>
            <a:lstStyle/>
            <a:p>
              <a:r>
                <a:rPr lang="en-US" dirty="0">
                  <a:solidFill>
                    <a:srgbClr val="FF0000"/>
                  </a:solidFill>
                </a:rPr>
                <a:t>.</a:t>
              </a:r>
            </a:p>
          </p:txBody>
        </p:sp>
        <p:sp>
          <p:nvSpPr>
            <p:cNvPr id="606" name="TextBox 605">
              <a:extLst>
                <a:ext uri="{FF2B5EF4-FFF2-40B4-BE49-F238E27FC236}">
                  <a16:creationId xmlns:a16="http://schemas.microsoft.com/office/drawing/2014/main" id="{1446DD5D-5541-A14A-A42C-418CCA5115F8}"/>
                </a:ext>
              </a:extLst>
            </p:cNvPr>
            <p:cNvSpPr txBox="1"/>
            <p:nvPr/>
          </p:nvSpPr>
          <p:spPr>
            <a:xfrm>
              <a:off x="5318685" y="1659209"/>
              <a:ext cx="237550" cy="282779"/>
            </a:xfrm>
            <a:prstGeom prst="rect">
              <a:avLst/>
            </a:prstGeom>
            <a:noFill/>
          </p:spPr>
          <p:txBody>
            <a:bodyPr wrap="none" rtlCol="0">
              <a:spAutoFit/>
            </a:bodyPr>
            <a:lstStyle/>
            <a:p>
              <a:r>
                <a:rPr lang="en-US" dirty="0">
                  <a:solidFill>
                    <a:srgbClr val="FF0000"/>
                  </a:solidFill>
                </a:rPr>
                <a:t>.</a:t>
              </a:r>
            </a:p>
          </p:txBody>
        </p:sp>
        <p:sp>
          <p:nvSpPr>
            <p:cNvPr id="607" name="TextBox 606">
              <a:extLst>
                <a:ext uri="{FF2B5EF4-FFF2-40B4-BE49-F238E27FC236}">
                  <a16:creationId xmlns:a16="http://schemas.microsoft.com/office/drawing/2014/main" id="{5E0CFC26-C16C-714F-AE3E-701677B73D92}"/>
                </a:ext>
              </a:extLst>
            </p:cNvPr>
            <p:cNvSpPr txBox="1"/>
            <p:nvPr/>
          </p:nvSpPr>
          <p:spPr>
            <a:xfrm>
              <a:off x="5131254" y="1614278"/>
              <a:ext cx="237550" cy="282779"/>
            </a:xfrm>
            <a:prstGeom prst="rect">
              <a:avLst/>
            </a:prstGeom>
            <a:noFill/>
          </p:spPr>
          <p:txBody>
            <a:bodyPr wrap="none" rtlCol="0">
              <a:spAutoFit/>
            </a:bodyPr>
            <a:lstStyle/>
            <a:p>
              <a:r>
                <a:rPr lang="en-US" dirty="0">
                  <a:solidFill>
                    <a:srgbClr val="FF0000"/>
                  </a:solidFill>
                </a:rPr>
                <a:t>.</a:t>
              </a:r>
            </a:p>
          </p:txBody>
        </p:sp>
        <p:sp>
          <p:nvSpPr>
            <p:cNvPr id="608" name="TextBox 607">
              <a:extLst>
                <a:ext uri="{FF2B5EF4-FFF2-40B4-BE49-F238E27FC236}">
                  <a16:creationId xmlns:a16="http://schemas.microsoft.com/office/drawing/2014/main" id="{FD49A9E9-FB7E-A741-A24F-4A7938A4AD01}"/>
                </a:ext>
              </a:extLst>
            </p:cNvPr>
            <p:cNvSpPr txBox="1"/>
            <p:nvPr/>
          </p:nvSpPr>
          <p:spPr>
            <a:xfrm>
              <a:off x="5086361" y="1523358"/>
              <a:ext cx="237550" cy="282779"/>
            </a:xfrm>
            <a:prstGeom prst="rect">
              <a:avLst/>
            </a:prstGeom>
            <a:noFill/>
          </p:spPr>
          <p:txBody>
            <a:bodyPr wrap="none" rtlCol="0">
              <a:spAutoFit/>
            </a:bodyPr>
            <a:lstStyle/>
            <a:p>
              <a:r>
                <a:rPr lang="en-US" dirty="0">
                  <a:solidFill>
                    <a:srgbClr val="FF0000"/>
                  </a:solidFill>
                </a:rPr>
                <a:t>.</a:t>
              </a:r>
            </a:p>
          </p:txBody>
        </p:sp>
        <p:sp>
          <p:nvSpPr>
            <p:cNvPr id="609" name="TextBox 608">
              <a:extLst>
                <a:ext uri="{FF2B5EF4-FFF2-40B4-BE49-F238E27FC236}">
                  <a16:creationId xmlns:a16="http://schemas.microsoft.com/office/drawing/2014/main" id="{3368E456-77F6-3042-8E04-BC080E7FB701}"/>
                </a:ext>
              </a:extLst>
            </p:cNvPr>
            <p:cNvSpPr txBox="1"/>
            <p:nvPr/>
          </p:nvSpPr>
          <p:spPr>
            <a:xfrm>
              <a:off x="5276023" y="1601860"/>
              <a:ext cx="237550" cy="282779"/>
            </a:xfrm>
            <a:prstGeom prst="rect">
              <a:avLst/>
            </a:prstGeom>
            <a:noFill/>
          </p:spPr>
          <p:txBody>
            <a:bodyPr wrap="none" rtlCol="0">
              <a:spAutoFit/>
            </a:bodyPr>
            <a:lstStyle/>
            <a:p>
              <a:r>
                <a:rPr lang="en-US" dirty="0">
                  <a:solidFill>
                    <a:srgbClr val="FF0000"/>
                  </a:solidFill>
                </a:rPr>
                <a:t>.</a:t>
              </a:r>
            </a:p>
          </p:txBody>
        </p:sp>
        <p:sp>
          <p:nvSpPr>
            <p:cNvPr id="610" name="TextBox 609">
              <a:extLst>
                <a:ext uri="{FF2B5EF4-FFF2-40B4-BE49-F238E27FC236}">
                  <a16:creationId xmlns:a16="http://schemas.microsoft.com/office/drawing/2014/main" id="{4B601915-9730-AA4A-8D42-306E3EDCF5A5}"/>
                </a:ext>
              </a:extLst>
            </p:cNvPr>
            <p:cNvSpPr txBox="1"/>
            <p:nvPr/>
          </p:nvSpPr>
          <p:spPr>
            <a:xfrm>
              <a:off x="5412292" y="1636951"/>
              <a:ext cx="237550" cy="282779"/>
            </a:xfrm>
            <a:prstGeom prst="rect">
              <a:avLst/>
            </a:prstGeom>
            <a:noFill/>
          </p:spPr>
          <p:txBody>
            <a:bodyPr wrap="none" rtlCol="0">
              <a:spAutoFit/>
            </a:bodyPr>
            <a:lstStyle/>
            <a:p>
              <a:r>
                <a:rPr lang="en-US" dirty="0">
                  <a:solidFill>
                    <a:srgbClr val="FF0000"/>
                  </a:solidFill>
                </a:rPr>
                <a:t>.</a:t>
              </a:r>
            </a:p>
          </p:txBody>
        </p:sp>
        <p:sp>
          <p:nvSpPr>
            <p:cNvPr id="611" name="TextBox 610">
              <a:extLst>
                <a:ext uri="{FF2B5EF4-FFF2-40B4-BE49-F238E27FC236}">
                  <a16:creationId xmlns:a16="http://schemas.microsoft.com/office/drawing/2014/main" id="{4A9B0E69-DC95-7745-B4AF-6DE6D53DEDCE}"/>
                </a:ext>
              </a:extLst>
            </p:cNvPr>
            <p:cNvSpPr txBox="1"/>
            <p:nvPr/>
          </p:nvSpPr>
          <p:spPr>
            <a:xfrm>
              <a:off x="5211555" y="1493554"/>
              <a:ext cx="237550" cy="282779"/>
            </a:xfrm>
            <a:prstGeom prst="rect">
              <a:avLst/>
            </a:prstGeom>
            <a:noFill/>
          </p:spPr>
          <p:txBody>
            <a:bodyPr wrap="none" rtlCol="0">
              <a:spAutoFit/>
            </a:bodyPr>
            <a:lstStyle/>
            <a:p>
              <a:r>
                <a:rPr lang="en-US" dirty="0">
                  <a:solidFill>
                    <a:srgbClr val="FF0000"/>
                  </a:solidFill>
                </a:rPr>
                <a:t>.</a:t>
              </a:r>
            </a:p>
          </p:txBody>
        </p:sp>
        <p:sp>
          <p:nvSpPr>
            <p:cNvPr id="612" name="TextBox 611">
              <a:extLst>
                <a:ext uri="{FF2B5EF4-FFF2-40B4-BE49-F238E27FC236}">
                  <a16:creationId xmlns:a16="http://schemas.microsoft.com/office/drawing/2014/main" id="{F0F5F532-F3E5-8346-9E88-7EBE2B000827}"/>
                </a:ext>
              </a:extLst>
            </p:cNvPr>
            <p:cNvSpPr txBox="1"/>
            <p:nvPr/>
          </p:nvSpPr>
          <p:spPr>
            <a:xfrm>
              <a:off x="5492593" y="1516227"/>
              <a:ext cx="237550" cy="282779"/>
            </a:xfrm>
            <a:prstGeom prst="rect">
              <a:avLst/>
            </a:prstGeom>
            <a:noFill/>
          </p:spPr>
          <p:txBody>
            <a:bodyPr wrap="none" rtlCol="0">
              <a:spAutoFit/>
            </a:bodyPr>
            <a:lstStyle/>
            <a:p>
              <a:r>
                <a:rPr lang="en-US" dirty="0">
                  <a:solidFill>
                    <a:srgbClr val="FF0000"/>
                  </a:solidFill>
                </a:rPr>
                <a:t>.</a:t>
              </a:r>
            </a:p>
          </p:txBody>
        </p:sp>
        <p:sp>
          <p:nvSpPr>
            <p:cNvPr id="613" name="TextBox 612">
              <a:extLst>
                <a:ext uri="{FF2B5EF4-FFF2-40B4-BE49-F238E27FC236}">
                  <a16:creationId xmlns:a16="http://schemas.microsoft.com/office/drawing/2014/main" id="{3C7F8098-1C29-EE4B-8282-AE0416D97D54}"/>
                </a:ext>
              </a:extLst>
            </p:cNvPr>
            <p:cNvSpPr txBox="1"/>
            <p:nvPr/>
          </p:nvSpPr>
          <p:spPr>
            <a:xfrm>
              <a:off x="5259442" y="1379855"/>
              <a:ext cx="237550" cy="282779"/>
            </a:xfrm>
            <a:prstGeom prst="rect">
              <a:avLst/>
            </a:prstGeom>
            <a:noFill/>
          </p:spPr>
          <p:txBody>
            <a:bodyPr wrap="none" rtlCol="0">
              <a:spAutoFit/>
            </a:bodyPr>
            <a:lstStyle/>
            <a:p>
              <a:r>
                <a:rPr lang="en-US" dirty="0">
                  <a:solidFill>
                    <a:srgbClr val="FF0000"/>
                  </a:solidFill>
                </a:rPr>
                <a:t>.</a:t>
              </a:r>
            </a:p>
          </p:txBody>
        </p:sp>
        <p:sp>
          <p:nvSpPr>
            <p:cNvPr id="614" name="TextBox 613">
              <a:extLst>
                <a:ext uri="{FF2B5EF4-FFF2-40B4-BE49-F238E27FC236}">
                  <a16:creationId xmlns:a16="http://schemas.microsoft.com/office/drawing/2014/main" id="{2E0D6422-DB21-D245-9A9E-388CBBC33CB9}"/>
                </a:ext>
              </a:extLst>
            </p:cNvPr>
            <p:cNvSpPr txBox="1"/>
            <p:nvPr/>
          </p:nvSpPr>
          <p:spPr>
            <a:xfrm>
              <a:off x="5214549" y="1288936"/>
              <a:ext cx="237550" cy="282779"/>
            </a:xfrm>
            <a:prstGeom prst="rect">
              <a:avLst/>
            </a:prstGeom>
            <a:noFill/>
          </p:spPr>
          <p:txBody>
            <a:bodyPr wrap="none" rtlCol="0">
              <a:spAutoFit/>
            </a:bodyPr>
            <a:lstStyle/>
            <a:p>
              <a:r>
                <a:rPr lang="en-US" dirty="0">
                  <a:solidFill>
                    <a:srgbClr val="FF0000"/>
                  </a:solidFill>
                </a:rPr>
                <a:t>.</a:t>
              </a:r>
            </a:p>
          </p:txBody>
        </p:sp>
        <p:sp>
          <p:nvSpPr>
            <p:cNvPr id="615" name="TextBox 614">
              <a:extLst>
                <a:ext uri="{FF2B5EF4-FFF2-40B4-BE49-F238E27FC236}">
                  <a16:creationId xmlns:a16="http://schemas.microsoft.com/office/drawing/2014/main" id="{F78D8675-6799-854A-B945-6C6F7C5BFC93}"/>
                </a:ext>
              </a:extLst>
            </p:cNvPr>
            <p:cNvSpPr txBox="1"/>
            <p:nvPr/>
          </p:nvSpPr>
          <p:spPr>
            <a:xfrm>
              <a:off x="5404211" y="1367438"/>
              <a:ext cx="237550" cy="282779"/>
            </a:xfrm>
            <a:prstGeom prst="rect">
              <a:avLst/>
            </a:prstGeom>
            <a:noFill/>
          </p:spPr>
          <p:txBody>
            <a:bodyPr wrap="none" rtlCol="0">
              <a:spAutoFit/>
            </a:bodyPr>
            <a:lstStyle/>
            <a:p>
              <a:r>
                <a:rPr lang="en-US" dirty="0">
                  <a:solidFill>
                    <a:srgbClr val="FF0000"/>
                  </a:solidFill>
                </a:rPr>
                <a:t>.</a:t>
              </a:r>
            </a:p>
          </p:txBody>
        </p:sp>
        <p:sp>
          <p:nvSpPr>
            <p:cNvPr id="616" name="TextBox 615">
              <a:extLst>
                <a:ext uri="{FF2B5EF4-FFF2-40B4-BE49-F238E27FC236}">
                  <a16:creationId xmlns:a16="http://schemas.microsoft.com/office/drawing/2014/main" id="{D12A84E8-C506-8846-A756-FF9D8AF8FF84}"/>
                </a:ext>
              </a:extLst>
            </p:cNvPr>
            <p:cNvSpPr txBox="1"/>
            <p:nvPr/>
          </p:nvSpPr>
          <p:spPr>
            <a:xfrm>
              <a:off x="5540480" y="1402529"/>
              <a:ext cx="237550" cy="282779"/>
            </a:xfrm>
            <a:prstGeom prst="rect">
              <a:avLst/>
            </a:prstGeom>
            <a:noFill/>
          </p:spPr>
          <p:txBody>
            <a:bodyPr wrap="none" rtlCol="0">
              <a:spAutoFit/>
            </a:bodyPr>
            <a:lstStyle/>
            <a:p>
              <a:r>
                <a:rPr lang="en-US" dirty="0">
                  <a:solidFill>
                    <a:srgbClr val="FF0000"/>
                  </a:solidFill>
                </a:rPr>
                <a:t>.</a:t>
              </a:r>
            </a:p>
          </p:txBody>
        </p:sp>
        <p:grpSp>
          <p:nvGrpSpPr>
            <p:cNvPr id="617" name="Group 616">
              <a:extLst>
                <a:ext uri="{FF2B5EF4-FFF2-40B4-BE49-F238E27FC236}">
                  <a16:creationId xmlns:a16="http://schemas.microsoft.com/office/drawing/2014/main" id="{32D01DC1-BBDE-AC49-A56E-7AEF09FF7826}"/>
                </a:ext>
              </a:extLst>
            </p:cNvPr>
            <p:cNvGrpSpPr/>
            <p:nvPr/>
          </p:nvGrpSpPr>
          <p:grpSpPr>
            <a:xfrm>
              <a:off x="5099556" y="1577163"/>
              <a:ext cx="360191" cy="328296"/>
              <a:chOff x="6541100" y="2144990"/>
              <a:chExt cx="627897" cy="751331"/>
            </a:xfrm>
          </p:grpSpPr>
          <p:sp>
            <p:nvSpPr>
              <p:cNvPr id="794" name="TextBox 793">
                <a:extLst>
                  <a:ext uri="{FF2B5EF4-FFF2-40B4-BE49-F238E27FC236}">
                    <a16:creationId xmlns:a16="http://schemas.microsoft.com/office/drawing/2014/main" id="{92C03203-7D20-7649-A603-6752D851C2D7}"/>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799" name="TextBox 798">
                <a:extLst>
                  <a:ext uri="{FF2B5EF4-FFF2-40B4-BE49-F238E27FC236}">
                    <a16:creationId xmlns:a16="http://schemas.microsoft.com/office/drawing/2014/main" id="{2D6156D4-7A3D-A54F-AEAD-9E1CE78EB85D}"/>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800" name="TextBox 799">
                <a:extLst>
                  <a:ext uri="{FF2B5EF4-FFF2-40B4-BE49-F238E27FC236}">
                    <a16:creationId xmlns:a16="http://schemas.microsoft.com/office/drawing/2014/main" id="{C08CB605-CD1A-724C-9207-85EDDEBA2C35}"/>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801" name="TextBox 800">
                <a:extLst>
                  <a:ext uri="{FF2B5EF4-FFF2-40B4-BE49-F238E27FC236}">
                    <a16:creationId xmlns:a16="http://schemas.microsoft.com/office/drawing/2014/main" id="{E0C1FFC8-3EE4-DF48-9E69-08FB52CC10B4}"/>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802" name="TextBox 801">
                <a:extLst>
                  <a:ext uri="{FF2B5EF4-FFF2-40B4-BE49-F238E27FC236}">
                    <a16:creationId xmlns:a16="http://schemas.microsoft.com/office/drawing/2014/main" id="{8C03D69F-F43C-604E-9566-DBE30060BF8D}"/>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803" name="TextBox 802">
                <a:extLst>
                  <a:ext uri="{FF2B5EF4-FFF2-40B4-BE49-F238E27FC236}">
                    <a16:creationId xmlns:a16="http://schemas.microsoft.com/office/drawing/2014/main" id="{DDCD8452-F665-D240-BC44-D1C553467BED}"/>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804" name="TextBox 803">
                <a:extLst>
                  <a:ext uri="{FF2B5EF4-FFF2-40B4-BE49-F238E27FC236}">
                    <a16:creationId xmlns:a16="http://schemas.microsoft.com/office/drawing/2014/main" id="{7D30746E-3A53-0B4F-992B-46D34F585E67}"/>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805" name="TextBox 804">
                <a:extLst>
                  <a:ext uri="{FF2B5EF4-FFF2-40B4-BE49-F238E27FC236}">
                    <a16:creationId xmlns:a16="http://schemas.microsoft.com/office/drawing/2014/main" id="{F57C24F5-7972-E447-A4FB-1080D1DECD96}"/>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806" name="TextBox 805">
                <a:extLst>
                  <a:ext uri="{FF2B5EF4-FFF2-40B4-BE49-F238E27FC236}">
                    <a16:creationId xmlns:a16="http://schemas.microsoft.com/office/drawing/2014/main" id="{74157D60-B632-1F47-9615-358202AD1AEA}"/>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807" name="TextBox 806">
                <a:extLst>
                  <a:ext uri="{FF2B5EF4-FFF2-40B4-BE49-F238E27FC236}">
                    <a16:creationId xmlns:a16="http://schemas.microsoft.com/office/drawing/2014/main" id="{C83EF014-7BB1-C042-B568-12B252861FCD}"/>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808" name="TextBox 807">
                <a:extLst>
                  <a:ext uri="{FF2B5EF4-FFF2-40B4-BE49-F238E27FC236}">
                    <a16:creationId xmlns:a16="http://schemas.microsoft.com/office/drawing/2014/main" id="{2032931D-F8AC-E741-8EA0-8C87A79A9B3E}"/>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809" name="TextBox 808">
                <a:extLst>
                  <a:ext uri="{FF2B5EF4-FFF2-40B4-BE49-F238E27FC236}">
                    <a16:creationId xmlns:a16="http://schemas.microsoft.com/office/drawing/2014/main" id="{BBF0FA7E-2CED-EB45-AD80-C5893C261894}"/>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810" name="TextBox 809">
                <a:extLst>
                  <a:ext uri="{FF2B5EF4-FFF2-40B4-BE49-F238E27FC236}">
                    <a16:creationId xmlns:a16="http://schemas.microsoft.com/office/drawing/2014/main" id="{3514FA0A-3F4C-9644-9BF5-49BB92D97EB6}"/>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811" name="TextBox 810">
                <a:extLst>
                  <a:ext uri="{FF2B5EF4-FFF2-40B4-BE49-F238E27FC236}">
                    <a16:creationId xmlns:a16="http://schemas.microsoft.com/office/drawing/2014/main" id="{6FA41229-E48E-B240-B7A8-08A4F6DCEC7F}"/>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812" name="TextBox 811">
                <a:extLst>
                  <a:ext uri="{FF2B5EF4-FFF2-40B4-BE49-F238E27FC236}">
                    <a16:creationId xmlns:a16="http://schemas.microsoft.com/office/drawing/2014/main" id="{F7AFD321-9AF2-1647-9714-27035D8D2477}"/>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813" name="TextBox 812">
                <a:extLst>
                  <a:ext uri="{FF2B5EF4-FFF2-40B4-BE49-F238E27FC236}">
                    <a16:creationId xmlns:a16="http://schemas.microsoft.com/office/drawing/2014/main" id="{507B9D0B-2922-F848-B379-B5ADD1D0A4F8}"/>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814" name="TextBox 813">
                <a:extLst>
                  <a:ext uri="{FF2B5EF4-FFF2-40B4-BE49-F238E27FC236}">
                    <a16:creationId xmlns:a16="http://schemas.microsoft.com/office/drawing/2014/main" id="{8EB761CF-6AEA-9C40-901C-31D1B9C5C78A}"/>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815" name="TextBox 814">
                <a:extLst>
                  <a:ext uri="{FF2B5EF4-FFF2-40B4-BE49-F238E27FC236}">
                    <a16:creationId xmlns:a16="http://schemas.microsoft.com/office/drawing/2014/main" id="{2820E20B-97FA-0B41-849D-C92007CE1861}"/>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816" name="TextBox 815">
                <a:extLst>
                  <a:ext uri="{FF2B5EF4-FFF2-40B4-BE49-F238E27FC236}">
                    <a16:creationId xmlns:a16="http://schemas.microsoft.com/office/drawing/2014/main" id="{B10E8205-A0EF-4547-B0EE-5BE063A2DA25}"/>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817" name="TextBox 816">
                <a:extLst>
                  <a:ext uri="{FF2B5EF4-FFF2-40B4-BE49-F238E27FC236}">
                    <a16:creationId xmlns:a16="http://schemas.microsoft.com/office/drawing/2014/main" id="{7FCAF20E-EE29-E14F-BE29-0696DDBA60B6}"/>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818" name="TextBox 817">
                <a:extLst>
                  <a:ext uri="{FF2B5EF4-FFF2-40B4-BE49-F238E27FC236}">
                    <a16:creationId xmlns:a16="http://schemas.microsoft.com/office/drawing/2014/main" id="{04F719CA-7B76-3F4C-A1B6-F4E92E0BF662}"/>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819" name="TextBox 818">
                <a:extLst>
                  <a:ext uri="{FF2B5EF4-FFF2-40B4-BE49-F238E27FC236}">
                    <a16:creationId xmlns:a16="http://schemas.microsoft.com/office/drawing/2014/main" id="{2CD01728-5283-9B4B-9630-B7C6FC779B2F}"/>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820" name="TextBox 819">
                <a:extLst>
                  <a:ext uri="{FF2B5EF4-FFF2-40B4-BE49-F238E27FC236}">
                    <a16:creationId xmlns:a16="http://schemas.microsoft.com/office/drawing/2014/main" id="{147563DA-9FE7-164C-BADA-DB70A0304735}"/>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821" name="TextBox 820">
                <a:extLst>
                  <a:ext uri="{FF2B5EF4-FFF2-40B4-BE49-F238E27FC236}">
                    <a16:creationId xmlns:a16="http://schemas.microsoft.com/office/drawing/2014/main" id="{57D5B70E-FDFB-194A-A3D2-1F2DC7B388EA}"/>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618" name="Group 617">
              <a:extLst>
                <a:ext uri="{FF2B5EF4-FFF2-40B4-BE49-F238E27FC236}">
                  <a16:creationId xmlns:a16="http://schemas.microsoft.com/office/drawing/2014/main" id="{5D16BDF0-2FEB-F74D-B421-39BB1DAC6389}"/>
                </a:ext>
              </a:extLst>
            </p:cNvPr>
            <p:cNvGrpSpPr/>
            <p:nvPr/>
          </p:nvGrpSpPr>
          <p:grpSpPr>
            <a:xfrm>
              <a:off x="5368803" y="1321587"/>
              <a:ext cx="396120" cy="404629"/>
              <a:chOff x="6515948" y="2160666"/>
              <a:chExt cx="665149" cy="815377"/>
            </a:xfrm>
          </p:grpSpPr>
          <p:grpSp>
            <p:nvGrpSpPr>
              <p:cNvPr id="700" name="Group 699">
                <a:extLst>
                  <a:ext uri="{FF2B5EF4-FFF2-40B4-BE49-F238E27FC236}">
                    <a16:creationId xmlns:a16="http://schemas.microsoft.com/office/drawing/2014/main" id="{53E427E7-9CC8-114C-A1F9-75C78DCB7C1A}"/>
                  </a:ext>
                </a:extLst>
              </p:cNvPr>
              <p:cNvGrpSpPr/>
              <p:nvPr/>
            </p:nvGrpSpPr>
            <p:grpSpPr>
              <a:xfrm>
                <a:off x="6515948" y="2160666"/>
                <a:ext cx="627897" cy="751331"/>
                <a:chOff x="6541100" y="2144990"/>
                <a:chExt cx="627897" cy="751331"/>
              </a:xfrm>
            </p:grpSpPr>
            <p:sp>
              <p:nvSpPr>
                <p:cNvPr id="726" name="TextBox 725">
                  <a:extLst>
                    <a:ext uri="{FF2B5EF4-FFF2-40B4-BE49-F238E27FC236}">
                      <a16:creationId xmlns:a16="http://schemas.microsoft.com/office/drawing/2014/main" id="{B223E8B8-C0E3-8240-B090-31ADAC9AE04B}"/>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727" name="TextBox 726">
                  <a:extLst>
                    <a:ext uri="{FF2B5EF4-FFF2-40B4-BE49-F238E27FC236}">
                      <a16:creationId xmlns:a16="http://schemas.microsoft.com/office/drawing/2014/main" id="{97FEC931-7F2B-9F49-B781-C357AA6DD9C8}"/>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728" name="TextBox 727">
                  <a:extLst>
                    <a:ext uri="{FF2B5EF4-FFF2-40B4-BE49-F238E27FC236}">
                      <a16:creationId xmlns:a16="http://schemas.microsoft.com/office/drawing/2014/main" id="{CA3AA68D-CDEF-4C41-A6E6-83E40E515C33}"/>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729" name="TextBox 728">
                  <a:extLst>
                    <a:ext uri="{FF2B5EF4-FFF2-40B4-BE49-F238E27FC236}">
                      <a16:creationId xmlns:a16="http://schemas.microsoft.com/office/drawing/2014/main" id="{88ACBD5F-01C6-7C45-94AA-6958746FC256}"/>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730" name="TextBox 729">
                  <a:extLst>
                    <a:ext uri="{FF2B5EF4-FFF2-40B4-BE49-F238E27FC236}">
                      <a16:creationId xmlns:a16="http://schemas.microsoft.com/office/drawing/2014/main" id="{AB10CAD7-FB29-9445-9161-ED0CB79C2C61}"/>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731" name="TextBox 730">
                  <a:extLst>
                    <a:ext uri="{FF2B5EF4-FFF2-40B4-BE49-F238E27FC236}">
                      <a16:creationId xmlns:a16="http://schemas.microsoft.com/office/drawing/2014/main" id="{F8473AAC-2F67-D043-B828-041545FCF370}"/>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732" name="TextBox 731">
                  <a:extLst>
                    <a:ext uri="{FF2B5EF4-FFF2-40B4-BE49-F238E27FC236}">
                      <a16:creationId xmlns:a16="http://schemas.microsoft.com/office/drawing/2014/main" id="{E2191530-CC64-2B40-83A8-F156D0CCEFE6}"/>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733" name="TextBox 732">
                  <a:extLst>
                    <a:ext uri="{FF2B5EF4-FFF2-40B4-BE49-F238E27FC236}">
                      <a16:creationId xmlns:a16="http://schemas.microsoft.com/office/drawing/2014/main" id="{FB897FEF-A759-EF45-84C1-D58F3FD6A8DB}"/>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734" name="TextBox 733">
                  <a:extLst>
                    <a:ext uri="{FF2B5EF4-FFF2-40B4-BE49-F238E27FC236}">
                      <a16:creationId xmlns:a16="http://schemas.microsoft.com/office/drawing/2014/main" id="{9CA16419-A575-3B4D-AF4F-542E82271DBD}"/>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735" name="TextBox 734">
                  <a:extLst>
                    <a:ext uri="{FF2B5EF4-FFF2-40B4-BE49-F238E27FC236}">
                      <a16:creationId xmlns:a16="http://schemas.microsoft.com/office/drawing/2014/main" id="{30A17BB9-84B3-A241-8D01-97B0F3D51605}"/>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775" name="TextBox 774">
                  <a:extLst>
                    <a:ext uri="{FF2B5EF4-FFF2-40B4-BE49-F238E27FC236}">
                      <a16:creationId xmlns:a16="http://schemas.microsoft.com/office/drawing/2014/main" id="{0B875D4C-C0EC-8345-9366-53FDDA6BABEF}"/>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776" name="TextBox 775">
                  <a:extLst>
                    <a:ext uri="{FF2B5EF4-FFF2-40B4-BE49-F238E27FC236}">
                      <a16:creationId xmlns:a16="http://schemas.microsoft.com/office/drawing/2014/main" id="{1A9D4BB8-2946-7349-B230-9EB4FB358786}"/>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777" name="TextBox 776">
                  <a:extLst>
                    <a:ext uri="{FF2B5EF4-FFF2-40B4-BE49-F238E27FC236}">
                      <a16:creationId xmlns:a16="http://schemas.microsoft.com/office/drawing/2014/main" id="{072458D5-D338-E747-A8F1-0DA36A41064F}"/>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778" name="TextBox 777">
                  <a:extLst>
                    <a:ext uri="{FF2B5EF4-FFF2-40B4-BE49-F238E27FC236}">
                      <a16:creationId xmlns:a16="http://schemas.microsoft.com/office/drawing/2014/main" id="{2A6B11BD-838B-134B-B442-5F3B680E7983}"/>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782" name="TextBox 781">
                  <a:extLst>
                    <a:ext uri="{FF2B5EF4-FFF2-40B4-BE49-F238E27FC236}">
                      <a16:creationId xmlns:a16="http://schemas.microsoft.com/office/drawing/2014/main" id="{DD4A7E0E-4B76-A04F-B45F-BE8BA51D7AD4}"/>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784" name="TextBox 783">
                  <a:extLst>
                    <a:ext uri="{FF2B5EF4-FFF2-40B4-BE49-F238E27FC236}">
                      <a16:creationId xmlns:a16="http://schemas.microsoft.com/office/drawing/2014/main" id="{F3E33C09-8C52-214B-8088-0B047717FA99}"/>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786" name="TextBox 785">
                  <a:extLst>
                    <a:ext uri="{FF2B5EF4-FFF2-40B4-BE49-F238E27FC236}">
                      <a16:creationId xmlns:a16="http://schemas.microsoft.com/office/drawing/2014/main" id="{62546F4F-9780-D84C-9F74-0C02BA673608}"/>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787" name="TextBox 786">
                  <a:extLst>
                    <a:ext uri="{FF2B5EF4-FFF2-40B4-BE49-F238E27FC236}">
                      <a16:creationId xmlns:a16="http://schemas.microsoft.com/office/drawing/2014/main" id="{D563D04B-7CBC-AB41-9CC7-EC4B44812BF9}"/>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788" name="TextBox 787">
                  <a:extLst>
                    <a:ext uri="{FF2B5EF4-FFF2-40B4-BE49-F238E27FC236}">
                      <a16:creationId xmlns:a16="http://schemas.microsoft.com/office/drawing/2014/main" id="{5F497FF2-8FDC-E443-93ED-8635BF2B5DA1}"/>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789" name="TextBox 788">
                  <a:extLst>
                    <a:ext uri="{FF2B5EF4-FFF2-40B4-BE49-F238E27FC236}">
                      <a16:creationId xmlns:a16="http://schemas.microsoft.com/office/drawing/2014/main" id="{DE567A06-EE8C-7346-B8B0-E543C75CFFA9}"/>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790" name="TextBox 789">
                  <a:extLst>
                    <a:ext uri="{FF2B5EF4-FFF2-40B4-BE49-F238E27FC236}">
                      <a16:creationId xmlns:a16="http://schemas.microsoft.com/office/drawing/2014/main" id="{B6C24ECF-FFBD-6748-B28A-8B5F20F17D41}"/>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791" name="TextBox 790">
                  <a:extLst>
                    <a:ext uri="{FF2B5EF4-FFF2-40B4-BE49-F238E27FC236}">
                      <a16:creationId xmlns:a16="http://schemas.microsoft.com/office/drawing/2014/main" id="{AC278DFE-C628-B141-90B0-5A91DE0E8B83}"/>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792" name="TextBox 791">
                  <a:extLst>
                    <a:ext uri="{FF2B5EF4-FFF2-40B4-BE49-F238E27FC236}">
                      <a16:creationId xmlns:a16="http://schemas.microsoft.com/office/drawing/2014/main" id="{68AEC89B-B68E-C54B-9B41-6F3B07A486AA}"/>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793" name="TextBox 792">
                  <a:extLst>
                    <a:ext uri="{FF2B5EF4-FFF2-40B4-BE49-F238E27FC236}">
                      <a16:creationId xmlns:a16="http://schemas.microsoft.com/office/drawing/2014/main" id="{14647972-57C6-444F-874C-FE19E6411F22}"/>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701" name="Group 700">
                <a:extLst>
                  <a:ext uri="{FF2B5EF4-FFF2-40B4-BE49-F238E27FC236}">
                    <a16:creationId xmlns:a16="http://schemas.microsoft.com/office/drawing/2014/main" id="{A0F2829C-BF90-034D-BFE1-D2D35A943AF5}"/>
                  </a:ext>
                </a:extLst>
              </p:cNvPr>
              <p:cNvGrpSpPr/>
              <p:nvPr/>
            </p:nvGrpSpPr>
            <p:grpSpPr>
              <a:xfrm>
                <a:off x="6553200" y="2224712"/>
                <a:ext cx="627897" cy="751331"/>
                <a:chOff x="6541100" y="2144990"/>
                <a:chExt cx="627897" cy="751331"/>
              </a:xfrm>
            </p:grpSpPr>
            <p:sp>
              <p:nvSpPr>
                <p:cNvPr id="702" name="TextBox 701">
                  <a:extLst>
                    <a:ext uri="{FF2B5EF4-FFF2-40B4-BE49-F238E27FC236}">
                      <a16:creationId xmlns:a16="http://schemas.microsoft.com/office/drawing/2014/main" id="{EAC0D2B3-D50D-E043-A950-2BF2F081386B}"/>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703" name="TextBox 702">
                  <a:extLst>
                    <a:ext uri="{FF2B5EF4-FFF2-40B4-BE49-F238E27FC236}">
                      <a16:creationId xmlns:a16="http://schemas.microsoft.com/office/drawing/2014/main" id="{386A9FFE-76F4-AF4D-965A-FD45F0613221}"/>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704" name="TextBox 703">
                  <a:extLst>
                    <a:ext uri="{FF2B5EF4-FFF2-40B4-BE49-F238E27FC236}">
                      <a16:creationId xmlns:a16="http://schemas.microsoft.com/office/drawing/2014/main" id="{73EB9BBC-03EF-C444-812B-DCD941CDAA34}"/>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705" name="TextBox 704">
                  <a:extLst>
                    <a:ext uri="{FF2B5EF4-FFF2-40B4-BE49-F238E27FC236}">
                      <a16:creationId xmlns:a16="http://schemas.microsoft.com/office/drawing/2014/main" id="{560147D5-69DE-8B46-B324-3D16C4D01397}"/>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706" name="TextBox 705">
                  <a:extLst>
                    <a:ext uri="{FF2B5EF4-FFF2-40B4-BE49-F238E27FC236}">
                      <a16:creationId xmlns:a16="http://schemas.microsoft.com/office/drawing/2014/main" id="{886E6FEC-7FD7-E947-A32A-BF70E7C006C8}"/>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707" name="TextBox 706">
                  <a:extLst>
                    <a:ext uri="{FF2B5EF4-FFF2-40B4-BE49-F238E27FC236}">
                      <a16:creationId xmlns:a16="http://schemas.microsoft.com/office/drawing/2014/main" id="{26C4F1D6-4982-5948-8726-34F9EE9E2D40}"/>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708" name="TextBox 707">
                  <a:extLst>
                    <a:ext uri="{FF2B5EF4-FFF2-40B4-BE49-F238E27FC236}">
                      <a16:creationId xmlns:a16="http://schemas.microsoft.com/office/drawing/2014/main" id="{A6C12C1C-7587-9242-AA7B-686E92D25F9B}"/>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709" name="TextBox 708">
                  <a:extLst>
                    <a:ext uri="{FF2B5EF4-FFF2-40B4-BE49-F238E27FC236}">
                      <a16:creationId xmlns:a16="http://schemas.microsoft.com/office/drawing/2014/main" id="{0EA714AE-88BE-7244-B571-F96E48535E0C}"/>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710" name="TextBox 709">
                  <a:extLst>
                    <a:ext uri="{FF2B5EF4-FFF2-40B4-BE49-F238E27FC236}">
                      <a16:creationId xmlns:a16="http://schemas.microsoft.com/office/drawing/2014/main" id="{05A24509-EA26-2B4E-BAF2-06B2084DB5D5}"/>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711" name="TextBox 710">
                  <a:extLst>
                    <a:ext uri="{FF2B5EF4-FFF2-40B4-BE49-F238E27FC236}">
                      <a16:creationId xmlns:a16="http://schemas.microsoft.com/office/drawing/2014/main" id="{192FECAD-E771-0D41-946B-81FB2662588F}"/>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712" name="TextBox 711">
                  <a:extLst>
                    <a:ext uri="{FF2B5EF4-FFF2-40B4-BE49-F238E27FC236}">
                      <a16:creationId xmlns:a16="http://schemas.microsoft.com/office/drawing/2014/main" id="{D3CE2EDD-F71D-2E48-9F2B-61349048D6FF}"/>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713" name="TextBox 712">
                  <a:extLst>
                    <a:ext uri="{FF2B5EF4-FFF2-40B4-BE49-F238E27FC236}">
                      <a16:creationId xmlns:a16="http://schemas.microsoft.com/office/drawing/2014/main" id="{8757A569-F3EC-AD4B-8CFF-253322784353}"/>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714" name="TextBox 713">
                  <a:extLst>
                    <a:ext uri="{FF2B5EF4-FFF2-40B4-BE49-F238E27FC236}">
                      <a16:creationId xmlns:a16="http://schemas.microsoft.com/office/drawing/2014/main" id="{C0574205-DA8F-5940-AA09-35EB2E4F73A0}"/>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715" name="TextBox 714">
                  <a:extLst>
                    <a:ext uri="{FF2B5EF4-FFF2-40B4-BE49-F238E27FC236}">
                      <a16:creationId xmlns:a16="http://schemas.microsoft.com/office/drawing/2014/main" id="{CA112959-0C46-5C4D-87C0-816EAFBC0566}"/>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716" name="TextBox 715">
                  <a:extLst>
                    <a:ext uri="{FF2B5EF4-FFF2-40B4-BE49-F238E27FC236}">
                      <a16:creationId xmlns:a16="http://schemas.microsoft.com/office/drawing/2014/main" id="{BFD15C46-3A34-964C-B95C-9BC61ACA3BF4}"/>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717" name="TextBox 716">
                  <a:extLst>
                    <a:ext uri="{FF2B5EF4-FFF2-40B4-BE49-F238E27FC236}">
                      <a16:creationId xmlns:a16="http://schemas.microsoft.com/office/drawing/2014/main" id="{D9109F29-18F8-6643-B2EB-F5ED7491988D}"/>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718" name="TextBox 717">
                  <a:extLst>
                    <a:ext uri="{FF2B5EF4-FFF2-40B4-BE49-F238E27FC236}">
                      <a16:creationId xmlns:a16="http://schemas.microsoft.com/office/drawing/2014/main" id="{35E531FC-3F81-DF48-80AC-B906D23BEAD9}"/>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719" name="TextBox 718">
                  <a:extLst>
                    <a:ext uri="{FF2B5EF4-FFF2-40B4-BE49-F238E27FC236}">
                      <a16:creationId xmlns:a16="http://schemas.microsoft.com/office/drawing/2014/main" id="{6E0A9D84-9EA1-2749-9590-7DE9188518FD}"/>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720" name="TextBox 719">
                  <a:extLst>
                    <a:ext uri="{FF2B5EF4-FFF2-40B4-BE49-F238E27FC236}">
                      <a16:creationId xmlns:a16="http://schemas.microsoft.com/office/drawing/2014/main" id="{1561AA82-9814-2448-9FFA-5EE01027A2E8}"/>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721" name="TextBox 720">
                  <a:extLst>
                    <a:ext uri="{FF2B5EF4-FFF2-40B4-BE49-F238E27FC236}">
                      <a16:creationId xmlns:a16="http://schemas.microsoft.com/office/drawing/2014/main" id="{1F61C5BB-06B1-B24B-B46C-BA9321418823}"/>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722" name="TextBox 721">
                  <a:extLst>
                    <a:ext uri="{FF2B5EF4-FFF2-40B4-BE49-F238E27FC236}">
                      <a16:creationId xmlns:a16="http://schemas.microsoft.com/office/drawing/2014/main" id="{12CF3DA3-A226-6444-B7E4-4F0EF1230D54}"/>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723" name="TextBox 722">
                  <a:extLst>
                    <a:ext uri="{FF2B5EF4-FFF2-40B4-BE49-F238E27FC236}">
                      <a16:creationId xmlns:a16="http://schemas.microsoft.com/office/drawing/2014/main" id="{DEF558D0-9E21-6E40-A9F0-B5A03E1C5DB7}"/>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724" name="TextBox 723">
                  <a:extLst>
                    <a:ext uri="{FF2B5EF4-FFF2-40B4-BE49-F238E27FC236}">
                      <a16:creationId xmlns:a16="http://schemas.microsoft.com/office/drawing/2014/main" id="{97EE3C1C-5591-A94B-B04D-001F6D43B1D8}"/>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725" name="TextBox 724">
                  <a:extLst>
                    <a:ext uri="{FF2B5EF4-FFF2-40B4-BE49-F238E27FC236}">
                      <a16:creationId xmlns:a16="http://schemas.microsoft.com/office/drawing/2014/main" id="{CDA7BC36-9D0F-6748-A73B-3F961FFA58C5}"/>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sp>
          <p:nvSpPr>
            <p:cNvPr id="619" name="TextBox 618">
              <a:extLst>
                <a:ext uri="{FF2B5EF4-FFF2-40B4-BE49-F238E27FC236}">
                  <a16:creationId xmlns:a16="http://schemas.microsoft.com/office/drawing/2014/main" id="{F0D342E3-0966-1D48-AF58-D29C06599AC0}"/>
                </a:ext>
              </a:extLst>
            </p:cNvPr>
            <p:cNvSpPr txBox="1"/>
            <p:nvPr/>
          </p:nvSpPr>
          <p:spPr>
            <a:xfrm>
              <a:off x="4763807" y="2325593"/>
              <a:ext cx="1078885" cy="307777"/>
            </a:xfrm>
            <a:prstGeom prst="rect">
              <a:avLst/>
            </a:prstGeom>
            <a:noFill/>
          </p:spPr>
          <p:txBody>
            <a:bodyPr wrap="none" rtlCol="0">
              <a:spAutoFit/>
            </a:bodyPr>
            <a:lstStyle/>
            <a:p>
              <a:r>
                <a:rPr lang="en-US" sz="1400" dirty="0"/>
                <a:t>by day 20</a:t>
              </a:r>
            </a:p>
          </p:txBody>
        </p:sp>
        <p:grpSp>
          <p:nvGrpSpPr>
            <p:cNvPr id="620" name="Group 619">
              <a:extLst>
                <a:ext uri="{FF2B5EF4-FFF2-40B4-BE49-F238E27FC236}">
                  <a16:creationId xmlns:a16="http://schemas.microsoft.com/office/drawing/2014/main" id="{D049BF9D-7D77-3A4A-82DC-544C586F2AEF}"/>
                </a:ext>
              </a:extLst>
            </p:cNvPr>
            <p:cNvGrpSpPr/>
            <p:nvPr/>
          </p:nvGrpSpPr>
          <p:grpSpPr>
            <a:xfrm rot="2979024">
              <a:off x="4757381" y="1497716"/>
              <a:ext cx="326466" cy="1062366"/>
              <a:chOff x="6541100" y="2144990"/>
              <a:chExt cx="627897" cy="751331"/>
            </a:xfrm>
          </p:grpSpPr>
          <p:sp>
            <p:nvSpPr>
              <p:cNvPr id="676" name="TextBox 675">
                <a:extLst>
                  <a:ext uri="{FF2B5EF4-FFF2-40B4-BE49-F238E27FC236}">
                    <a16:creationId xmlns:a16="http://schemas.microsoft.com/office/drawing/2014/main" id="{D3E21D8E-8495-E447-BDC2-9C46A55A8E60}"/>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677" name="TextBox 676">
                <a:extLst>
                  <a:ext uri="{FF2B5EF4-FFF2-40B4-BE49-F238E27FC236}">
                    <a16:creationId xmlns:a16="http://schemas.microsoft.com/office/drawing/2014/main" id="{8C676AF7-C676-CC48-ACB8-7BCD9CC5B9FE}"/>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678" name="TextBox 677">
                <a:extLst>
                  <a:ext uri="{FF2B5EF4-FFF2-40B4-BE49-F238E27FC236}">
                    <a16:creationId xmlns:a16="http://schemas.microsoft.com/office/drawing/2014/main" id="{902D6B6F-FCD7-8D45-B6B4-CADC2D2832D9}"/>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679" name="TextBox 678">
                <a:extLst>
                  <a:ext uri="{FF2B5EF4-FFF2-40B4-BE49-F238E27FC236}">
                    <a16:creationId xmlns:a16="http://schemas.microsoft.com/office/drawing/2014/main" id="{B0F0CC7D-29DD-A24A-AE1F-0D19DB5E86B8}"/>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680" name="TextBox 679">
                <a:extLst>
                  <a:ext uri="{FF2B5EF4-FFF2-40B4-BE49-F238E27FC236}">
                    <a16:creationId xmlns:a16="http://schemas.microsoft.com/office/drawing/2014/main" id="{10E80BF2-C4CE-B940-963A-6C55CE05127F}"/>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681" name="TextBox 680">
                <a:extLst>
                  <a:ext uri="{FF2B5EF4-FFF2-40B4-BE49-F238E27FC236}">
                    <a16:creationId xmlns:a16="http://schemas.microsoft.com/office/drawing/2014/main" id="{F54B065C-6FFD-6E40-9767-0FA933AF3F09}"/>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682" name="TextBox 681">
                <a:extLst>
                  <a:ext uri="{FF2B5EF4-FFF2-40B4-BE49-F238E27FC236}">
                    <a16:creationId xmlns:a16="http://schemas.microsoft.com/office/drawing/2014/main" id="{C9C8CA9C-1EF7-224B-83AC-7BC182C1F5A6}"/>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683" name="TextBox 682">
                <a:extLst>
                  <a:ext uri="{FF2B5EF4-FFF2-40B4-BE49-F238E27FC236}">
                    <a16:creationId xmlns:a16="http://schemas.microsoft.com/office/drawing/2014/main" id="{FD63A06D-1B39-C545-A90A-EA05905536F3}"/>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684" name="TextBox 683">
                <a:extLst>
                  <a:ext uri="{FF2B5EF4-FFF2-40B4-BE49-F238E27FC236}">
                    <a16:creationId xmlns:a16="http://schemas.microsoft.com/office/drawing/2014/main" id="{11CDE580-BD8C-A94A-A1E8-2E79E5D38536}"/>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685" name="TextBox 684">
                <a:extLst>
                  <a:ext uri="{FF2B5EF4-FFF2-40B4-BE49-F238E27FC236}">
                    <a16:creationId xmlns:a16="http://schemas.microsoft.com/office/drawing/2014/main" id="{A4DDA689-324B-B042-8051-AED7FC81320C}"/>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686" name="TextBox 685">
                <a:extLst>
                  <a:ext uri="{FF2B5EF4-FFF2-40B4-BE49-F238E27FC236}">
                    <a16:creationId xmlns:a16="http://schemas.microsoft.com/office/drawing/2014/main" id="{50A32F71-014E-5440-93FF-12E99BAF0401}"/>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687" name="TextBox 686">
                <a:extLst>
                  <a:ext uri="{FF2B5EF4-FFF2-40B4-BE49-F238E27FC236}">
                    <a16:creationId xmlns:a16="http://schemas.microsoft.com/office/drawing/2014/main" id="{046FD401-3462-E245-AA02-A440AA31BC69}"/>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688" name="TextBox 687">
                <a:extLst>
                  <a:ext uri="{FF2B5EF4-FFF2-40B4-BE49-F238E27FC236}">
                    <a16:creationId xmlns:a16="http://schemas.microsoft.com/office/drawing/2014/main" id="{2F0253DF-F11D-854C-B83C-CADB91F8DC7D}"/>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689" name="TextBox 688">
                <a:extLst>
                  <a:ext uri="{FF2B5EF4-FFF2-40B4-BE49-F238E27FC236}">
                    <a16:creationId xmlns:a16="http://schemas.microsoft.com/office/drawing/2014/main" id="{5A4E979A-C3D6-2048-A55D-ECD70048EBBA}"/>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690" name="TextBox 689">
                <a:extLst>
                  <a:ext uri="{FF2B5EF4-FFF2-40B4-BE49-F238E27FC236}">
                    <a16:creationId xmlns:a16="http://schemas.microsoft.com/office/drawing/2014/main" id="{572BC8A6-D1B5-9149-9A9D-89DF7E07EA62}"/>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691" name="TextBox 690">
                <a:extLst>
                  <a:ext uri="{FF2B5EF4-FFF2-40B4-BE49-F238E27FC236}">
                    <a16:creationId xmlns:a16="http://schemas.microsoft.com/office/drawing/2014/main" id="{C6030DC4-D4F5-AE4D-973B-D4EC57C3B3AA}"/>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692" name="TextBox 691">
                <a:extLst>
                  <a:ext uri="{FF2B5EF4-FFF2-40B4-BE49-F238E27FC236}">
                    <a16:creationId xmlns:a16="http://schemas.microsoft.com/office/drawing/2014/main" id="{9E640A14-EA60-9545-94C7-E65B12803747}"/>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693" name="TextBox 692">
                <a:extLst>
                  <a:ext uri="{FF2B5EF4-FFF2-40B4-BE49-F238E27FC236}">
                    <a16:creationId xmlns:a16="http://schemas.microsoft.com/office/drawing/2014/main" id="{0E9D535A-0C9B-5C47-8329-CA798626360E}"/>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694" name="TextBox 693">
                <a:extLst>
                  <a:ext uri="{FF2B5EF4-FFF2-40B4-BE49-F238E27FC236}">
                    <a16:creationId xmlns:a16="http://schemas.microsoft.com/office/drawing/2014/main" id="{CFE05ABC-0E2F-6748-BB91-62C598A2475D}"/>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695" name="TextBox 694">
                <a:extLst>
                  <a:ext uri="{FF2B5EF4-FFF2-40B4-BE49-F238E27FC236}">
                    <a16:creationId xmlns:a16="http://schemas.microsoft.com/office/drawing/2014/main" id="{66832E75-5BB3-504D-A31A-4B5F96998447}"/>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696" name="TextBox 695">
                <a:extLst>
                  <a:ext uri="{FF2B5EF4-FFF2-40B4-BE49-F238E27FC236}">
                    <a16:creationId xmlns:a16="http://schemas.microsoft.com/office/drawing/2014/main" id="{5793208F-856D-6347-9A00-1766764972AD}"/>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697" name="TextBox 696">
                <a:extLst>
                  <a:ext uri="{FF2B5EF4-FFF2-40B4-BE49-F238E27FC236}">
                    <a16:creationId xmlns:a16="http://schemas.microsoft.com/office/drawing/2014/main" id="{498C2FEE-006E-F543-ACF0-A5B8FD7700A8}"/>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698" name="TextBox 697">
                <a:extLst>
                  <a:ext uri="{FF2B5EF4-FFF2-40B4-BE49-F238E27FC236}">
                    <a16:creationId xmlns:a16="http://schemas.microsoft.com/office/drawing/2014/main" id="{FC49D9B8-CD1F-234C-87DA-E7DE823EE9E4}"/>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699" name="TextBox 698">
                <a:extLst>
                  <a:ext uri="{FF2B5EF4-FFF2-40B4-BE49-F238E27FC236}">
                    <a16:creationId xmlns:a16="http://schemas.microsoft.com/office/drawing/2014/main" id="{6EE57063-F46E-6746-A43A-2C1B02E44F3C}"/>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nvGrpSpPr>
            <p:cNvPr id="621" name="Group 620">
              <a:extLst>
                <a:ext uri="{FF2B5EF4-FFF2-40B4-BE49-F238E27FC236}">
                  <a16:creationId xmlns:a16="http://schemas.microsoft.com/office/drawing/2014/main" id="{C09742A3-DE38-874C-A06D-F93890E137D5}"/>
                </a:ext>
              </a:extLst>
            </p:cNvPr>
            <p:cNvGrpSpPr/>
            <p:nvPr/>
          </p:nvGrpSpPr>
          <p:grpSpPr>
            <a:xfrm rot="7605128">
              <a:off x="5155451" y="1086460"/>
              <a:ext cx="326466" cy="1062366"/>
              <a:chOff x="6541100" y="2144990"/>
              <a:chExt cx="627897" cy="751331"/>
            </a:xfrm>
          </p:grpSpPr>
          <p:sp>
            <p:nvSpPr>
              <p:cNvPr id="622" name="TextBox 621">
                <a:extLst>
                  <a:ext uri="{FF2B5EF4-FFF2-40B4-BE49-F238E27FC236}">
                    <a16:creationId xmlns:a16="http://schemas.microsoft.com/office/drawing/2014/main" id="{46E0CE6C-D4FA-7C49-AD8C-5D630E007AEB}"/>
                  </a:ext>
                </a:extLst>
              </p:cNvPr>
              <p:cNvSpPr txBox="1"/>
              <p:nvPr/>
            </p:nvSpPr>
            <p:spPr>
              <a:xfrm>
                <a:off x="6651080" y="2379618"/>
                <a:ext cx="268022" cy="369332"/>
              </a:xfrm>
              <a:prstGeom prst="rect">
                <a:avLst/>
              </a:prstGeom>
              <a:noFill/>
            </p:spPr>
            <p:txBody>
              <a:bodyPr wrap="none" rtlCol="0">
                <a:spAutoFit/>
              </a:bodyPr>
              <a:lstStyle/>
              <a:p>
                <a:r>
                  <a:rPr lang="en-US" dirty="0">
                    <a:solidFill>
                      <a:srgbClr val="FF0000"/>
                    </a:solidFill>
                  </a:rPr>
                  <a:t>.</a:t>
                </a:r>
              </a:p>
            </p:txBody>
          </p:sp>
          <p:sp>
            <p:nvSpPr>
              <p:cNvPr id="623" name="TextBox 622">
                <a:extLst>
                  <a:ext uri="{FF2B5EF4-FFF2-40B4-BE49-F238E27FC236}">
                    <a16:creationId xmlns:a16="http://schemas.microsoft.com/office/drawing/2014/main" id="{763997BB-9239-144F-8CA6-CB557A622F8D}"/>
                  </a:ext>
                </a:extLst>
              </p:cNvPr>
              <p:cNvSpPr txBox="1"/>
              <p:nvPr/>
            </p:nvSpPr>
            <p:spPr>
              <a:xfrm>
                <a:off x="6804159" y="2360754"/>
                <a:ext cx="268022" cy="369332"/>
              </a:xfrm>
              <a:prstGeom prst="rect">
                <a:avLst/>
              </a:prstGeom>
              <a:noFill/>
            </p:spPr>
            <p:txBody>
              <a:bodyPr wrap="none" rtlCol="0">
                <a:spAutoFit/>
              </a:bodyPr>
              <a:lstStyle/>
              <a:p>
                <a:r>
                  <a:rPr lang="en-US" dirty="0">
                    <a:solidFill>
                      <a:srgbClr val="FF0000"/>
                    </a:solidFill>
                  </a:rPr>
                  <a:t>.</a:t>
                </a:r>
              </a:p>
            </p:txBody>
          </p:sp>
          <p:sp>
            <p:nvSpPr>
              <p:cNvPr id="624" name="TextBox 623">
                <a:extLst>
                  <a:ext uri="{FF2B5EF4-FFF2-40B4-BE49-F238E27FC236}">
                    <a16:creationId xmlns:a16="http://schemas.microsoft.com/office/drawing/2014/main" id="{8F66DED4-F7ED-6148-9DDB-D58897FFA98D}"/>
                  </a:ext>
                </a:extLst>
              </p:cNvPr>
              <p:cNvSpPr txBox="1"/>
              <p:nvPr/>
            </p:nvSpPr>
            <p:spPr>
              <a:xfrm>
                <a:off x="6541100" y="2182642"/>
                <a:ext cx="268022" cy="369332"/>
              </a:xfrm>
              <a:prstGeom prst="rect">
                <a:avLst/>
              </a:prstGeom>
              <a:noFill/>
            </p:spPr>
            <p:txBody>
              <a:bodyPr wrap="none" rtlCol="0">
                <a:spAutoFit/>
              </a:bodyPr>
              <a:lstStyle/>
              <a:p>
                <a:r>
                  <a:rPr lang="en-US" dirty="0">
                    <a:solidFill>
                      <a:srgbClr val="FF0000"/>
                    </a:solidFill>
                  </a:rPr>
                  <a:t>.</a:t>
                </a:r>
              </a:p>
            </p:txBody>
          </p:sp>
          <p:sp>
            <p:nvSpPr>
              <p:cNvPr id="636" name="TextBox 635">
                <a:extLst>
                  <a:ext uri="{FF2B5EF4-FFF2-40B4-BE49-F238E27FC236}">
                    <a16:creationId xmlns:a16="http://schemas.microsoft.com/office/drawing/2014/main" id="{8492778A-7A69-2B4E-91CF-8720EE39771E}"/>
                  </a:ext>
                </a:extLst>
              </p:cNvPr>
              <p:cNvSpPr txBox="1"/>
              <p:nvPr/>
            </p:nvSpPr>
            <p:spPr>
              <a:xfrm>
                <a:off x="6791047" y="2242006"/>
                <a:ext cx="268022" cy="369332"/>
              </a:xfrm>
              <a:prstGeom prst="rect">
                <a:avLst/>
              </a:prstGeom>
              <a:noFill/>
            </p:spPr>
            <p:txBody>
              <a:bodyPr wrap="none" rtlCol="0">
                <a:spAutoFit/>
              </a:bodyPr>
              <a:lstStyle/>
              <a:p>
                <a:r>
                  <a:rPr lang="en-US" dirty="0">
                    <a:solidFill>
                      <a:srgbClr val="FF0000"/>
                    </a:solidFill>
                  </a:rPr>
                  <a:t>.</a:t>
                </a:r>
              </a:p>
            </p:txBody>
          </p:sp>
          <p:sp>
            <p:nvSpPr>
              <p:cNvPr id="648" name="TextBox 647">
                <a:extLst>
                  <a:ext uri="{FF2B5EF4-FFF2-40B4-BE49-F238E27FC236}">
                    <a16:creationId xmlns:a16="http://schemas.microsoft.com/office/drawing/2014/main" id="{CA8C4D50-8D6F-2B45-BF11-CD5B51EC2618}"/>
                  </a:ext>
                </a:extLst>
              </p:cNvPr>
              <p:cNvSpPr txBox="1"/>
              <p:nvPr/>
            </p:nvSpPr>
            <p:spPr>
              <a:xfrm>
                <a:off x="6704440" y="2166424"/>
                <a:ext cx="268022" cy="369332"/>
              </a:xfrm>
              <a:prstGeom prst="rect">
                <a:avLst/>
              </a:prstGeom>
              <a:noFill/>
            </p:spPr>
            <p:txBody>
              <a:bodyPr wrap="none" rtlCol="0">
                <a:spAutoFit/>
              </a:bodyPr>
              <a:lstStyle/>
              <a:p>
                <a:r>
                  <a:rPr lang="en-US" dirty="0">
                    <a:solidFill>
                      <a:srgbClr val="FF0000"/>
                    </a:solidFill>
                  </a:rPr>
                  <a:t>.</a:t>
                </a:r>
              </a:p>
            </p:txBody>
          </p:sp>
          <p:sp>
            <p:nvSpPr>
              <p:cNvPr id="649" name="TextBox 648">
                <a:extLst>
                  <a:ext uri="{FF2B5EF4-FFF2-40B4-BE49-F238E27FC236}">
                    <a16:creationId xmlns:a16="http://schemas.microsoft.com/office/drawing/2014/main" id="{573E7C20-38B8-034D-9D4B-4FA1495553B6}"/>
                  </a:ext>
                </a:extLst>
              </p:cNvPr>
              <p:cNvSpPr txBox="1"/>
              <p:nvPr/>
            </p:nvSpPr>
            <p:spPr>
              <a:xfrm>
                <a:off x="6858189" y="2212255"/>
                <a:ext cx="268022" cy="369332"/>
              </a:xfrm>
              <a:prstGeom prst="rect">
                <a:avLst/>
              </a:prstGeom>
              <a:noFill/>
            </p:spPr>
            <p:txBody>
              <a:bodyPr wrap="none" rtlCol="0">
                <a:spAutoFit/>
              </a:bodyPr>
              <a:lstStyle/>
              <a:p>
                <a:r>
                  <a:rPr lang="en-US" dirty="0">
                    <a:solidFill>
                      <a:srgbClr val="FF0000"/>
                    </a:solidFill>
                  </a:rPr>
                  <a:t>.</a:t>
                </a:r>
              </a:p>
            </p:txBody>
          </p:sp>
          <p:sp>
            <p:nvSpPr>
              <p:cNvPr id="650" name="TextBox 649">
                <a:extLst>
                  <a:ext uri="{FF2B5EF4-FFF2-40B4-BE49-F238E27FC236}">
                    <a16:creationId xmlns:a16="http://schemas.microsoft.com/office/drawing/2014/main" id="{28988707-B2F7-A745-8B67-6D879A9949FD}"/>
                  </a:ext>
                </a:extLst>
              </p:cNvPr>
              <p:cNvSpPr txBox="1"/>
              <p:nvPr/>
            </p:nvSpPr>
            <p:spPr>
              <a:xfrm>
                <a:off x="6582288" y="2312353"/>
                <a:ext cx="268022" cy="369332"/>
              </a:xfrm>
              <a:prstGeom prst="rect">
                <a:avLst/>
              </a:prstGeom>
              <a:noFill/>
            </p:spPr>
            <p:txBody>
              <a:bodyPr wrap="none" rtlCol="0">
                <a:spAutoFit/>
              </a:bodyPr>
              <a:lstStyle/>
              <a:p>
                <a:r>
                  <a:rPr lang="en-US" dirty="0">
                    <a:solidFill>
                      <a:srgbClr val="FF0000"/>
                    </a:solidFill>
                  </a:rPr>
                  <a:t>.</a:t>
                </a:r>
              </a:p>
            </p:txBody>
          </p:sp>
          <p:sp>
            <p:nvSpPr>
              <p:cNvPr id="653" name="TextBox 652">
                <a:extLst>
                  <a:ext uri="{FF2B5EF4-FFF2-40B4-BE49-F238E27FC236}">
                    <a16:creationId xmlns:a16="http://schemas.microsoft.com/office/drawing/2014/main" id="{8B550F22-C7A1-1947-8750-7731F1342A5D}"/>
                  </a:ext>
                </a:extLst>
              </p:cNvPr>
              <p:cNvSpPr txBox="1"/>
              <p:nvPr/>
            </p:nvSpPr>
            <p:spPr>
              <a:xfrm>
                <a:off x="6735367" y="2293489"/>
                <a:ext cx="268022" cy="369332"/>
              </a:xfrm>
              <a:prstGeom prst="rect">
                <a:avLst/>
              </a:prstGeom>
              <a:noFill/>
            </p:spPr>
            <p:txBody>
              <a:bodyPr wrap="none" rtlCol="0">
                <a:spAutoFit/>
              </a:bodyPr>
              <a:lstStyle/>
              <a:p>
                <a:r>
                  <a:rPr lang="en-US" dirty="0">
                    <a:solidFill>
                      <a:srgbClr val="FF0000"/>
                    </a:solidFill>
                  </a:rPr>
                  <a:t>.</a:t>
                </a:r>
              </a:p>
            </p:txBody>
          </p:sp>
          <p:sp>
            <p:nvSpPr>
              <p:cNvPr id="660" name="TextBox 659">
                <a:extLst>
                  <a:ext uri="{FF2B5EF4-FFF2-40B4-BE49-F238E27FC236}">
                    <a16:creationId xmlns:a16="http://schemas.microsoft.com/office/drawing/2014/main" id="{046DEE3E-A266-E649-8705-CF84FD6E25FD}"/>
                  </a:ext>
                </a:extLst>
              </p:cNvPr>
              <p:cNvSpPr txBox="1"/>
              <p:nvPr/>
            </p:nvSpPr>
            <p:spPr>
              <a:xfrm>
                <a:off x="6789397" y="2144990"/>
                <a:ext cx="268022" cy="369332"/>
              </a:xfrm>
              <a:prstGeom prst="rect">
                <a:avLst/>
              </a:prstGeom>
              <a:noFill/>
            </p:spPr>
            <p:txBody>
              <a:bodyPr wrap="none" rtlCol="0">
                <a:spAutoFit/>
              </a:bodyPr>
              <a:lstStyle/>
              <a:p>
                <a:r>
                  <a:rPr lang="en-US" dirty="0">
                    <a:solidFill>
                      <a:srgbClr val="FF0000"/>
                    </a:solidFill>
                  </a:rPr>
                  <a:t>.</a:t>
                </a:r>
              </a:p>
            </p:txBody>
          </p:sp>
          <p:sp>
            <p:nvSpPr>
              <p:cNvPr id="661" name="TextBox 660">
                <a:extLst>
                  <a:ext uri="{FF2B5EF4-FFF2-40B4-BE49-F238E27FC236}">
                    <a16:creationId xmlns:a16="http://schemas.microsoft.com/office/drawing/2014/main" id="{39924591-9795-0648-95A0-E3624C287F7F}"/>
                  </a:ext>
                </a:extLst>
              </p:cNvPr>
              <p:cNvSpPr txBox="1"/>
              <p:nvPr/>
            </p:nvSpPr>
            <p:spPr>
              <a:xfrm>
                <a:off x="6604925" y="2432186"/>
                <a:ext cx="268022" cy="369332"/>
              </a:xfrm>
              <a:prstGeom prst="rect">
                <a:avLst/>
              </a:prstGeom>
              <a:noFill/>
            </p:spPr>
            <p:txBody>
              <a:bodyPr wrap="none" rtlCol="0">
                <a:spAutoFit/>
              </a:bodyPr>
              <a:lstStyle/>
              <a:p>
                <a:r>
                  <a:rPr lang="en-US" dirty="0">
                    <a:solidFill>
                      <a:srgbClr val="FF0000"/>
                    </a:solidFill>
                  </a:rPr>
                  <a:t>.</a:t>
                </a:r>
              </a:p>
            </p:txBody>
          </p:sp>
          <p:sp>
            <p:nvSpPr>
              <p:cNvPr id="662" name="TextBox 661">
                <a:extLst>
                  <a:ext uri="{FF2B5EF4-FFF2-40B4-BE49-F238E27FC236}">
                    <a16:creationId xmlns:a16="http://schemas.microsoft.com/office/drawing/2014/main" id="{815153FA-3061-134D-9D29-886F4FCC5D43}"/>
                  </a:ext>
                </a:extLst>
              </p:cNvPr>
              <p:cNvSpPr txBox="1"/>
              <p:nvPr/>
            </p:nvSpPr>
            <p:spPr>
              <a:xfrm>
                <a:off x="6658955" y="2283687"/>
                <a:ext cx="268022" cy="369332"/>
              </a:xfrm>
              <a:prstGeom prst="rect">
                <a:avLst/>
              </a:prstGeom>
              <a:noFill/>
            </p:spPr>
            <p:txBody>
              <a:bodyPr wrap="none" rtlCol="0">
                <a:spAutoFit/>
              </a:bodyPr>
              <a:lstStyle/>
              <a:p>
                <a:r>
                  <a:rPr lang="en-US" dirty="0">
                    <a:solidFill>
                      <a:srgbClr val="FF0000"/>
                    </a:solidFill>
                  </a:rPr>
                  <a:t>.</a:t>
                </a:r>
              </a:p>
            </p:txBody>
          </p:sp>
          <p:sp>
            <p:nvSpPr>
              <p:cNvPr id="663" name="TextBox 662">
                <a:extLst>
                  <a:ext uri="{FF2B5EF4-FFF2-40B4-BE49-F238E27FC236}">
                    <a16:creationId xmlns:a16="http://schemas.microsoft.com/office/drawing/2014/main" id="{72EE230D-9C83-CA45-8B37-60C52CF11CEE}"/>
                  </a:ext>
                </a:extLst>
              </p:cNvPr>
              <p:cNvSpPr txBox="1"/>
              <p:nvPr/>
            </p:nvSpPr>
            <p:spPr>
              <a:xfrm>
                <a:off x="6630853" y="2232904"/>
                <a:ext cx="268022" cy="369332"/>
              </a:xfrm>
              <a:prstGeom prst="rect">
                <a:avLst/>
              </a:prstGeom>
              <a:noFill/>
            </p:spPr>
            <p:txBody>
              <a:bodyPr wrap="none" rtlCol="0">
                <a:spAutoFit/>
              </a:bodyPr>
              <a:lstStyle/>
              <a:p>
                <a:r>
                  <a:rPr lang="en-US" dirty="0">
                    <a:solidFill>
                      <a:srgbClr val="FF0000"/>
                    </a:solidFill>
                  </a:rPr>
                  <a:t>.</a:t>
                </a:r>
              </a:p>
            </p:txBody>
          </p:sp>
          <p:sp>
            <p:nvSpPr>
              <p:cNvPr id="664" name="TextBox 663">
                <a:extLst>
                  <a:ext uri="{FF2B5EF4-FFF2-40B4-BE49-F238E27FC236}">
                    <a16:creationId xmlns:a16="http://schemas.microsoft.com/office/drawing/2014/main" id="{10244AC4-45B1-A147-B411-7A6624593E4A}"/>
                  </a:ext>
                </a:extLst>
              </p:cNvPr>
              <p:cNvSpPr txBox="1"/>
              <p:nvPr/>
            </p:nvSpPr>
            <p:spPr>
              <a:xfrm>
                <a:off x="6688454" y="2516197"/>
                <a:ext cx="268022" cy="369332"/>
              </a:xfrm>
              <a:prstGeom prst="rect">
                <a:avLst/>
              </a:prstGeom>
              <a:noFill/>
            </p:spPr>
            <p:txBody>
              <a:bodyPr wrap="none" rtlCol="0">
                <a:spAutoFit/>
              </a:bodyPr>
              <a:lstStyle/>
              <a:p>
                <a:r>
                  <a:rPr lang="en-US" dirty="0">
                    <a:solidFill>
                      <a:srgbClr val="FF0000"/>
                    </a:solidFill>
                  </a:rPr>
                  <a:t>.</a:t>
                </a:r>
              </a:p>
            </p:txBody>
          </p:sp>
          <p:sp>
            <p:nvSpPr>
              <p:cNvPr id="665" name="TextBox 664">
                <a:extLst>
                  <a:ext uri="{FF2B5EF4-FFF2-40B4-BE49-F238E27FC236}">
                    <a16:creationId xmlns:a16="http://schemas.microsoft.com/office/drawing/2014/main" id="{8D8B70BB-5EC9-EB4C-BA37-4D395A5D4162}"/>
                  </a:ext>
                </a:extLst>
              </p:cNvPr>
              <p:cNvSpPr txBox="1"/>
              <p:nvPr/>
            </p:nvSpPr>
            <p:spPr>
              <a:xfrm>
                <a:off x="6686979" y="2415152"/>
                <a:ext cx="253260" cy="369332"/>
              </a:xfrm>
              <a:prstGeom prst="rect">
                <a:avLst/>
              </a:prstGeom>
              <a:noFill/>
            </p:spPr>
            <p:txBody>
              <a:bodyPr wrap="square" rtlCol="0">
                <a:spAutoFit/>
              </a:bodyPr>
              <a:lstStyle/>
              <a:p>
                <a:r>
                  <a:rPr lang="en-US" dirty="0">
                    <a:solidFill>
                      <a:srgbClr val="FF0000"/>
                    </a:solidFill>
                  </a:rPr>
                  <a:t>.</a:t>
                </a:r>
              </a:p>
            </p:txBody>
          </p:sp>
          <p:sp>
            <p:nvSpPr>
              <p:cNvPr id="666" name="TextBox 665">
                <a:extLst>
                  <a:ext uri="{FF2B5EF4-FFF2-40B4-BE49-F238E27FC236}">
                    <a16:creationId xmlns:a16="http://schemas.microsoft.com/office/drawing/2014/main" id="{A8E15FCC-1873-2045-B3F2-B16B9C18BC53}"/>
                  </a:ext>
                </a:extLst>
              </p:cNvPr>
              <p:cNvSpPr txBox="1"/>
              <p:nvPr/>
            </p:nvSpPr>
            <p:spPr>
              <a:xfrm>
                <a:off x="6742484" y="2367698"/>
                <a:ext cx="268022" cy="369332"/>
              </a:xfrm>
              <a:prstGeom prst="rect">
                <a:avLst/>
              </a:prstGeom>
              <a:noFill/>
            </p:spPr>
            <p:txBody>
              <a:bodyPr wrap="none" rtlCol="0">
                <a:spAutoFit/>
              </a:bodyPr>
              <a:lstStyle/>
              <a:p>
                <a:r>
                  <a:rPr lang="en-US" dirty="0">
                    <a:solidFill>
                      <a:srgbClr val="FF0000"/>
                    </a:solidFill>
                  </a:rPr>
                  <a:t>.</a:t>
                </a:r>
              </a:p>
            </p:txBody>
          </p:sp>
          <p:sp>
            <p:nvSpPr>
              <p:cNvPr id="667" name="TextBox 666">
                <a:extLst>
                  <a:ext uri="{FF2B5EF4-FFF2-40B4-BE49-F238E27FC236}">
                    <a16:creationId xmlns:a16="http://schemas.microsoft.com/office/drawing/2014/main" id="{678A0811-4962-3A4B-905F-AC950A88CBC4}"/>
                  </a:ext>
                </a:extLst>
              </p:cNvPr>
              <p:cNvSpPr txBox="1"/>
              <p:nvPr/>
            </p:nvSpPr>
            <p:spPr>
              <a:xfrm>
                <a:off x="6691832" y="2248950"/>
                <a:ext cx="268022" cy="369332"/>
              </a:xfrm>
              <a:prstGeom prst="rect">
                <a:avLst/>
              </a:prstGeom>
              <a:noFill/>
            </p:spPr>
            <p:txBody>
              <a:bodyPr wrap="none" rtlCol="0">
                <a:spAutoFit/>
              </a:bodyPr>
              <a:lstStyle/>
              <a:p>
                <a:r>
                  <a:rPr lang="en-US" dirty="0">
                    <a:solidFill>
                      <a:srgbClr val="FF0000"/>
                    </a:solidFill>
                  </a:rPr>
                  <a:t>.</a:t>
                </a:r>
              </a:p>
            </p:txBody>
          </p:sp>
          <p:sp>
            <p:nvSpPr>
              <p:cNvPr id="668" name="TextBox 667">
                <a:extLst>
                  <a:ext uri="{FF2B5EF4-FFF2-40B4-BE49-F238E27FC236}">
                    <a16:creationId xmlns:a16="http://schemas.microsoft.com/office/drawing/2014/main" id="{6F7D73DC-80E2-104E-8BCA-B23BBDA935D3}"/>
                  </a:ext>
                </a:extLst>
              </p:cNvPr>
              <p:cNvSpPr txBox="1"/>
              <p:nvPr/>
            </p:nvSpPr>
            <p:spPr>
              <a:xfrm>
                <a:off x="6816018" y="2335152"/>
                <a:ext cx="268022" cy="369332"/>
              </a:xfrm>
              <a:prstGeom prst="rect">
                <a:avLst/>
              </a:prstGeom>
              <a:noFill/>
            </p:spPr>
            <p:txBody>
              <a:bodyPr wrap="none" rtlCol="0">
                <a:spAutoFit/>
              </a:bodyPr>
              <a:lstStyle/>
              <a:p>
                <a:r>
                  <a:rPr lang="en-US" dirty="0">
                    <a:solidFill>
                      <a:srgbClr val="FF0000"/>
                    </a:solidFill>
                  </a:rPr>
                  <a:t>.</a:t>
                </a:r>
              </a:p>
            </p:txBody>
          </p:sp>
          <p:sp>
            <p:nvSpPr>
              <p:cNvPr id="669" name="TextBox 668">
                <a:extLst>
                  <a:ext uri="{FF2B5EF4-FFF2-40B4-BE49-F238E27FC236}">
                    <a16:creationId xmlns:a16="http://schemas.microsoft.com/office/drawing/2014/main" id="{F08F0EEF-2714-F34E-A0B0-77B094CB88A1}"/>
                  </a:ext>
                </a:extLst>
              </p:cNvPr>
              <p:cNvSpPr txBox="1"/>
              <p:nvPr/>
            </p:nvSpPr>
            <p:spPr>
              <a:xfrm>
                <a:off x="6732530" y="2268922"/>
                <a:ext cx="268022" cy="369332"/>
              </a:xfrm>
              <a:prstGeom prst="rect">
                <a:avLst/>
              </a:prstGeom>
              <a:noFill/>
            </p:spPr>
            <p:txBody>
              <a:bodyPr wrap="none" rtlCol="0">
                <a:spAutoFit/>
              </a:bodyPr>
              <a:lstStyle/>
              <a:p>
                <a:r>
                  <a:rPr lang="en-US" dirty="0">
                    <a:solidFill>
                      <a:srgbClr val="FF0000"/>
                    </a:solidFill>
                  </a:rPr>
                  <a:t>.</a:t>
                </a:r>
              </a:p>
            </p:txBody>
          </p:sp>
          <p:sp>
            <p:nvSpPr>
              <p:cNvPr id="670" name="TextBox 669">
                <a:extLst>
                  <a:ext uri="{FF2B5EF4-FFF2-40B4-BE49-F238E27FC236}">
                    <a16:creationId xmlns:a16="http://schemas.microsoft.com/office/drawing/2014/main" id="{DE66F772-9976-9449-9F72-B3729114D77F}"/>
                  </a:ext>
                </a:extLst>
              </p:cNvPr>
              <p:cNvSpPr txBox="1"/>
              <p:nvPr/>
            </p:nvSpPr>
            <p:spPr>
              <a:xfrm>
                <a:off x="6619662" y="2448932"/>
                <a:ext cx="268022" cy="369332"/>
              </a:xfrm>
              <a:prstGeom prst="rect">
                <a:avLst/>
              </a:prstGeom>
              <a:noFill/>
            </p:spPr>
            <p:txBody>
              <a:bodyPr wrap="none" rtlCol="0">
                <a:spAutoFit/>
              </a:bodyPr>
              <a:lstStyle/>
              <a:p>
                <a:r>
                  <a:rPr lang="en-US" dirty="0">
                    <a:solidFill>
                      <a:srgbClr val="FF0000"/>
                    </a:solidFill>
                  </a:rPr>
                  <a:t>.</a:t>
                </a:r>
              </a:p>
            </p:txBody>
          </p:sp>
          <p:sp>
            <p:nvSpPr>
              <p:cNvPr id="671" name="TextBox 670">
                <a:extLst>
                  <a:ext uri="{FF2B5EF4-FFF2-40B4-BE49-F238E27FC236}">
                    <a16:creationId xmlns:a16="http://schemas.microsoft.com/office/drawing/2014/main" id="{56B1AF27-0158-AD4F-9B9E-77ABB6F03D55}"/>
                  </a:ext>
                </a:extLst>
              </p:cNvPr>
              <p:cNvSpPr txBox="1"/>
              <p:nvPr/>
            </p:nvSpPr>
            <p:spPr>
              <a:xfrm>
                <a:off x="6846945" y="2462217"/>
                <a:ext cx="268022" cy="369332"/>
              </a:xfrm>
              <a:prstGeom prst="rect">
                <a:avLst/>
              </a:prstGeom>
              <a:noFill/>
            </p:spPr>
            <p:txBody>
              <a:bodyPr wrap="none" rtlCol="0">
                <a:spAutoFit/>
              </a:bodyPr>
              <a:lstStyle/>
              <a:p>
                <a:r>
                  <a:rPr lang="en-US" dirty="0">
                    <a:solidFill>
                      <a:srgbClr val="FF0000"/>
                    </a:solidFill>
                  </a:rPr>
                  <a:t>.</a:t>
                </a:r>
              </a:p>
            </p:txBody>
          </p:sp>
          <p:sp>
            <p:nvSpPr>
              <p:cNvPr id="672" name="TextBox 671">
                <a:extLst>
                  <a:ext uri="{FF2B5EF4-FFF2-40B4-BE49-F238E27FC236}">
                    <a16:creationId xmlns:a16="http://schemas.microsoft.com/office/drawing/2014/main" id="{8032AC3C-02A4-D448-AE8F-32F9D705946E}"/>
                  </a:ext>
                </a:extLst>
              </p:cNvPr>
              <p:cNvSpPr txBox="1"/>
              <p:nvPr/>
            </p:nvSpPr>
            <p:spPr>
              <a:xfrm>
                <a:off x="6900975" y="2313718"/>
                <a:ext cx="268022" cy="369332"/>
              </a:xfrm>
              <a:prstGeom prst="rect">
                <a:avLst/>
              </a:prstGeom>
              <a:noFill/>
            </p:spPr>
            <p:txBody>
              <a:bodyPr wrap="none" rtlCol="0">
                <a:spAutoFit/>
              </a:bodyPr>
              <a:lstStyle/>
              <a:p>
                <a:r>
                  <a:rPr lang="en-US" dirty="0">
                    <a:solidFill>
                      <a:srgbClr val="FF0000"/>
                    </a:solidFill>
                  </a:rPr>
                  <a:t>.</a:t>
                </a:r>
              </a:p>
            </p:txBody>
          </p:sp>
          <p:sp>
            <p:nvSpPr>
              <p:cNvPr id="673" name="TextBox 672">
                <a:extLst>
                  <a:ext uri="{FF2B5EF4-FFF2-40B4-BE49-F238E27FC236}">
                    <a16:creationId xmlns:a16="http://schemas.microsoft.com/office/drawing/2014/main" id="{69CAE949-E336-B54A-ABBC-C66CB52F0215}"/>
                  </a:ext>
                </a:extLst>
              </p:cNvPr>
              <p:cNvSpPr txBox="1"/>
              <p:nvPr/>
            </p:nvSpPr>
            <p:spPr>
              <a:xfrm>
                <a:off x="6755771" y="2526989"/>
                <a:ext cx="268022" cy="369332"/>
              </a:xfrm>
              <a:prstGeom prst="rect">
                <a:avLst/>
              </a:prstGeom>
              <a:noFill/>
            </p:spPr>
            <p:txBody>
              <a:bodyPr wrap="none" rtlCol="0">
                <a:spAutoFit/>
              </a:bodyPr>
              <a:lstStyle/>
              <a:p>
                <a:r>
                  <a:rPr lang="en-US" dirty="0">
                    <a:solidFill>
                      <a:srgbClr val="FF0000"/>
                    </a:solidFill>
                  </a:rPr>
                  <a:t>.</a:t>
                </a:r>
              </a:p>
            </p:txBody>
          </p:sp>
          <p:sp>
            <p:nvSpPr>
              <p:cNvPr id="674" name="TextBox 673">
                <a:extLst>
                  <a:ext uri="{FF2B5EF4-FFF2-40B4-BE49-F238E27FC236}">
                    <a16:creationId xmlns:a16="http://schemas.microsoft.com/office/drawing/2014/main" id="{C69368EB-97A9-684F-A235-FFFE551A50DF}"/>
                  </a:ext>
                </a:extLst>
              </p:cNvPr>
              <p:cNvSpPr txBox="1"/>
              <p:nvPr/>
            </p:nvSpPr>
            <p:spPr>
              <a:xfrm>
                <a:off x="6770533" y="2452415"/>
                <a:ext cx="268022" cy="369332"/>
              </a:xfrm>
              <a:prstGeom prst="rect">
                <a:avLst/>
              </a:prstGeom>
              <a:noFill/>
            </p:spPr>
            <p:txBody>
              <a:bodyPr wrap="none" rtlCol="0">
                <a:spAutoFit/>
              </a:bodyPr>
              <a:lstStyle/>
              <a:p>
                <a:r>
                  <a:rPr lang="en-US" dirty="0">
                    <a:solidFill>
                      <a:srgbClr val="FF0000"/>
                    </a:solidFill>
                  </a:rPr>
                  <a:t>.</a:t>
                </a:r>
              </a:p>
            </p:txBody>
          </p:sp>
          <p:sp>
            <p:nvSpPr>
              <p:cNvPr id="675" name="TextBox 674">
                <a:extLst>
                  <a:ext uri="{FF2B5EF4-FFF2-40B4-BE49-F238E27FC236}">
                    <a16:creationId xmlns:a16="http://schemas.microsoft.com/office/drawing/2014/main" id="{208F51D7-B658-3E47-A679-CB54F576620C}"/>
                  </a:ext>
                </a:extLst>
              </p:cNvPr>
              <p:cNvSpPr txBox="1"/>
              <p:nvPr/>
            </p:nvSpPr>
            <p:spPr>
              <a:xfrm>
                <a:off x="6791547" y="2401478"/>
                <a:ext cx="268022" cy="369332"/>
              </a:xfrm>
              <a:prstGeom prst="rect">
                <a:avLst/>
              </a:prstGeom>
              <a:noFill/>
            </p:spPr>
            <p:txBody>
              <a:bodyPr wrap="none" rtlCol="0">
                <a:spAutoFit/>
              </a:bodyPr>
              <a:lstStyle/>
              <a:p>
                <a:r>
                  <a:rPr lang="en-US" dirty="0">
                    <a:solidFill>
                      <a:srgbClr val="FF0000"/>
                    </a:solidFill>
                  </a:rPr>
                  <a:t>.</a:t>
                </a:r>
              </a:p>
            </p:txBody>
          </p:sp>
        </p:grpSp>
      </p:grpSp>
      <p:cxnSp>
        <p:nvCxnSpPr>
          <p:cNvPr id="6" name="Straight Connector 5">
            <a:extLst>
              <a:ext uri="{FF2B5EF4-FFF2-40B4-BE49-F238E27FC236}">
                <a16:creationId xmlns:a16="http://schemas.microsoft.com/office/drawing/2014/main" id="{FA7AAC3A-2B78-B943-BEE3-4E427A61FB3B}"/>
              </a:ext>
            </a:extLst>
          </p:cNvPr>
          <p:cNvCxnSpPr>
            <a:cxnSpLocks/>
          </p:cNvCxnSpPr>
          <p:nvPr/>
        </p:nvCxnSpPr>
        <p:spPr>
          <a:xfrm>
            <a:off x="-242047" y="3182471"/>
            <a:ext cx="9565341"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836" name="Title 3">
            <a:extLst>
              <a:ext uri="{FF2B5EF4-FFF2-40B4-BE49-F238E27FC236}">
                <a16:creationId xmlns:a16="http://schemas.microsoft.com/office/drawing/2014/main" id="{270158C8-BD86-E44C-8B4C-90EBE7C52CE2}"/>
              </a:ext>
            </a:extLst>
          </p:cNvPr>
          <p:cNvSpPr txBox="1">
            <a:spLocks/>
          </p:cNvSpPr>
          <p:nvPr/>
        </p:nvSpPr>
        <p:spPr bwMode="auto">
          <a:xfrm>
            <a:off x="0" y="620126"/>
            <a:ext cx="9143999" cy="475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250">
                <a:solidFill>
                  <a:schemeClr val="tx2"/>
                </a:solidFill>
                <a:latin typeface="+mj-lt"/>
                <a:ea typeface="+mj-ea"/>
                <a:cs typeface="+mj-cs"/>
              </a:defRPr>
            </a:lvl1pPr>
            <a:lvl2pPr algn="l" rtl="0" eaLnBrk="0" fontAlgn="base" hangingPunct="0">
              <a:spcBef>
                <a:spcPct val="0"/>
              </a:spcBef>
              <a:spcAft>
                <a:spcPct val="0"/>
              </a:spcAft>
              <a:defRPr sz="2250">
                <a:solidFill>
                  <a:schemeClr val="tx2"/>
                </a:solidFill>
                <a:latin typeface="Verdana" pitchFamily="34" charset="0"/>
              </a:defRPr>
            </a:lvl2pPr>
            <a:lvl3pPr algn="l" rtl="0" eaLnBrk="0" fontAlgn="base" hangingPunct="0">
              <a:spcBef>
                <a:spcPct val="0"/>
              </a:spcBef>
              <a:spcAft>
                <a:spcPct val="0"/>
              </a:spcAft>
              <a:defRPr sz="2250">
                <a:solidFill>
                  <a:schemeClr val="tx2"/>
                </a:solidFill>
                <a:latin typeface="Verdana" pitchFamily="34" charset="0"/>
              </a:defRPr>
            </a:lvl3pPr>
            <a:lvl4pPr algn="l" rtl="0" eaLnBrk="0" fontAlgn="base" hangingPunct="0">
              <a:spcBef>
                <a:spcPct val="0"/>
              </a:spcBef>
              <a:spcAft>
                <a:spcPct val="0"/>
              </a:spcAft>
              <a:defRPr sz="2250">
                <a:solidFill>
                  <a:schemeClr val="tx2"/>
                </a:solidFill>
                <a:latin typeface="Verdana" pitchFamily="34" charset="0"/>
              </a:defRPr>
            </a:lvl4pPr>
            <a:lvl5pPr algn="l" rtl="0" eaLnBrk="0" fontAlgn="base" hangingPunct="0">
              <a:spcBef>
                <a:spcPct val="0"/>
              </a:spcBef>
              <a:spcAft>
                <a:spcPct val="0"/>
              </a:spcAft>
              <a:defRPr sz="2250">
                <a:solidFill>
                  <a:schemeClr val="tx2"/>
                </a:solidFill>
                <a:latin typeface="Verdana" pitchFamily="34" charset="0"/>
              </a:defRPr>
            </a:lvl5pPr>
            <a:lvl6pPr marL="342900" algn="l" rtl="0" fontAlgn="base">
              <a:spcBef>
                <a:spcPct val="0"/>
              </a:spcBef>
              <a:spcAft>
                <a:spcPct val="0"/>
              </a:spcAft>
              <a:defRPr sz="2250">
                <a:solidFill>
                  <a:schemeClr val="tx2"/>
                </a:solidFill>
                <a:latin typeface="Verdana" pitchFamily="34" charset="0"/>
              </a:defRPr>
            </a:lvl6pPr>
            <a:lvl7pPr marL="685800" algn="l" rtl="0" fontAlgn="base">
              <a:spcBef>
                <a:spcPct val="0"/>
              </a:spcBef>
              <a:spcAft>
                <a:spcPct val="0"/>
              </a:spcAft>
              <a:defRPr sz="2250">
                <a:solidFill>
                  <a:schemeClr val="tx2"/>
                </a:solidFill>
                <a:latin typeface="Verdana" pitchFamily="34" charset="0"/>
              </a:defRPr>
            </a:lvl7pPr>
            <a:lvl8pPr marL="1028700" algn="l" rtl="0" fontAlgn="base">
              <a:spcBef>
                <a:spcPct val="0"/>
              </a:spcBef>
              <a:spcAft>
                <a:spcPct val="0"/>
              </a:spcAft>
              <a:defRPr sz="2250">
                <a:solidFill>
                  <a:schemeClr val="tx2"/>
                </a:solidFill>
                <a:latin typeface="Verdana" pitchFamily="34" charset="0"/>
              </a:defRPr>
            </a:lvl8pPr>
            <a:lvl9pPr marL="1371600" algn="l" rtl="0" fontAlgn="base">
              <a:spcBef>
                <a:spcPct val="0"/>
              </a:spcBef>
              <a:spcAft>
                <a:spcPct val="0"/>
              </a:spcAft>
              <a:defRPr sz="2250">
                <a:solidFill>
                  <a:schemeClr val="tx2"/>
                </a:solidFill>
                <a:latin typeface="Verdana" pitchFamily="34" charset="0"/>
              </a:defRPr>
            </a:lvl9pPr>
          </a:lstStyle>
          <a:p>
            <a:pPr algn="ctr"/>
            <a:r>
              <a:rPr lang="en-US" kern="0" dirty="0"/>
              <a:t>Partitioning of dynamically updating spatiotemporal data</a:t>
            </a:r>
          </a:p>
        </p:txBody>
      </p:sp>
      <p:sp>
        <p:nvSpPr>
          <p:cNvPr id="837" name="TextBox 836">
            <a:extLst>
              <a:ext uri="{FF2B5EF4-FFF2-40B4-BE49-F238E27FC236}">
                <a16:creationId xmlns:a16="http://schemas.microsoft.com/office/drawing/2014/main" id="{A8EAF1E8-B0FA-6047-933D-40B0B6A8ED3F}"/>
              </a:ext>
            </a:extLst>
          </p:cNvPr>
          <p:cNvSpPr txBox="1"/>
          <p:nvPr/>
        </p:nvSpPr>
        <p:spPr>
          <a:xfrm>
            <a:off x="0" y="1134666"/>
            <a:ext cx="9323294" cy="276999"/>
          </a:xfrm>
          <a:prstGeom prst="rect">
            <a:avLst/>
          </a:prstGeom>
          <a:noFill/>
        </p:spPr>
        <p:txBody>
          <a:bodyPr wrap="square" lIns="0" tIns="0" rIns="0" bIns="0" rtlCol="0">
            <a:spAutoFit/>
          </a:bodyPr>
          <a:lstStyle/>
          <a:p>
            <a:pPr algn="ctr"/>
            <a:r>
              <a:rPr lang="en-US" b="1" dirty="0">
                <a:solidFill>
                  <a:srgbClr val="00B0F0"/>
                </a:solidFill>
              </a:rPr>
              <a:t>Query:</a:t>
            </a:r>
            <a:r>
              <a:rPr lang="en-US" b="1" dirty="0"/>
              <a:t> </a:t>
            </a:r>
            <a:r>
              <a:rPr lang="en-US" sz="1400" i="1" dirty="0"/>
              <a:t>How many people reported feeling symptoms in the past </a:t>
            </a:r>
            <a:r>
              <a:rPr lang="en-US" sz="1400" b="1" i="1" dirty="0"/>
              <a:t>8</a:t>
            </a:r>
            <a:r>
              <a:rPr lang="en-US" sz="1400" i="1" dirty="0"/>
              <a:t> days in New York City?</a:t>
            </a:r>
            <a:endParaRPr lang="en-US" i="1" dirty="0"/>
          </a:p>
        </p:txBody>
      </p:sp>
    </p:spTree>
    <p:extLst>
      <p:ext uri="{BB962C8B-B14F-4D97-AF65-F5344CB8AC3E}">
        <p14:creationId xmlns:p14="http://schemas.microsoft.com/office/powerpoint/2010/main" val="354114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581"/>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300"/>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303"/>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5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 grpId="0"/>
      <p:bldP spid="30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97254EBB-927B-314F-ADD2-E37E29ADAF70}"/>
                  </a:ext>
                </a:extLst>
              </p:cNvPr>
              <p:cNvSpPr txBox="1"/>
              <p:nvPr/>
            </p:nvSpPr>
            <p:spPr>
              <a:xfrm>
                <a:off x="7266352" y="2173284"/>
                <a:ext cx="14895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𝑑</m:t>
                      </m:r>
                      <m:r>
                        <a:rPr lang="en-US" b="0" i="1" smtClean="0">
                          <a:latin typeface="Cambria Math" panose="02040503050406030204" pitchFamily="18" charset="0"/>
                        </a:rPr>
                        <m:t>=8, </m:t>
                      </m:r>
                      <m:r>
                        <a:rPr lang="en-US" b="0" i="1" smtClean="0">
                          <a:latin typeface="Cambria Math" panose="02040503050406030204" pitchFamily="18" charset="0"/>
                        </a:rPr>
                        <m:t>𝑛</m:t>
                      </m:r>
                      <m:r>
                        <a:rPr lang="en-US" b="0" i="1" smtClean="0">
                          <a:latin typeface="Cambria Math" panose="02040503050406030204" pitchFamily="18" charset="0"/>
                        </a:rPr>
                        <m:t>=8</m:t>
                      </m:r>
                    </m:oMath>
                  </m:oMathPara>
                </a14:m>
                <a:endParaRPr lang="en-US" dirty="0"/>
              </a:p>
            </p:txBody>
          </p:sp>
        </mc:Choice>
        <mc:Fallback xmlns="">
          <p:sp>
            <p:nvSpPr>
              <p:cNvPr id="41" name="TextBox 40">
                <a:extLst>
                  <a:ext uri="{FF2B5EF4-FFF2-40B4-BE49-F238E27FC236}">
                    <a16:creationId xmlns:a16="http://schemas.microsoft.com/office/drawing/2014/main" id="{97254EBB-927B-314F-ADD2-E37E29ADAF70}"/>
                  </a:ext>
                </a:extLst>
              </p:cNvPr>
              <p:cNvSpPr txBox="1">
                <a:spLocks noRot="1" noChangeAspect="1" noMove="1" noResize="1" noEditPoints="1" noAdjustHandles="1" noChangeArrowheads="1" noChangeShapeType="1" noTextEdit="1"/>
              </p:cNvSpPr>
              <p:nvPr/>
            </p:nvSpPr>
            <p:spPr>
              <a:xfrm>
                <a:off x="7266352" y="2173284"/>
                <a:ext cx="1489575" cy="369332"/>
              </a:xfrm>
              <a:prstGeom prst="rect">
                <a:avLst/>
              </a:prstGeom>
              <a:blipFill>
                <a:blip r:embed="rId2"/>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3B816EDA-74E6-5D4C-B836-873B5C22A7FF}"/>
              </a:ext>
            </a:extLst>
          </p:cNvPr>
          <p:cNvSpPr>
            <a:spLocks noGrp="1"/>
          </p:cNvSpPr>
          <p:nvPr>
            <p:ph type="sldNum" sz="quarter" idx="10"/>
          </p:nvPr>
        </p:nvSpPr>
        <p:spPr/>
        <p:txBody>
          <a:bodyPr/>
          <a:lstStyle/>
          <a:p>
            <a:pPr>
              <a:defRPr/>
            </a:pPr>
            <a:fld id="{D297BA62-07EA-425A-A066-3036AD4FF93C}" type="slidenum">
              <a:rPr lang="en-US" altLang="en-US" smtClean="0"/>
              <a:pPr>
                <a:defRPr/>
              </a:pPr>
              <a:t>33</a:t>
            </a:fld>
            <a:endParaRPr lang="en-US" altLang="en-US"/>
          </a:p>
        </p:txBody>
      </p:sp>
      <p:graphicFrame>
        <p:nvGraphicFramePr>
          <p:cNvPr id="361" name="Table 360">
            <a:extLst>
              <a:ext uri="{FF2B5EF4-FFF2-40B4-BE49-F238E27FC236}">
                <a16:creationId xmlns:a16="http://schemas.microsoft.com/office/drawing/2014/main" id="{F7388D5E-7685-8247-B642-B9CCE6DCF161}"/>
              </a:ext>
            </a:extLst>
          </p:cNvPr>
          <p:cNvGraphicFramePr>
            <a:graphicFrameLocks noGrp="1"/>
          </p:cNvGraphicFramePr>
          <p:nvPr/>
        </p:nvGraphicFramePr>
        <p:xfrm>
          <a:off x="-338437" y="1662117"/>
          <a:ext cx="10025749" cy="476250"/>
        </p:xfrm>
        <a:graphic>
          <a:graphicData uri="http://schemas.openxmlformats.org/drawingml/2006/table">
            <a:tbl>
              <a:tblPr>
                <a:tableStyleId>{5C22544A-7EE6-4342-B048-85BDC9FD1C3A}</a:tableStyleId>
              </a:tblPr>
              <a:tblGrid>
                <a:gridCol w="449036">
                  <a:extLst>
                    <a:ext uri="{9D8B030D-6E8A-4147-A177-3AD203B41FA5}">
                      <a16:colId xmlns:a16="http://schemas.microsoft.com/office/drawing/2014/main" val="2534359141"/>
                    </a:ext>
                  </a:extLst>
                </a:gridCol>
                <a:gridCol w="449036">
                  <a:extLst>
                    <a:ext uri="{9D8B030D-6E8A-4147-A177-3AD203B41FA5}">
                      <a16:colId xmlns:a16="http://schemas.microsoft.com/office/drawing/2014/main" val="1865973645"/>
                    </a:ext>
                  </a:extLst>
                </a:gridCol>
                <a:gridCol w="449036">
                  <a:extLst>
                    <a:ext uri="{9D8B030D-6E8A-4147-A177-3AD203B41FA5}">
                      <a16:colId xmlns:a16="http://schemas.microsoft.com/office/drawing/2014/main" val="2795816506"/>
                    </a:ext>
                  </a:extLst>
                </a:gridCol>
                <a:gridCol w="449036">
                  <a:extLst>
                    <a:ext uri="{9D8B030D-6E8A-4147-A177-3AD203B41FA5}">
                      <a16:colId xmlns:a16="http://schemas.microsoft.com/office/drawing/2014/main" val="558686156"/>
                    </a:ext>
                  </a:extLst>
                </a:gridCol>
                <a:gridCol w="449036">
                  <a:extLst>
                    <a:ext uri="{9D8B030D-6E8A-4147-A177-3AD203B41FA5}">
                      <a16:colId xmlns:a16="http://schemas.microsoft.com/office/drawing/2014/main" val="797273134"/>
                    </a:ext>
                  </a:extLst>
                </a:gridCol>
                <a:gridCol w="449036">
                  <a:extLst>
                    <a:ext uri="{9D8B030D-6E8A-4147-A177-3AD203B41FA5}">
                      <a16:colId xmlns:a16="http://schemas.microsoft.com/office/drawing/2014/main" val="2103059822"/>
                    </a:ext>
                  </a:extLst>
                </a:gridCol>
                <a:gridCol w="449036">
                  <a:extLst>
                    <a:ext uri="{9D8B030D-6E8A-4147-A177-3AD203B41FA5}">
                      <a16:colId xmlns:a16="http://schemas.microsoft.com/office/drawing/2014/main" val="3408325207"/>
                    </a:ext>
                  </a:extLst>
                </a:gridCol>
                <a:gridCol w="449036">
                  <a:extLst>
                    <a:ext uri="{9D8B030D-6E8A-4147-A177-3AD203B41FA5}">
                      <a16:colId xmlns:a16="http://schemas.microsoft.com/office/drawing/2014/main" val="3903532020"/>
                    </a:ext>
                  </a:extLst>
                </a:gridCol>
                <a:gridCol w="449036">
                  <a:extLst>
                    <a:ext uri="{9D8B030D-6E8A-4147-A177-3AD203B41FA5}">
                      <a16:colId xmlns:a16="http://schemas.microsoft.com/office/drawing/2014/main" val="1632437304"/>
                    </a:ext>
                  </a:extLst>
                </a:gridCol>
                <a:gridCol w="449036">
                  <a:extLst>
                    <a:ext uri="{9D8B030D-6E8A-4147-A177-3AD203B41FA5}">
                      <a16:colId xmlns:a16="http://schemas.microsoft.com/office/drawing/2014/main" val="3972908804"/>
                    </a:ext>
                  </a:extLst>
                </a:gridCol>
                <a:gridCol w="449036">
                  <a:extLst>
                    <a:ext uri="{9D8B030D-6E8A-4147-A177-3AD203B41FA5}">
                      <a16:colId xmlns:a16="http://schemas.microsoft.com/office/drawing/2014/main" val="4288936769"/>
                    </a:ext>
                  </a:extLst>
                </a:gridCol>
                <a:gridCol w="449036">
                  <a:extLst>
                    <a:ext uri="{9D8B030D-6E8A-4147-A177-3AD203B41FA5}">
                      <a16:colId xmlns:a16="http://schemas.microsoft.com/office/drawing/2014/main" val="1222366879"/>
                    </a:ext>
                  </a:extLst>
                </a:gridCol>
                <a:gridCol w="449036">
                  <a:extLst>
                    <a:ext uri="{9D8B030D-6E8A-4147-A177-3AD203B41FA5}">
                      <a16:colId xmlns:a16="http://schemas.microsoft.com/office/drawing/2014/main" val="1297509981"/>
                    </a:ext>
                  </a:extLst>
                </a:gridCol>
                <a:gridCol w="449036">
                  <a:extLst>
                    <a:ext uri="{9D8B030D-6E8A-4147-A177-3AD203B41FA5}">
                      <a16:colId xmlns:a16="http://schemas.microsoft.com/office/drawing/2014/main" val="1146732349"/>
                    </a:ext>
                  </a:extLst>
                </a:gridCol>
                <a:gridCol w="449036">
                  <a:extLst>
                    <a:ext uri="{9D8B030D-6E8A-4147-A177-3AD203B41FA5}">
                      <a16:colId xmlns:a16="http://schemas.microsoft.com/office/drawing/2014/main" val="1839291340"/>
                    </a:ext>
                  </a:extLst>
                </a:gridCol>
                <a:gridCol w="449036">
                  <a:extLst>
                    <a:ext uri="{9D8B030D-6E8A-4147-A177-3AD203B41FA5}">
                      <a16:colId xmlns:a16="http://schemas.microsoft.com/office/drawing/2014/main" val="575184271"/>
                    </a:ext>
                  </a:extLst>
                </a:gridCol>
                <a:gridCol w="449036">
                  <a:extLst>
                    <a:ext uri="{9D8B030D-6E8A-4147-A177-3AD203B41FA5}">
                      <a16:colId xmlns:a16="http://schemas.microsoft.com/office/drawing/2014/main" val="2647919090"/>
                    </a:ext>
                  </a:extLst>
                </a:gridCol>
                <a:gridCol w="449036">
                  <a:extLst>
                    <a:ext uri="{9D8B030D-6E8A-4147-A177-3AD203B41FA5}">
                      <a16:colId xmlns:a16="http://schemas.microsoft.com/office/drawing/2014/main" val="2950496314"/>
                    </a:ext>
                  </a:extLst>
                </a:gridCol>
                <a:gridCol w="449036">
                  <a:extLst>
                    <a:ext uri="{9D8B030D-6E8A-4147-A177-3AD203B41FA5}">
                      <a16:colId xmlns:a16="http://schemas.microsoft.com/office/drawing/2014/main" val="980852695"/>
                    </a:ext>
                  </a:extLst>
                </a:gridCol>
                <a:gridCol w="449036">
                  <a:extLst>
                    <a:ext uri="{9D8B030D-6E8A-4147-A177-3AD203B41FA5}">
                      <a16:colId xmlns:a16="http://schemas.microsoft.com/office/drawing/2014/main" val="3522172974"/>
                    </a:ext>
                  </a:extLst>
                </a:gridCol>
                <a:gridCol w="449036">
                  <a:extLst>
                    <a:ext uri="{9D8B030D-6E8A-4147-A177-3AD203B41FA5}">
                      <a16:colId xmlns:a16="http://schemas.microsoft.com/office/drawing/2014/main" val="3669507224"/>
                    </a:ext>
                  </a:extLst>
                </a:gridCol>
                <a:gridCol w="595993">
                  <a:extLst>
                    <a:ext uri="{9D8B030D-6E8A-4147-A177-3AD203B41FA5}">
                      <a16:colId xmlns:a16="http://schemas.microsoft.com/office/drawing/2014/main" val="3717172370"/>
                    </a:ext>
                  </a:extLst>
                </a:gridCol>
              </a:tblGrid>
              <a:tr h="476250">
                <a:tc>
                  <a:txBody>
                    <a:bodyPr/>
                    <a:lstStyle/>
                    <a:p>
                      <a:pPr algn="ctr" fontAlgn="b"/>
                      <a:r>
                        <a:rPr lang="en-US" sz="2400" u="none" strike="noStrike" dirty="0">
                          <a:effectLst/>
                        </a:rPr>
                        <a:t>6</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7</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8</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9</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10</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11</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12</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13</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14</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15</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16</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17</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18</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19</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20</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21</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22</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23</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24</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25</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26</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 27</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7835450"/>
                  </a:ext>
                </a:extLst>
              </a:tr>
            </a:tbl>
          </a:graphicData>
        </a:graphic>
      </p:graphicFrame>
      <p:sp>
        <p:nvSpPr>
          <p:cNvPr id="362" name="Rounded Rectangle 361">
            <a:extLst>
              <a:ext uri="{FF2B5EF4-FFF2-40B4-BE49-F238E27FC236}">
                <a16:creationId xmlns:a16="http://schemas.microsoft.com/office/drawing/2014/main" id="{5BD26669-D77B-4F4C-B18A-54F16CBD1DF4}"/>
              </a:ext>
            </a:extLst>
          </p:cNvPr>
          <p:cNvSpPr/>
          <p:nvPr/>
        </p:nvSpPr>
        <p:spPr>
          <a:xfrm>
            <a:off x="108917" y="1662117"/>
            <a:ext cx="3578225" cy="476250"/>
          </a:xfrm>
          <a:prstGeom prst="roundRect">
            <a:avLst>
              <a:gd name="adj" fmla="val 0"/>
            </a:avLst>
          </a:prstGeom>
          <a:noFill/>
          <a:ln cap="sq">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Background pattern&#10;&#10;Description automatically generated">
            <a:extLst>
              <a:ext uri="{FF2B5EF4-FFF2-40B4-BE49-F238E27FC236}">
                <a16:creationId xmlns:a16="http://schemas.microsoft.com/office/drawing/2014/main" id="{B8959E68-ADFA-2A40-8E3B-49D0B4EB6046}"/>
              </a:ext>
            </a:extLst>
          </p:cNvPr>
          <p:cNvPicPr>
            <a:picLocks noChangeAspect="1"/>
          </p:cNvPicPr>
          <p:nvPr/>
        </p:nvPicPr>
        <p:blipFill>
          <a:blip r:embed="rId3"/>
          <a:stretch>
            <a:fillRect/>
          </a:stretch>
        </p:blipFill>
        <p:spPr>
          <a:xfrm>
            <a:off x="2780609" y="2177852"/>
            <a:ext cx="1290593" cy="705732"/>
          </a:xfrm>
          <a:prstGeom prst="rect">
            <a:avLst/>
          </a:prstGeom>
        </p:spPr>
      </p:pic>
      <p:pic>
        <p:nvPicPr>
          <p:cNvPr id="273" name="Picture 272" descr="Background pattern&#10;&#10;Description automatically generated">
            <a:extLst>
              <a:ext uri="{FF2B5EF4-FFF2-40B4-BE49-F238E27FC236}">
                <a16:creationId xmlns:a16="http://schemas.microsoft.com/office/drawing/2014/main" id="{BF1195BD-2A28-2141-8DBA-CC0FBAD048C4}"/>
              </a:ext>
            </a:extLst>
          </p:cNvPr>
          <p:cNvPicPr>
            <a:picLocks noChangeAspect="1"/>
          </p:cNvPicPr>
          <p:nvPr/>
        </p:nvPicPr>
        <p:blipFill>
          <a:blip r:embed="rId3">
            <a:grayscl/>
          </a:blip>
          <a:stretch>
            <a:fillRect/>
          </a:stretch>
        </p:blipFill>
        <p:spPr>
          <a:xfrm>
            <a:off x="3222543" y="2179316"/>
            <a:ext cx="1290593" cy="705732"/>
          </a:xfrm>
          <a:prstGeom prst="rect">
            <a:avLst/>
          </a:prstGeom>
          <a:solidFill>
            <a:schemeClr val="bg1">
              <a:alpha val="92000"/>
            </a:schemeClr>
          </a:solidFill>
        </p:spPr>
      </p:pic>
      <p:pic>
        <p:nvPicPr>
          <p:cNvPr id="274" name="Picture 273" descr="Background pattern&#10;&#10;Description automatically generated">
            <a:extLst>
              <a:ext uri="{FF2B5EF4-FFF2-40B4-BE49-F238E27FC236}">
                <a16:creationId xmlns:a16="http://schemas.microsoft.com/office/drawing/2014/main" id="{1BAE5129-C607-FD46-ACE8-5E72A3FE9455}"/>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3680072" y="2177852"/>
            <a:ext cx="1290593" cy="705732"/>
          </a:xfrm>
          <a:prstGeom prst="rect">
            <a:avLst/>
          </a:prstGeom>
          <a:solidFill>
            <a:schemeClr val="bg1">
              <a:alpha val="92000"/>
            </a:schemeClr>
          </a:solidFill>
        </p:spPr>
      </p:pic>
      <p:pic>
        <p:nvPicPr>
          <p:cNvPr id="275" name="Picture 274" descr="Background pattern&#10;&#10;Description automatically generated">
            <a:extLst>
              <a:ext uri="{FF2B5EF4-FFF2-40B4-BE49-F238E27FC236}">
                <a16:creationId xmlns:a16="http://schemas.microsoft.com/office/drawing/2014/main" id="{37A09F3D-2A8C-3E46-BE63-75B052345DB9}"/>
              </a:ext>
            </a:extLst>
          </p:cNvPr>
          <p:cNvPicPr>
            <a:picLocks noChangeAspect="1"/>
          </p:cNvPicPr>
          <p:nvPr/>
        </p:nvPicPr>
        <p:blipFill>
          <a:blip r:embed="rId3">
            <a:duotone>
              <a:prstClr val="black"/>
              <a:schemeClr val="accent1">
                <a:tint val="45000"/>
                <a:satMod val="400000"/>
              </a:schemeClr>
            </a:duotone>
          </a:blip>
          <a:stretch>
            <a:fillRect/>
          </a:stretch>
        </p:blipFill>
        <p:spPr>
          <a:xfrm>
            <a:off x="4108347" y="2173284"/>
            <a:ext cx="1265520" cy="705732"/>
          </a:xfrm>
          <a:prstGeom prst="rect">
            <a:avLst/>
          </a:prstGeom>
          <a:solidFill>
            <a:schemeClr val="bg1">
              <a:alpha val="92000"/>
            </a:schemeClr>
          </a:solidFill>
        </p:spPr>
      </p:pic>
      <p:graphicFrame>
        <p:nvGraphicFramePr>
          <p:cNvPr id="277" name="Table 276">
            <a:extLst>
              <a:ext uri="{FF2B5EF4-FFF2-40B4-BE49-F238E27FC236}">
                <a16:creationId xmlns:a16="http://schemas.microsoft.com/office/drawing/2014/main" id="{5C879FC9-6F34-014B-9E28-55BEE4588624}"/>
              </a:ext>
            </a:extLst>
          </p:cNvPr>
          <p:cNvGraphicFramePr>
            <a:graphicFrameLocks noGrp="1"/>
          </p:cNvGraphicFramePr>
          <p:nvPr/>
        </p:nvGraphicFramePr>
        <p:xfrm>
          <a:off x="-324341" y="3715997"/>
          <a:ext cx="10025749" cy="476250"/>
        </p:xfrm>
        <a:graphic>
          <a:graphicData uri="http://schemas.openxmlformats.org/drawingml/2006/table">
            <a:tbl>
              <a:tblPr>
                <a:tableStyleId>{5C22544A-7EE6-4342-B048-85BDC9FD1C3A}</a:tableStyleId>
              </a:tblPr>
              <a:tblGrid>
                <a:gridCol w="449036">
                  <a:extLst>
                    <a:ext uri="{9D8B030D-6E8A-4147-A177-3AD203B41FA5}">
                      <a16:colId xmlns:a16="http://schemas.microsoft.com/office/drawing/2014/main" val="2534359141"/>
                    </a:ext>
                  </a:extLst>
                </a:gridCol>
                <a:gridCol w="449036">
                  <a:extLst>
                    <a:ext uri="{9D8B030D-6E8A-4147-A177-3AD203B41FA5}">
                      <a16:colId xmlns:a16="http://schemas.microsoft.com/office/drawing/2014/main" val="1865973645"/>
                    </a:ext>
                  </a:extLst>
                </a:gridCol>
                <a:gridCol w="449036">
                  <a:extLst>
                    <a:ext uri="{9D8B030D-6E8A-4147-A177-3AD203B41FA5}">
                      <a16:colId xmlns:a16="http://schemas.microsoft.com/office/drawing/2014/main" val="2795816506"/>
                    </a:ext>
                  </a:extLst>
                </a:gridCol>
                <a:gridCol w="449036">
                  <a:extLst>
                    <a:ext uri="{9D8B030D-6E8A-4147-A177-3AD203B41FA5}">
                      <a16:colId xmlns:a16="http://schemas.microsoft.com/office/drawing/2014/main" val="558686156"/>
                    </a:ext>
                  </a:extLst>
                </a:gridCol>
                <a:gridCol w="449036">
                  <a:extLst>
                    <a:ext uri="{9D8B030D-6E8A-4147-A177-3AD203B41FA5}">
                      <a16:colId xmlns:a16="http://schemas.microsoft.com/office/drawing/2014/main" val="797273134"/>
                    </a:ext>
                  </a:extLst>
                </a:gridCol>
                <a:gridCol w="449036">
                  <a:extLst>
                    <a:ext uri="{9D8B030D-6E8A-4147-A177-3AD203B41FA5}">
                      <a16:colId xmlns:a16="http://schemas.microsoft.com/office/drawing/2014/main" val="2103059822"/>
                    </a:ext>
                  </a:extLst>
                </a:gridCol>
                <a:gridCol w="449036">
                  <a:extLst>
                    <a:ext uri="{9D8B030D-6E8A-4147-A177-3AD203B41FA5}">
                      <a16:colId xmlns:a16="http://schemas.microsoft.com/office/drawing/2014/main" val="3408325207"/>
                    </a:ext>
                  </a:extLst>
                </a:gridCol>
                <a:gridCol w="449036">
                  <a:extLst>
                    <a:ext uri="{9D8B030D-6E8A-4147-A177-3AD203B41FA5}">
                      <a16:colId xmlns:a16="http://schemas.microsoft.com/office/drawing/2014/main" val="3903532020"/>
                    </a:ext>
                  </a:extLst>
                </a:gridCol>
                <a:gridCol w="449036">
                  <a:extLst>
                    <a:ext uri="{9D8B030D-6E8A-4147-A177-3AD203B41FA5}">
                      <a16:colId xmlns:a16="http://schemas.microsoft.com/office/drawing/2014/main" val="1632437304"/>
                    </a:ext>
                  </a:extLst>
                </a:gridCol>
                <a:gridCol w="449036">
                  <a:extLst>
                    <a:ext uri="{9D8B030D-6E8A-4147-A177-3AD203B41FA5}">
                      <a16:colId xmlns:a16="http://schemas.microsoft.com/office/drawing/2014/main" val="3972908804"/>
                    </a:ext>
                  </a:extLst>
                </a:gridCol>
                <a:gridCol w="449036">
                  <a:extLst>
                    <a:ext uri="{9D8B030D-6E8A-4147-A177-3AD203B41FA5}">
                      <a16:colId xmlns:a16="http://schemas.microsoft.com/office/drawing/2014/main" val="4288936769"/>
                    </a:ext>
                  </a:extLst>
                </a:gridCol>
                <a:gridCol w="449036">
                  <a:extLst>
                    <a:ext uri="{9D8B030D-6E8A-4147-A177-3AD203B41FA5}">
                      <a16:colId xmlns:a16="http://schemas.microsoft.com/office/drawing/2014/main" val="1222366879"/>
                    </a:ext>
                  </a:extLst>
                </a:gridCol>
                <a:gridCol w="449036">
                  <a:extLst>
                    <a:ext uri="{9D8B030D-6E8A-4147-A177-3AD203B41FA5}">
                      <a16:colId xmlns:a16="http://schemas.microsoft.com/office/drawing/2014/main" val="1297509981"/>
                    </a:ext>
                  </a:extLst>
                </a:gridCol>
                <a:gridCol w="449036">
                  <a:extLst>
                    <a:ext uri="{9D8B030D-6E8A-4147-A177-3AD203B41FA5}">
                      <a16:colId xmlns:a16="http://schemas.microsoft.com/office/drawing/2014/main" val="1146732349"/>
                    </a:ext>
                  </a:extLst>
                </a:gridCol>
                <a:gridCol w="449036">
                  <a:extLst>
                    <a:ext uri="{9D8B030D-6E8A-4147-A177-3AD203B41FA5}">
                      <a16:colId xmlns:a16="http://schemas.microsoft.com/office/drawing/2014/main" val="1839291340"/>
                    </a:ext>
                  </a:extLst>
                </a:gridCol>
                <a:gridCol w="449036">
                  <a:extLst>
                    <a:ext uri="{9D8B030D-6E8A-4147-A177-3AD203B41FA5}">
                      <a16:colId xmlns:a16="http://schemas.microsoft.com/office/drawing/2014/main" val="575184271"/>
                    </a:ext>
                  </a:extLst>
                </a:gridCol>
                <a:gridCol w="449036">
                  <a:extLst>
                    <a:ext uri="{9D8B030D-6E8A-4147-A177-3AD203B41FA5}">
                      <a16:colId xmlns:a16="http://schemas.microsoft.com/office/drawing/2014/main" val="2647919090"/>
                    </a:ext>
                  </a:extLst>
                </a:gridCol>
                <a:gridCol w="449036">
                  <a:extLst>
                    <a:ext uri="{9D8B030D-6E8A-4147-A177-3AD203B41FA5}">
                      <a16:colId xmlns:a16="http://schemas.microsoft.com/office/drawing/2014/main" val="2950496314"/>
                    </a:ext>
                  </a:extLst>
                </a:gridCol>
                <a:gridCol w="449036">
                  <a:extLst>
                    <a:ext uri="{9D8B030D-6E8A-4147-A177-3AD203B41FA5}">
                      <a16:colId xmlns:a16="http://schemas.microsoft.com/office/drawing/2014/main" val="980852695"/>
                    </a:ext>
                  </a:extLst>
                </a:gridCol>
                <a:gridCol w="449036">
                  <a:extLst>
                    <a:ext uri="{9D8B030D-6E8A-4147-A177-3AD203B41FA5}">
                      <a16:colId xmlns:a16="http://schemas.microsoft.com/office/drawing/2014/main" val="3522172974"/>
                    </a:ext>
                  </a:extLst>
                </a:gridCol>
                <a:gridCol w="449036">
                  <a:extLst>
                    <a:ext uri="{9D8B030D-6E8A-4147-A177-3AD203B41FA5}">
                      <a16:colId xmlns:a16="http://schemas.microsoft.com/office/drawing/2014/main" val="3669507224"/>
                    </a:ext>
                  </a:extLst>
                </a:gridCol>
                <a:gridCol w="595993">
                  <a:extLst>
                    <a:ext uri="{9D8B030D-6E8A-4147-A177-3AD203B41FA5}">
                      <a16:colId xmlns:a16="http://schemas.microsoft.com/office/drawing/2014/main" val="3717172370"/>
                    </a:ext>
                  </a:extLst>
                </a:gridCol>
              </a:tblGrid>
              <a:tr h="476250">
                <a:tc>
                  <a:txBody>
                    <a:bodyPr/>
                    <a:lstStyle/>
                    <a:p>
                      <a:pPr algn="ctr" fontAlgn="b"/>
                      <a:r>
                        <a:rPr lang="en-US" sz="2400" u="none" strike="noStrike" dirty="0">
                          <a:effectLst/>
                        </a:rPr>
                        <a:t>6</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7</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8</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9</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10</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11</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12</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13</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14</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15</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16</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17</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18</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19</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20</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21</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22</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23</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24</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25</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26</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 27</a:t>
                      </a:r>
                      <a:endParaRPr lang="en-US" sz="2400" b="0" i="0" u="none" strike="noStrike" dirty="0">
                        <a:solidFill>
                          <a:srgbClr val="000000"/>
                        </a:solidFill>
                        <a:effectLst/>
                        <a:latin typeface="Calibri" panose="020F0502020204030204" pitchFamily="34" charset="0"/>
                      </a:endParaRPr>
                    </a:p>
                  </a:txBody>
                  <a:tcPr marL="6843" marR="6843" marT="68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7835450"/>
                  </a:ext>
                </a:extLst>
              </a:tr>
            </a:tbl>
          </a:graphicData>
        </a:graphic>
      </p:graphicFrame>
      <p:sp>
        <p:nvSpPr>
          <p:cNvPr id="278" name="Rounded Rectangle 277">
            <a:extLst>
              <a:ext uri="{FF2B5EF4-FFF2-40B4-BE49-F238E27FC236}">
                <a16:creationId xmlns:a16="http://schemas.microsoft.com/office/drawing/2014/main" id="{0C3304E7-4135-2047-9B84-D9AB459C3307}"/>
              </a:ext>
            </a:extLst>
          </p:cNvPr>
          <p:cNvSpPr/>
          <p:nvPr/>
        </p:nvSpPr>
        <p:spPr>
          <a:xfrm>
            <a:off x="123013" y="3715997"/>
            <a:ext cx="3578225" cy="476250"/>
          </a:xfrm>
          <a:prstGeom prst="roundRect">
            <a:avLst>
              <a:gd name="adj" fmla="val 0"/>
            </a:avLst>
          </a:prstGeom>
          <a:blipFill dpi="0" rotWithShape="1">
            <a:blip r:embed="rId6"/>
            <a:srcRect/>
            <a:stretch>
              <a:fillRect/>
            </a:stretch>
          </a:blipFill>
          <a:ln cap="sq">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28DA99F2-3DFC-2B4B-A14E-5419216AB812}"/>
              </a:ext>
            </a:extLst>
          </p:cNvPr>
          <p:cNvGrpSpPr/>
          <p:nvPr/>
        </p:nvGrpSpPr>
        <p:grpSpPr>
          <a:xfrm>
            <a:off x="138299" y="4230694"/>
            <a:ext cx="3532085" cy="478001"/>
            <a:chOff x="138299" y="5476823"/>
            <a:chExt cx="3532085" cy="478001"/>
          </a:xfrm>
        </p:grpSpPr>
        <p:pic>
          <p:nvPicPr>
            <p:cNvPr id="279" name="Picture 278" descr="Background pattern&#10;&#10;Description automatically generated">
              <a:extLst>
                <a:ext uri="{FF2B5EF4-FFF2-40B4-BE49-F238E27FC236}">
                  <a16:creationId xmlns:a16="http://schemas.microsoft.com/office/drawing/2014/main" id="{55F04A29-8B04-7C4D-86A8-9603A67D240F}"/>
                </a:ext>
              </a:extLst>
            </p:cNvPr>
            <p:cNvPicPr>
              <a:picLocks noChangeAspect="1"/>
            </p:cNvPicPr>
            <p:nvPr/>
          </p:nvPicPr>
          <p:blipFill>
            <a:blip r:embed="rId3"/>
            <a:stretch>
              <a:fillRect/>
            </a:stretch>
          </p:blipFill>
          <p:spPr>
            <a:xfrm>
              <a:off x="138299" y="5477699"/>
              <a:ext cx="364705" cy="476249"/>
            </a:xfrm>
            <a:prstGeom prst="rect">
              <a:avLst/>
            </a:prstGeom>
          </p:spPr>
        </p:pic>
        <p:pic>
          <p:nvPicPr>
            <p:cNvPr id="305" name="Picture 304" descr="Background pattern&#10;&#10;Description automatically generated">
              <a:extLst>
                <a:ext uri="{FF2B5EF4-FFF2-40B4-BE49-F238E27FC236}">
                  <a16:creationId xmlns:a16="http://schemas.microsoft.com/office/drawing/2014/main" id="{F29A5789-108F-8747-A04F-3378654F8E47}"/>
                </a:ext>
              </a:extLst>
            </p:cNvPr>
            <p:cNvPicPr>
              <a:picLocks noChangeAspect="1"/>
            </p:cNvPicPr>
            <p:nvPr/>
          </p:nvPicPr>
          <p:blipFill>
            <a:blip r:embed="rId3">
              <a:grayscl/>
            </a:blip>
            <a:stretch>
              <a:fillRect/>
            </a:stretch>
          </p:blipFill>
          <p:spPr>
            <a:xfrm>
              <a:off x="618396" y="5477699"/>
              <a:ext cx="364705" cy="476249"/>
            </a:xfrm>
            <a:prstGeom prst="rect">
              <a:avLst/>
            </a:prstGeom>
          </p:spPr>
        </p:pic>
        <p:pic>
          <p:nvPicPr>
            <p:cNvPr id="306" name="Picture 305" descr="Background pattern&#10;&#10;Description automatically generated">
              <a:extLst>
                <a:ext uri="{FF2B5EF4-FFF2-40B4-BE49-F238E27FC236}">
                  <a16:creationId xmlns:a16="http://schemas.microsoft.com/office/drawing/2014/main" id="{0471D93A-12D5-2045-8611-53E8BF27BFD1}"/>
                </a:ext>
              </a:extLst>
            </p:cNvPr>
            <p:cNvPicPr>
              <a:picLocks noChangeAspect="1"/>
            </p:cNvPicPr>
            <p:nvPr/>
          </p:nvPicPr>
          <p:blipFill>
            <a:blip r:embed="rId3">
              <a:duotone>
                <a:prstClr val="black"/>
                <a:srgbClr val="FF0000">
                  <a:tint val="45000"/>
                  <a:satMod val="400000"/>
                </a:srgbClr>
              </a:duotone>
            </a:blip>
            <a:stretch>
              <a:fillRect/>
            </a:stretch>
          </p:blipFill>
          <p:spPr>
            <a:xfrm>
              <a:off x="1092375" y="5478575"/>
              <a:ext cx="364705" cy="476249"/>
            </a:xfrm>
            <a:prstGeom prst="rect">
              <a:avLst/>
            </a:prstGeom>
          </p:spPr>
        </p:pic>
        <p:pic>
          <p:nvPicPr>
            <p:cNvPr id="307" name="Picture 306" descr="Background pattern&#10;&#10;Description automatically generated">
              <a:extLst>
                <a:ext uri="{FF2B5EF4-FFF2-40B4-BE49-F238E27FC236}">
                  <a16:creationId xmlns:a16="http://schemas.microsoft.com/office/drawing/2014/main" id="{1F3FF08F-F818-A04D-B584-AB18A1C33BF3}"/>
                </a:ext>
              </a:extLst>
            </p:cNvPr>
            <p:cNvPicPr>
              <a:picLocks noChangeAspect="1"/>
            </p:cNvPicPr>
            <p:nvPr/>
          </p:nvPicPr>
          <p:blipFill>
            <a:blip r:embed="rId3">
              <a:biLevel thresh="25000"/>
            </a:blip>
            <a:stretch>
              <a:fillRect/>
            </a:stretch>
          </p:blipFill>
          <p:spPr>
            <a:xfrm>
              <a:off x="1517608" y="5478575"/>
              <a:ext cx="364705" cy="476249"/>
            </a:xfrm>
            <a:prstGeom prst="rect">
              <a:avLst/>
            </a:prstGeom>
          </p:spPr>
        </p:pic>
        <p:pic>
          <p:nvPicPr>
            <p:cNvPr id="333" name="Picture 332" descr="Background pattern&#10;&#10;Description automatically generated">
              <a:extLst>
                <a:ext uri="{FF2B5EF4-FFF2-40B4-BE49-F238E27FC236}">
                  <a16:creationId xmlns:a16="http://schemas.microsoft.com/office/drawing/2014/main" id="{EC3B59F1-8591-E84C-B335-01DD53852C09}"/>
                </a:ext>
              </a:extLst>
            </p:cNvPr>
            <p:cNvPicPr>
              <a:picLocks noChangeAspect="1"/>
            </p:cNvPicPr>
            <p:nvPr/>
          </p:nvPicPr>
          <p:blipFill>
            <a:blip r:embed="rId3">
              <a:duotone>
                <a:prstClr val="black"/>
                <a:srgbClr val="00B0F0">
                  <a:tint val="45000"/>
                  <a:satMod val="400000"/>
                </a:srgbClr>
              </a:duotone>
            </a:blip>
            <a:stretch>
              <a:fillRect/>
            </a:stretch>
          </p:blipFill>
          <p:spPr>
            <a:xfrm>
              <a:off x="1944658" y="5476823"/>
              <a:ext cx="364705" cy="476249"/>
            </a:xfrm>
            <a:prstGeom prst="rect">
              <a:avLst/>
            </a:prstGeom>
          </p:spPr>
        </p:pic>
        <p:pic>
          <p:nvPicPr>
            <p:cNvPr id="334" name="Picture 333" descr="Background pattern&#10;&#10;Description automatically generated">
              <a:extLst>
                <a:ext uri="{FF2B5EF4-FFF2-40B4-BE49-F238E27FC236}">
                  <a16:creationId xmlns:a16="http://schemas.microsoft.com/office/drawing/2014/main" id="{D9737175-D4B4-C349-8C29-A4D7292B7FA4}"/>
                </a:ext>
              </a:extLst>
            </p:cNvPr>
            <p:cNvPicPr>
              <a:picLocks noChangeAspect="1"/>
            </p:cNvPicPr>
            <p:nvPr/>
          </p:nvPicPr>
          <p:blipFill>
            <a:blip r:embed="rId3">
              <a:duotone>
                <a:schemeClr val="accent6">
                  <a:shade val="45000"/>
                  <a:satMod val="135000"/>
                </a:schemeClr>
                <a:prstClr val="white"/>
              </a:duotone>
            </a:blip>
            <a:stretch>
              <a:fillRect/>
            </a:stretch>
          </p:blipFill>
          <p:spPr>
            <a:xfrm>
              <a:off x="2406467" y="5476823"/>
              <a:ext cx="364705" cy="476249"/>
            </a:xfrm>
            <a:prstGeom prst="rect">
              <a:avLst/>
            </a:prstGeom>
          </p:spPr>
        </p:pic>
        <p:pic>
          <p:nvPicPr>
            <p:cNvPr id="335" name="Picture 334" descr="Background pattern&#10;&#10;Description automatically generated">
              <a:extLst>
                <a:ext uri="{FF2B5EF4-FFF2-40B4-BE49-F238E27FC236}">
                  <a16:creationId xmlns:a16="http://schemas.microsoft.com/office/drawing/2014/main" id="{A51B7033-0BB8-E241-A42B-BA2F7199C5BD}"/>
                </a:ext>
              </a:extLst>
            </p:cNvPr>
            <p:cNvPicPr>
              <a:picLocks noChangeAspect="1"/>
            </p:cNvPicPr>
            <p:nvPr/>
          </p:nvPicPr>
          <p:blipFill>
            <a:blip r:embed="rId3">
              <a:duotone>
                <a:prstClr val="black"/>
                <a:schemeClr val="accent1">
                  <a:tint val="45000"/>
                  <a:satMod val="400000"/>
                </a:schemeClr>
              </a:duotone>
            </a:blip>
            <a:stretch>
              <a:fillRect/>
            </a:stretch>
          </p:blipFill>
          <p:spPr>
            <a:xfrm>
              <a:off x="2871302" y="5477699"/>
              <a:ext cx="364705" cy="476249"/>
            </a:xfrm>
            <a:prstGeom prst="rect">
              <a:avLst/>
            </a:prstGeom>
          </p:spPr>
        </p:pic>
        <p:pic>
          <p:nvPicPr>
            <p:cNvPr id="336" name="Picture 335" descr="Background pattern&#10;&#10;Description automatically generated">
              <a:extLst>
                <a:ext uri="{FF2B5EF4-FFF2-40B4-BE49-F238E27FC236}">
                  <a16:creationId xmlns:a16="http://schemas.microsoft.com/office/drawing/2014/main" id="{444F7726-2408-8147-9790-5AEE115BD919}"/>
                </a:ext>
              </a:extLst>
            </p:cNvPr>
            <p:cNvPicPr>
              <a:picLocks noChangeAspect="1"/>
            </p:cNvPicPr>
            <p:nvPr/>
          </p:nvPicPr>
          <p:blipFill>
            <a:blip r:embed="rId3">
              <a:duotone>
                <a:schemeClr val="accent2">
                  <a:shade val="45000"/>
                  <a:satMod val="135000"/>
                </a:schemeClr>
                <a:prstClr val="white"/>
              </a:duotone>
            </a:blip>
            <a:stretch>
              <a:fillRect/>
            </a:stretch>
          </p:blipFill>
          <p:spPr>
            <a:xfrm>
              <a:off x="3305679" y="5477699"/>
              <a:ext cx="364705" cy="476249"/>
            </a:xfrm>
            <a:prstGeom prst="rect">
              <a:avLst/>
            </a:prstGeom>
          </p:spPr>
        </p:pic>
      </p:grpSp>
      <p:pic>
        <p:nvPicPr>
          <p:cNvPr id="337" name="Picture 336" descr="Background pattern&#10;&#10;Description automatically generated">
            <a:extLst>
              <a:ext uri="{FF2B5EF4-FFF2-40B4-BE49-F238E27FC236}">
                <a16:creationId xmlns:a16="http://schemas.microsoft.com/office/drawing/2014/main" id="{2B70F3AA-CA99-3F42-8CCB-DD44CDDB6E7A}"/>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3754070" y="4230694"/>
            <a:ext cx="364705" cy="476249"/>
          </a:xfrm>
          <a:prstGeom prst="rect">
            <a:avLst/>
          </a:prstGeom>
        </p:spPr>
      </p:pic>
      <p:pic>
        <p:nvPicPr>
          <p:cNvPr id="338" name="Picture 337" descr="Background pattern&#10;&#10;Description automatically generated">
            <a:extLst>
              <a:ext uri="{FF2B5EF4-FFF2-40B4-BE49-F238E27FC236}">
                <a16:creationId xmlns:a16="http://schemas.microsoft.com/office/drawing/2014/main" id="{C5D2DA15-D11C-934F-8F35-59EA0C0C6403}"/>
              </a:ext>
            </a:extLst>
          </p:cNvPr>
          <p:cNvPicPr>
            <a:picLocks noChangeAspect="1"/>
          </p:cNvPicPr>
          <p:nvPr/>
        </p:nvPicPr>
        <p:blipFill>
          <a:blip r:embed="rId3">
            <a:alphaModFix amt="70000"/>
            <a:duotone>
              <a:prstClr val="black"/>
              <a:srgbClr val="23B015">
                <a:tint val="45000"/>
                <a:satMod val="400000"/>
              </a:srgbClr>
            </a:duotone>
          </a:blip>
          <a:stretch>
            <a:fillRect/>
          </a:stretch>
        </p:blipFill>
        <p:spPr>
          <a:xfrm>
            <a:off x="4218905" y="4228468"/>
            <a:ext cx="364705" cy="476249"/>
          </a:xfrm>
          <a:prstGeom prst="rect">
            <a:avLst/>
          </a:prstGeom>
        </p:spPr>
      </p:pic>
      <p:pic>
        <p:nvPicPr>
          <p:cNvPr id="339" name="Picture 338" descr="Background pattern&#10;&#10;Description automatically generated">
            <a:extLst>
              <a:ext uri="{FF2B5EF4-FFF2-40B4-BE49-F238E27FC236}">
                <a16:creationId xmlns:a16="http://schemas.microsoft.com/office/drawing/2014/main" id="{7829FA80-8007-5944-BB54-517F7119B681}"/>
              </a:ext>
            </a:extLst>
          </p:cNvPr>
          <p:cNvPicPr>
            <a:picLocks noChangeAspect="1"/>
          </p:cNvPicPr>
          <p:nvPr/>
        </p:nvPicPr>
        <p:blipFill>
          <a:blip r:embed="rId3">
            <a:duotone>
              <a:prstClr val="black"/>
              <a:srgbClr val="FFC000">
                <a:tint val="45000"/>
                <a:satMod val="400000"/>
              </a:srgbClr>
            </a:duotone>
          </a:blip>
          <a:stretch>
            <a:fillRect/>
          </a:stretch>
        </p:blipFill>
        <p:spPr>
          <a:xfrm>
            <a:off x="4657187" y="4230693"/>
            <a:ext cx="364705" cy="476249"/>
          </a:xfrm>
          <a:prstGeom prst="rect">
            <a:avLst/>
          </a:prstGeom>
        </p:spPr>
      </p:pic>
      <p:grpSp>
        <p:nvGrpSpPr>
          <p:cNvPr id="7" name="Group 6">
            <a:extLst>
              <a:ext uri="{FF2B5EF4-FFF2-40B4-BE49-F238E27FC236}">
                <a16:creationId xmlns:a16="http://schemas.microsoft.com/office/drawing/2014/main" id="{2C54AD3D-F263-CE4E-A9FA-CEC708B58ED0}"/>
              </a:ext>
            </a:extLst>
          </p:cNvPr>
          <p:cNvGrpSpPr/>
          <p:nvPr/>
        </p:nvGrpSpPr>
        <p:grpSpPr>
          <a:xfrm>
            <a:off x="4724400" y="2180268"/>
            <a:ext cx="2391771" cy="698748"/>
            <a:chOff x="4724400" y="3426397"/>
            <a:chExt cx="2391771" cy="698748"/>
          </a:xfrm>
        </p:grpSpPr>
        <p:pic>
          <p:nvPicPr>
            <p:cNvPr id="260" name="Picture 259" descr="Background pattern&#10;&#10;Description automatically generated">
              <a:extLst>
                <a:ext uri="{FF2B5EF4-FFF2-40B4-BE49-F238E27FC236}">
                  <a16:creationId xmlns:a16="http://schemas.microsoft.com/office/drawing/2014/main" id="{18A3FA95-A19A-B04F-A11C-DD54ED9AB2EC}"/>
                </a:ext>
              </a:extLst>
            </p:cNvPr>
            <p:cNvPicPr>
              <a:picLocks noChangeAspect="1"/>
            </p:cNvPicPr>
            <p:nvPr/>
          </p:nvPicPr>
          <p:blipFill>
            <a:blip r:embed="rId3">
              <a:duotone>
                <a:prstClr val="black"/>
                <a:srgbClr val="00B0F0">
                  <a:tint val="45000"/>
                  <a:satMod val="400000"/>
                </a:srgbClr>
              </a:duotone>
            </a:blip>
            <a:stretch>
              <a:fillRect/>
            </a:stretch>
          </p:blipFill>
          <p:spPr>
            <a:xfrm>
              <a:off x="4724400" y="3426397"/>
              <a:ext cx="1030750" cy="697872"/>
            </a:xfrm>
            <a:prstGeom prst="rect">
              <a:avLst/>
            </a:prstGeom>
            <a:solidFill>
              <a:schemeClr val="bg1">
                <a:alpha val="84000"/>
              </a:schemeClr>
            </a:solidFill>
          </p:spPr>
        </p:pic>
        <p:pic>
          <p:nvPicPr>
            <p:cNvPr id="261" name="Picture 260" descr="Background pattern&#10;&#10;Description automatically generated">
              <a:extLst>
                <a:ext uri="{FF2B5EF4-FFF2-40B4-BE49-F238E27FC236}">
                  <a16:creationId xmlns:a16="http://schemas.microsoft.com/office/drawing/2014/main" id="{9EBA651F-256C-D340-9A4E-44E042F0C288}"/>
                </a:ext>
              </a:extLst>
            </p:cNvPr>
            <p:cNvPicPr>
              <a:picLocks noChangeAspect="1"/>
            </p:cNvPicPr>
            <p:nvPr/>
          </p:nvPicPr>
          <p:blipFill>
            <a:blip r:embed="rId3">
              <a:duotone>
                <a:schemeClr val="accent6">
                  <a:shade val="45000"/>
                  <a:satMod val="135000"/>
                </a:schemeClr>
                <a:prstClr val="white"/>
              </a:duotone>
            </a:blip>
            <a:stretch>
              <a:fillRect/>
            </a:stretch>
          </p:blipFill>
          <p:spPr>
            <a:xfrm>
              <a:off x="5181929" y="3426397"/>
              <a:ext cx="1035030" cy="697872"/>
            </a:xfrm>
            <a:prstGeom prst="rect">
              <a:avLst/>
            </a:prstGeom>
            <a:solidFill>
              <a:schemeClr val="bg1">
                <a:alpha val="84000"/>
              </a:schemeClr>
            </a:solidFill>
          </p:spPr>
        </p:pic>
        <p:pic>
          <p:nvPicPr>
            <p:cNvPr id="262" name="Picture 261" descr="Background pattern&#10;&#10;Description automatically generated">
              <a:extLst>
                <a:ext uri="{FF2B5EF4-FFF2-40B4-BE49-F238E27FC236}">
                  <a16:creationId xmlns:a16="http://schemas.microsoft.com/office/drawing/2014/main" id="{461F6EE9-C9E4-C045-B858-43B028C6F9FE}"/>
                </a:ext>
              </a:extLst>
            </p:cNvPr>
            <p:cNvPicPr>
              <a:picLocks noChangeAspect="1"/>
            </p:cNvPicPr>
            <p:nvPr/>
          </p:nvPicPr>
          <p:blipFill>
            <a:blip r:embed="rId3">
              <a:duotone>
                <a:prstClr val="black"/>
                <a:schemeClr val="accent1">
                  <a:tint val="45000"/>
                  <a:satMod val="400000"/>
                </a:schemeClr>
              </a:duotone>
            </a:blip>
            <a:stretch>
              <a:fillRect/>
            </a:stretch>
          </p:blipFill>
          <p:spPr>
            <a:xfrm>
              <a:off x="5646764" y="3427273"/>
              <a:ext cx="1035030" cy="697872"/>
            </a:xfrm>
            <a:prstGeom prst="rect">
              <a:avLst/>
            </a:prstGeom>
            <a:solidFill>
              <a:schemeClr val="bg1">
                <a:alpha val="84000"/>
              </a:schemeClr>
            </a:solidFill>
          </p:spPr>
        </p:pic>
        <p:pic>
          <p:nvPicPr>
            <p:cNvPr id="263" name="Picture 262" descr="Background pattern&#10;&#10;Description automatically generated">
              <a:extLst>
                <a:ext uri="{FF2B5EF4-FFF2-40B4-BE49-F238E27FC236}">
                  <a16:creationId xmlns:a16="http://schemas.microsoft.com/office/drawing/2014/main" id="{FB967FEE-DDA9-A548-80B3-3A7667D34645}"/>
                </a:ext>
              </a:extLst>
            </p:cNvPr>
            <p:cNvPicPr>
              <a:picLocks noChangeAspect="1"/>
            </p:cNvPicPr>
            <p:nvPr/>
          </p:nvPicPr>
          <p:blipFill>
            <a:blip r:embed="rId3">
              <a:duotone>
                <a:schemeClr val="accent2">
                  <a:shade val="45000"/>
                  <a:satMod val="135000"/>
                </a:schemeClr>
                <a:prstClr val="white"/>
              </a:duotone>
            </a:blip>
            <a:stretch>
              <a:fillRect/>
            </a:stretch>
          </p:blipFill>
          <p:spPr>
            <a:xfrm>
              <a:off x="6081141" y="3427273"/>
              <a:ext cx="1035030" cy="697872"/>
            </a:xfrm>
            <a:prstGeom prst="rect">
              <a:avLst/>
            </a:prstGeom>
            <a:solidFill>
              <a:schemeClr val="bg1">
                <a:alpha val="84000"/>
              </a:schemeClr>
            </a:solidFill>
          </p:spPr>
        </p:pic>
      </p:grpSp>
      <p:sp>
        <p:nvSpPr>
          <p:cNvPr id="27" name="TextBox 26">
            <a:extLst>
              <a:ext uri="{FF2B5EF4-FFF2-40B4-BE49-F238E27FC236}">
                <a16:creationId xmlns:a16="http://schemas.microsoft.com/office/drawing/2014/main" id="{00B616C2-28E9-424D-99CE-DEC6B31F58A1}"/>
              </a:ext>
            </a:extLst>
          </p:cNvPr>
          <p:cNvSpPr txBox="1"/>
          <p:nvPr/>
        </p:nvSpPr>
        <p:spPr>
          <a:xfrm>
            <a:off x="3305679" y="2137653"/>
            <a:ext cx="3533340" cy="261610"/>
          </a:xfrm>
          <a:prstGeom prst="rect">
            <a:avLst/>
          </a:prstGeom>
          <a:solidFill>
            <a:schemeClr val="bg1">
              <a:alpha val="70000"/>
            </a:schemeClr>
          </a:solidFill>
        </p:spPr>
        <p:txBody>
          <a:bodyPr wrap="none" rtlCol="0">
            <a:spAutoFit/>
          </a:bodyPr>
          <a:lstStyle/>
          <a:p>
            <a:r>
              <a:rPr lang="en-US" sz="1100" dirty="0">
                <a:solidFill>
                  <a:srgbClr val="C00000"/>
                </a:solidFill>
              </a:rPr>
              <a:t>1       2        3       4	5        6       7       8</a:t>
            </a:r>
          </a:p>
        </p:txBody>
      </p:sp>
      <p:sp>
        <p:nvSpPr>
          <p:cNvPr id="31" name="Title 3">
            <a:extLst>
              <a:ext uri="{FF2B5EF4-FFF2-40B4-BE49-F238E27FC236}">
                <a16:creationId xmlns:a16="http://schemas.microsoft.com/office/drawing/2014/main" id="{3B3905FF-38AD-7641-9533-664BCDA72679}"/>
              </a:ext>
            </a:extLst>
          </p:cNvPr>
          <p:cNvSpPr txBox="1">
            <a:spLocks/>
          </p:cNvSpPr>
          <p:nvPr/>
        </p:nvSpPr>
        <p:spPr bwMode="auto">
          <a:xfrm>
            <a:off x="0" y="620126"/>
            <a:ext cx="9143999" cy="475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250">
                <a:solidFill>
                  <a:schemeClr val="tx2"/>
                </a:solidFill>
                <a:latin typeface="+mj-lt"/>
                <a:ea typeface="+mj-ea"/>
                <a:cs typeface="+mj-cs"/>
              </a:defRPr>
            </a:lvl1pPr>
            <a:lvl2pPr algn="l" rtl="0" eaLnBrk="0" fontAlgn="base" hangingPunct="0">
              <a:spcBef>
                <a:spcPct val="0"/>
              </a:spcBef>
              <a:spcAft>
                <a:spcPct val="0"/>
              </a:spcAft>
              <a:defRPr sz="2250">
                <a:solidFill>
                  <a:schemeClr val="tx2"/>
                </a:solidFill>
                <a:latin typeface="Verdana" pitchFamily="34" charset="0"/>
              </a:defRPr>
            </a:lvl2pPr>
            <a:lvl3pPr algn="l" rtl="0" eaLnBrk="0" fontAlgn="base" hangingPunct="0">
              <a:spcBef>
                <a:spcPct val="0"/>
              </a:spcBef>
              <a:spcAft>
                <a:spcPct val="0"/>
              </a:spcAft>
              <a:defRPr sz="2250">
                <a:solidFill>
                  <a:schemeClr val="tx2"/>
                </a:solidFill>
                <a:latin typeface="Verdana" pitchFamily="34" charset="0"/>
              </a:defRPr>
            </a:lvl3pPr>
            <a:lvl4pPr algn="l" rtl="0" eaLnBrk="0" fontAlgn="base" hangingPunct="0">
              <a:spcBef>
                <a:spcPct val="0"/>
              </a:spcBef>
              <a:spcAft>
                <a:spcPct val="0"/>
              </a:spcAft>
              <a:defRPr sz="2250">
                <a:solidFill>
                  <a:schemeClr val="tx2"/>
                </a:solidFill>
                <a:latin typeface="Verdana" pitchFamily="34" charset="0"/>
              </a:defRPr>
            </a:lvl4pPr>
            <a:lvl5pPr algn="l" rtl="0" eaLnBrk="0" fontAlgn="base" hangingPunct="0">
              <a:spcBef>
                <a:spcPct val="0"/>
              </a:spcBef>
              <a:spcAft>
                <a:spcPct val="0"/>
              </a:spcAft>
              <a:defRPr sz="2250">
                <a:solidFill>
                  <a:schemeClr val="tx2"/>
                </a:solidFill>
                <a:latin typeface="Verdana" pitchFamily="34" charset="0"/>
              </a:defRPr>
            </a:lvl5pPr>
            <a:lvl6pPr marL="342900" algn="l" rtl="0" fontAlgn="base">
              <a:spcBef>
                <a:spcPct val="0"/>
              </a:spcBef>
              <a:spcAft>
                <a:spcPct val="0"/>
              </a:spcAft>
              <a:defRPr sz="2250">
                <a:solidFill>
                  <a:schemeClr val="tx2"/>
                </a:solidFill>
                <a:latin typeface="Verdana" pitchFamily="34" charset="0"/>
              </a:defRPr>
            </a:lvl6pPr>
            <a:lvl7pPr marL="685800" algn="l" rtl="0" fontAlgn="base">
              <a:spcBef>
                <a:spcPct val="0"/>
              </a:spcBef>
              <a:spcAft>
                <a:spcPct val="0"/>
              </a:spcAft>
              <a:defRPr sz="2250">
                <a:solidFill>
                  <a:schemeClr val="tx2"/>
                </a:solidFill>
                <a:latin typeface="Verdana" pitchFamily="34" charset="0"/>
              </a:defRPr>
            </a:lvl7pPr>
            <a:lvl8pPr marL="1028700" algn="l" rtl="0" fontAlgn="base">
              <a:spcBef>
                <a:spcPct val="0"/>
              </a:spcBef>
              <a:spcAft>
                <a:spcPct val="0"/>
              </a:spcAft>
              <a:defRPr sz="2250">
                <a:solidFill>
                  <a:schemeClr val="tx2"/>
                </a:solidFill>
                <a:latin typeface="Verdana" pitchFamily="34" charset="0"/>
              </a:defRPr>
            </a:lvl8pPr>
            <a:lvl9pPr marL="1371600" algn="l" rtl="0" fontAlgn="base">
              <a:spcBef>
                <a:spcPct val="0"/>
              </a:spcBef>
              <a:spcAft>
                <a:spcPct val="0"/>
              </a:spcAft>
              <a:defRPr sz="2250">
                <a:solidFill>
                  <a:schemeClr val="tx2"/>
                </a:solidFill>
                <a:latin typeface="Verdana" pitchFamily="34" charset="0"/>
              </a:defRPr>
            </a:lvl9pPr>
          </a:lstStyle>
          <a:p>
            <a:pPr algn="ctr"/>
            <a:r>
              <a:rPr lang="en-US" kern="0" dirty="0"/>
              <a:t>Partitioning of dynamically updating spatiotemporal data</a:t>
            </a:r>
          </a:p>
        </p:txBody>
      </p:sp>
      <p:sp>
        <p:nvSpPr>
          <p:cNvPr id="32" name="TextBox 31">
            <a:extLst>
              <a:ext uri="{FF2B5EF4-FFF2-40B4-BE49-F238E27FC236}">
                <a16:creationId xmlns:a16="http://schemas.microsoft.com/office/drawing/2014/main" id="{339E83BC-B797-DD4A-A6C9-CC94BAE85BCE}"/>
              </a:ext>
            </a:extLst>
          </p:cNvPr>
          <p:cNvSpPr txBox="1"/>
          <p:nvPr/>
        </p:nvSpPr>
        <p:spPr>
          <a:xfrm>
            <a:off x="0" y="1134666"/>
            <a:ext cx="9323294" cy="276999"/>
          </a:xfrm>
          <a:prstGeom prst="rect">
            <a:avLst/>
          </a:prstGeom>
          <a:noFill/>
        </p:spPr>
        <p:txBody>
          <a:bodyPr wrap="square" lIns="0" tIns="0" rIns="0" bIns="0" rtlCol="0">
            <a:spAutoFit/>
          </a:bodyPr>
          <a:lstStyle/>
          <a:p>
            <a:pPr algn="ctr"/>
            <a:r>
              <a:rPr lang="en-US" b="1" dirty="0">
                <a:solidFill>
                  <a:srgbClr val="00B0F0"/>
                </a:solidFill>
              </a:rPr>
              <a:t>Query:</a:t>
            </a:r>
            <a:r>
              <a:rPr lang="en-US" b="1" dirty="0"/>
              <a:t> </a:t>
            </a:r>
            <a:r>
              <a:rPr lang="en-US" sz="1400" i="1" dirty="0"/>
              <a:t>How many people reported feeling symptoms in the past </a:t>
            </a:r>
            <a:r>
              <a:rPr lang="en-US" sz="1400" b="1" i="1" dirty="0"/>
              <a:t>8</a:t>
            </a:r>
            <a:r>
              <a:rPr lang="en-US" sz="1400" i="1" dirty="0"/>
              <a:t> days in New York City?</a:t>
            </a:r>
            <a:endParaRPr lang="en-US" i="1" dirty="0"/>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59BF8E6D-F3F6-9242-B80F-4E06517A7FC3}"/>
                  </a:ext>
                </a:extLst>
              </p:cNvPr>
              <p:cNvSpPr txBox="1"/>
              <p:nvPr/>
            </p:nvSpPr>
            <p:spPr>
              <a:xfrm>
                <a:off x="7306837" y="4275313"/>
                <a:ext cx="14895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𝑑</m:t>
                      </m:r>
                      <m:r>
                        <a:rPr lang="en-US" b="0" i="1" smtClean="0">
                          <a:latin typeface="Cambria Math" panose="02040503050406030204" pitchFamily="18" charset="0"/>
                        </a:rPr>
                        <m:t>=8, </m:t>
                      </m:r>
                      <m:r>
                        <a:rPr lang="en-US" b="0" i="1" smtClean="0">
                          <a:latin typeface="Cambria Math" panose="02040503050406030204" pitchFamily="18" charset="0"/>
                        </a:rPr>
                        <m:t>𝑛</m:t>
                      </m:r>
                      <m:r>
                        <a:rPr lang="en-US" b="0" i="1" smtClean="0">
                          <a:latin typeface="Cambria Math" panose="02040503050406030204" pitchFamily="18" charset="0"/>
                        </a:rPr>
                        <m:t>=1</m:t>
                      </m:r>
                    </m:oMath>
                  </m:oMathPara>
                </a14:m>
                <a:endParaRPr lang="en-US" dirty="0"/>
              </a:p>
            </p:txBody>
          </p:sp>
        </mc:Choice>
        <mc:Fallback xmlns="">
          <p:sp>
            <p:nvSpPr>
              <p:cNvPr id="33" name="TextBox 32">
                <a:extLst>
                  <a:ext uri="{FF2B5EF4-FFF2-40B4-BE49-F238E27FC236}">
                    <a16:creationId xmlns:a16="http://schemas.microsoft.com/office/drawing/2014/main" id="{59BF8E6D-F3F6-9242-B80F-4E06517A7FC3}"/>
                  </a:ext>
                </a:extLst>
              </p:cNvPr>
              <p:cNvSpPr txBox="1">
                <a:spLocks noRot="1" noChangeAspect="1" noMove="1" noResize="1" noEditPoints="1" noAdjustHandles="1" noChangeArrowheads="1" noChangeShapeType="1" noTextEdit="1"/>
              </p:cNvSpPr>
              <p:nvPr/>
            </p:nvSpPr>
            <p:spPr>
              <a:xfrm>
                <a:off x="7306837" y="4275313"/>
                <a:ext cx="1489575"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8713BBD-BAC7-3143-96C7-C3B3A0A4E15A}"/>
                  </a:ext>
                </a:extLst>
              </p:cNvPr>
              <p:cNvSpPr txBox="1"/>
              <p:nvPr/>
            </p:nvSpPr>
            <p:spPr>
              <a:xfrm>
                <a:off x="2859353" y="5023196"/>
                <a:ext cx="4481291" cy="923330"/>
              </a:xfrm>
              <a:prstGeom prst="rect">
                <a:avLst/>
              </a:prstGeom>
              <a:noFill/>
            </p:spPr>
            <p:txBody>
              <a:bodyPr wrap="none" rtlCol="0">
                <a:spAutoFit/>
              </a:bodyPr>
              <a:lstStyle/>
              <a:p>
                <a:r>
                  <a:rPr lang="en-US" dirty="0">
                    <a:solidFill>
                      <a:srgbClr val="FF0000"/>
                    </a:solidFill>
                  </a:rPr>
                  <a:t>Claim</a:t>
                </a:r>
                <a:r>
                  <a:rPr lang="en-US" dirty="0"/>
                  <a:t>. </a:t>
                </a:r>
              </a:p>
              <a:p>
                <a:r>
                  <a:rPr lang="en-US" dirty="0"/>
                  <a:t>For any </a:t>
                </a:r>
                <a14:m>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𝑑</m:t>
                    </m:r>
                  </m:oMath>
                </a14:m>
                <a:r>
                  <a:rPr lang="en-US" dirty="0"/>
                  <a:t>, privacy is </a:t>
                </a:r>
                <a14:m>
                  <m:oMath xmlns:m="http://schemas.openxmlformats.org/officeDocument/2006/math">
                    <m:d>
                      <m:dPr>
                        <m:ctrlPr>
                          <a:rPr lang="en-US" b="0" i="1" smtClean="0">
                            <a:latin typeface="Cambria Math" panose="02040503050406030204" pitchFamily="18" charset="0"/>
                          </a:rPr>
                        </m:ctrlPr>
                      </m:dPr>
                      <m:e>
                        <m:r>
                          <a:rPr lang="en-US" i="1">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𝑚</m:t>
                        </m:r>
                      </m:e>
                    </m:d>
                    <m:r>
                      <a:rPr lang="en-US" b="0" i="1" smtClean="0">
                        <a:latin typeface="Cambria Math" panose="02040503050406030204" pitchFamily="18" charset="0"/>
                      </a:rPr>
                      <m:t>𝜀</m:t>
                    </m:r>
                  </m:oMath>
                </a14:m>
                <a:r>
                  <a:rPr lang="en-US" dirty="0"/>
                  <a:t> </a:t>
                </a:r>
              </a:p>
              <a:p>
                <a:r>
                  <a:rPr lang="en-US" dirty="0"/>
                  <a:t>where </a:t>
                </a:r>
                <a14:m>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𝑛𝑘</m:t>
                    </m:r>
                    <m:r>
                      <a:rPr lang="en-US" b="0" i="1" smtClean="0">
                        <a:latin typeface="Cambria Math" panose="02040503050406030204" pitchFamily="18" charset="0"/>
                      </a:rPr>
                      <m:t>+</m:t>
                    </m:r>
                    <m:r>
                      <a:rPr lang="en-US" b="0" i="1" smtClean="0">
                        <a:latin typeface="Cambria Math" panose="02040503050406030204" pitchFamily="18" charset="0"/>
                      </a:rPr>
                      <m:t>𝑚</m:t>
                    </m:r>
                  </m:oMath>
                </a14:m>
                <a:endParaRPr lang="en-US" dirty="0"/>
              </a:p>
            </p:txBody>
          </p:sp>
        </mc:Choice>
        <mc:Fallback xmlns="">
          <p:sp>
            <p:nvSpPr>
              <p:cNvPr id="2" name="TextBox 1">
                <a:extLst>
                  <a:ext uri="{FF2B5EF4-FFF2-40B4-BE49-F238E27FC236}">
                    <a16:creationId xmlns:a16="http://schemas.microsoft.com/office/drawing/2014/main" id="{E8713BBD-BAC7-3143-96C7-C3B3A0A4E15A}"/>
                  </a:ext>
                </a:extLst>
              </p:cNvPr>
              <p:cNvSpPr txBox="1">
                <a:spLocks noRot="1" noChangeAspect="1" noMove="1" noResize="1" noEditPoints="1" noAdjustHandles="1" noChangeArrowheads="1" noChangeShapeType="1" noTextEdit="1"/>
              </p:cNvSpPr>
              <p:nvPr/>
            </p:nvSpPr>
            <p:spPr>
              <a:xfrm>
                <a:off x="2859353" y="5023196"/>
                <a:ext cx="4481291" cy="923330"/>
              </a:xfrm>
              <a:prstGeom prst="rect">
                <a:avLst/>
              </a:prstGeom>
              <a:blipFill>
                <a:blip r:embed="rId10"/>
                <a:stretch>
                  <a:fillRect l="-1133" t="-2703" b="-9459"/>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96545905-67B3-9144-9852-551ECAA824F7}"/>
              </a:ext>
            </a:extLst>
          </p:cNvPr>
          <p:cNvCxnSpPr>
            <a:cxnSpLocks/>
          </p:cNvCxnSpPr>
          <p:nvPr/>
        </p:nvCxnSpPr>
        <p:spPr>
          <a:xfrm>
            <a:off x="7158179" y="2526150"/>
            <a:ext cx="1016557" cy="0"/>
          </a:xfrm>
          <a:prstGeom prst="line">
            <a:avLst/>
          </a:prstGeom>
          <a:ln w="38100">
            <a:prstDash val="sysDot"/>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3985336-34B4-0646-B671-70BC4614ACB1}"/>
              </a:ext>
            </a:extLst>
          </p:cNvPr>
          <p:cNvCxnSpPr>
            <a:cxnSpLocks/>
          </p:cNvCxnSpPr>
          <p:nvPr/>
        </p:nvCxnSpPr>
        <p:spPr>
          <a:xfrm>
            <a:off x="5200402" y="4466592"/>
            <a:ext cx="1016557" cy="0"/>
          </a:xfrm>
          <a:prstGeom prst="line">
            <a:avLst/>
          </a:prstGeom>
          <a:ln w="38100">
            <a:prstDash val="sysDot"/>
            <a:tailEnd type="arrow"/>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DF8C5D9-42D7-4141-B76F-464A3B702580}"/>
              </a:ext>
            </a:extLst>
          </p:cNvPr>
          <p:cNvSpPr/>
          <p:nvPr/>
        </p:nvSpPr>
        <p:spPr>
          <a:xfrm>
            <a:off x="-78037" y="1427206"/>
            <a:ext cx="9323294" cy="1516965"/>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9B5C3722-71E6-D540-951B-5A8EDF91DD31}"/>
              </a:ext>
            </a:extLst>
          </p:cNvPr>
          <p:cNvGrpSpPr/>
          <p:nvPr/>
        </p:nvGrpSpPr>
        <p:grpSpPr>
          <a:xfrm>
            <a:off x="123013" y="2968013"/>
            <a:ext cx="3578225" cy="664918"/>
            <a:chOff x="123013" y="2968013"/>
            <a:chExt cx="3578225" cy="664918"/>
          </a:xfrm>
        </p:grpSpPr>
        <p:cxnSp>
          <p:nvCxnSpPr>
            <p:cNvPr id="9" name="Straight Connector 8">
              <a:extLst>
                <a:ext uri="{FF2B5EF4-FFF2-40B4-BE49-F238E27FC236}">
                  <a16:creationId xmlns:a16="http://schemas.microsoft.com/office/drawing/2014/main" id="{A7466478-DC61-9745-9413-5AD0896A29F2}"/>
                </a:ext>
              </a:extLst>
            </p:cNvPr>
            <p:cNvCxnSpPr/>
            <p:nvPr/>
          </p:nvCxnSpPr>
          <p:spPr>
            <a:xfrm>
              <a:off x="123013" y="3531331"/>
              <a:ext cx="3578225"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3376E84-C6D0-9146-9722-FF668BCAEC6A}"/>
                </a:ext>
              </a:extLst>
            </p:cNvPr>
            <p:cNvCxnSpPr>
              <a:cxnSpLocks/>
            </p:cNvCxnSpPr>
            <p:nvPr/>
          </p:nvCxnSpPr>
          <p:spPr>
            <a:xfrm flipH="1" flipV="1">
              <a:off x="134312" y="3423167"/>
              <a:ext cx="3987" cy="20976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B5F7227-256C-8740-AEB2-95BB6DA997F7}"/>
                </a:ext>
              </a:extLst>
            </p:cNvPr>
            <p:cNvCxnSpPr>
              <a:cxnSpLocks/>
            </p:cNvCxnSpPr>
            <p:nvPr/>
          </p:nvCxnSpPr>
          <p:spPr>
            <a:xfrm flipH="1" flipV="1">
              <a:off x="1457080" y="3423167"/>
              <a:ext cx="3987" cy="20976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1CA3F97-90C2-824A-AE3A-10375F1ACD6C}"/>
                </a:ext>
              </a:extLst>
            </p:cNvPr>
            <p:cNvCxnSpPr>
              <a:cxnSpLocks/>
            </p:cNvCxnSpPr>
            <p:nvPr/>
          </p:nvCxnSpPr>
          <p:spPr>
            <a:xfrm flipH="1" flipV="1">
              <a:off x="2800700" y="3423167"/>
              <a:ext cx="3987" cy="20976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03BDAA1-7D17-5F40-9C80-2E50CF23BB09}"/>
                </a:ext>
              </a:extLst>
            </p:cNvPr>
            <p:cNvCxnSpPr>
              <a:cxnSpLocks/>
            </p:cNvCxnSpPr>
            <p:nvPr/>
          </p:nvCxnSpPr>
          <p:spPr>
            <a:xfrm flipH="1" flipV="1">
              <a:off x="3688239" y="3423167"/>
              <a:ext cx="3987" cy="20976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E634A29F-38EC-9B4F-81BD-878739B7A50D}"/>
                </a:ext>
              </a:extLst>
            </p:cNvPr>
            <p:cNvGrpSpPr/>
            <p:nvPr/>
          </p:nvGrpSpPr>
          <p:grpSpPr>
            <a:xfrm>
              <a:off x="474419" y="2968013"/>
              <a:ext cx="3062524" cy="492606"/>
              <a:chOff x="2654319" y="2437890"/>
              <a:chExt cx="2056564" cy="492606"/>
            </a:xfrm>
          </p:grpSpPr>
          <p:pic>
            <p:nvPicPr>
              <p:cNvPr id="47" name="Picture 46" descr="Background pattern&#10;&#10;Description automatically generated">
                <a:extLst>
                  <a:ext uri="{FF2B5EF4-FFF2-40B4-BE49-F238E27FC236}">
                    <a16:creationId xmlns:a16="http://schemas.microsoft.com/office/drawing/2014/main" id="{114A4957-69F0-2B4A-97C7-052E81960F77}"/>
                  </a:ext>
                </a:extLst>
              </p:cNvPr>
              <p:cNvPicPr>
                <a:picLocks noChangeAspect="1"/>
              </p:cNvPicPr>
              <p:nvPr/>
            </p:nvPicPr>
            <p:blipFill>
              <a:blip r:embed="rId3"/>
              <a:stretch>
                <a:fillRect/>
              </a:stretch>
            </p:blipFill>
            <p:spPr>
              <a:xfrm>
                <a:off x="2654319" y="2437890"/>
                <a:ext cx="438028" cy="476249"/>
              </a:xfrm>
              <a:prstGeom prst="rect">
                <a:avLst/>
              </a:prstGeom>
            </p:spPr>
          </p:pic>
          <p:pic>
            <p:nvPicPr>
              <p:cNvPr id="48" name="Picture 47" descr="Background pattern&#10;&#10;Description automatically generated">
                <a:extLst>
                  <a:ext uri="{FF2B5EF4-FFF2-40B4-BE49-F238E27FC236}">
                    <a16:creationId xmlns:a16="http://schemas.microsoft.com/office/drawing/2014/main" id="{901A1E43-D68E-2A45-AF4B-E9EBCB10B4FC}"/>
                  </a:ext>
                </a:extLst>
              </p:cNvPr>
              <p:cNvPicPr>
                <a:picLocks noChangeAspect="1"/>
              </p:cNvPicPr>
              <p:nvPr/>
            </p:nvPicPr>
            <p:blipFill>
              <a:blip r:embed="rId3">
                <a:biLevel thresh="25000"/>
              </a:blip>
              <a:stretch>
                <a:fillRect/>
              </a:stretch>
            </p:blipFill>
            <p:spPr>
              <a:xfrm>
                <a:off x="3526487" y="2454247"/>
                <a:ext cx="438028" cy="476249"/>
              </a:xfrm>
              <a:prstGeom prst="rect">
                <a:avLst/>
              </a:prstGeom>
            </p:spPr>
          </p:pic>
          <p:pic>
            <p:nvPicPr>
              <p:cNvPr id="49" name="Picture 48" descr="Background pattern&#10;&#10;Description automatically generated">
                <a:extLst>
                  <a:ext uri="{FF2B5EF4-FFF2-40B4-BE49-F238E27FC236}">
                    <a16:creationId xmlns:a16="http://schemas.microsoft.com/office/drawing/2014/main" id="{6B24C633-010F-D644-AB89-332868D86FFA}"/>
                  </a:ext>
                </a:extLst>
              </p:cNvPr>
              <p:cNvPicPr>
                <a:picLocks noChangeAspect="1"/>
              </p:cNvPicPr>
              <p:nvPr/>
            </p:nvPicPr>
            <p:blipFill>
              <a:blip r:embed="rId3">
                <a:duotone>
                  <a:prstClr val="black"/>
                  <a:srgbClr val="FFC000">
                    <a:tint val="45000"/>
                    <a:satMod val="400000"/>
                  </a:srgbClr>
                </a:duotone>
              </a:blip>
              <a:stretch>
                <a:fillRect/>
              </a:stretch>
            </p:blipFill>
            <p:spPr>
              <a:xfrm>
                <a:off x="4272855" y="2441801"/>
                <a:ext cx="438028" cy="476249"/>
              </a:xfrm>
              <a:prstGeom prst="rect">
                <a:avLst/>
              </a:prstGeom>
            </p:spPr>
          </p:pic>
        </p:grpSp>
      </p:gr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CB58B0E-AA83-2F40-BE29-75C472F15D31}"/>
                  </a:ext>
                </a:extLst>
              </p:cNvPr>
              <p:cNvSpPr txBox="1"/>
              <p:nvPr/>
            </p:nvSpPr>
            <p:spPr>
              <a:xfrm>
                <a:off x="201779" y="2611477"/>
                <a:ext cx="14895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𝑑</m:t>
                      </m:r>
                      <m:r>
                        <a:rPr lang="en-US" b="0" i="1" smtClean="0">
                          <a:latin typeface="Cambria Math" panose="02040503050406030204" pitchFamily="18" charset="0"/>
                        </a:rPr>
                        <m:t>=8, </m:t>
                      </m:r>
                      <m:r>
                        <a:rPr lang="en-US" b="0" i="1" smtClean="0">
                          <a:latin typeface="Cambria Math" panose="02040503050406030204" pitchFamily="18" charset="0"/>
                        </a:rPr>
                        <m:t>𝑛</m:t>
                      </m:r>
                      <m:r>
                        <a:rPr lang="en-US" b="0" i="1" smtClean="0">
                          <a:latin typeface="Cambria Math" panose="02040503050406030204" pitchFamily="18" charset="0"/>
                        </a:rPr>
                        <m:t>=3</m:t>
                      </m:r>
                    </m:oMath>
                  </m:oMathPara>
                </a14:m>
                <a:endParaRPr lang="en-US" dirty="0"/>
              </a:p>
            </p:txBody>
          </p:sp>
        </mc:Choice>
        <mc:Fallback xmlns="">
          <p:sp>
            <p:nvSpPr>
              <p:cNvPr id="51" name="TextBox 50">
                <a:extLst>
                  <a:ext uri="{FF2B5EF4-FFF2-40B4-BE49-F238E27FC236}">
                    <a16:creationId xmlns:a16="http://schemas.microsoft.com/office/drawing/2014/main" id="{FCB58B0E-AA83-2F40-BE29-75C472F15D31}"/>
                  </a:ext>
                </a:extLst>
              </p:cNvPr>
              <p:cNvSpPr txBox="1">
                <a:spLocks noRot="1" noChangeAspect="1" noMove="1" noResize="1" noEditPoints="1" noAdjustHandles="1" noChangeArrowheads="1" noChangeShapeType="1" noTextEdit="1"/>
              </p:cNvSpPr>
              <p:nvPr/>
            </p:nvSpPr>
            <p:spPr>
              <a:xfrm>
                <a:off x="201779" y="2611477"/>
                <a:ext cx="1489575" cy="369332"/>
              </a:xfrm>
              <a:prstGeom prst="rect">
                <a:avLst/>
              </a:prstGeom>
              <a:blipFill>
                <a:blip r:embed="rId11"/>
                <a:stretch>
                  <a:fillRect/>
                </a:stretch>
              </a:blipFill>
            </p:spPr>
            <p:txBody>
              <a:bodyPr/>
              <a:lstStyle/>
              <a:p>
                <a:r>
                  <a:rPr lang="en-US">
                    <a:noFill/>
                  </a:rPr>
                  <a:t> </a:t>
                </a:r>
              </a:p>
            </p:txBody>
          </p:sp>
        </mc:Fallback>
      </mc:AlternateContent>
      <p:sp>
        <p:nvSpPr>
          <p:cNvPr id="52" name="Rectangle 51">
            <a:extLst>
              <a:ext uri="{FF2B5EF4-FFF2-40B4-BE49-F238E27FC236}">
                <a16:creationId xmlns:a16="http://schemas.microsoft.com/office/drawing/2014/main" id="{52BF694B-AEE3-D442-B02A-583D2799568A}"/>
              </a:ext>
            </a:extLst>
          </p:cNvPr>
          <p:cNvSpPr/>
          <p:nvPr/>
        </p:nvSpPr>
        <p:spPr>
          <a:xfrm>
            <a:off x="-78037" y="3678242"/>
            <a:ext cx="9323294" cy="1252873"/>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56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3" nodeType="clickEffect">
                                  <p:stCondLst>
                                    <p:cond delay="0"/>
                                  </p:stCondLst>
                                  <p:childTnLst>
                                    <p:set>
                                      <p:cBhvr>
                                        <p:cTn id="10" dur="1" fill="hold">
                                          <p:stCondLst>
                                            <p:cond delay="0"/>
                                          </p:stCondLst>
                                        </p:cTn>
                                        <p:tgtEl>
                                          <p:spTgt spid="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11111E-6 -0.00023 L 0.0493 -0.00023 " pathEditMode="relative" rAng="0" ptsTypes="AA">
                                      <p:cBhvr>
                                        <p:cTn id="18" dur="500" fill="hold"/>
                                        <p:tgtEl>
                                          <p:spTgt spid="362"/>
                                        </p:tgtEl>
                                        <p:attrNameLst>
                                          <p:attrName>ppt_x</p:attrName>
                                          <p:attrName>ppt_y</p:attrName>
                                        </p:attrNameLst>
                                      </p:cBhvr>
                                      <p:rCtr x="2465" y="0"/>
                                    </p:animMotion>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27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grpId="1" nodeType="clickEffect">
                                  <p:stCondLst>
                                    <p:cond delay="0"/>
                                  </p:stCondLst>
                                  <p:childTnLst>
                                    <p:animMotion origin="layout" path="M 0.0493 -3.33333E-6 L 0.09774 -3.33333E-6 " pathEditMode="relative" rAng="0" ptsTypes="AA">
                                      <p:cBhvr>
                                        <p:cTn id="25" dur="500" fill="hold"/>
                                        <p:tgtEl>
                                          <p:spTgt spid="362"/>
                                        </p:tgtEl>
                                        <p:attrNameLst>
                                          <p:attrName>ppt_x</p:attrName>
                                          <p:attrName>ppt_y</p:attrName>
                                        </p:attrNameLst>
                                      </p:cBhvr>
                                      <p:rCtr x="2413" y="0"/>
                                    </p:animMotion>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27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2" nodeType="clickEffect">
                                  <p:stCondLst>
                                    <p:cond delay="0"/>
                                  </p:stCondLst>
                                  <p:childTnLst>
                                    <p:animMotion origin="layout" path="M 0.09774 -3.33333E-6 L 0.14844 -0.00069 " pathEditMode="relative" rAng="0" ptsTypes="AA">
                                      <p:cBhvr>
                                        <p:cTn id="32" dur="500" fill="hold"/>
                                        <p:tgtEl>
                                          <p:spTgt spid="362"/>
                                        </p:tgtEl>
                                        <p:attrNameLst>
                                          <p:attrName>ppt_x</p:attrName>
                                          <p:attrName>ppt_y</p:attrName>
                                        </p:attrNameLst>
                                      </p:cBhvr>
                                      <p:rCtr x="2535" y="-46"/>
                                    </p:animMotion>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27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grpId="4" nodeType="clickEffect">
                                  <p:stCondLst>
                                    <p:cond delay="0"/>
                                  </p:stCondLst>
                                  <p:childTnLst>
                                    <p:animMotion origin="layout" path="M 0.14844 -0.00069 L 0.34427 -3.33333E-6 " pathEditMode="relative" rAng="0" ptsTypes="AA">
                                      <p:cBhvr>
                                        <p:cTn id="39" dur="10" fill="hold"/>
                                        <p:tgtEl>
                                          <p:spTgt spid="362"/>
                                        </p:tgtEl>
                                        <p:attrNameLst>
                                          <p:attrName>ppt_x</p:attrName>
                                          <p:attrName>ppt_y</p:attrName>
                                        </p:attrNameLst>
                                      </p:cBhvr>
                                      <p:rCtr x="9792" y="23"/>
                                    </p:animMotion>
                                  </p:childTnLst>
                                </p:cTn>
                              </p:par>
                            </p:childTnLst>
                          </p:cTn>
                        </p:par>
                        <p:par>
                          <p:cTn id="40" fill="hold">
                            <p:stCondLst>
                              <p:cond delay="10"/>
                            </p:stCondLst>
                            <p:childTnLst>
                              <p:par>
                                <p:cTn id="41" presetID="1"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par>
                          <p:cTn id="43" fill="hold">
                            <p:stCondLst>
                              <p:cond delay="10"/>
                            </p:stCondLst>
                            <p:childTnLst>
                              <p:par>
                                <p:cTn id="44" presetID="1" presetClass="entr" presetSubtype="0"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par>
                          <p:cTn id="46" fill="hold">
                            <p:stCondLst>
                              <p:cond delay="10"/>
                            </p:stCondLst>
                            <p:childTnLst>
                              <p:par>
                                <p:cTn id="47" presetID="1" presetClass="entr" presetSubtype="0"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7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3" nodeType="clickEffect">
                                  <p:stCondLst>
                                    <p:cond delay="0"/>
                                  </p:stCondLst>
                                  <p:childTnLst>
                                    <p:set>
                                      <p:cBhvr>
                                        <p:cTn id="56" dur="1" fill="hold">
                                          <p:stCondLst>
                                            <p:cond delay="0"/>
                                          </p:stCondLst>
                                        </p:cTn>
                                        <p:tgtEl>
                                          <p:spTgt spid="27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grpId="0" nodeType="clickEffect">
                                  <p:stCondLst>
                                    <p:cond delay="0"/>
                                  </p:stCondLst>
                                  <p:childTnLst>
                                    <p:animMotion origin="layout" path="M 2.22222E-6 -0.00023 L 0.0493 -0.00023 " pathEditMode="relative" rAng="0" ptsTypes="AA">
                                      <p:cBhvr>
                                        <p:cTn id="62" dur="500" fill="hold"/>
                                        <p:tgtEl>
                                          <p:spTgt spid="278"/>
                                        </p:tgtEl>
                                        <p:attrNameLst>
                                          <p:attrName>ppt_x</p:attrName>
                                          <p:attrName>ppt_y</p:attrName>
                                        </p:attrNameLst>
                                      </p:cBhvr>
                                      <p:rCtr x="2465" y="0"/>
                                    </p:animMotion>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337"/>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0" presetClass="path" presetSubtype="0" accel="50000" decel="50000" fill="hold" grpId="1" nodeType="clickEffect">
                                  <p:stCondLst>
                                    <p:cond delay="0"/>
                                  </p:stCondLst>
                                  <p:childTnLst>
                                    <p:animMotion origin="layout" path="M 0.0493 -3.7037E-7 L 0.09774 -3.7037E-7 " pathEditMode="relative" rAng="0" ptsTypes="AA">
                                      <p:cBhvr>
                                        <p:cTn id="69" dur="500" fill="hold"/>
                                        <p:tgtEl>
                                          <p:spTgt spid="278"/>
                                        </p:tgtEl>
                                        <p:attrNameLst>
                                          <p:attrName>ppt_x</p:attrName>
                                          <p:attrName>ppt_y</p:attrName>
                                        </p:attrNameLst>
                                      </p:cBhvr>
                                      <p:rCtr x="2413" y="0"/>
                                    </p:animMotion>
                                  </p:childTnLst>
                                </p:cTn>
                              </p:par>
                            </p:childTnLst>
                          </p:cTn>
                        </p:par>
                        <p:par>
                          <p:cTn id="70" fill="hold">
                            <p:stCondLst>
                              <p:cond delay="500"/>
                            </p:stCondLst>
                            <p:childTnLst>
                              <p:par>
                                <p:cTn id="71" presetID="1" presetClass="entr" presetSubtype="0" fill="hold" nodeType="afterEffect">
                                  <p:stCondLst>
                                    <p:cond delay="0"/>
                                  </p:stCondLst>
                                  <p:childTnLst>
                                    <p:set>
                                      <p:cBhvr>
                                        <p:cTn id="72" dur="1" fill="hold">
                                          <p:stCondLst>
                                            <p:cond delay="0"/>
                                          </p:stCondLst>
                                        </p:cTn>
                                        <p:tgtEl>
                                          <p:spTgt spid="33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0" presetClass="path" presetSubtype="0" accel="50000" decel="50000" fill="hold" grpId="2" nodeType="clickEffect">
                                  <p:stCondLst>
                                    <p:cond delay="0"/>
                                  </p:stCondLst>
                                  <p:childTnLst>
                                    <p:animMotion origin="layout" path="M 0.09774 -3.7037E-7 L 0.14844 -0.00069 " pathEditMode="relative" rAng="0" ptsTypes="AA">
                                      <p:cBhvr>
                                        <p:cTn id="76" dur="500" fill="hold"/>
                                        <p:tgtEl>
                                          <p:spTgt spid="278"/>
                                        </p:tgtEl>
                                        <p:attrNameLst>
                                          <p:attrName>ppt_x</p:attrName>
                                          <p:attrName>ppt_y</p:attrName>
                                        </p:attrNameLst>
                                      </p:cBhvr>
                                      <p:rCtr x="2535" y="-46"/>
                                    </p:animMotion>
                                  </p:childTnLst>
                                </p:cTn>
                              </p:par>
                            </p:childTnLst>
                          </p:cTn>
                        </p:par>
                        <p:par>
                          <p:cTn id="77" fill="hold">
                            <p:stCondLst>
                              <p:cond delay="500"/>
                            </p:stCondLst>
                            <p:childTnLst>
                              <p:par>
                                <p:cTn id="78" presetID="1" presetClass="entr" presetSubtype="0" fill="hold" nodeType="afterEffect">
                                  <p:stCondLst>
                                    <p:cond delay="0"/>
                                  </p:stCondLst>
                                  <p:childTnLst>
                                    <p:set>
                                      <p:cBhvr>
                                        <p:cTn id="79" dur="1" fill="hold">
                                          <p:stCondLst>
                                            <p:cond delay="0"/>
                                          </p:stCondLst>
                                        </p:cTn>
                                        <p:tgtEl>
                                          <p:spTgt spid="339"/>
                                        </p:tgtEl>
                                        <p:attrNameLst>
                                          <p:attrName>style.visibility</p:attrName>
                                        </p:attrNameLst>
                                      </p:cBhvr>
                                      <p:to>
                                        <p:strVal val="visible"/>
                                      </p:to>
                                    </p:set>
                                  </p:childTnLst>
                                </p:cTn>
                              </p:par>
                            </p:childTnLst>
                          </p:cTn>
                        </p:par>
                        <p:par>
                          <p:cTn id="80" fill="hold">
                            <p:stCondLst>
                              <p:cond delay="500"/>
                            </p:stCondLst>
                            <p:childTnLst>
                              <p:par>
                                <p:cTn id="81" presetID="1" presetClass="entr" presetSubtype="0" fill="hold" nodeType="after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childTnLst>
                          </p:cTn>
                        </p:par>
                        <p:par>
                          <p:cTn id="95" fill="hold">
                            <p:stCondLst>
                              <p:cond delay="0"/>
                            </p:stCondLst>
                            <p:childTnLst>
                              <p:par>
                                <p:cTn id="96" presetID="1" presetClass="entr" presetSubtype="0" fill="hold" grpId="0" nodeType="afterEffect">
                                  <p:stCondLst>
                                    <p:cond delay="0"/>
                                  </p:stCondLst>
                                  <p:childTnLst>
                                    <p:set>
                                      <p:cBhvr>
                                        <p:cTn id="97" dur="1" fill="hold">
                                          <p:stCondLst>
                                            <p:cond delay="0"/>
                                          </p:stCondLst>
                                        </p:cTn>
                                        <p:tgtEl>
                                          <p:spTgt spid="51"/>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62" grpId="0" animBg="1"/>
      <p:bldP spid="362" grpId="1" animBg="1"/>
      <p:bldP spid="362" grpId="2" animBg="1"/>
      <p:bldP spid="362" grpId="3" animBg="1"/>
      <p:bldP spid="362" grpId="4" animBg="1"/>
      <p:bldP spid="278" grpId="0" animBg="1"/>
      <p:bldP spid="278" grpId="1" animBg="1"/>
      <p:bldP spid="278" grpId="2" animBg="1"/>
      <p:bldP spid="278" grpId="3" animBg="1"/>
      <p:bldP spid="27" grpId="0" animBg="1"/>
      <p:bldP spid="33" grpId="0"/>
      <p:bldP spid="2" grpId="0"/>
      <p:bldP spid="5" grpId="0" animBg="1"/>
      <p:bldP spid="51" grpId="0"/>
      <p:bldP spid="5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F7D567-28FA-7D4E-BFA9-9DDA9EF21530}"/>
              </a:ext>
            </a:extLst>
          </p:cNvPr>
          <p:cNvSpPr>
            <a:spLocks noGrp="1"/>
          </p:cNvSpPr>
          <p:nvPr>
            <p:ph type="sldNum" sz="quarter" idx="10"/>
          </p:nvPr>
        </p:nvSpPr>
        <p:spPr/>
        <p:txBody>
          <a:bodyPr/>
          <a:lstStyle/>
          <a:p>
            <a:pPr>
              <a:defRPr/>
            </a:pPr>
            <a:fld id="{D297BA62-07EA-425A-A066-3036AD4FF93C}" type="slidenum">
              <a:rPr lang="en-US" altLang="en-US" smtClean="0"/>
              <a:pPr>
                <a:defRPr/>
              </a:pPr>
              <a:t>34</a:t>
            </a:fld>
            <a:endParaRPr lang="en-US" altLang="en-US"/>
          </a:p>
        </p:txBody>
      </p:sp>
      <p:pic>
        <p:nvPicPr>
          <p:cNvPr id="30" name="Picture 29">
            <a:extLst>
              <a:ext uri="{FF2B5EF4-FFF2-40B4-BE49-F238E27FC236}">
                <a16:creationId xmlns:a16="http://schemas.microsoft.com/office/drawing/2014/main" id="{7C8F61B2-4005-C54E-93C5-5E6DA6B10357}"/>
              </a:ext>
            </a:extLst>
          </p:cNvPr>
          <p:cNvPicPr>
            <a:picLocks noChangeAspect="1"/>
          </p:cNvPicPr>
          <p:nvPr/>
        </p:nvPicPr>
        <p:blipFill>
          <a:blip r:embed="rId3"/>
          <a:stretch>
            <a:fillRect/>
          </a:stretch>
        </p:blipFill>
        <p:spPr>
          <a:xfrm>
            <a:off x="1463675" y="2447534"/>
            <a:ext cx="5804908" cy="2438748"/>
          </a:xfrm>
          <a:prstGeom prst="rect">
            <a:avLst/>
          </a:prstGeom>
        </p:spPr>
      </p:pic>
      <p:sp>
        <p:nvSpPr>
          <p:cNvPr id="11" name="Rectangle 10">
            <a:extLst>
              <a:ext uri="{FF2B5EF4-FFF2-40B4-BE49-F238E27FC236}">
                <a16:creationId xmlns:a16="http://schemas.microsoft.com/office/drawing/2014/main" id="{7895AB71-B5D1-2D43-A667-C4BCE9CE167A}"/>
              </a:ext>
            </a:extLst>
          </p:cNvPr>
          <p:cNvSpPr/>
          <p:nvPr/>
        </p:nvSpPr>
        <p:spPr>
          <a:xfrm>
            <a:off x="2265640" y="2742585"/>
            <a:ext cx="2651760" cy="21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4CF04C1-D02B-FD4D-83C3-6201BDDA1705}"/>
              </a:ext>
            </a:extLst>
          </p:cNvPr>
          <p:cNvSpPr/>
          <p:nvPr/>
        </p:nvSpPr>
        <p:spPr>
          <a:xfrm>
            <a:off x="2461340" y="2966946"/>
            <a:ext cx="2651760"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C7176D-E953-254E-8648-9EBC6AFA1742}"/>
              </a:ext>
            </a:extLst>
          </p:cNvPr>
          <p:cNvSpPr/>
          <p:nvPr/>
        </p:nvSpPr>
        <p:spPr>
          <a:xfrm>
            <a:off x="2838375" y="3194121"/>
            <a:ext cx="2651760"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537454E-9D49-6644-B408-C20900561613}"/>
              </a:ext>
            </a:extLst>
          </p:cNvPr>
          <p:cNvSpPr/>
          <p:nvPr/>
        </p:nvSpPr>
        <p:spPr>
          <a:xfrm>
            <a:off x="3054855" y="3422878"/>
            <a:ext cx="2651760" cy="21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4A2BDE9-D277-FE4F-B2F7-071249EB0910}"/>
              </a:ext>
            </a:extLst>
          </p:cNvPr>
          <p:cNvSpPr/>
          <p:nvPr/>
        </p:nvSpPr>
        <p:spPr>
          <a:xfrm>
            <a:off x="3490382" y="3648114"/>
            <a:ext cx="2651760"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32981D5-B356-DE4B-844C-216D72969AE6}"/>
              </a:ext>
            </a:extLst>
          </p:cNvPr>
          <p:cNvSpPr/>
          <p:nvPr/>
        </p:nvSpPr>
        <p:spPr>
          <a:xfrm>
            <a:off x="3686082" y="3872235"/>
            <a:ext cx="2651760"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5A04607-4A93-C04C-9417-EC9B2C81A198}"/>
              </a:ext>
            </a:extLst>
          </p:cNvPr>
          <p:cNvSpPr/>
          <p:nvPr/>
        </p:nvSpPr>
        <p:spPr>
          <a:xfrm>
            <a:off x="4063117" y="4099890"/>
            <a:ext cx="2651760" cy="21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22F2C99-B9E0-0749-B2A0-5A93997268D6}"/>
              </a:ext>
            </a:extLst>
          </p:cNvPr>
          <p:cNvSpPr/>
          <p:nvPr/>
        </p:nvSpPr>
        <p:spPr>
          <a:xfrm>
            <a:off x="4304534" y="4328407"/>
            <a:ext cx="2651760" cy="21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07ECAE3-9A4C-374F-B24C-18A258C51A41}"/>
              </a:ext>
            </a:extLst>
          </p:cNvPr>
          <p:cNvSpPr/>
          <p:nvPr/>
        </p:nvSpPr>
        <p:spPr>
          <a:xfrm>
            <a:off x="4599326" y="4556924"/>
            <a:ext cx="2651760" cy="21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35CA3FE-A947-594A-AA25-65E6A02BEDBB}"/>
              </a:ext>
            </a:extLst>
          </p:cNvPr>
          <p:cNvGrpSpPr/>
          <p:nvPr/>
        </p:nvGrpSpPr>
        <p:grpSpPr>
          <a:xfrm>
            <a:off x="4468691" y="2859439"/>
            <a:ext cx="0" cy="1345607"/>
            <a:chOff x="4709950" y="3590959"/>
            <a:chExt cx="0" cy="1345607"/>
          </a:xfrm>
        </p:grpSpPr>
        <p:cxnSp>
          <p:nvCxnSpPr>
            <p:cNvPr id="19" name="Straight Connector 18">
              <a:extLst>
                <a:ext uri="{FF2B5EF4-FFF2-40B4-BE49-F238E27FC236}">
                  <a16:creationId xmlns:a16="http://schemas.microsoft.com/office/drawing/2014/main" id="{6C78968E-5D49-B846-89F5-252A09338BFB}"/>
                </a:ext>
              </a:extLst>
            </p:cNvPr>
            <p:cNvCxnSpPr>
              <a:cxnSpLocks/>
            </p:cNvCxnSpPr>
            <p:nvPr/>
          </p:nvCxnSpPr>
          <p:spPr>
            <a:xfrm>
              <a:off x="4709950" y="3590959"/>
              <a:ext cx="0" cy="668595"/>
            </a:xfrm>
            <a:prstGeom prst="line">
              <a:avLst/>
            </a:prstGeom>
            <a:ln w="15875">
              <a:solidFill>
                <a:srgbClr val="5315FF"/>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80512EF-DCE8-6B48-BE88-9DED6DC39B7B}"/>
                </a:ext>
              </a:extLst>
            </p:cNvPr>
            <p:cNvCxnSpPr>
              <a:cxnSpLocks/>
            </p:cNvCxnSpPr>
            <p:nvPr/>
          </p:nvCxnSpPr>
          <p:spPr>
            <a:xfrm>
              <a:off x="4709950" y="4267971"/>
              <a:ext cx="0" cy="668595"/>
            </a:xfrm>
            <a:prstGeom prst="line">
              <a:avLst/>
            </a:prstGeom>
            <a:ln w="15875">
              <a:solidFill>
                <a:srgbClr val="5315FF"/>
              </a:solidFill>
              <a:headEnd type="diamond"/>
              <a:tailEnd type="diamo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892087E3-E5EE-6A45-96E3-46D2D43ADF19}"/>
              </a:ext>
            </a:extLst>
          </p:cNvPr>
          <p:cNvGrpSpPr/>
          <p:nvPr/>
        </p:nvGrpSpPr>
        <p:grpSpPr>
          <a:xfrm>
            <a:off x="4555781" y="3087956"/>
            <a:ext cx="0" cy="1345607"/>
            <a:chOff x="4709950" y="3590959"/>
            <a:chExt cx="0" cy="1345607"/>
          </a:xfrm>
        </p:grpSpPr>
        <p:cxnSp>
          <p:nvCxnSpPr>
            <p:cNvPr id="43" name="Straight Connector 42">
              <a:extLst>
                <a:ext uri="{FF2B5EF4-FFF2-40B4-BE49-F238E27FC236}">
                  <a16:creationId xmlns:a16="http://schemas.microsoft.com/office/drawing/2014/main" id="{6BEC899E-1E2D-FF4B-88F0-F339C0DD2834}"/>
                </a:ext>
              </a:extLst>
            </p:cNvPr>
            <p:cNvCxnSpPr>
              <a:cxnSpLocks/>
            </p:cNvCxnSpPr>
            <p:nvPr/>
          </p:nvCxnSpPr>
          <p:spPr>
            <a:xfrm>
              <a:off x="4709950" y="3590959"/>
              <a:ext cx="0" cy="668595"/>
            </a:xfrm>
            <a:prstGeom prst="line">
              <a:avLst/>
            </a:prstGeom>
            <a:ln w="15875">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B5D6E9E-421F-F943-9912-4B2D6200ACB3}"/>
                </a:ext>
              </a:extLst>
            </p:cNvPr>
            <p:cNvCxnSpPr>
              <a:cxnSpLocks/>
            </p:cNvCxnSpPr>
            <p:nvPr/>
          </p:nvCxnSpPr>
          <p:spPr>
            <a:xfrm>
              <a:off x="4709950" y="4267971"/>
              <a:ext cx="0" cy="668595"/>
            </a:xfrm>
            <a:prstGeom prst="line">
              <a:avLst/>
            </a:prstGeom>
            <a:ln w="15875">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9FA6E940-C1CA-E948-8B3B-0B14255DDDF3}"/>
              </a:ext>
            </a:extLst>
          </p:cNvPr>
          <p:cNvCxnSpPr>
            <a:cxnSpLocks/>
          </p:cNvCxnSpPr>
          <p:nvPr/>
        </p:nvCxnSpPr>
        <p:spPr>
          <a:xfrm>
            <a:off x="4647220" y="3298892"/>
            <a:ext cx="0" cy="668595"/>
          </a:xfrm>
          <a:prstGeom prst="line">
            <a:avLst/>
          </a:prstGeom>
          <a:ln w="15875">
            <a:solidFill>
              <a:srgbClr val="23B015"/>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EFF0E17-13B2-B341-ABFC-3BC4555E6D95}"/>
              </a:ext>
            </a:extLst>
          </p:cNvPr>
          <p:cNvSpPr txBox="1"/>
          <p:nvPr/>
        </p:nvSpPr>
        <p:spPr>
          <a:xfrm>
            <a:off x="3277207" y="1681522"/>
            <a:ext cx="1640193" cy="369332"/>
          </a:xfrm>
          <a:prstGeom prst="rect">
            <a:avLst/>
          </a:prstGeom>
          <a:noFill/>
        </p:spPr>
        <p:txBody>
          <a:bodyPr wrap="none" rtlCol="0">
            <a:spAutoFit/>
          </a:bodyPr>
          <a:lstStyle/>
          <a:p>
            <a:r>
              <a:rPr lang="en-US" dirty="0"/>
              <a:t>d = 8, n = 3</a:t>
            </a:r>
          </a:p>
        </p:txBody>
      </p:sp>
      <p:sp>
        <p:nvSpPr>
          <p:cNvPr id="18" name="TextBox 17">
            <a:extLst>
              <a:ext uri="{FF2B5EF4-FFF2-40B4-BE49-F238E27FC236}">
                <a16:creationId xmlns:a16="http://schemas.microsoft.com/office/drawing/2014/main" id="{071B92DD-4988-7542-A6CE-6A4732EC5462}"/>
              </a:ext>
            </a:extLst>
          </p:cNvPr>
          <p:cNvSpPr txBox="1"/>
          <p:nvPr/>
        </p:nvSpPr>
        <p:spPr>
          <a:xfrm>
            <a:off x="1500250" y="2519074"/>
            <a:ext cx="721294" cy="200055"/>
          </a:xfrm>
          <a:prstGeom prst="rect">
            <a:avLst/>
          </a:prstGeom>
          <a:solidFill>
            <a:schemeClr val="bg1"/>
          </a:solidFill>
          <a:effectLst>
            <a:softEdge rad="0"/>
          </a:effectLst>
        </p:spPr>
        <p:txBody>
          <a:bodyPr wrap="square" rtlCol="0">
            <a:spAutoFit/>
          </a:bodyPr>
          <a:lstStyle/>
          <a:p>
            <a:r>
              <a:rPr lang="en-US" sz="700" dirty="0">
                <a:solidFill>
                  <a:schemeClr val="bg1"/>
                </a:solidFill>
              </a:rPr>
              <a:t>Day\Da</a:t>
            </a:r>
            <a:endParaRPr lang="en-US" sz="1050" dirty="0">
              <a:solidFill>
                <a:schemeClr val="bg1"/>
              </a:solidFill>
            </a:endParaRPr>
          </a:p>
        </p:txBody>
      </p:sp>
      <p:sp>
        <p:nvSpPr>
          <p:cNvPr id="20" name="TextBox 19">
            <a:extLst>
              <a:ext uri="{FF2B5EF4-FFF2-40B4-BE49-F238E27FC236}">
                <a16:creationId xmlns:a16="http://schemas.microsoft.com/office/drawing/2014/main" id="{171CB512-62AE-5A48-8A5B-82AAC67A8DCC}"/>
              </a:ext>
            </a:extLst>
          </p:cNvPr>
          <p:cNvSpPr txBox="1"/>
          <p:nvPr/>
        </p:nvSpPr>
        <p:spPr>
          <a:xfrm>
            <a:off x="226146" y="2331212"/>
            <a:ext cx="1017010" cy="461665"/>
          </a:xfrm>
          <a:prstGeom prst="rect">
            <a:avLst/>
          </a:prstGeom>
          <a:noFill/>
        </p:spPr>
        <p:txBody>
          <a:bodyPr wrap="none" rtlCol="0">
            <a:spAutoFit/>
          </a:bodyPr>
          <a:lstStyle/>
          <a:p>
            <a:r>
              <a:rPr lang="en-US" sz="1200" dirty="0"/>
              <a:t>Days to be</a:t>
            </a:r>
          </a:p>
          <a:p>
            <a:r>
              <a:rPr lang="en-US" sz="1200" dirty="0"/>
              <a:t> grouped</a:t>
            </a:r>
          </a:p>
        </p:txBody>
      </p:sp>
      <p:cxnSp>
        <p:nvCxnSpPr>
          <p:cNvPr id="47" name="Straight Arrow Connector 46">
            <a:extLst>
              <a:ext uri="{FF2B5EF4-FFF2-40B4-BE49-F238E27FC236}">
                <a16:creationId xmlns:a16="http://schemas.microsoft.com/office/drawing/2014/main" id="{74F1DC78-737C-C344-91DB-9B50C5D33A46}"/>
              </a:ext>
            </a:extLst>
          </p:cNvPr>
          <p:cNvCxnSpPr>
            <a:cxnSpLocks/>
            <a:stCxn id="20" idx="3"/>
            <a:endCxn id="18" idx="3"/>
          </p:cNvCxnSpPr>
          <p:nvPr/>
        </p:nvCxnSpPr>
        <p:spPr>
          <a:xfrm>
            <a:off x="1243156" y="2562045"/>
            <a:ext cx="978388" cy="21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153A811-A07E-9246-A5D3-11817EF667FF}"/>
              </a:ext>
            </a:extLst>
          </p:cNvPr>
          <p:cNvSpPr txBox="1"/>
          <p:nvPr/>
        </p:nvSpPr>
        <p:spPr>
          <a:xfrm>
            <a:off x="1117906" y="1773451"/>
            <a:ext cx="1485981" cy="461665"/>
          </a:xfrm>
          <a:prstGeom prst="rect">
            <a:avLst/>
          </a:prstGeom>
          <a:noFill/>
        </p:spPr>
        <p:txBody>
          <a:bodyPr wrap="square" rtlCol="0">
            <a:spAutoFit/>
          </a:bodyPr>
          <a:lstStyle/>
          <a:p>
            <a:r>
              <a:rPr lang="en-US" sz="1200" dirty="0"/>
              <a:t>Day at which the partition is built</a:t>
            </a:r>
          </a:p>
        </p:txBody>
      </p:sp>
      <p:cxnSp>
        <p:nvCxnSpPr>
          <p:cNvPr id="53" name="Straight Arrow Connector 52">
            <a:extLst>
              <a:ext uri="{FF2B5EF4-FFF2-40B4-BE49-F238E27FC236}">
                <a16:creationId xmlns:a16="http://schemas.microsoft.com/office/drawing/2014/main" id="{73B1F529-7DC9-AF46-9E55-AC92B46409D4}"/>
              </a:ext>
            </a:extLst>
          </p:cNvPr>
          <p:cNvCxnSpPr>
            <a:cxnSpLocks/>
            <a:stCxn id="51" idx="2"/>
            <a:endCxn id="18" idx="2"/>
          </p:cNvCxnSpPr>
          <p:nvPr/>
        </p:nvCxnSpPr>
        <p:spPr>
          <a:xfrm>
            <a:off x="1860897" y="2235116"/>
            <a:ext cx="0" cy="4840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665A608-EB7E-A64A-B693-EB674A266E5F}"/>
                  </a:ext>
                </a:extLst>
              </p:cNvPr>
              <p:cNvSpPr txBox="1"/>
              <p:nvPr/>
            </p:nvSpPr>
            <p:spPr>
              <a:xfrm>
                <a:off x="1637639" y="727167"/>
                <a:ext cx="5868722" cy="646331"/>
              </a:xfrm>
              <a:prstGeom prst="rect">
                <a:avLst/>
              </a:prstGeom>
              <a:noFill/>
            </p:spPr>
            <p:txBody>
              <a:bodyPr wrap="none" rtlCol="0">
                <a:spAutoFit/>
              </a:bodyPr>
              <a:lstStyle/>
              <a:p>
                <a:r>
                  <a:rPr lang="en-US" dirty="0">
                    <a:solidFill>
                      <a:srgbClr val="FF0000"/>
                    </a:solidFill>
                  </a:rPr>
                  <a:t>Claim</a:t>
                </a:r>
                <a:r>
                  <a:rPr lang="en-US" dirty="0"/>
                  <a:t>. </a:t>
                </a:r>
              </a:p>
              <a:p>
                <a:r>
                  <a:rPr lang="en-US" dirty="0"/>
                  <a:t>For any </a:t>
                </a:r>
                <a14:m>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𝑑</m:t>
                    </m:r>
                  </m:oMath>
                </a14:m>
                <a:r>
                  <a:rPr lang="en-US" dirty="0"/>
                  <a:t>, privacy for our algorithm is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𝜀</m:t>
                    </m:r>
                  </m:oMath>
                </a14:m>
                <a:r>
                  <a:rPr lang="en-US" dirty="0"/>
                  <a:t> </a:t>
                </a:r>
              </a:p>
            </p:txBody>
          </p:sp>
        </mc:Choice>
        <mc:Fallback xmlns="">
          <p:sp>
            <p:nvSpPr>
              <p:cNvPr id="60" name="TextBox 59">
                <a:extLst>
                  <a:ext uri="{FF2B5EF4-FFF2-40B4-BE49-F238E27FC236}">
                    <a16:creationId xmlns:a16="http://schemas.microsoft.com/office/drawing/2014/main" id="{8665A608-EB7E-A64A-B693-EB674A266E5F}"/>
                  </a:ext>
                </a:extLst>
              </p:cNvPr>
              <p:cNvSpPr txBox="1">
                <a:spLocks noRot="1" noChangeAspect="1" noMove="1" noResize="1" noEditPoints="1" noAdjustHandles="1" noChangeArrowheads="1" noChangeShapeType="1" noTextEdit="1"/>
              </p:cNvSpPr>
              <p:nvPr/>
            </p:nvSpPr>
            <p:spPr>
              <a:xfrm>
                <a:off x="1637639" y="727167"/>
                <a:ext cx="5868722" cy="646331"/>
              </a:xfrm>
              <a:prstGeom prst="rect">
                <a:avLst/>
              </a:prstGeom>
              <a:blipFill>
                <a:blip r:embed="rId4"/>
                <a:stretch>
                  <a:fillRect l="-1082" t="-3846" b="-13462"/>
                </a:stretch>
              </a:blipFill>
            </p:spPr>
            <p:txBody>
              <a:bodyPr/>
              <a:lstStyle/>
              <a:p>
                <a:r>
                  <a:rPr lang="en-US">
                    <a:noFill/>
                  </a:rPr>
                  <a:t> </a:t>
                </a:r>
              </a:p>
            </p:txBody>
          </p:sp>
        </mc:Fallback>
      </mc:AlternateContent>
      <p:sp>
        <p:nvSpPr>
          <p:cNvPr id="61" name="Rectangle 60">
            <a:extLst>
              <a:ext uri="{FF2B5EF4-FFF2-40B4-BE49-F238E27FC236}">
                <a16:creationId xmlns:a16="http://schemas.microsoft.com/office/drawing/2014/main" id="{A8C5F6ED-B280-6540-A293-F110F46B96E8}"/>
              </a:ext>
            </a:extLst>
          </p:cNvPr>
          <p:cNvSpPr/>
          <p:nvPr/>
        </p:nvSpPr>
        <p:spPr>
          <a:xfrm>
            <a:off x="-36576" y="1607833"/>
            <a:ext cx="9217152" cy="3813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D229E1B8-3B52-CF45-9B29-A7B7EB826229}"/>
              </a:ext>
            </a:extLst>
          </p:cNvPr>
          <p:cNvGrpSpPr/>
          <p:nvPr/>
        </p:nvGrpSpPr>
        <p:grpSpPr>
          <a:xfrm>
            <a:off x="2515394" y="2936695"/>
            <a:ext cx="2116266" cy="492606"/>
            <a:chOff x="2400347" y="5319450"/>
            <a:chExt cx="2116266" cy="492606"/>
          </a:xfrm>
        </p:grpSpPr>
        <p:pic>
          <p:nvPicPr>
            <p:cNvPr id="31" name="Picture 30" descr="Background pattern&#10;&#10;Description automatically generated">
              <a:extLst>
                <a:ext uri="{FF2B5EF4-FFF2-40B4-BE49-F238E27FC236}">
                  <a16:creationId xmlns:a16="http://schemas.microsoft.com/office/drawing/2014/main" id="{6518F7D1-F40E-AB4E-A790-EB9CED6EBEE7}"/>
                </a:ext>
              </a:extLst>
            </p:cNvPr>
            <p:cNvPicPr>
              <a:picLocks noChangeAspect="1"/>
            </p:cNvPicPr>
            <p:nvPr/>
          </p:nvPicPr>
          <p:blipFill>
            <a:blip r:embed="rId5"/>
            <a:stretch>
              <a:fillRect/>
            </a:stretch>
          </p:blipFill>
          <p:spPr>
            <a:xfrm>
              <a:off x="2400347" y="5319450"/>
              <a:ext cx="438028" cy="476249"/>
            </a:xfrm>
            <a:prstGeom prst="rect">
              <a:avLst/>
            </a:prstGeom>
          </p:spPr>
        </p:pic>
        <p:pic>
          <p:nvPicPr>
            <p:cNvPr id="40" name="Picture 39" descr="Background pattern&#10;&#10;Description automatically generated">
              <a:extLst>
                <a:ext uri="{FF2B5EF4-FFF2-40B4-BE49-F238E27FC236}">
                  <a16:creationId xmlns:a16="http://schemas.microsoft.com/office/drawing/2014/main" id="{324075AD-D972-294F-8747-D6AE3604FAEC}"/>
                </a:ext>
              </a:extLst>
            </p:cNvPr>
            <p:cNvPicPr>
              <a:picLocks noChangeAspect="1"/>
            </p:cNvPicPr>
            <p:nvPr/>
          </p:nvPicPr>
          <p:blipFill>
            <a:blip r:embed="rId5">
              <a:biLevel thresh="25000"/>
            </a:blip>
            <a:stretch>
              <a:fillRect/>
            </a:stretch>
          </p:blipFill>
          <p:spPr>
            <a:xfrm>
              <a:off x="3289571" y="5335807"/>
              <a:ext cx="438028" cy="476249"/>
            </a:xfrm>
            <a:prstGeom prst="rect">
              <a:avLst/>
            </a:prstGeom>
          </p:spPr>
        </p:pic>
        <p:pic>
          <p:nvPicPr>
            <p:cNvPr id="48" name="Picture 47" descr="Background pattern&#10;&#10;Description automatically generated">
              <a:extLst>
                <a:ext uri="{FF2B5EF4-FFF2-40B4-BE49-F238E27FC236}">
                  <a16:creationId xmlns:a16="http://schemas.microsoft.com/office/drawing/2014/main" id="{CE1FFD94-DACD-2341-9CAE-5A67534D60B5}"/>
                </a:ext>
              </a:extLst>
            </p:cNvPr>
            <p:cNvPicPr>
              <a:picLocks noChangeAspect="1"/>
            </p:cNvPicPr>
            <p:nvPr/>
          </p:nvPicPr>
          <p:blipFill>
            <a:blip r:embed="rId5">
              <a:duotone>
                <a:prstClr val="black"/>
                <a:srgbClr val="FFC000">
                  <a:tint val="45000"/>
                  <a:satMod val="400000"/>
                </a:srgbClr>
              </a:duotone>
            </a:blip>
            <a:stretch>
              <a:fillRect/>
            </a:stretch>
          </p:blipFill>
          <p:spPr>
            <a:xfrm>
              <a:off x="4078585" y="5323361"/>
              <a:ext cx="438028" cy="476249"/>
            </a:xfrm>
            <a:prstGeom prst="rect">
              <a:avLst/>
            </a:prstGeom>
          </p:spPr>
        </p:pic>
      </p:grpSp>
      <p:grpSp>
        <p:nvGrpSpPr>
          <p:cNvPr id="50" name="Group 49">
            <a:extLst>
              <a:ext uri="{FF2B5EF4-FFF2-40B4-BE49-F238E27FC236}">
                <a16:creationId xmlns:a16="http://schemas.microsoft.com/office/drawing/2014/main" id="{BC75E1EB-36DB-C848-B469-8EF307765F12}"/>
              </a:ext>
            </a:extLst>
          </p:cNvPr>
          <p:cNvGrpSpPr/>
          <p:nvPr/>
        </p:nvGrpSpPr>
        <p:grpSpPr>
          <a:xfrm>
            <a:off x="2816122" y="3156560"/>
            <a:ext cx="2116266" cy="492606"/>
            <a:chOff x="2400347" y="5319450"/>
            <a:chExt cx="2116266" cy="492606"/>
          </a:xfrm>
        </p:grpSpPr>
        <p:pic>
          <p:nvPicPr>
            <p:cNvPr id="52" name="Picture 51" descr="Background pattern&#10;&#10;Description automatically generated">
              <a:extLst>
                <a:ext uri="{FF2B5EF4-FFF2-40B4-BE49-F238E27FC236}">
                  <a16:creationId xmlns:a16="http://schemas.microsoft.com/office/drawing/2014/main" id="{6F53CB9B-8F2E-EE49-A4BD-E303998352F3}"/>
                </a:ext>
              </a:extLst>
            </p:cNvPr>
            <p:cNvPicPr>
              <a:picLocks noChangeAspect="1"/>
            </p:cNvPicPr>
            <p:nvPr/>
          </p:nvPicPr>
          <p:blipFill>
            <a:blip r:embed="rId5">
              <a:duotone>
                <a:prstClr val="black"/>
                <a:schemeClr val="accent2">
                  <a:tint val="45000"/>
                  <a:satMod val="400000"/>
                </a:schemeClr>
              </a:duotone>
            </a:blip>
            <a:stretch>
              <a:fillRect/>
            </a:stretch>
          </p:blipFill>
          <p:spPr>
            <a:xfrm>
              <a:off x="2400347" y="5319450"/>
              <a:ext cx="438028" cy="476249"/>
            </a:xfrm>
            <a:prstGeom prst="rect">
              <a:avLst/>
            </a:prstGeom>
          </p:spPr>
        </p:pic>
        <p:pic>
          <p:nvPicPr>
            <p:cNvPr id="54" name="Picture 53" descr="Background pattern&#10;&#10;Description automatically generated">
              <a:extLst>
                <a:ext uri="{FF2B5EF4-FFF2-40B4-BE49-F238E27FC236}">
                  <a16:creationId xmlns:a16="http://schemas.microsoft.com/office/drawing/2014/main" id="{BF3C56A6-0EE9-974F-8F08-756532406373}"/>
                </a:ext>
              </a:extLst>
            </p:cNvPr>
            <p:cNvPicPr>
              <a:picLocks noChangeAspect="1"/>
            </p:cNvPicPr>
            <p:nvPr/>
          </p:nvPicPr>
          <p:blipFill>
            <a:blip r:embed="rId5">
              <a:duotone>
                <a:prstClr val="black"/>
                <a:srgbClr val="FF0000">
                  <a:tint val="45000"/>
                  <a:satMod val="400000"/>
                </a:srgbClr>
              </a:duotone>
            </a:blip>
            <a:stretch>
              <a:fillRect/>
            </a:stretch>
          </p:blipFill>
          <p:spPr>
            <a:xfrm>
              <a:off x="3289571" y="5335807"/>
              <a:ext cx="438028" cy="476249"/>
            </a:xfrm>
            <a:prstGeom prst="rect">
              <a:avLst/>
            </a:prstGeom>
          </p:spPr>
        </p:pic>
        <p:pic>
          <p:nvPicPr>
            <p:cNvPr id="55" name="Picture 54" descr="Background pattern&#10;&#10;Description automatically generated">
              <a:extLst>
                <a:ext uri="{FF2B5EF4-FFF2-40B4-BE49-F238E27FC236}">
                  <a16:creationId xmlns:a16="http://schemas.microsoft.com/office/drawing/2014/main" id="{29F0E964-261D-7F4E-AD40-9FB198B8B969}"/>
                </a:ext>
              </a:extLst>
            </p:cNvPr>
            <p:cNvPicPr>
              <a:picLocks noChangeAspect="1"/>
            </p:cNvPicPr>
            <p:nvPr/>
          </p:nvPicPr>
          <p:blipFill>
            <a:blip r:embed="rId5">
              <a:duotone>
                <a:prstClr val="black"/>
                <a:srgbClr val="23B015">
                  <a:tint val="45000"/>
                  <a:satMod val="400000"/>
                </a:srgbClr>
              </a:duotone>
            </a:blip>
            <a:stretch>
              <a:fillRect/>
            </a:stretch>
          </p:blipFill>
          <p:spPr>
            <a:xfrm>
              <a:off x="4078585" y="5323361"/>
              <a:ext cx="438028" cy="476249"/>
            </a:xfrm>
            <a:prstGeom prst="rect">
              <a:avLst/>
            </a:prstGeom>
          </p:spPr>
        </p:pic>
      </p:grpSp>
      <p:grpSp>
        <p:nvGrpSpPr>
          <p:cNvPr id="56" name="Group 55">
            <a:extLst>
              <a:ext uri="{FF2B5EF4-FFF2-40B4-BE49-F238E27FC236}">
                <a16:creationId xmlns:a16="http://schemas.microsoft.com/office/drawing/2014/main" id="{475495FA-E518-3847-8922-0A66B93CC246}"/>
              </a:ext>
            </a:extLst>
          </p:cNvPr>
          <p:cNvGrpSpPr/>
          <p:nvPr/>
        </p:nvGrpSpPr>
        <p:grpSpPr>
          <a:xfrm>
            <a:off x="3095437" y="3404129"/>
            <a:ext cx="2116266" cy="492606"/>
            <a:chOff x="2400347" y="5319450"/>
            <a:chExt cx="2116266" cy="492606"/>
          </a:xfrm>
        </p:grpSpPr>
        <p:pic>
          <p:nvPicPr>
            <p:cNvPr id="57" name="Picture 56" descr="Background pattern&#10;&#10;Description automatically generated">
              <a:extLst>
                <a:ext uri="{FF2B5EF4-FFF2-40B4-BE49-F238E27FC236}">
                  <a16:creationId xmlns:a16="http://schemas.microsoft.com/office/drawing/2014/main" id="{5E865DF0-F20B-F54F-B811-AAF01CE0EAEA}"/>
                </a:ext>
              </a:extLst>
            </p:cNvPr>
            <p:cNvPicPr>
              <a:picLocks noChangeAspect="1"/>
            </p:cNvPicPr>
            <p:nvPr/>
          </p:nvPicPr>
          <p:blipFill>
            <a:blip r:embed="rId5">
              <a:duotone>
                <a:prstClr val="black"/>
                <a:schemeClr val="accent1">
                  <a:lumMod val="75000"/>
                  <a:tint val="45000"/>
                  <a:satMod val="400000"/>
                </a:schemeClr>
              </a:duotone>
            </a:blip>
            <a:stretch>
              <a:fillRect/>
            </a:stretch>
          </p:blipFill>
          <p:spPr>
            <a:xfrm>
              <a:off x="2400347" y="5319450"/>
              <a:ext cx="438028" cy="476249"/>
            </a:xfrm>
            <a:prstGeom prst="rect">
              <a:avLst/>
            </a:prstGeom>
          </p:spPr>
        </p:pic>
        <p:pic>
          <p:nvPicPr>
            <p:cNvPr id="58" name="Picture 57" descr="Background pattern&#10;&#10;Description automatically generated">
              <a:extLst>
                <a:ext uri="{FF2B5EF4-FFF2-40B4-BE49-F238E27FC236}">
                  <a16:creationId xmlns:a16="http://schemas.microsoft.com/office/drawing/2014/main" id="{DC2DF80D-4D2E-5C43-9D69-25921D0FFF81}"/>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3289571" y="5335807"/>
              <a:ext cx="438028" cy="476249"/>
            </a:xfrm>
            <a:prstGeom prst="rect">
              <a:avLst/>
            </a:prstGeom>
          </p:spPr>
        </p:pic>
        <p:pic>
          <p:nvPicPr>
            <p:cNvPr id="59" name="Picture 58" descr="Background pattern&#10;&#10;Description automatically generated">
              <a:extLst>
                <a:ext uri="{FF2B5EF4-FFF2-40B4-BE49-F238E27FC236}">
                  <a16:creationId xmlns:a16="http://schemas.microsoft.com/office/drawing/2014/main" id="{6EBFB0D6-C97C-954D-B346-CE4B3CA4CDE3}"/>
                </a:ext>
              </a:extLst>
            </p:cNvPr>
            <p:cNvPicPr>
              <a:picLocks noChangeAspect="1"/>
            </p:cNvPicPr>
            <p:nvPr/>
          </p:nvPicPr>
          <p:blipFill>
            <a:blip r:embed="rId5">
              <a:duotone>
                <a:prstClr val="black"/>
                <a:srgbClr val="FF42ED">
                  <a:tint val="45000"/>
                  <a:satMod val="400000"/>
                </a:srgbClr>
              </a:duotone>
            </a:blip>
            <a:stretch>
              <a:fillRect/>
            </a:stretch>
          </p:blipFill>
          <p:spPr>
            <a:xfrm>
              <a:off x="4078585" y="5323361"/>
              <a:ext cx="438028" cy="476249"/>
            </a:xfrm>
            <a:prstGeom prst="rect">
              <a:avLst/>
            </a:prstGeom>
          </p:spPr>
        </p:pic>
      </p:grpSp>
      <p:grpSp>
        <p:nvGrpSpPr>
          <p:cNvPr id="62" name="Group 61">
            <a:extLst>
              <a:ext uri="{FF2B5EF4-FFF2-40B4-BE49-F238E27FC236}">
                <a16:creationId xmlns:a16="http://schemas.microsoft.com/office/drawing/2014/main" id="{BF6C3F38-1F02-874C-8371-5108DB1ACF8D}"/>
              </a:ext>
            </a:extLst>
          </p:cNvPr>
          <p:cNvGrpSpPr/>
          <p:nvPr/>
        </p:nvGrpSpPr>
        <p:grpSpPr>
          <a:xfrm>
            <a:off x="-1418164" y="3181675"/>
            <a:ext cx="6742780" cy="933015"/>
            <a:chOff x="-1532622" y="4879041"/>
            <a:chExt cx="6742780" cy="933015"/>
          </a:xfrm>
        </p:grpSpPr>
        <p:pic>
          <p:nvPicPr>
            <p:cNvPr id="63" name="Picture 62" descr="Background pattern&#10;&#10;Description automatically generated">
              <a:extLst>
                <a:ext uri="{FF2B5EF4-FFF2-40B4-BE49-F238E27FC236}">
                  <a16:creationId xmlns:a16="http://schemas.microsoft.com/office/drawing/2014/main" id="{DE52E1E8-1478-584A-AFD2-4748D8C89F35}"/>
                </a:ext>
              </a:extLst>
            </p:cNvPr>
            <p:cNvPicPr>
              <a:picLocks noChangeAspect="1"/>
            </p:cNvPicPr>
            <p:nvPr/>
          </p:nvPicPr>
          <p:blipFill>
            <a:blip r:embed="rId6">
              <a:duotone>
                <a:prstClr val="black"/>
                <a:srgbClr val="7030A0">
                  <a:tint val="45000"/>
                  <a:satMod val="400000"/>
                </a:srgbClr>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4772130" y="5335807"/>
              <a:ext cx="438028" cy="476249"/>
            </a:xfrm>
            <a:prstGeom prst="rect">
              <a:avLst/>
            </a:prstGeom>
          </p:spPr>
        </p:pic>
        <p:pic>
          <p:nvPicPr>
            <p:cNvPr id="64" name="Picture 63" descr="Background pattern&#10;&#10;Description automatically generated">
              <a:extLst>
                <a:ext uri="{FF2B5EF4-FFF2-40B4-BE49-F238E27FC236}">
                  <a16:creationId xmlns:a16="http://schemas.microsoft.com/office/drawing/2014/main" id="{B62A23EF-977D-314C-91B9-190EDD9B799E}"/>
                </a:ext>
              </a:extLst>
            </p:cNvPr>
            <p:cNvPicPr>
              <a:picLocks noChangeAspect="1"/>
            </p:cNvPicPr>
            <p:nvPr/>
          </p:nvPicPr>
          <p:blipFill>
            <a:blip r:embed="rId5">
              <a:biLevel thresh="25000"/>
            </a:blip>
            <a:stretch>
              <a:fillRect/>
            </a:stretch>
          </p:blipFill>
          <p:spPr>
            <a:xfrm>
              <a:off x="-1532622" y="4891487"/>
              <a:ext cx="438028" cy="476249"/>
            </a:xfrm>
            <a:prstGeom prst="rect">
              <a:avLst/>
            </a:prstGeom>
          </p:spPr>
        </p:pic>
        <p:pic>
          <p:nvPicPr>
            <p:cNvPr id="65" name="Picture 64" descr="Background pattern&#10;&#10;Description automatically generated">
              <a:extLst>
                <a:ext uri="{FF2B5EF4-FFF2-40B4-BE49-F238E27FC236}">
                  <a16:creationId xmlns:a16="http://schemas.microsoft.com/office/drawing/2014/main" id="{CF03BB3D-7414-BD4A-B6CF-C3F63313DAA7}"/>
                </a:ext>
              </a:extLst>
            </p:cNvPr>
            <p:cNvPicPr>
              <a:picLocks noChangeAspect="1"/>
            </p:cNvPicPr>
            <p:nvPr/>
          </p:nvPicPr>
          <p:blipFill>
            <a:blip r:embed="rId5">
              <a:duotone>
                <a:prstClr val="black"/>
                <a:srgbClr val="FFC000">
                  <a:tint val="45000"/>
                  <a:satMod val="400000"/>
                </a:srgbClr>
              </a:duotone>
            </a:blip>
            <a:stretch>
              <a:fillRect/>
            </a:stretch>
          </p:blipFill>
          <p:spPr>
            <a:xfrm>
              <a:off x="-743608" y="4879041"/>
              <a:ext cx="438028" cy="476249"/>
            </a:xfrm>
            <a:prstGeom prst="rect">
              <a:avLst/>
            </a:prstGeom>
            <a:noFill/>
          </p:spPr>
        </p:pic>
      </p:grpSp>
      <p:sp>
        <p:nvSpPr>
          <p:cNvPr id="4" name="Rectangle 3">
            <a:extLst>
              <a:ext uri="{FF2B5EF4-FFF2-40B4-BE49-F238E27FC236}">
                <a16:creationId xmlns:a16="http://schemas.microsoft.com/office/drawing/2014/main" id="{43B97009-0EF6-3142-A313-0756EE429D38}"/>
              </a:ext>
            </a:extLst>
          </p:cNvPr>
          <p:cNvSpPr/>
          <p:nvPr/>
        </p:nvSpPr>
        <p:spPr>
          <a:xfrm>
            <a:off x="1775721" y="2732441"/>
            <a:ext cx="184442" cy="220456"/>
          </a:xfrm>
          <a:prstGeom prst="rect">
            <a:avLst/>
          </a:prstGeom>
          <a:solidFill>
            <a:srgbClr val="00B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CF05CD5-BA85-774A-9BA0-028D7FE764C7}"/>
              </a:ext>
            </a:extLst>
          </p:cNvPr>
          <p:cNvSpPr/>
          <p:nvPr/>
        </p:nvSpPr>
        <p:spPr>
          <a:xfrm>
            <a:off x="1773205" y="3404129"/>
            <a:ext cx="184442" cy="220456"/>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380DEE4-1260-4441-A895-4BA6C6232EE7}"/>
              </a:ext>
            </a:extLst>
          </p:cNvPr>
          <p:cNvSpPr/>
          <p:nvPr/>
        </p:nvSpPr>
        <p:spPr>
          <a:xfrm>
            <a:off x="1770573" y="4094818"/>
            <a:ext cx="184442" cy="220456"/>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779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7"/>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53"/>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hidden"/>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2"/>
                                        </p:tgtEl>
                                        <p:attrNameLst>
                                          <p:attrName>style.visibility</p:attrName>
                                        </p:attrNameLst>
                                      </p:cBhvr>
                                      <p:to>
                                        <p:strVal val="hidden"/>
                                      </p:to>
                                    </p:set>
                                  </p:childTnLst>
                                </p:cTn>
                              </p:par>
                              <p:par>
                                <p:cTn id="42" presetID="1" presetClass="exit"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50"/>
                                        </p:tgtEl>
                                        <p:attrNameLst>
                                          <p:attrName>style.visibility</p:attrName>
                                        </p:attrNameLst>
                                      </p:cBhvr>
                                      <p:to>
                                        <p:strVal val="hidden"/>
                                      </p:to>
                                    </p:set>
                                  </p:childTnLst>
                                </p:cTn>
                              </p:par>
                              <p:par>
                                <p:cTn id="50" presetID="1" presetClass="exit"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56"/>
                                        </p:tgtEl>
                                        <p:attrNameLst>
                                          <p:attrName>style.visibility</p:attrName>
                                        </p:attrNameLst>
                                      </p:cBhvr>
                                      <p:to>
                                        <p:strVal val="hidden"/>
                                      </p:to>
                                    </p:set>
                                  </p:childTnLst>
                                </p:cTn>
                              </p:par>
                              <p:par>
                                <p:cTn id="58" presetID="1" presetClass="exit"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7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6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nodeType="clickEffect">
                                  <p:stCondLst>
                                    <p:cond delay="0"/>
                                  </p:stCondLst>
                                  <p:childTnLst>
                                    <p:set>
                                      <p:cBhvr>
                                        <p:cTn id="73" dur="1" fill="hold">
                                          <p:stCondLst>
                                            <p:cond delay="0"/>
                                          </p:stCondLst>
                                        </p:cTn>
                                        <p:tgtEl>
                                          <p:spTgt spid="62"/>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3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0" nodeType="clickEffect">
                                  <p:stCondLst>
                                    <p:cond delay="0"/>
                                  </p:stCondLst>
                                  <p:childTnLst>
                                    <p:set>
                                      <p:cBhvr>
                                        <p:cTn id="83" dur="1" fill="hold">
                                          <p:stCondLst>
                                            <p:cond delay="0"/>
                                          </p:stCondLst>
                                        </p:cTn>
                                        <p:tgtEl>
                                          <p:spTgt spid="36"/>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37"/>
                                        </p:tgtEl>
                                        <p:attrNameLst>
                                          <p:attrName>style.visibility</p:attrName>
                                        </p:attrNameLst>
                                      </p:cBhvr>
                                      <p:to>
                                        <p:strVal val="hidden"/>
                                      </p:to>
                                    </p:set>
                                  </p:childTnLst>
                                </p:cTn>
                              </p:par>
                              <p:par>
                                <p:cTn id="88" presetID="1" presetClass="entr" presetSubtype="0" fill="hold" grpId="0" nodeType="withEffect">
                                  <p:stCondLst>
                                    <p:cond delay="0"/>
                                  </p:stCondLst>
                                  <p:childTnLst>
                                    <p:set>
                                      <p:cBhvr>
                                        <p:cTn id="89" dur="1" fill="hold">
                                          <p:stCondLst>
                                            <p:cond delay="0"/>
                                          </p:stCondLst>
                                        </p:cTn>
                                        <p:tgtEl>
                                          <p:spTgt spid="71"/>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0" nodeType="clickEffect">
                                  <p:stCondLst>
                                    <p:cond delay="0"/>
                                  </p:stCondLst>
                                  <p:childTnLst>
                                    <p:set>
                                      <p:cBhvr>
                                        <p:cTn id="93" dur="1" fill="hold">
                                          <p:stCondLst>
                                            <p:cond delay="0"/>
                                          </p:stCondLst>
                                        </p:cTn>
                                        <p:tgtEl>
                                          <p:spTgt spid="38"/>
                                        </p:tgtEl>
                                        <p:attrNameLst>
                                          <p:attrName>style.visibility</p:attrName>
                                        </p:attrNameLst>
                                      </p:cBhvr>
                                      <p:to>
                                        <p:strVal val="hidden"/>
                                      </p:to>
                                    </p:set>
                                  </p:childTnLst>
                                </p:cTn>
                              </p:par>
                              <p:par>
                                <p:cTn id="94" presetID="1" presetClass="exit" presetSubtype="0" fill="hold" grpId="0" nodeType="withEffect">
                                  <p:stCondLst>
                                    <p:cond delay="0"/>
                                  </p:stCondLst>
                                  <p:childTnLst>
                                    <p:set>
                                      <p:cBhvr>
                                        <p:cTn id="95" dur="1" fill="hold">
                                          <p:stCondLst>
                                            <p:cond delay="0"/>
                                          </p:stCondLst>
                                        </p:cTn>
                                        <p:tgtEl>
                                          <p:spTgt spid="39"/>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6"/>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42"/>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2" grpId="0" animBg="1"/>
      <p:bldP spid="33" grpId="0" animBg="1"/>
      <p:bldP spid="34" grpId="0" animBg="1"/>
      <p:bldP spid="35" grpId="0" animBg="1"/>
      <p:bldP spid="36" grpId="0" animBg="1"/>
      <p:bldP spid="37" grpId="0" animBg="1"/>
      <p:bldP spid="38" grpId="0" animBg="1"/>
      <p:bldP spid="39" grpId="0" animBg="1"/>
      <p:bldP spid="7" grpId="0"/>
      <p:bldP spid="20" grpId="0"/>
      <p:bldP spid="51" grpId="0"/>
      <p:bldP spid="61" grpId="0" animBg="1"/>
      <p:bldP spid="4" grpId="0" animBg="1"/>
      <p:bldP spid="70" grpId="0" animBg="1"/>
      <p:bldP spid="7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08A4D-CECA-EFAF-7BDC-92ACB269674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8CA923-ABF5-1ED3-0512-A5ED74FEA5A4}"/>
              </a:ext>
            </a:extLst>
          </p:cNvPr>
          <p:cNvSpPr>
            <a:spLocks noGrp="1"/>
          </p:cNvSpPr>
          <p:nvPr>
            <p:ph type="sldNum" sz="quarter" idx="10"/>
          </p:nvPr>
        </p:nvSpPr>
        <p:spPr/>
        <p:txBody>
          <a:bodyPr/>
          <a:lstStyle/>
          <a:p>
            <a:pPr>
              <a:defRPr/>
            </a:pPr>
            <a:fld id="{D297BA62-07EA-425A-A066-3036AD4FF93C}" type="slidenum">
              <a:rPr lang="en-US" altLang="en-US" smtClean="0"/>
              <a:pPr>
                <a:defRPr/>
              </a:pPr>
              <a:t>35</a:t>
            </a:fld>
            <a:endParaRPr lang="en-US" altLang="en-US"/>
          </a:p>
        </p:txBody>
      </p:sp>
      <p:sp>
        <p:nvSpPr>
          <p:cNvPr id="4" name="Title 3">
            <a:extLst>
              <a:ext uri="{FF2B5EF4-FFF2-40B4-BE49-F238E27FC236}">
                <a16:creationId xmlns:a16="http://schemas.microsoft.com/office/drawing/2014/main" id="{BC355C61-E477-20D5-F5CA-F924E7A49FA8}"/>
              </a:ext>
            </a:extLst>
          </p:cNvPr>
          <p:cNvSpPr>
            <a:spLocks noGrp="1"/>
          </p:cNvSpPr>
          <p:nvPr>
            <p:ph type="title"/>
          </p:nvPr>
        </p:nvSpPr>
        <p:spPr>
          <a:xfrm>
            <a:off x="324679" y="762000"/>
            <a:ext cx="8229600" cy="685800"/>
          </a:xfrm>
        </p:spPr>
        <p:txBody>
          <a:bodyPr anchor="t"/>
          <a:lstStyle/>
          <a:p>
            <a:r>
              <a:rPr lang="en-US" sz="2400" dirty="0"/>
              <a:t>Can we do even better?</a:t>
            </a:r>
            <a:r>
              <a:rPr lang="en-US" dirty="0"/>
              <a:t/>
            </a:r>
            <a:br>
              <a:rPr lang="en-US" dirty="0"/>
            </a:br>
            <a:r>
              <a:rPr lang="en-US" dirty="0"/>
              <a:t/>
            </a:r>
            <a:br>
              <a:rPr lang="en-US" dirty="0"/>
            </a:br>
            <a:endParaRPr lang="en-US" sz="2400" dirty="0"/>
          </a:p>
        </p:txBody>
      </p:sp>
      <p:pic>
        <p:nvPicPr>
          <p:cNvPr id="5" name="Picture 4" descr="A graph with a red line&#10;&#10;AI-generated content may be incorrect.">
            <a:extLst>
              <a:ext uri="{FF2B5EF4-FFF2-40B4-BE49-F238E27FC236}">
                <a16:creationId xmlns:a16="http://schemas.microsoft.com/office/drawing/2014/main" id="{FD9D9729-8F29-A853-F000-42C965F1DD8E}"/>
              </a:ext>
            </a:extLst>
          </p:cNvPr>
          <p:cNvPicPr>
            <a:picLocks noChangeAspect="1"/>
          </p:cNvPicPr>
          <p:nvPr/>
        </p:nvPicPr>
        <p:blipFill>
          <a:blip r:embed="rId2"/>
          <a:stretch>
            <a:fillRect/>
          </a:stretch>
        </p:blipFill>
        <p:spPr>
          <a:xfrm>
            <a:off x="266437" y="1703377"/>
            <a:ext cx="4937373" cy="2716224"/>
          </a:xfrm>
          <a:prstGeom prst="rect">
            <a:avLst/>
          </a:prstGeom>
        </p:spPr>
      </p:pic>
      <p:sp>
        <p:nvSpPr>
          <p:cNvPr id="2" name="TextBox 1"/>
          <p:cNvSpPr txBox="1"/>
          <p:nvPr/>
        </p:nvSpPr>
        <p:spPr>
          <a:xfrm>
            <a:off x="324679" y="1263134"/>
            <a:ext cx="5506829" cy="369332"/>
          </a:xfrm>
          <a:prstGeom prst="rect">
            <a:avLst/>
          </a:prstGeom>
          <a:noFill/>
        </p:spPr>
        <p:txBody>
          <a:bodyPr wrap="none" rtlCol="0">
            <a:spAutoFit/>
          </a:bodyPr>
          <a:lstStyle/>
          <a:p>
            <a:r>
              <a:rPr lang="en-US" dirty="0"/>
              <a:t>Yes, particularly, for small-to-medium sized windows</a:t>
            </a:r>
          </a:p>
        </p:txBody>
      </p:sp>
      <p:sp>
        <p:nvSpPr>
          <p:cNvPr id="9" name="Title 3">
            <a:extLst>
              <a:ext uri="{FF2B5EF4-FFF2-40B4-BE49-F238E27FC236}">
                <a16:creationId xmlns:a16="http://schemas.microsoft.com/office/drawing/2014/main" id="{BC355C61-E477-20D5-F5CA-F924E7A49FA8}"/>
              </a:ext>
            </a:extLst>
          </p:cNvPr>
          <p:cNvSpPr txBox="1">
            <a:spLocks/>
          </p:cNvSpPr>
          <p:nvPr/>
        </p:nvSpPr>
        <p:spPr bwMode="auto">
          <a:xfrm>
            <a:off x="685800" y="4607473"/>
            <a:ext cx="4267200" cy="119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Verdana" pitchFamily="34" charset="0"/>
              </a:defRPr>
            </a:lvl2pPr>
            <a:lvl3pPr algn="l" rtl="0" eaLnBrk="0" fontAlgn="base" hangingPunct="0">
              <a:spcBef>
                <a:spcPct val="0"/>
              </a:spcBef>
              <a:spcAft>
                <a:spcPct val="0"/>
              </a:spcAft>
              <a:defRPr sz="3000">
                <a:solidFill>
                  <a:schemeClr val="tx2"/>
                </a:solidFill>
                <a:latin typeface="Verdana" pitchFamily="34" charset="0"/>
              </a:defRPr>
            </a:lvl3pPr>
            <a:lvl4pPr algn="l" rtl="0" eaLnBrk="0" fontAlgn="base" hangingPunct="0">
              <a:spcBef>
                <a:spcPct val="0"/>
              </a:spcBef>
              <a:spcAft>
                <a:spcPct val="0"/>
              </a:spcAft>
              <a:defRPr sz="3000">
                <a:solidFill>
                  <a:schemeClr val="tx2"/>
                </a:solidFill>
                <a:latin typeface="Verdana" pitchFamily="34" charset="0"/>
              </a:defRPr>
            </a:lvl4pPr>
            <a:lvl5pPr algn="l" rtl="0" eaLnBrk="0" fontAlgn="base" hangingPunct="0">
              <a:spcBef>
                <a:spcPct val="0"/>
              </a:spcBef>
              <a:spcAft>
                <a:spcPct val="0"/>
              </a:spcAft>
              <a:defRPr sz="3000">
                <a:solidFill>
                  <a:schemeClr val="tx2"/>
                </a:solidFill>
                <a:latin typeface="Verdana" pitchFamily="34" charset="0"/>
              </a:defRPr>
            </a:lvl5pPr>
            <a:lvl6pPr marL="457200" algn="l" rtl="0" fontAlgn="base">
              <a:spcBef>
                <a:spcPct val="0"/>
              </a:spcBef>
              <a:spcAft>
                <a:spcPct val="0"/>
              </a:spcAft>
              <a:defRPr sz="3000">
                <a:solidFill>
                  <a:schemeClr val="tx2"/>
                </a:solidFill>
                <a:latin typeface="Verdana" pitchFamily="34" charset="0"/>
              </a:defRPr>
            </a:lvl6pPr>
            <a:lvl7pPr marL="914400" algn="l" rtl="0" fontAlgn="base">
              <a:spcBef>
                <a:spcPct val="0"/>
              </a:spcBef>
              <a:spcAft>
                <a:spcPct val="0"/>
              </a:spcAft>
              <a:defRPr sz="3000">
                <a:solidFill>
                  <a:schemeClr val="tx2"/>
                </a:solidFill>
                <a:latin typeface="Verdana" pitchFamily="34" charset="0"/>
              </a:defRPr>
            </a:lvl7pPr>
            <a:lvl8pPr marL="1371600" algn="l" rtl="0" fontAlgn="base">
              <a:spcBef>
                <a:spcPct val="0"/>
              </a:spcBef>
              <a:spcAft>
                <a:spcPct val="0"/>
              </a:spcAft>
              <a:defRPr sz="3000">
                <a:solidFill>
                  <a:schemeClr val="tx2"/>
                </a:solidFill>
                <a:latin typeface="Verdana" pitchFamily="34" charset="0"/>
              </a:defRPr>
            </a:lvl8pPr>
            <a:lvl9pPr marL="1828800" algn="l" rtl="0" fontAlgn="base">
              <a:spcBef>
                <a:spcPct val="0"/>
              </a:spcBef>
              <a:spcAft>
                <a:spcPct val="0"/>
              </a:spcAft>
              <a:defRPr sz="3000">
                <a:solidFill>
                  <a:schemeClr val="tx2"/>
                </a:solidFill>
                <a:latin typeface="Verdana" pitchFamily="34" charset="0"/>
              </a:defRPr>
            </a:lvl9pPr>
          </a:lstStyle>
          <a:p>
            <a:r>
              <a:rPr lang="en-US" sz="2400" kern="0" dirty="0"/>
              <a:t>How?</a:t>
            </a:r>
            <a:r>
              <a:rPr lang="en-US" sz="2800" kern="0" dirty="0"/>
              <a:t/>
            </a:r>
            <a:br>
              <a:rPr lang="en-US" sz="2800" kern="0" dirty="0"/>
            </a:br>
            <a:r>
              <a:rPr lang="en-US" sz="2000" kern="0" dirty="0"/>
              <a:t>Using a combinatorial approach</a:t>
            </a:r>
          </a:p>
          <a:p>
            <a:endParaRPr lang="en-US" sz="2000" kern="0" dirty="0"/>
          </a:p>
        </p:txBody>
      </p:sp>
      <p:sp>
        <p:nvSpPr>
          <p:cNvPr id="10" name="Title 3">
            <a:extLst>
              <a:ext uri="{FF2B5EF4-FFF2-40B4-BE49-F238E27FC236}">
                <a16:creationId xmlns:a16="http://schemas.microsoft.com/office/drawing/2014/main" id="{BC355C61-E477-20D5-F5CA-F924E7A49FA8}"/>
              </a:ext>
            </a:extLst>
          </p:cNvPr>
          <p:cNvSpPr txBox="1">
            <a:spLocks/>
          </p:cNvSpPr>
          <p:nvPr/>
        </p:nvSpPr>
        <p:spPr bwMode="auto">
          <a:xfrm>
            <a:off x="448236" y="6173231"/>
            <a:ext cx="8229600" cy="54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Verdana" pitchFamily="34" charset="0"/>
              </a:defRPr>
            </a:lvl2pPr>
            <a:lvl3pPr algn="l" rtl="0" eaLnBrk="0" fontAlgn="base" hangingPunct="0">
              <a:spcBef>
                <a:spcPct val="0"/>
              </a:spcBef>
              <a:spcAft>
                <a:spcPct val="0"/>
              </a:spcAft>
              <a:defRPr sz="3000">
                <a:solidFill>
                  <a:schemeClr val="tx2"/>
                </a:solidFill>
                <a:latin typeface="Verdana" pitchFamily="34" charset="0"/>
              </a:defRPr>
            </a:lvl3pPr>
            <a:lvl4pPr algn="l" rtl="0" eaLnBrk="0" fontAlgn="base" hangingPunct="0">
              <a:spcBef>
                <a:spcPct val="0"/>
              </a:spcBef>
              <a:spcAft>
                <a:spcPct val="0"/>
              </a:spcAft>
              <a:defRPr sz="3000">
                <a:solidFill>
                  <a:schemeClr val="tx2"/>
                </a:solidFill>
                <a:latin typeface="Verdana" pitchFamily="34" charset="0"/>
              </a:defRPr>
            </a:lvl4pPr>
            <a:lvl5pPr algn="l" rtl="0" eaLnBrk="0" fontAlgn="base" hangingPunct="0">
              <a:spcBef>
                <a:spcPct val="0"/>
              </a:spcBef>
              <a:spcAft>
                <a:spcPct val="0"/>
              </a:spcAft>
              <a:defRPr sz="3000">
                <a:solidFill>
                  <a:schemeClr val="tx2"/>
                </a:solidFill>
                <a:latin typeface="Verdana" pitchFamily="34" charset="0"/>
              </a:defRPr>
            </a:lvl5pPr>
            <a:lvl6pPr marL="457200" algn="l" rtl="0" fontAlgn="base">
              <a:spcBef>
                <a:spcPct val="0"/>
              </a:spcBef>
              <a:spcAft>
                <a:spcPct val="0"/>
              </a:spcAft>
              <a:defRPr sz="3000">
                <a:solidFill>
                  <a:schemeClr val="tx2"/>
                </a:solidFill>
                <a:latin typeface="Verdana" pitchFamily="34" charset="0"/>
              </a:defRPr>
            </a:lvl6pPr>
            <a:lvl7pPr marL="914400" algn="l" rtl="0" fontAlgn="base">
              <a:spcBef>
                <a:spcPct val="0"/>
              </a:spcBef>
              <a:spcAft>
                <a:spcPct val="0"/>
              </a:spcAft>
              <a:defRPr sz="3000">
                <a:solidFill>
                  <a:schemeClr val="tx2"/>
                </a:solidFill>
                <a:latin typeface="Verdana" pitchFamily="34" charset="0"/>
              </a:defRPr>
            </a:lvl7pPr>
            <a:lvl8pPr marL="1371600" algn="l" rtl="0" fontAlgn="base">
              <a:spcBef>
                <a:spcPct val="0"/>
              </a:spcBef>
              <a:spcAft>
                <a:spcPct val="0"/>
              </a:spcAft>
              <a:defRPr sz="3000">
                <a:solidFill>
                  <a:schemeClr val="tx2"/>
                </a:solidFill>
                <a:latin typeface="Verdana" pitchFamily="34" charset="0"/>
              </a:defRPr>
            </a:lvl8pPr>
            <a:lvl9pPr marL="1828800" algn="l" rtl="0" fontAlgn="base">
              <a:spcBef>
                <a:spcPct val="0"/>
              </a:spcBef>
              <a:spcAft>
                <a:spcPct val="0"/>
              </a:spcAft>
              <a:defRPr sz="3000">
                <a:solidFill>
                  <a:schemeClr val="tx2"/>
                </a:solidFill>
                <a:latin typeface="Verdana" pitchFamily="34" charset="0"/>
              </a:defRPr>
            </a:lvl9pPr>
          </a:lstStyle>
          <a:p>
            <a:r>
              <a:rPr lang="en-US" sz="1200" kern="0" dirty="0"/>
              <a:t>For more details, look at: H. Asif, E. Boros, J. Vaidya, Differentially Private Range Counting: Where Asymptotically Better Fails, Integer Covering Prevails, Annals of Operations Research, 2025.</a:t>
            </a:r>
          </a:p>
        </p:txBody>
      </p:sp>
      <mc:AlternateContent xmlns:mc="http://schemas.openxmlformats.org/markup-compatibility/2006" xmlns:a14="http://schemas.microsoft.com/office/drawing/2010/main">
        <mc:Choice Requires="a14">
          <p:sp>
            <p:nvSpPr>
              <p:cNvPr id="11" name="TextBox 10"/>
              <p:cNvSpPr txBox="1"/>
              <p:nvPr/>
            </p:nvSpPr>
            <p:spPr>
              <a:xfrm>
                <a:off x="5334001" y="1703377"/>
                <a:ext cx="3657600" cy="2308324"/>
              </a:xfrm>
              <a:prstGeom prst="rect">
                <a:avLst/>
              </a:prstGeom>
              <a:noFill/>
            </p:spPr>
            <p:txBody>
              <a:bodyPr wrap="square" rtlCol="0">
                <a:spAutoFit/>
              </a:bodyPr>
              <a:lstStyle/>
              <a:p>
                <a:r>
                  <a:rPr lang="en-US" dirty="0"/>
                  <a:t>One key result:</a:t>
                </a:r>
              </a:p>
              <a:p>
                <a:endParaRPr lang="en-US" dirty="0"/>
              </a:p>
              <a:p>
                <a:r>
                  <a:rPr lang="en-US" dirty="0"/>
                  <a:t>for any positive integers such that </a:t>
                </a:r>
                <a14:m>
                  <m:oMath xmlns:m="http://schemas.openxmlformats.org/officeDocument/2006/math">
                    <m:r>
                      <a:rPr lang="en-US" i="1">
                        <a:latin typeface="Cambria Math" panose="02040503050406030204" pitchFamily="18" charset="0"/>
                      </a:rPr>
                      <m:t>𝑚</m:t>
                    </m:r>
                    <m:r>
                      <a:rPr lang="en-US" i="1">
                        <a:latin typeface="Cambria Math" panose="02040503050406030204" pitchFamily="18" charset="0"/>
                      </a:rPr>
                      <m:t>&lt;</m:t>
                    </m:r>
                    <m:r>
                      <a:rPr lang="en-US" i="1">
                        <a:latin typeface="Cambria Math" panose="02040503050406030204" pitchFamily="18" charset="0"/>
                      </a:rPr>
                      <m:t>𝑛</m:t>
                    </m:r>
                  </m:oMath>
                </a14:m>
                <a:r>
                  <a:rPr lang="en-US" dirty="0"/>
                  <a:t>, </a:t>
                </a:r>
                <a14:m>
                  <m:oMath xmlns:m="http://schemas.openxmlformats.org/officeDocument/2006/math">
                    <m:r>
                      <a:rPr lang="en-US" i="1">
                        <a:latin typeface="Cambria Math" panose="02040503050406030204" pitchFamily="18" charset="0"/>
                      </a:rPr>
                      <m:t>𝑘</m:t>
                    </m:r>
                    <m:r>
                      <a:rPr lang="en-US" i="1">
                        <a:latin typeface="Cambria Math" panose="02040503050406030204" pitchFamily="18" charset="0"/>
                      </a:rPr>
                      <m:t>≥1</m:t>
                    </m:r>
                  </m:oMath>
                </a14:m>
                <a:r>
                  <a:rPr lang="en-US" dirty="0"/>
                  <a:t>, and </a:t>
                </a:r>
                <a14:m>
                  <m:oMath xmlns:m="http://schemas.openxmlformats.org/officeDocument/2006/math">
                    <m:r>
                      <a:rPr lang="en-US" i="1" dirty="0">
                        <a:latin typeface="Cambria Math" panose="02040503050406030204" pitchFamily="18" charset="0"/>
                        <a:ea typeface="Cambria Math" panose="02040503050406030204" pitchFamily="18" charset="0"/>
                      </a:rPr>
                      <m:t>𝑑</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𝑚</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𝑛𝑘</m:t>
                    </m:r>
                  </m:oMath>
                </a14:m>
                <a:endParaRPr lang="en-US" dirty="0"/>
              </a:p>
              <a:p>
                <a:endParaRPr lang="en-US" dirty="0"/>
              </a:p>
              <a:p>
                <a:r>
                  <a:rPr lang="en-US" dirty="0"/>
                  <a:t>Always better to use m unit intervals for the reminder than to use 1 m-size interval</a:t>
                </a:r>
              </a:p>
            </p:txBody>
          </p:sp>
        </mc:Choice>
        <mc:Fallback xmlns="">
          <p:sp>
            <p:nvSpPr>
              <p:cNvPr id="11" name="TextBox 10"/>
              <p:cNvSpPr txBox="1">
                <a:spLocks noRot="1" noChangeAspect="1" noMove="1" noResize="1" noEditPoints="1" noAdjustHandles="1" noChangeArrowheads="1" noChangeShapeType="1" noTextEdit="1"/>
              </p:cNvSpPr>
              <p:nvPr/>
            </p:nvSpPr>
            <p:spPr>
              <a:xfrm>
                <a:off x="5334001" y="1703377"/>
                <a:ext cx="3657600" cy="2308324"/>
              </a:xfrm>
              <a:prstGeom prst="rect">
                <a:avLst/>
              </a:prstGeom>
              <a:blipFill>
                <a:blip r:embed="rId3"/>
                <a:stretch>
                  <a:fillRect l="-1333" t="-1319" r="-1167" b="-3166"/>
                </a:stretch>
              </a:blipFill>
            </p:spPr>
            <p:txBody>
              <a:bodyPr/>
              <a:lstStyle/>
              <a:p>
                <a:r>
                  <a:rPr lang="en-US">
                    <a:noFill/>
                  </a:rPr>
                  <a:t> </a:t>
                </a:r>
              </a:p>
            </p:txBody>
          </p:sp>
        </mc:Fallback>
      </mc:AlternateContent>
    </p:spTree>
    <p:extLst>
      <p:ext uri="{BB962C8B-B14F-4D97-AF65-F5344CB8AC3E}">
        <p14:creationId xmlns:p14="http://schemas.microsoft.com/office/powerpoint/2010/main" val="309990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1322025" y="1204149"/>
            <a:ext cx="3415228" cy="642292"/>
          </a:xfrm>
          <a:prstGeom prst="rect">
            <a:avLst/>
          </a:prstGeom>
        </p:spPr>
        <p:txBody>
          <a:bodyPr wrap="square" lIns="0" tIns="0" rIns="0" bIns="0" rtlCol="0" anchor="t">
            <a:spAutoFit/>
          </a:bodyPr>
          <a:lstStyle/>
          <a:p>
            <a:pPr>
              <a:lnSpc>
                <a:spcPts val="5400"/>
              </a:lnSpc>
              <a:spcBef>
                <a:spcPct val="0"/>
              </a:spcBef>
            </a:pPr>
            <a:r>
              <a:rPr lang="en-US" sz="3600" dirty="0">
                <a:solidFill>
                  <a:srgbClr val="191919"/>
                </a:solidFill>
                <a:latin typeface="Palatino Linotype" panose="02040502050505030304" pitchFamily="18" charset="0"/>
                <a:cs typeface="Arial" panose="020B0604020202020204" pitchFamily="34" charset="0"/>
              </a:rPr>
              <a:t>What else?</a:t>
            </a:r>
          </a:p>
        </p:txBody>
      </p:sp>
      <p:sp>
        <p:nvSpPr>
          <p:cNvPr id="14" name="Slide Number Placeholder 7">
            <a:extLst>
              <a:ext uri="{FF2B5EF4-FFF2-40B4-BE49-F238E27FC236}">
                <a16:creationId xmlns:a16="http://schemas.microsoft.com/office/drawing/2014/main" id="{AEA62255-F018-4CFC-A0C9-37EF38F310A6}"/>
              </a:ext>
            </a:extLst>
          </p:cNvPr>
          <p:cNvSpPr txBox="1">
            <a:spLocks/>
          </p:cNvSpPr>
          <p:nvPr/>
        </p:nvSpPr>
        <p:spPr>
          <a:xfrm>
            <a:off x="8412707" y="6189310"/>
            <a:ext cx="352784" cy="182563"/>
          </a:xfrm>
          <a:prstGeom prst="rect">
            <a:avLst/>
          </a:prstGeom>
        </p:spPr>
        <p:txBody>
          <a:bodyPr vert="horz" lIns="45720" tIns="22860" rIns="45720" bIns="228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250" b="1">
                <a:solidFill>
                  <a:schemeClr val="tx1"/>
                </a:solidFill>
                <a:latin typeface="Palatino Linotype" panose="02040502050505030304" pitchFamily="18" charset="0"/>
                <a:cs typeface="Arial" panose="020B0604020202020204" pitchFamily="34" charset="0"/>
              </a:rPr>
              <a:pPr/>
              <a:t>36</a:t>
            </a:fld>
            <a:endParaRPr lang="en-US" sz="1250" b="1" dirty="0">
              <a:solidFill>
                <a:schemeClr val="tx1"/>
              </a:solidFill>
              <a:latin typeface="Palatino Linotype" panose="02040502050505030304" pitchFamily="18" charset="0"/>
              <a:cs typeface="Arial" panose="020B0604020202020204" pitchFamily="34" charset="0"/>
            </a:endParaRPr>
          </a:p>
        </p:txBody>
      </p:sp>
      <p:pic>
        <p:nvPicPr>
          <p:cNvPr id="5" name="Picture 2" descr="In 2020, AI generated synthetic data has already surpassed real data, and it is expected to expand in 2030s.  ">
            <a:extLst>
              <a:ext uri="{FF2B5EF4-FFF2-40B4-BE49-F238E27FC236}">
                <a16:creationId xmlns:a16="http://schemas.microsoft.com/office/drawing/2014/main" id="{D6E75043-0E59-9E97-6A76-362BA03EEF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8716" y="3584984"/>
            <a:ext cx="4250382" cy="25077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CC53F6-1C2F-8AEB-C758-75B1FC64207A}"/>
              </a:ext>
            </a:extLst>
          </p:cNvPr>
          <p:cNvSpPr txBox="1"/>
          <p:nvPr/>
        </p:nvSpPr>
        <p:spPr>
          <a:xfrm>
            <a:off x="266142" y="3962400"/>
            <a:ext cx="4250382" cy="1846659"/>
          </a:xfrm>
          <a:prstGeom prst="rect">
            <a:avLst/>
          </a:prstGeom>
          <a:solidFill>
            <a:schemeClr val="bg1">
              <a:alpha val="89000"/>
            </a:schemeClr>
          </a:solidFill>
        </p:spPr>
        <p:txBody>
          <a:bodyPr wrap="square" rtlCol="0">
            <a:spAutoFit/>
          </a:bodyPr>
          <a:lstStyle/>
          <a:p>
            <a:r>
              <a:rPr lang="en-US" sz="2000" b="1" dirty="0"/>
              <a:t>Synthetic data is widely used for</a:t>
            </a:r>
          </a:p>
          <a:p>
            <a:pPr marL="257175" indent="-257175">
              <a:buFont typeface="Arial" panose="020B0604020202020204" pitchFamily="34" charset="0"/>
              <a:buChar char="•"/>
            </a:pPr>
            <a:r>
              <a:rPr lang="en-US" sz="2000" dirty="0"/>
              <a:t>Data augmentation</a:t>
            </a:r>
          </a:p>
          <a:p>
            <a:pPr marL="257175" indent="-257175">
              <a:buFont typeface="Arial" panose="020B0604020202020204" pitchFamily="34" charset="0"/>
              <a:buChar char="•"/>
            </a:pPr>
            <a:r>
              <a:rPr lang="en-US" sz="2000" dirty="0"/>
              <a:t>Simulation</a:t>
            </a:r>
          </a:p>
          <a:p>
            <a:pPr marL="257175" indent="-257175">
              <a:buFont typeface="Arial" panose="020B0604020202020204" pitchFamily="34" charset="0"/>
              <a:buChar char="•"/>
            </a:pPr>
            <a:r>
              <a:rPr lang="en-US" sz="2000" dirty="0"/>
              <a:t>Training models</a:t>
            </a:r>
          </a:p>
          <a:p>
            <a:pPr marL="257175" indent="-257175">
              <a:buFont typeface="Arial" panose="020B0604020202020204" pitchFamily="34" charset="0"/>
              <a:buChar char="•"/>
            </a:pPr>
            <a:r>
              <a:rPr lang="en-US" sz="2000" dirty="0"/>
              <a:t>Privacy </a:t>
            </a:r>
          </a:p>
          <a:p>
            <a:endParaRPr lang="en-US" sz="1400" dirty="0"/>
          </a:p>
        </p:txBody>
      </p:sp>
      <p:sp>
        <p:nvSpPr>
          <p:cNvPr id="2" name="TextBox 1">
            <a:extLst>
              <a:ext uri="{FF2B5EF4-FFF2-40B4-BE49-F238E27FC236}">
                <a16:creationId xmlns:a16="http://schemas.microsoft.com/office/drawing/2014/main" id="{9B2D48CB-C32B-64C1-DDF0-9C81B5E77233}"/>
              </a:ext>
            </a:extLst>
          </p:cNvPr>
          <p:cNvSpPr txBox="1"/>
          <p:nvPr/>
        </p:nvSpPr>
        <p:spPr>
          <a:xfrm>
            <a:off x="1231248" y="1852533"/>
            <a:ext cx="5824030" cy="553998"/>
          </a:xfrm>
          <a:prstGeom prst="rect">
            <a:avLst/>
          </a:prstGeom>
          <a:noFill/>
        </p:spPr>
        <p:txBody>
          <a:bodyPr wrap="none" rtlCol="0">
            <a:spAutoFit/>
          </a:bodyPr>
          <a:lstStyle/>
          <a:p>
            <a:r>
              <a:rPr lang="en-US" sz="3000" dirty="0">
                <a:solidFill>
                  <a:srgbClr val="191919"/>
                </a:solidFill>
                <a:latin typeface="Palatino Linotype" panose="02040502050505030304" pitchFamily="18" charset="0"/>
                <a:cs typeface="Arial" panose="020B0604020202020204" pitchFamily="34" charset="0"/>
              </a:rPr>
              <a:t>How about exploratory analysis?</a:t>
            </a:r>
          </a:p>
        </p:txBody>
      </p:sp>
      <p:sp>
        <p:nvSpPr>
          <p:cNvPr id="3" name="TextBox 2">
            <a:extLst>
              <a:ext uri="{FF2B5EF4-FFF2-40B4-BE49-F238E27FC236}">
                <a16:creationId xmlns:a16="http://schemas.microsoft.com/office/drawing/2014/main" id="{95F456BA-E9ED-12C3-E493-04E8BF5D1FB3}"/>
              </a:ext>
            </a:extLst>
          </p:cNvPr>
          <p:cNvSpPr txBox="1"/>
          <p:nvPr/>
        </p:nvSpPr>
        <p:spPr>
          <a:xfrm>
            <a:off x="2835382" y="2806518"/>
            <a:ext cx="3371162" cy="553998"/>
          </a:xfrm>
          <a:prstGeom prst="rect">
            <a:avLst/>
          </a:prstGeom>
          <a:noFill/>
        </p:spPr>
        <p:txBody>
          <a:bodyPr wrap="square" rtlCol="0">
            <a:spAutoFit/>
          </a:bodyPr>
          <a:lstStyle/>
          <a:p>
            <a:r>
              <a:rPr lang="en-US" sz="3000" dirty="0">
                <a:solidFill>
                  <a:srgbClr val="191919"/>
                </a:solidFill>
                <a:latin typeface="Palatino Linotype" panose="02040502050505030304" pitchFamily="18" charset="0"/>
                <a:cs typeface="Arial" panose="020B0604020202020204" pitchFamily="34" charset="0"/>
              </a:rPr>
              <a:t>Synthetic Data</a:t>
            </a:r>
            <a:endParaRPr lang="en-US" sz="3000" dirty="0"/>
          </a:p>
        </p:txBody>
      </p:sp>
    </p:spTree>
    <p:extLst>
      <p:ext uri="{BB962C8B-B14F-4D97-AF65-F5344CB8AC3E}">
        <p14:creationId xmlns:p14="http://schemas.microsoft.com/office/powerpoint/2010/main" val="298584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10;&#10;Description automatically generated">
            <a:extLst>
              <a:ext uri="{FF2B5EF4-FFF2-40B4-BE49-F238E27FC236}">
                <a16:creationId xmlns:a16="http://schemas.microsoft.com/office/drawing/2014/main" id="{6DD53AF3-0940-48DB-768D-A296F45E2C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270" t="36547" r="2941" b="49215"/>
          <a:stretch/>
        </p:blipFill>
        <p:spPr>
          <a:xfrm>
            <a:off x="1184863" y="2899500"/>
            <a:ext cx="2187676" cy="1157142"/>
          </a:xfrm>
          <a:prstGeom prst="rect">
            <a:avLst/>
          </a:prstGeom>
        </p:spPr>
      </p:pic>
      <p:sp>
        <p:nvSpPr>
          <p:cNvPr id="34" name="TextBox 33">
            <a:extLst>
              <a:ext uri="{FF2B5EF4-FFF2-40B4-BE49-F238E27FC236}">
                <a16:creationId xmlns:a16="http://schemas.microsoft.com/office/drawing/2014/main" id="{00FCF24E-C396-FFF7-D7DF-508F77873A79}"/>
              </a:ext>
            </a:extLst>
          </p:cNvPr>
          <p:cNvSpPr txBox="1"/>
          <p:nvPr/>
        </p:nvSpPr>
        <p:spPr>
          <a:xfrm>
            <a:off x="280056" y="1305052"/>
            <a:ext cx="3623477" cy="1081980"/>
          </a:xfrm>
          <a:prstGeom prst="ellipse">
            <a:avLst/>
          </a:prstGeom>
          <a:solidFill>
            <a:srgbClr val="FF0000">
              <a:alpha val="60000"/>
            </a:srgbClr>
          </a:solidFill>
        </p:spPr>
        <p:txBody>
          <a:bodyPr wrap="square" rtlCol="0">
            <a:spAutoFit/>
          </a:bodyPr>
          <a:lstStyle>
            <a:defPPr>
              <a:defRPr lang="en-US"/>
            </a:defPPr>
            <a:lvl1pPr>
              <a:defRPr sz="4400">
                <a:ln w="0"/>
                <a:effectLst>
                  <a:outerShdw blurRad="38100" dist="19050" dir="2700000" algn="tl" rotWithShape="0">
                    <a:schemeClr val="dk1">
                      <a:alpha val="40000"/>
                    </a:schemeClr>
                  </a:outerShdw>
                </a:effectLst>
              </a:defRPr>
            </a:lvl1pPr>
          </a:lstStyle>
          <a:p>
            <a:r>
              <a:rPr lang="en-US" sz="2200" dirty="0"/>
              <a:t>Ignore missing data</a:t>
            </a:r>
          </a:p>
        </p:txBody>
      </p:sp>
      <p:pic>
        <p:nvPicPr>
          <p:cNvPr id="38" name="Picture 37" descr="A picture containing text&#10;&#10;Description automatically generated">
            <a:extLst>
              <a:ext uri="{FF2B5EF4-FFF2-40B4-BE49-F238E27FC236}">
                <a16:creationId xmlns:a16="http://schemas.microsoft.com/office/drawing/2014/main" id="{B2CBEBBA-7C16-40E0-10B4-974F61BE60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635" t="67860" r="44576" b="17902"/>
          <a:stretch/>
        </p:blipFill>
        <p:spPr>
          <a:xfrm>
            <a:off x="5168652" y="2850429"/>
            <a:ext cx="2187676" cy="1157142"/>
          </a:xfrm>
          <a:prstGeom prst="rect">
            <a:avLst/>
          </a:prstGeom>
        </p:spPr>
      </p:pic>
      <p:sp>
        <p:nvSpPr>
          <p:cNvPr id="39" name="TextBox 38">
            <a:extLst>
              <a:ext uri="{FF2B5EF4-FFF2-40B4-BE49-F238E27FC236}">
                <a16:creationId xmlns:a16="http://schemas.microsoft.com/office/drawing/2014/main" id="{D30C5644-C4A4-0DF9-657A-8E1355A59607}"/>
              </a:ext>
            </a:extLst>
          </p:cNvPr>
          <p:cNvSpPr txBox="1"/>
          <p:nvPr/>
        </p:nvSpPr>
        <p:spPr>
          <a:xfrm>
            <a:off x="4987123" y="1305052"/>
            <a:ext cx="3623477" cy="1081980"/>
          </a:xfrm>
          <a:prstGeom prst="ellipse">
            <a:avLst/>
          </a:prstGeom>
          <a:solidFill>
            <a:srgbClr val="00B050">
              <a:alpha val="60000"/>
            </a:srgbClr>
          </a:solidFill>
        </p:spPr>
        <p:txBody>
          <a:bodyPr wrap="square" rtlCol="0">
            <a:spAutoFit/>
          </a:bodyPr>
          <a:lstStyle/>
          <a:p>
            <a:r>
              <a:rPr lang="en-US" sz="2200" dirty="0">
                <a:ln w="0"/>
                <a:effectLst>
                  <a:outerShdw blurRad="38100" dist="19050" dir="2700000" algn="tl" rotWithShape="0">
                    <a:schemeClr val="dk1">
                      <a:alpha val="40000"/>
                    </a:schemeClr>
                  </a:outerShdw>
                </a:effectLst>
              </a:rPr>
              <a:t>Using missing data</a:t>
            </a:r>
          </a:p>
        </p:txBody>
      </p:sp>
      <p:grpSp>
        <p:nvGrpSpPr>
          <p:cNvPr id="12" name="Group 11">
            <a:extLst>
              <a:ext uri="{FF2B5EF4-FFF2-40B4-BE49-F238E27FC236}">
                <a16:creationId xmlns:a16="http://schemas.microsoft.com/office/drawing/2014/main" id="{BF401AFC-E226-1665-AD39-ACB948FAEB69}"/>
              </a:ext>
            </a:extLst>
          </p:cNvPr>
          <p:cNvGrpSpPr/>
          <p:nvPr/>
        </p:nvGrpSpPr>
        <p:grpSpPr>
          <a:xfrm>
            <a:off x="193188" y="2580832"/>
            <a:ext cx="1377602" cy="562155"/>
            <a:chOff x="7704154" y="4142299"/>
            <a:chExt cx="2755205" cy="1124311"/>
          </a:xfrm>
        </p:grpSpPr>
        <p:grpSp>
          <p:nvGrpSpPr>
            <p:cNvPr id="11" name="Group 10">
              <a:extLst>
                <a:ext uri="{FF2B5EF4-FFF2-40B4-BE49-F238E27FC236}">
                  <a16:creationId xmlns:a16="http://schemas.microsoft.com/office/drawing/2014/main" id="{C7508C3B-D798-E5CD-0F4D-62E081C5E68C}"/>
                </a:ext>
              </a:extLst>
            </p:cNvPr>
            <p:cNvGrpSpPr/>
            <p:nvPr/>
          </p:nvGrpSpPr>
          <p:grpSpPr>
            <a:xfrm>
              <a:off x="7747169" y="4774168"/>
              <a:ext cx="2064973" cy="492442"/>
              <a:chOff x="7722123" y="5066925"/>
              <a:chExt cx="2064973" cy="492442"/>
            </a:xfrm>
          </p:grpSpPr>
          <p:sp>
            <p:nvSpPr>
              <p:cNvPr id="7" name="Oval 6">
                <a:extLst>
                  <a:ext uri="{FF2B5EF4-FFF2-40B4-BE49-F238E27FC236}">
                    <a16:creationId xmlns:a16="http://schemas.microsoft.com/office/drawing/2014/main" id="{FDA850F5-39E1-4269-FA95-FA87D9E31E98}"/>
                  </a:ext>
                </a:extLst>
              </p:cNvPr>
              <p:cNvSpPr/>
              <p:nvPr/>
            </p:nvSpPr>
            <p:spPr>
              <a:xfrm>
                <a:off x="7722123" y="5066925"/>
                <a:ext cx="347472" cy="349433"/>
              </a:xfrm>
              <a:prstGeom prst="ellipse">
                <a:avLst/>
              </a:prstGeom>
              <a:solidFill>
                <a:srgbClr val="FB2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TextBox 7">
                <a:extLst>
                  <a:ext uri="{FF2B5EF4-FFF2-40B4-BE49-F238E27FC236}">
                    <a16:creationId xmlns:a16="http://schemas.microsoft.com/office/drawing/2014/main" id="{D0C16FB2-DE52-FB59-4ACC-074B5A683A0B}"/>
                  </a:ext>
                </a:extLst>
              </p:cNvPr>
              <p:cNvSpPr txBox="1"/>
              <p:nvPr/>
            </p:nvSpPr>
            <p:spPr>
              <a:xfrm>
                <a:off x="8205893" y="5066925"/>
                <a:ext cx="1581203" cy="492442"/>
              </a:xfrm>
              <a:prstGeom prst="rect">
                <a:avLst/>
              </a:prstGeom>
              <a:noFill/>
            </p:spPr>
            <p:txBody>
              <a:bodyPr wrap="none" rtlCol="0">
                <a:spAutoFit/>
              </a:bodyPr>
              <a:lstStyle/>
              <a:p>
                <a:r>
                  <a:rPr lang="en-US" sz="1000" dirty="0"/>
                  <a:t>Real data</a:t>
                </a:r>
              </a:p>
            </p:txBody>
          </p:sp>
        </p:grpSp>
        <p:grpSp>
          <p:nvGrpSpPr>
            <p:cNvPr id="10" name="Group 9">
              <a:extLst>
                <a:ext uri="{FF2B5EF4-FFF2-40B4-BE49-F238E27FC236}">
                  <a16:creationId xmlns:a16="http://schemas.microsoft.com/office/drawing/2014/main" id="{1789E4D8-E60F-A5B0-5F4B-2A2278E3EB44}"/>
                </a:ext>
              </a:extLst>
            </p:cNvPr>
            <p:cNvGrpSpPr/>
            <p:nvPr/>
          </p:nvGrpSpPr>
          <p:grpSpPr>
            <a:xfrm>
              <a:off x="7704154" y="4142299"/>
              <a:ext cx="2755205" cy="492442"/>
              <a:chOff x="7704154" y="4142299"/>
              <a:chExt cx="2755205" cy="492442"/>
            </a:xfrm>
          </p:grpSpPr>
          <p:sp>
            <p:nvSpPr>
              <p:cNvPr id="4" name="Oval 3">
                <a:extLst>
                  <a:ext uri="{FF2B5EF4-FFF2-40B4-BE49-F238E27FC236}">
                    <a16:creationId xmlns:a16="http://schemas.microsoft.com/office/drawing/2014/main" id="{5A354BB9-7802-3D78-13B3-FE09C0D7A0D8}"/>
                  </a:ext>
                </a:extLst>
              </p:cNvPr>
              <p:cNvSpPr/>
              <p:nvPr/>
            </p:nvSpPr>
            <p:spPr>
              <a:xfrm>
                <a:off x="7704154" y="4162198"/>
                <a:ext cx="347472" cy="349433"/>
              </a:xfrm>
              <a:prstGeom prst="ellipse">
                <a:avLst/>
              </a:prstGeom>
              <a:solidFill>
                <a:srgbClr val="2D0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a:extLst>
                  <a:ext uri="{FF2B5EF4-FFF2-40B4-BE49-F238E27FC236}">
                    <a16:creationId xmlns:a16="http://schemas.microsoft.com/office/drawing/2014/main" id="{D94778C9-A0E1-E6D4-8DE4-06C53617562A}"/>
                  </a:ext>
                </a:extLst>
              </p:cNvPr>
              <p:cNvSpPr txBox="1"/>
              <p:nvPr/>
            </p:nvSpPr>
            <p:spPr>
              <a:xfrm>
                <a:off x="8211306" y="4142299"/>
                <a:ext cx="2248053" cy="492442"/>
              </a:xfrm>
              <a:prstGeom prst="rect">
                <a:avLst/>
              </a:prstGeom>
              <a:noFill/>
            </p:spPr>
            <p:txBody>
              <a:bodyPr wrap="none" rtlCol="0">
                <a:spAutoFit/>
              </a:bodyPr>
              <a:lstStyle/>
              <a:p>
                <a:r>
                  <a:rPr lang="en-US" sz="1000" dirty="0"/>
                  <a:t>Synthetic data</a:t>
                </a:r>
              </a:p>
            </p:txBody>
          </p:sp>
        </p:grpSp>
      </p:grpSp>
      <p:cxnSp>
        <p:nvCxnSpPr>
          <p:cNvPr id="14" name="Straight Connector 13">
            <a:extLst>
              <a:ext uri="{FF2B5EF4-FFF2-40B4-BE49-F238E27FC236}">
                <a16:creationId xmlns:a16="http://schemas.microsoft.com/office/drawing/2014/main" id="{DCE00F75-7EF4-52AA-1A9A-A53698F11D14}"/>
              </a:ext>
            </a:extLst>
          </p:cNvPr>
          <p:cNvCxnSpPr>
            <a:cxnSpLocks/>
          </p:cNvCxnSpPr>
          <p:nvPr/>
        </p:nvCxnSpPr>
        <p:spPr>
          <a:xfrm>
            <a:off x="4343400" y="1721110"/>
            <a:ext cx="20546" cy="4003799"/>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933C98E-6545-D865-701D-3D1068A0523E}"/>
              </a:ext>
            </a:extLst>
          </p:cNvPr>
          <p:cNvSpPr txBox="1"/>
          <p:nvPr/>
        </p:nvSpPr>
        <p:spPr>
          <a:xfrm>
            <a:off x="388434" y="4077115"/>
            <a:ext cx="2395217" cy="1754326"/>
          </a:xfrm>
          <a:prstGeom prst="rect">
            <a:avLst/>
          </a:prstGeom>
          <a:noFill/>
        </p:spPr>
        <p:txBody>
          <a:bodyPr wrap="square" rtlCol="0">
            <a:spAutoFit/>
          </a:bodyPr>
          <a:lstStyle/>
          <a:p>
            <a:pPr marL="142883" indent="-142883">
              <a:buFont typeface="Arial" panose="020B0604020202020204" pitchFamily="34" charset="0"/>
              <a:buChar char="•"/>
            </a:pPr>
            <a:r>
              <a:rPr lang="en-US" sz="1350" dirty="0"/>
              <a:t>unrealistic</a:t>
            </a:r>
          </a:p>
          <a:p>
            <a:pPr marL="142883" indent="-142883">
              <a:buFont typeface="Arial" panose="020B0604020202020204" pitchFamily="34" charset="0"/>
              <a:buChar char="•"/>
            </a:pPr>
            <a:r>
              <a:rPr lang="en-US" sz="1350" dirty="0"/>
              <a:t>biased</a:t>
            </a:r>
          </a:p>
          <a:p>
            <a:pPr marL="142883" indent="-142883">
              <a:buFont typeface="Arial" panose="020B0604020202020204" pitchFamily="34" charset="0"/>
              <a:buChar char="•"/>
            </a:pPr>
            <a:r>
              <a:rPr lang="en-US" sz="1350" dirty="0"/>
              <a:t>underrepresented</a:t>
            </a:r>
          </a:p>
          <a:p>
            <a:pPr marL="142883" indent="-142883">
              <a:buFont typeface="Arial" panose="020B0604020202020204" pitchFamily="34" charset="0"/>
              <a:buChar char="•"/>
            </a:pPr>
            <a:r>
              <a:rPr lang="en-US" sz="1350" dirty="0"/>
              <a:t>data wastage</a:t>
            </a:r>
          </a:p>
          <a:p>
            <a:pPr marL="142883" indent="-142883">
              <a:buFont typeface="Arial" panose="020B0604020202020204" pitchFamily="34" charset="0"/>
              <a:buChar char="•"/>
            </a:pPr>
            <a:r>
              <a:rPr lang="en-US" sz="1350" dirty="0"/>
              <a:t>poor quality</a:t>
            </a:r>
          </a:p>
          <a:p>
            <a:pPr marL="142883" indent="-142883">
              <a:buFont typeface="Arial" panose="020B0604020202020204" pitchFamily="34" charset="0"/>
              <a:buChar char="•"/>
            </a:pPr>
            <a:r>
              <a:rPr lang="en-US" sz="1350" dirty="0"/>
              <a:t>lacks important correlations and characteristics</a:t>
            </a:r>
          </a:p>
        </p:txBody>
      </p:sp>
      <p:sp>
        <p:nvSpPr>
          <p:cNvPr id="18" name="TextBox 17">
            <a:extLst>
              <a:ext uri="{FF2B5EF4-FFF2-40B4-BE49-F238E27FC236}">
                <a16:creationId xmlns:a16="http://schemas.microsoft.com/office/drawing/2014/main" id="{DC9EB327-459A-AB86-C879-76F88D78110C}"/>
              </a:ext>
            </a:extLst>
          </p:cNvPr>
          <p:cNvSpPr txBox="1"/>
          <p:nvPr/>
        </p:nvSpPr>
        <p:spPr>
          <a:xfrm>
            <a:off x="6591301" y="3962400"/>
            <a:ext cx="2473508" cy="1962076"/>
          </a:xfrm>
          <a:prstGeom prst="rect">
            <a:avLst/>
          </a:prstGeom>
          <a:noFill/>
        </p:spPr>
        <p:txBody>
          <a:bodyPr wrap="square" rtlCol="0">
            <a:spAutoFit/>
          </a:bodyPr>
          <a:lstStyle/>
          <a:p>
            <a:pPr marL="142883" indent="-142883">
              <a:buFont typeface="Arial" panose="020B0604020202020204" pitchFamily="34" charset="0"/>
              <a:buChar char="•"/>
            </a:pPr>
            <a:r>
              <a:rPr lang="en-US" sz="1350" dirty="0"/>
              <a:t>representative</a:t>
            </a:r>
          </a:p>
          <a:p>
            <a:pPr marL="142883" indent="-142883">
              <a:buFont typeface="Arial" panose="020B0604020202020204" pitchFamily="34" charset="0"/>
              <a:buChar char="•"/>
            </a:pPr>
            <a:r>
              <a:rPr lang="en-US" sz="1350" dirty="0"/>
              <a:t>realistic &amp; high-quality</a:t>
            </a:r>
          </a:p>
          <a:p>
            <a:pPr marL="142883" indent="-142883">
              <a:buFont typeface="Arial" panose="020B0604020202020204" pitchFamily="34" charset="0"/>
              <a:buChar char="•"/>
            </a:pPr>
            <a:r>
              <a:rPr lang="en-US" sz="1350" dirty="0"/>
              <a:t>leverages all available data</a:t>
            </a:r>
          </a:p>
          <a:p>
            <a:pPr marL="142883" indent="-142883">
              <a:buFont typeface="Arial" panose="020B0604020202020204" pitchFamily="34" charset="0"/>
              <a:buChar char="•"/>
            </a:pPr>
            <a:r>
              <a:rPr lang="en-US" sz="1350" dirty="0"/>
              <a:t>preserves important correlations and characteristics</a:t>
            </a:r>
          </a:p>
          <a:p>
            <a:pPr marL="142883" indent="-142883">
              <a:buFont typeface="Arial" panose="020B0604020202020204" pitchFamily="34" charset="0"/>
              <a:buChar char="•"/>
            </a:pPr>
            <a:r>
              <a:rPr lang="en-US" sz="1350" dirty="0"/>
              <a:t>Improved performance on downstream tasks</a:t>
            </a:r>
          </a:p>
        </p:txBody>
      </p:sp>
      <p:sp>
        <p:nvSpPr>
          <p:cNvPr id="2" name="Slide Number Placeholder 1">
            <a:extLst>
              <a:ext uri="{FF2B5EF4-FFF2-40B4-BE49-F238E27FC236}">
                <a16:creationId xmlns:a16="http://schemas.microsoft.com/office/drawing/2014/main" id="{E6E3CA5B-8923-BFF0-1903-80D40CE6B96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5E061D-BCE2-3F4F-9311-D1191960F6B1}" type="slidenum">
              <a:rPr lang="en-US" smtClean="0"/>
              <a:pPr/>
              <a:t>37</a:t>
            </a:fld>
            <a:endParaRPr lang="en-US"/>
          </a:p>
        </p:txBody>
      </p:sp>
    </p:spTree>
    <p:extLst>
      <p:ext uri="{BB962C8B-B14F-4D97-AF65-F5344CB8AC3E}">
        <p14:creationId xmlns:p14="http://schemas.microsoft.com/office/powerpoint/2010/main" val="402764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68756F-9113-B225-1B3C-03EFDAD9FCE2}"/>
              </a:ext>
            </a:extLst>
          </p:cNvPr>
          <p:cNvSpPr/>
          <p:nvPr/>
        </p:nvSpPr>
        <p:spPr>
          <a:xfrm>
            <a:off x="3583004" y="3311053"/>
            <a:ext cx="2443223" cy="561045"/>
          </a:xfrm>
          <a:prstGeom prst="rect">
            <a:avLst/>
          </a:prstGeom>
          <a:solidFill>
            <a:srgbClr val="8FAAD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Slide Number Placeholder 3">
            <a:extLst>
              <a:ext uri="{FF2B5EF4-FFF2-40B4-BE49-F238E27FC236}">
                <a16:creationId xmlns:a16="http://schemas.microsoft.com/office/drawing/2014/main" id="{94AC27A8-BE97-C13A-8E93-3C234D5FD1F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5E061D-BCE2-3F4F-9311-D1191960F6B1}" type="slidenum">
              <a:rPr lang="en-US" smtClean="0"/>
              <a:pPr/>
              <a:t>38</a:t>
            </a:fld>
            <a:endParaRPr lang="en-US"/>
          </a:p>
        </p:txBody>
      </p:sp>
      <p:sp>
        <p:nvSpPr>
          <p:cNvPr id="7" name="Title 1">
            <a:extLst>
              <a:ext uri="{FF2B5EF4-FFF2-40B4-BE49-F238E27FC236}">
                <a16:creationId xmlns:a16="http://schemas.microsoft.com/office/drawing/2014/main" id="{05B11D35-297C-6BB0-57DF-724B42B70E97}"/>
              </a:ext>
            </a:extLst>
          </p:cNvPr>
          <p:cNvSpPr>
            <a:spLocks noGrp="1"/>
          </p:cNvSpPr>
          <p:nvPr>
            <p:ph type="title"/>
          </p:nvPr>
        </p:nvSpPr>
        <p:spPr>
          <a:xfrm>
            <a:off x="3762199" y="1128677"/>
            <a:ext cx="3015593" cy="545925"/>
          </a:xfrm>
        </p:spPr>
        <p:txBody>
          <a:bodyPr anchor="ctr">
            <a:normAutofit fontScale="90000"/>
          </a:bodyPr>
          <a:lstStyle/>
          <a:p>
            <a:r>
              <a:rPr lang="en-US" sz="3200" b="1" dirty="0">
                <a:latin typeface="Palatino Linotype" panose="02040502050505030304" pitchFamily="18" charset="0"/>
              </a:rPr>
              <a:t>Our work</a:t>
            </a:r>
          </a:p>
        </p:txBody>
      </p:sp>
      <p:sp>
        <p:nvSpPr>
          <p:cNvPr id="2" name="Content Placeholder 2">
            <a:extLst>
              <a:ext uri="{FF2B5EF4-FFF2-40B4-BE49-F238E27FC236}">
                <a16:creationId xmlns:a16="http://schemas.microsoft.com/office/drawing/2014/main" id="{53B7C2A8-61A5-37A9-CD9B-4312D04D6811}"/>
              </a:ext>
            </a:extLst>
          </p:cNvPr>
          <p:cNvSpPr>
            <a:spLocks noGrp="1"/>
          </p:cNvSpPr>
          <p:nvPr>
            <p:ph idx="1"/>
          </p:nvPr>
        </p:nvSpPr>
        <p:spPr>
          <a:xfrm>
            <a:off x="917179" y="2024619"/>
            <a:ext cx="7797271" cy="961284"/>
          </a:xfrm>
        </p:spPr>
        <p:txBody>
          <a:bodyPr vert="horz" wrap="square" lIns="68580" tIns="34290" rIns="68580" bIns="34290" numCol="1" rtlCol="0" anchor="t" anchorCtr="0" compatLnSpc="1">
            <a:prstTxWarp prst="textNoShape">
              <a:avLst/>
            </a:prstTxWarp>
            <a:normAutofit fontScale="77500" lnSpcReduction="20000"/>
          </a:bodyPr>
          <a:lstStyle/>
          <a:p>
            <a:pPr marL="0" indent="0">
              <a:buNone/>
            </a:pPr>
            <a:r>
              <a:rPr lang="en-US" dirty="0">
                <a:effectLst/>
              </a:rPr>
              <a:t>Generate synthetic datasets </a:t>
            </a:r>
            <a:r>
              <a:rPr lang="en-US" b="1" i="1" dirty="0">
                <a:effectLst/>
              </a:rPr>
              <a:t>conditioned on the missing patterns </a:t>
            </a:r>
            <a:r>
              <a:rPr lang="en-US" dirty="0">
                <a:effectLst/>
              </a:rPr>
              <a:t>that preserves both data and missing data distribution, handling </a:t>
            </a:r>
            <a:r>
              <a:rPr lang="en-US" b="1" i="1" dirty="0"/>
              <a:t>different forms and relationships</a:t>
            </a:r>
            <a:r>
              <a:rPr lang="en-US" dirty="0"/>
              <a:t> between missing data and observable data</a:t>
            </a:r>
          </a:p>
        </p:txBody>
      </p:sp>
      <p:sp>
        <p:nvSpPr>
          <p:cNvPr id="5" name="TextBox 4">
            <a:extLst>
              <a:ext uri="{FF2B5EF4-FFF2-40B4-BE49-F238E27FC236}">
                <a16:creationId xmlns:a16="http://schemas.microsoft.com/office/drawing/2014/main" id="{AC1550BD-6A69-0F2E-2269-6D0D795F1DED}"/>
              </a:ext>
            </a:extLst>
          </p:cNvPr>
          <p:cNvSpPr txBox="1"/>
          <p:nvPr/>
        </p:nvSpPr>
        <p:spPr>
          <a:xfrm>
            <a:off x="2151474" y="3379549"/>
            <a:ext cx="5168364" cy="391886"/>
          </a:xfrm>
          <a:prstGeom prst="rect">
            <a:avLst/>
          </a:prstGeom>
          <a:ln>
            <a:noFill/>
          </a:ln>
        </p:spPr>
        <p:txBody>
          <a:bodyPr vert="horz" lIns="68580" tIns="34290" rIns="68580" bIns="34290" rtlCol="0">
            <a:noAutofit/>
          </a:bodyPr>
          <a:lstStyle/>
          <a:p>
            <a:pPr>
              <a:lnSpc>
                <a:spcPct val="90000"/>
              </a:lnSpc>
              <a:spcAft>
                <a:spcPts val="450"/>
              </a:spcAft>
            </a:pPr>
            <a:r>
              <a:rPr lang="en-US" sz="2700" dirty="0"/>
              <a:t>P (𝑋) = P (𝑋𝑜|𝑀)P (𝑀)</a:t>
            </a:r>
          </a:p>
        </p:txBody>
      </p:sp>
      <p:sp>
        <p:nvSpPr>
          <p:cNvPr id="12" name="TextBox 11">
            <a:extLst>
              <a:ext uri="{FF2B5EF4-FFF2-40B4-BE49-F238E27FC236}">
                <a16:creationId xmlns:a16="http://schemas.microsoft.com/office/drawing/2014/main" id="{86A2F156-F4D2-7286-A1C0-2D3EB736BAA1}"/>
              </a:ext>
            </a:extLst>
          </p:cNvPr>
          <p:cNvSpPr txBox="1"/>
          <p:nvPr/>
        </p:nvSpPr>
        <p:spPr>
          <a:xfrm>
            <a:off x="5528842" y="4047207"/>
            <a:ext cx="1630575" cy="300082"/>
          </a:xfrm>
          <a:prstGeom prst="rect">
            <a:avLst/>
          </a:prstGeom>
          <a:noFill/>
        </p:spPr>
        <p:txBody>
          <a:bodyPr wrap="none" rtlCol="0">
            <a:spAutoFit/>
          </a:bodyPr>
          <a:lstStyle/>
          <a:p>
            <a:r>
              <a:rPr lang="en-US" sz="1350" dirty="0"/>
              <a:t>missing patterns</a:t>
            </a:r>
          </a:p>
        </p:txBody>
      </p:sp>
      <p:sp>
        <p:nvSpPr>
          <p:cNvPr id="14" name="TextBox 13">
            <a:extLst>
              <a:ext uri="{FF2B5EF4-FFF2-40B4-BE49-F238E27FC236}">
                <a16:creationId xmlns:a16="http://schemas.microsoft.com/office/drawing/2014/main" id="{F6A16DDD-7670-13DE-B93C-F2ED76772BDD}"/>
              </a:ext>
            </a:extLst>
          </p:cNvPr>
          <p:cNvSpPr txBox="1"/>
          <p:nvPr/>
        </p:nvSpPr>
        <p:spPr>
          <a:xfrm>
            <a:off x="1289584" y="3926587"/>
            <a:ext cx="1947551" cy="507831"/>
          </a:xfrm>
          <a:prstGeom prst="rect">
            <a:avLst/>
          </a:prstGeom>
          <a:noFill/>
        </p:spPr>
        <p:txBody>
          <a:bodyPr wrap="square">
            <a:spAutoFit/>
          </a:bodyPr>
          <a:lstStyle/>
          <a:p>
            <a:r>
              <a:rPr lang="en-US" sz="1350" dirty="0"/>
              <a:t>data with missing values</a:t>
            </a:r>
          </a:p>
        </p:txBody>
      </p:sp>
      <p:sp>
        <p:nvSpPr>
          <p:cNvPr id="16" name="TextBox 15">
            <a:extLst>
              <a:ext uri="{FF2B5EF4-FFF2-40B4-BE49-F238E27FC236}">
                <a16:creationId xmlns:a16="http://schemas.microsoft.com/office/drawing/2014/main" id="{ED4C945A-AAB9-95B9-2B22-AB4B4EDF9057}"/>
              </a:ext>
            </a:extLst>
          </p:cNvPr>
          <p:cNvSpPr txBox="1"/>
          <p:nvPr/>
        </p:nvSpPr>
        <p:spPr>
          <a:xfrm>
            <a:off x="3237135" y="4101598"/>
            <a:ext cx="2123086" cy="507831"/>
          </a:xfrm>
          <a:prstGeom prst="rect">
            <a:avLst/>
          </a:prstGeom>
          <a:noFill/>
        </p:spPr>
        <p:txBody>
          <a:bodyPr wrap="square">
            <a:spAutoFit/>
          </a:bodyPr>
          <a:lstStyle/>
          <a:p>
            <a:r>
              <a:rPr lang="en-US" sz="1350" dirty="0"/>
              <a:t>data without missing values </a:t>
            </a:r>
          </a:p>
        </p:txBody>
      </p:sp>
      <p:cxnSp>
        <p:nvCxnSpPr>
          <p:cNvPr id="22" name="Straight Arrow Connector 21">
            <a:extLst>
              <a:ext uri="{FF2B5EF4-FFF2-40B4-BE49-F238E27FC236}">
                <a16:creationId xmlns:a16="http://schemas.microsoft.com/office/drawing/2014/main" id="{5A6C106F-2D5B-B99C-8A3D-1AF3CF0600FC}"/>
              </a:ext>
            </a:extLst>
          </p:cNvPr>
          <p:cNvCxnSpPr/>
          <p:nvPr/>
        </p:nvCxnSpPr>
        <p:spPr>
          <a:xfrm flipH="1">
            <a:off x="2597403" y="3783416"/>
            <a:ext cx="169223" cy="226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D4D22BE-D328-A16D-9A13-36AC0AE29523}"/>
              </a:ext>
            </a:extLst>
          </p:cNvPr>
          <p:cNvCxnSpPr>
            <a:cxnSpLocks/>
          </p:cNvCxnSpPr>
          <p:nvPr/>
        </p:nvCxnSpPr>
        <p:spPr>
          <a:xfrm>
            <a:off x="4154322" y="3783416"/>
            <a:ext cx="530541" cy="330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C26563B-589E-F905-6A5C-7C76A10AD8C3}"/>
              </a:ext>
            </a:extLst>
          </p:cNvPr>
          <p:cNvCxnSpPr>
            <a:cxnSpLocks/>
          </p:cNvCxnSpPr>
          <p:nvPr/>
        </p:nvCxnSpPr>
        <p:spPr>
          <a:xfrm>
            <a:off x="5528842" y="3777965"/>
            <a:ext cx="580592" cy="294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430BA7F-196B-A95B-5B3F-469BAD17836D}"/>
              </a:ext>
            </a:extLst>
          </p:cNvPr>
          <p:cNvSpPr/>
          <p:nvPr/>
        </p:nvSpPr>
        <p:spPr>
          <a:xfrm>
            <a:off x="3819826" y="4713905"/>
            <a:ext cx="1540395" cy="551297"/>
          </a:xfrm>
          <a:prstGeom prst="rect">
            <a:avLst/>
          </a:prstGeom>
          <a:solidFill>
            <a:schemeClr val="accent2">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TextBox 7">
            <a:extLst>
              <a:ext uri="{FF2B5EF4-FFF2-40B4-BE49-F238E27FC236}">
                <a16:creationId xmlns:a16="http://schemas.microsoft.com/office/drawing/2014/main" id="{6849AC2E-6324-78E0-FE27-16355AC13F18}"/>
              </a:ext>
            </a:extLst>
          </p:cNvPr>
          <p:cNvSpPr txBox="1"/>
          <p:nvPr/>
        </p:nvSpPr>
        <p:spPr>
          <a:xfrm>
            <a:off x="2263359" y="4743038"/>
            <a:ext cx="5168364" cy="391886"/>
          </a:xfrm>
          <a:prstGeom prst="rect">
            <a:avLst/>
          </a:prstGeom>
          <a:ln>
            <a:noFill/>
          </a:ln>
        </p:spPr>
        <p:txBody>
          <a:bodyPr vert="horz" lIns="68580" tIns="34290" rIns="68580" bIns="34290" rtlCol="0">
            <a:noAutofit/>
          </a:bodyPr>
          <a:lstStyle/>
          <a:p>
            <a:pPr>
              <a:lnSpc>
                <a:spcPct val="90000"/>
              </a:lnSpc>
              <a:spcAft>
                <a:spcPts val="450"/>
              </a:spcAft>
            </a:pPr>
            <a:r>
              <a:rPr lang="en-US" sz="2700" dirty="0"/>
              <a:t>P (𝑋) = </a:t>
            </a:r>
            <a:r>
              <a:rPr lang="zh-CN" altLang="en-US" sz="2700" dirty="0"/>
              <a:t> </a:t>
            </a:r>
            <a:r>
              <a:rPr lang="en-US" sz="2700" dirty="0"/>
              <a:t>P (𝑋𝑜,𝑀) </a:t>
            </a:r>
          </a:p>
        </p:txBody>
      </p:sp>
      <p:sp>
        <p:nvSpPr>
          <p:cNvPr id="9" name="TextBox 8">
            <a:extLst>
              <a:ext uri="{FF2B5EF4-FFF2-40B4-BE49-F238E27FC236}">
                <a16:creationId xmlns:a16="http://schemas.microsoft.com/office/drawing/2014/main" id="{6CE01BDE-11E8-1A83-BA4F-DDD9E3B3A6D3}"/>
              </a:ext>
            </a:extLst>
          </p:cNvPr>
          <p:cNvSpPr txBox="1"/>
          <p:nvPr/>
        </p:nvSpPr>
        <p:spPr>
          <a:xfrm>
            <a:off x="779960" y="3339510"/>
            <a:ext cx="840512" cy="461665"/>
          </a:xfrm>
          <a:prstGeom prst="rect">
            <a:avLst/>
          </a:prstGeom>
          <a:noFill/>
        </p:spPr>
        <p:txBody>
          <a:bodyPr wrap="square">
            <a:spAutoFit/>
          </a:bodyPr>
          <a:lstStyle/>
          <a:p>
            <a:r>
              <a:rPr lang="en-US" sz="2400" b="1" dirty="0"/>
              <a:t>(1)</a:t>
            </a:r>
          </a:p>
        </p:txBody>
      </p:sp>
      <p:sp>
        <p:nvSpPr>
          <p:cNvPr id="10" name="TextBox 9">
            <a:extLst>
              <a:ext uri="{FF2B5EF4-FFF2-40B4-BE49-F238E27FC236}">
                <a16:creationId xmlns:a16="http://schemas.microsoft.com/office/drawing/2014/main" id="{4244F0EA-1037-BD5F-FB6F-EA971B45888C}"/>
              </a:ext>
            </a:extLst>
          </p:cNvPr>
          <p:cNvSpPr txBox="1"/>
          <p:nvPr/>
        </p:nvSpPr>
        <p:spPr>
          <a:xfrm>
            <a:off x="779960" y="4719690"/>
            <a:ext cx="840512" cy="461665"/>
          </a:xfrm>
          <a:prstGeom prst="rect">
            <a:avLst/>
          </a:prstGeom>
          <a:noFill/>
        </p:spPr>
        <p:txBody>
          <a:bodyPr wrap="square">
            <a:spAutoFit/>
          </a:bodyPr>
          <a:lstStyle/>
          <a:p>
            <a:r>
              <a:rPr lang="en-US" sz="2400" b="1" dirty="0"/>
              <a:t>(2)</a:t>
            </a:r>
          </a:p>
        </p:txBody>
      </p:sp>
      <p:sp>
        <p:nvSpPr>
          <p:cNvPr id="3" name="TextBox 2">
            <a:extLst>
              <a:ext uri="{FF2B5EF4-FFF2-40B4-BE49-F238E27FC236}">
                <a16:creationId xmlns:a16="http://schemas.microsoft.com/office/drawing/2014/main" id="{5A6AB7CE-A552-1C07-F6C9-5DF4B396A153}"/>
              </a:ext>
            </a:extLst>
          </p:cNvPr>
          <p:cNvSpPr txBox="1"/>
          <p:nvPr/>
        </p:nvSpPr>
        <p:spPr>
          <a:xfrm>
            <a:off x="158486" y="5781724"/>
            <a:ext cx="8452114" cy="830997"/>
          </a:xfrm>
          <a:prstGeom prst="rect">
            <a:avLst/>
          </a:prstGeom>
          <a:noFill/>
        </p:spPr>
        <p:txBody>
          <a:bodyPr wrap="square" rtlCol="0">
            <a:spAutoFit/>
          </a:bodyPr>
          <a:lstStyle/>
          <a:p>
            <a:r>
              <a:rPr lang="en-US" sz="1200" dirty="0"/>
              <a:t>For more details, please look at: X. Wang, H. Asif, and J. Vaidya. 2023. Preserving Missing Data Distribution in Synthetic Data. WWW '23 </a:t>
            </a:r>
            <a:r>
              <a:rPr lang="en-US" sz="1200" dirty="0">
                <a:hlinkClick r:id="rId2"/>
              </a:rPr>
              <a:t>https://doi.org/10.1145/3543507.3583297</a:t>
            </a:r>
            <a:r>
              <a:rPr lang="en-US" sz="1200" dirty="0"/>
              <a:t> and </a:t>
            </a:r>
          </a:p>
          <a:p>
            <a:r>
              <a:rPr lang="en-US" sz="1200" dirty="0"/>
              <a:t>X. Wang, H. Asif, S. Gupta and J. Vaidya, "Data Synthesis Reinvented: Preserving Missing Patterns for Enhanced Analysis," in </a:t>
            </a:r>
            <a:r>
              <a:rPr lang="en-US" sz="1200" i="1" dirty="0"/>
              <a:t>IEEE Transactions on Knowledge and Data Engineering ’25. </a:t>
            </a:r>
            <a:r>
              <a:rPr lang="en-US" sz="1200" dirty="0"/>
              <a:t> </a:t>
            </a:r>
            <a:r>
              <a:rPr lang="en-US" sz="1200" dirty="0">
                <a:hlinkClick r:id="rId3"/>
              </a:rPr>
              <a:t>https://doi.org/10.1109/TKDE.2025.3563319</a:t>
            </a:r>
            <a:r>
              <a:rPr lang="en-US" sz="1200" dirty="0"/>
              <a:t>  </a:t>
            </a:r>
          </a:p>
        </p:txBody>
      </p:sp>
    </p:spTree>
    <p:extLst>
      <p:ext uri="{BB962C8B-B14F-4D97-AF65-F5344CB8AC3E}">
        <p14:creationId xmlns:p14="http://schemas.microsoft.com/office/powerpoint/2010/main" val="789237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4AB90E-2851-32BC-9E35-6F3133C7B11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5E061D-BCE2-3F4F-9311-D1191960F6B1}" type="slidenum">
              <a:rPr lang="en-US" smtClean="0"/>
              <a:pPr/>
              <a:t>39</a:t>
            </a:fld>
            <a:endParaRPr lang="en-US"/>
          </a:p>
        </p:txBody>
      </p:sp>
      <p:pic>
        <p:nvPicPr>
          <p:cNvPr id="5" name="Content Placeholder 4" descr="Graphical user interface, diagram&#10;&#10;Description automatically generated">
            <a:extLst>
              <a:ext uri="{FF2B5EF4-FFF2-40B4-BE49-F238E27FC236}">
                <a16:creationId xmlns:a16="http://schemas.microsoft.com/office/drawing/2014/main" id="{B98ABAED-E83B-436B-ACB3-E0DEEE5B0448}"/>
              </a:ext>
            </a:extLst>
          </p:cNvPr>
          <p:cNvPicPr>
            <a:picLocks noChangeAspect="1"/>
          </p:cNvPicPr>
          <p:nvPr/>
        </p:nvPicPr>
        <p:blipFill rotWithShape="1">
          <a:blip r:embed="rId2"/>
          <a:srcRect l="8523" t="15810" r="71065" b="198"/>
          <a:stretch/>
        </p:blipFill>
        <p:spPr>
          <a:xfrm>
            <a:off x="1655211" y="3443362"/>
            <a:ext cx="1504134" cy="2116048"/>
          </a:xfrm>
          <a:prstGeom prst="rect">
            <a:avLst/>
          </a:prstGeom>
        </p:spPr>
      </p:pic>
      <p:sp>
        <p:nvSpPr>
          <p:cNvPr id="6" name="TextBox 5">
            <a:extLst>
              <a:ext uri="{FF2B5EF4-FFF2-40B4-BE49-F238E27FC236}">
                <a16:creationId xmlns:a16="http://schemas.microsoft.com/office/drawing/2014/main" id="{776133F4-CB8B-797B-FE39-C1B0D65FBD6D}"/>
              </a:ext>
            </a:extLst>
          </p:cNvPr>
          <p:cNvSpPr txBox="1"/>
          <p:nvPr/>
        </p:nvSpPr>
        <p:spPr>
          <a:xfrm>
            <a:off x="1043610" y="2759799"/>
            <a:ext cx="184731" cy="300082"/>
          </a:xfrm>
          <a:prstGeom prst="rect">
            <a:avLst/>
          </a:prstGeom>
          <a:noFill/>
        </p:spPr>
        <p:txBody>
          <a:bodyPr wrap="none" rtlCol="0">
            <a:spAutoFit/>
          </a:bodyPr>
          <a:lstStyle/>
          <a:p>
            <a:endParaRPr lang="en-US" sz="1350" dirty="0"/>
          </a:p>
        </p:txBody>
      </p:sp>
      <p:pic>
        <p:nvPicPr>
          <p:cNvPr id="7" name="Picture 6" descr="Graphical user interface, application&#10;&#10;Description automatically generated">
            <a:extLst>
              <a:ext uri="{FF2B5EF4-FFF2-40B4-BE49-F238E27FC236}">
                <a16:creationId xmlns:a16="http://schemas.microsoft.com/office/drawing/2014/main" id="{ABB48B88-A4B0-42A6-1A3F-4B5B292AFE26}"/>
              </a:ext>
            </a:extLst>
          </p:cNvPr>
          <p:cNvPicPr>
            <a:picLocks noChangeAspect="1"/>
          </p:cNvPicPr>
          <p:nvPr/>
        </p:nvPicPr>
        <p:blipFill rotWithShape="1">
          <a:blip r:embed="rId3"/>
          <a:srcRect l="927" t="28545" r="82193" b="4424"/>
          <a:stretch/>
        </p:blipFill>
        <p:spPr>
          <a:xfrm>
            <a:off x="332460" y="4040305"/>
            <a:ext cx="983974" cy="1354956"/>
          </a:xfrm>
          <a:prstGeom prst="rect">
            <a:avLst/>
          </a:prstGeom>
        </p:spPr>
      </p:pic>
      <p:sp>
        <p:nvSpPr>
          <p:cNvPr id="8" name="TextBox 7">
            <a:extLst>
              <a:ext uri="{FF2B5EF4-FFF2-40B4-BE49-F238E27FC236}">
                <a16:creationId xmlns:a16="http://schemas.microsoft.com/office/drawing/2014/main" id="{04EB4AA2-16D3-A551-357E-08FDC414B5C1}"/>
              </a:ext>
            </a:extLst>
          </p:cNvPr>
          <p:cNvSpPr txBox="1"/>
          <p:nvPr/>
        </p:nvSpPr>
        <p:spPr>
          <a:xfrm>
            <a:off x="2321533" y="1172076"/>
            <a:ext cx="5158920" cy="369332"/>
          </a:xfrm>
          <a:prstGeom prst="rect">
            <a:avLst/>
          </a:prstGeom>
          <a:noFill/>
        </p:spPr>
        <p:txBody>
          <a:bodyPr wrap="square" rtlCol="0">
            <a:spAutoFit/>
          </a:bodyPr>
          <a:lstStyle/>
          <a:p>
            <a:r>
              <a:rPr lang="en-US" b="1" dirty="0"/>
              <a:t>Approach 1: HottGAN </a:t>
            </a:r>
            <a:r>
              <a:rPr lang="en-US" b="1" dirty="0">
                <a:sym typeface="Wingdings" pitchFamily="2" charset="2"/>
              </a:rPr>
              <a:t> </a:t>
            </a:r>
            <a:r>
              <a:rPr lang="en-US" dirty="0"/>
              <a:t> P (𝑋𝑜|𝑀)P (𝑀) </a:t>
            </a:r>
          </a:p>
        </p:txBody>
      </p:sp>
      <p:sp>
        <p:nvSpPr>
          <p:cNvPr id="10" name="Right Arrow 9">
            <a:extLst>
              <a:ext uri="{FF2B5EF4-FFF2-40B4-BE49-F238E27FC236}">
                <a16:creationId xmlns:a16="http://schemas.microsoft.com/office/drawing/2014/main" id="{3851B346-0AA1-86D9-C71E-BE9317923795}"/>
              </a:ext>
            </a:extLst>
          </p:cNvPr>
          <p:cNvSpPr/>
          <p:nvPr/>
        </p:nvSpPr>
        <p:spPr>
          <a:xfrm>
            <a:off x="1316433" y="4391488"/>
            <a:ext cx="315135" cy="219794"/>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4C795CC8-A626-8282-35F3-BB6BB5092353}"/>
              </a:ext>
            </a:extLst>
          </p:cNvPr>
          <p:cNvSpPr txBox="1"/>
          <p:nvPr/>
        </p:nvSpPr>
        <p:spPr>
          <a:xfrm>
            <a:off x="1645853" y="2427152"/>
            <a:ext cx="1817139" cy="715581"/>
          </a:xfrm>
          <a:prstGeom prst="rect">
            <a:avLst/>
          </a:prstGeom>
          <a:noFill/>
          <a:ln>
            <a:noFill/>
          </a:ln>
        </p:spPr>
        <p:txBody>
          <a:bodyPr wrap="square" rtlCol="0">
            <a:spAutoFit/>
          </a:bodyPr>
          <a:lstStyle/>
          <a:p>
            <a:r>
              <a:rPr lang="en-US" sz="1350" dirty="0"/>
              <a:t>Identify missing pattern</a:t>
            </a:r>
          </a:p>
          <a:p>
            <a:r>
              <a:rPr lang="en-US" sz="1350" dirty="0"/>
              <a:t>Hott partitioning</a:t>
            </a:r>
          </a:p>
        </p:txBody>
      </p:sp>
      <p:sp>
        <p:nvSpPr>
          <p:cNvPr id="17" name="TextBox 16">
            <a:extLst>
              <a:ext uri="{FF2B5EF4-FFF2-40B4-BE49-F238E27FC236}">
                <a16:creationId xmlns:a16="http://schemas.microsoft.com/office/drawing/2014/main" id="{1B93501A-41D7-BA01-BFB3-42AB583A8D9D}"/>
              </a:ext>
            </a:extLst>
          </p:cNvPr>
          <p:cNvSpPr txBox="1"/>
          <p:nvPr/>
        </p:nvSpPr>
        <p:spPr>
          <a:xfrm>
            <a:off x="3616332" y="2531026"/>
            <a:ext cx="1307306" cy="507831"/>
          </a:xfrm>
          <a:prstGeom prst="rect">
            <a:avLst/>
          </a:prstGeom>
          <a:noFill/>
          <a:ln>
            <a:noFill/>
          </a:ln>
        </p:spPr>
        <p:txBody>
          <a:bodyPr wrap="square">
            <a:spAutoFit/>
          </a:bodyPr>
          <a:lstStyle/>
          <a:p>
            <a:r>
              <a:rPr lang="en-US" sz="1350" dirty="0"/>
              <a:t>Data projection</a:t>
            </a:r>
          </a:p>
        </p:txBody>
      </p:sp>
      <p:sp>
        <p:nvSpPr>
          <p:cNvPr id="19" name="TextBox 18">
            <a:extLst>
              <a:ext uri="{FF2B5EF4-FFF2-40B4-BE49-F238E27FC236}">
                <a16:creationId xmlns:a16="http://schemas.microsoft.com/office/drawing/2014/main" id="{66741325-C08D-A07D-B795-551B8BCDDBDA}"/>
              </a:ext>
            </a:extLst>
          </p:cNvPr>
          <p:cNvSpPr txBox="1"/>
          <p:nvPr/>
        </p:nvSpPr>
        <p:spPr>
          <a:xfrm>
            <a:off x="5129770" y="2531026"/>
            <a:ext cx="1650206" cy="507831"/>
          </a:xfrm>
          <a:prstGeom prst="rect">
            <a:avLst/>
          </a:prstGeom>
          <a:noFill/>
          <a:ln>
            <a:noFill/>
          </a:ln>
        </p:spPr>
        <p:txBody>
          <a:bodyPr wrap="square">
            <a:spAutoFit/>
          </a:bodyPr>
          <a:lstStyle/>
          <a:p>
            <a:r>
              <a:rPr lang="en-US" sz="1350" dirty="0"/>
              <a:t>Learner &amp; generator </a:t>
            </a:r>
          </a:p>
        </p:txBody>
      </p:sp>
      <p:sp>
        <p:nvSpPr>
          <p:cNvPr id="20" name="TextBox 19">
            <a:extLst>
              <a:ext uri="{FF2B5EF4-FFF2-40B4-BE49-F238E27FC236}">
                <a16:creationId xmlns:a16="http://schemas.microsoft.com/office/drawing/2014/main" id="{EFFB41C7-554B-81B5-80BD-0947448528FD}"/>
              </a:ext>
            </a:extLst>
          </p:cNvPr>
          <p:cNvSpPr txBox="1"/>
          <p:nvPr/>
        </p:nvSpPr>
        <p:spPr>
          <a:xfrm>
            <a:off x="7062715" y="2532017"/>
            <a:ext cx="1020362" cy="507831"/>
          </a:xfrm>
          <a:prstGeom prst="rect">
            <a:avLst/>
          </a:prstGeom>
          <a:noFill/>
          <a:ln>
            <a:noFill/>
          </a:ln>
        </p:spPr>
        <p:txBody>
          <a:bodyPr wrap="square">
            <a:spAutoFit/>
          </a:bodyPr>
          <a:lstStyle/>
          <a:p>
            <a:r>
              <a:rPr lang="en-US" sz="1350" dirty="0"/>
              <a:t>Data lifting</a:t>
            </a:r>
          </a:p>
        </p:txBody>
      </p:sp>
      <p:cxnSp>
        <p:nvCxnSpPr>
          <p:cNvPr id="22" name="Straight Connector 21">
            <a:extLst>
              <a:ext uri="{FF2B5EF4-FFF2-40B4-BE49-F238E27FC236}">
                <a16:creationId xmlns:a16="http://schemas.microsoft.com/office/drawing/2014/main" id="{7D083817-59FA-500B-004A-7D3C0D92D4F5}"/>
              </a:ext>
            </a:extLst>
          </p:cNvPr>
          <p:cNvCxnSpPr>
            <a:cxnSpLocks/>
          </p:cNvCxnSpPr>
          <p:nvPr/>
        </p:nvCxnSpPr>
        <p:spPr>
          <a:xfrm>
            <a:off x="3431361" y="2119542"/>
            <a:ext cx="0" cy="1075184"/>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2C9A28A-CA18-C306-5C13-41CF22622673}"/>
              </a:ext>
            </a:extLst>
          </p:cNvPr>
          <p:cNvCxnSpPr>
            <a:cxnSpLocks/>
          </p:cNvCxnSpPr>
          <p:nvPr/>
        </p:nvCxnSpPr>
        <p:spPr>
          <a:xfrm>
            <a:off x="4946072" y="2119542"/>
            <a:ext cx="0" cy="1075184"/>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246BE5B-25AB-6F92-8E6F-BDAA6B607C03}"/>
              </a:ext>
            </a:extLst>
          </p:cNvPr>
          <p:cNvCxnSpPr>
            <a:cxnSpLocks/>
          </p:cNvCxnSpPr>
          <p:nvPr/>
        </p:nvCxnSpPr>
        <p:spPr>
          <a:xfrm>
            <a:off x="6802412" y="2144328"/>
            <a:ext cx="0" cy="1050398"/>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9EFA908-2AB8-DAB3-27B1-B49DB1BEA3C1}"/>
              </a:ext>
            </a:extLst>
          </p:cNvPr>
          <p:cNvSpPr txBox="1"/>
          <p:nvPr/>
        </p:nvSpPr>
        <p:spPr>
          <a:xfrm>
            <a:off x="626263" y="2531026"/>
            <a:ext cx="806332" cy="507831"/>
          </a:xfrm>
          <a:prstGeom prst="rect">
            <a:avLst/>
          </a:prstGeom>
          <a:noFill/>
          <a:ln>
            <a:noFill/>
          </a:ln>
        </p:spPr>
        <p:txBody>
          <a:bodyPr wrap="square">
            <a:spAutoFit/>
          </a:bodyPr>
          <a:lstStyle/>
          <a:p>
            <a:r>
              <a:rPr lang="en-US" sz="1350" dirty="0"/>
              <a:t>Real data</a:t>
            </a:r>
          </a:p>
        </p:txBody>
      </p:sp>
      <p:cxnSp>
        <p:nvCxnSpPr>
          <p:cNvPr id="27" name="Straight Connector 26">
            <a:extLst>
              <a:ext uri="{FF2B5EF4-FFF2-40B4-BE49-F238E27FC236}">
                <a16:creationId xmlns:a16="http://schemas.microsoft.com/office/drawing/2014/main" id="{30B1BAC5-E725-2ACD-75F2-D75BAF3A5B81}"/>
              </a:ext>
            </a:extLst>
          </p:cNvPr>
          <p:cNvCxnSpPr/>
          <p:nvPr/>
        </p:nvCxnSpPr>
        <p:spPr>
          <a:xfrm>
            <a:off x="1571104" y="2119542"/>
            <a:ext cx="0" cy="1091045"/>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B511945-7EA1-1D5B-4C98-8579BC8E4A36}"/>
              </a:ext>
            </a:extLst>
          </p:cNvPr>
          <p:cNvCxnSpPr/>
          <p:nvPr/>
        </p:nvCxnSpPr>
        <p:spPr>
          <a:xfrm>
            <a:off x="546922" y="2098206"/>
            <a:ext cx="7968428" cy="15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2E5B71E-D2E6-B495-E170-35AC00AD4424}"/>
              </a:ext>
            </a:extLst>
          </p:cNvPr>
          <p:cNvCxnSpPr>
            <a:cxnSpLocks/>
          </p:cNvCxnSpPr>
          <p:nvPr/>
        </p:nvCxnSpPr>
        <p:spPr>
          <a:xfrm>
            <a:off x="587785" y="3186796"/>
            <a:ext cx="7927565" cy="23791"/>
          </a:xfrm>
          <a:prstGeom prst="line">
            <a:avLst/>
          </a:prstGeom>
        </p:spPr>
        <p:style>
          <a:lnRef idx="1">
            <a:schemeClr val="accent1"/>
          </a:lnRef>
          <a:fillRef idx="0">
            <a:schemeClr val="accent1"/>
          </a:fillRef>
          <a:effectRef idx="0">
            <a:schemeClr val="accent1"/>
          </a:effectRef>
          <a:fontRef idx="minor">
            <a:schemeClr val="tx1"/>
          </a:fontRef>
        </p:style>
      </p:cxnSp>
      <p:sp>
        <p:nvSpPr>
          <p:cNvPr id="35" name="Curved Down Arrow 34">
            <a:extLst>
              <a:ext uri="{FF2B5EF4-FFF2-40B4-BE49-F238E27FC236}">
                <a16:creationId xmlns:a16="http://schemas.microsoft.com/office/drawing/2014/main" id="{639D180F-4252-6FBA-0A15-E5957096693E}"/>
              </a:ext>
            </a:extLst>
          </p:cNvPr>
          <p:cNvSpPr/>
          <p:nvPr/>
        </p:nvSpPr>
        <p:spPr>
          <a:xfrm>
            <a:off x="1030075" y="1849614"/>
            <a:ext cx="1250273" cy="244366"/>
          </a:xfrm>
          <a:prstGeom prst="curved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6" name="Curved Down Arrow 35">
            <a:extLst>
              <a:ext uri="{FF2B5EF4-FFF2-40B4-BE49-F238E27FC236}">
                <a16:creationId xmlns:a16="http://schemas.microsoft.com/office/drawing/2014/main" id="{D1602AD8-C055-0087-31FF-4909ABDDA247}"/>
              </a:ext>
            </a:extLst>
          </p:cNvPr>
          <p:cNvSpPr/>
          <p:nvPr/>
        </p:nvSpPr>
        <p:spPr>
          <a:xfrm>
            <a:off x="4504634" y="1847992"/>
            <a:ext cx="1250273" cy="244366"/>
          </a:xfrm>
          <a:prstGeom prst="curved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7" name="Curved Up Arrow 36">
            <a:extLst>
              <a:ext uri="{FF2B5EF4-FFF2-40B4-BE49-F238E27FC236}">
                <a16:creationId xmlns:a16="http://schemas.microsoft.com/office/drawing/2014/main" id="{32CFA18B-F0A4-6D76-20D2-B97BA7E92E87}"/>
              </a:ext>
            </a:extLst>
          </p:cNvPr>
          <p:cNvSpPr/>
          <p:nvPr/>
        </p:nvSpPr>
        <p:spPr>
          <a:xfrm>
            <a:off x="2922413" y="3194726"/>
            <a:ext cx="1017897" cy="228613"/>
          </a:xfrm>
          <a:prstGeom prst="curvedUp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9" name="Curved Up Arrow 38">
            <a:extLst>
              <a:ext uri="{FF2B5EF4-FFF2-40B4-BE49-F238E27FC236}">
                <a16:creationId xmlns:a16="http://schemas.microsoft.com/office/drawing/2014/main" id="{50AE9B7A-2298-D679-C458-46BA37E12EA3}"/>
              </a:ext>
            </a:extLst>
          </p:cNvPr>
          <p:cNvSpPr/>
          <p:nvPr/>
        </p:nvSpPr>
        <p:spPr>
          <a:xfrm>
            <a:off x="6184025" y="3224987"/>
            <a:ext cx="1017898" cy="228612"/>
          </a:xfrm>
          <a:prstGeom prst="curvedUp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 name="Content Placeholder 4" descr="Graphical user interface, diagram&#10;&#10;Description automatically generated">
            <a:extLst>
              <a:ext uri="{FF2B5EF4-FFF2-40B4-BE49-F238E27FC236}">
                <a16:creationId xmlns:a16="http://schemas.microsoft.com/office/drawing/2014/main" id="{0BBC52EB-EE78-D4FD-3D9E-C5BCB90E39A8}"/>
              </a:ext>
            </a:extLst>
          </p:cNvPr>
          <p:cNvPicPr>
            <a:picLocks noChangeAspect="1"/>
          </p:cNvPicPr>
          <p:nvPr/>
        </p:nvPicPr>
        <p:blipFill rotWithShape="1">
          <a:blip r:embed="rId2"/>
          <a:srcRect l="75507" t="15810" r="-1" b="198"/>
          <a:stretch/>
        </p:blipFill>
        <p:spPr>
          <a:xfrm>
            <a:off x="6591301" y="3485925"/>
            <a:ext cx="1804961" cy="2116048"/>
          </a:xfrm>
          <a:prstGeom prst="rect">
            <a:avLst/>
          </a:prstGeom>
        </p:spPr>
      </p:pic>
      <p:pic>
        <p:nvPicPr>
          <p:cNvPr id="3" name="Content Placeholder 4" descr="Graphical user interface, diagram&#10;&#10;Description automatically generated">
            <a:extLst>
              <a:ext uri="{FF2B5EF4-FFF2-40B4-BE49-F238E27FC236}">
                <a16:creationId xmlns:a16="http://schemas.microsoft.com/office/drawing/2014/main" id="{CB01D5F9-2E49-ED9B-C7C2-47AC653A4EC7}"/>
              </a:ext>
            </a:extLst>
          </p:cNvPr>
          <p:cNvPicPr>
            <a:picLocks noChangeAspect="1"/>
          </p:cNvPicPr>
          <p:nvPr/>
        </p:nvPicPr>
        <p:blipFill rotWithShape="1">
          <a:blip r:embed="rId2"/>
          <a:srcRect l="28697" t="15810" r="24730" b="198"/>
          <a:stretch/>
        </p:blipFill>
        <p:spPr>
          <a:xfrm>
            <a:off x="3159345" y="3463386"/>
            <a:ext cx="3431956" cy="2116048"/>
          </a:xfrm>
          <a:prstGeom prst="rect">
            <a:avLst/>
          </a:prstGeom>
        </p:spPr>
      </p:pic>
    </p:spTree>
    <p:extLst>
      <p:ext uri="{BB962C8B-B14F-4D97-AF65-F5344CB8AC3E}">
        <p14:creationId xmlns:p14="http://schemas.microsoft.com/office/powerpoint/2010/main" val="419464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a:t>The peril of big data and AI/ML</a:t>
            </a:r>
          </a:p>
        </p:txBody>
      </p:sp>
      <p:sp>
        <p:nvSpPr>
          <p:cNvPr id="6147" name="Content Placeholder 2"/>
          <p:cNvSpPr>
            <a:spLocks noGrp="1"/>
          </p:cNvSpPr>
          <p:nvPr>
            <p:ph idx="1"/>
          </p:nvPr>
        </p:nvSpPr>
        <p:spPr/>
        <p:txBody>
          <a:bodyPr/>
          <a:lstStyle/>
          <a:p>
            <a:r>
              <a:rPr lang="en-US" altLang="en-US" sz="2400" dirty="0"/>
              <a:t>Insufficient in-house capabilities / expertise</a:t>
            </a:r>
          </a:p>
          <a:p>
            <a:pPr lvl="1"/>
            <a:r>
              <a:rPr lang="en-US" altLang="en-US" sz="2000" dirty="0"/>
              <a:t>For ingesting multi-modal data</a:t>
            </a:r>
          </a:p>
          <a:p>
            <a:pPr lvl="1"/>
            <a:r>
              <a:rPr lang="en-US" altLang="en-US" sz="2000" dirty="0"/>
              <a:t>For longer term storage</a:t>
            </a:r>
          </a:p>
          <a:p>
            <a:pPr lvl="1"/>
            <a:r>
              <a:rPr lang="en-US" altLang="en-US" sz="2000" dirty="0"/>
              <a:t>For computation</a:t>
            </a:r>
          </a:p>
          <a:p>
            <a:pPr lvl="1"/>
            <a:r>
              <a:rPr lang="en-US" altLang="en-US" sz="2000" dirty="0"/>
              <a:t>For analytics</a:t>
            </a:r>
          </a:p>
          <a:p>
            <a:r>
              <a:rPr lang="en-US" altLang="en-US" sz="2400" dirty="0"/>
              <a:t>Threats to Privacy, Security, and Equity</a:t>
            </a:r>
          </a:p>
        </p:txBody>
      </p:sp>
      <p:sp>
        <p:nvSpPr>
          <p:cNvPr id="614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00">
                <a:solidFill>
                  <a:srgbClr val="5F5F5F"/>
                </a:solidFill>
                <a:latin typeface="Verdana" panose="020B0604030504040204" pitchFamily="34" charset="0"/>
              </a:defRPr>
            </a:lvl1pPr>
            <a:lvl2pPr marL="742950" indent="-285750">
              <a:spcBef>
                <a:spcPct val="20000"/>
              </a:spcBef>
              <a:buChar char="–"/>
              <a:defRPr>
                <a:solidFill>
                  <a:srgbClr val="5F5F5F"/>
                </a:solidFill>
                <a:latin typeface="Verdana" panose="020B0604030504040204" pitchFamily="34" charset="0"/>
              </a:defRPr>
            </a:lvl2pPr>
            <a:lvl3pPr marL="1143000" indent="-228600">
              <a:spcBef>
                <a:spcPct val="20000"/>
              </a:spcBef>
              <a:buChar char="•"/>
              <a:defRPr sz="1600">
                <a:solidFill>
                  <a:srgbClr val="5F5F5F"/>
                </a:solidFill>
                <a:latin typeface="Verdana" panose="020B0604030504040204" pitchFamily="34" charset="0"/>
              </a:defRPr>
            </a:lvl3pPr>
            <a:lvl4pPr marL="1600200" indent="-228600">
              <a:spcBef>
                <a:spcPct val="20000"/>
              </a:spcBef>
              <a:buChar char="–"/>
              <a:defRPr sz="1400">
                <a:solidFill>
                  <a:srgbClr val="5F5F5F"/>
                </a:solidFill>
                <a:latin typeface="Verdana" panose="020B0604030504040204" pitchFamily="34" charset="0"/>
              </a:defRPr>
            </a:lvl4pPr>
            <a:lvl5pPr marL="2057400" indent="-228600">
              <a:spcBef>
                <a:spcPct val="20000"/>
              </a:spcBef>
              <a:buChar char="»"/>
              <a:defRPr sz="1400">
                <a:solidFill>
                  <a:srgbClr val="5F5F5F"/>
                </a:solidFill>
                <a:latin typeface="Verdana" panose="020B0604030504040204" pitchFamily="34" charset="0"/>
              </a:defRPr>
            </a:lvl5pPr>
            <a:lvl6pPr marL="2514600" indent="-228600" eaLnBrk="0" fontAlgn="base" hangingPunct="0">
              <a:spcBef>
                <a:spcPct val="20000"/>
              </a:spcBef>
              <a:spcAft>
                <a:spcPct val="0"/>
              </a:spcAft>
              <a:buChar char="»"/>
              <a:defRPr sz="1400">
                <a:solidFill>
                  <a:srgbClr val="5F5F5F"/>
                </a:solidFill>
                <a:latin typeface="Verdana" panose="020B0604030504040204" pitchFamily="34" charset="0"/>
              </a:defRPr>
            </a:lvl6pPr>
            <a:lvl7pPr marL="2971800" indent="-228600" eaLnBrk="0" fontAlgn="base" hangingPunct="0">
              <a:spcBef>
                <a:spcPct val="20000"/>
              </a:spcBef>
              <a:spcAft>
                <a:spcPct val="0"/>
              </a:spcAft>
              <a:buChar char="»"/>
              <a:defRPr sz="1400">
                <a:solidFill>
                  <a:srgbClr val="5F5F5F"/>
                </a:solidFill>
                <a:latin typeface="Verdana" panose="020B0604030504040204" pitchFamily="34" charset="0"/>
              </a:defRPr>
            </a:lvl7pPr>
            <a:lvl8pPr marL="3429000" indent="-228600" eaLnBrk="0" fontAlgn="base" hangingPunct="0">
              <a:spcBef>
                <a:spcPct val="20000"/>
              </a:spcBef>
              <a:spcAft>
                <a:spcPct val="0"/>
              </a:spcAft>
              <a:buChar char="»"/>
              <a:defRPr sz="1400">
                <a:solidFill>
                  <a:srgbClr val="5F5F5F"/>
                </a:solidFill>
                <a:latin typeface="Verdana" panose="020B0604030504040204" pitchFamily="34" charset="0"/>
              </a:defRPr>
            </a:lvl8pPr>
            <a:lvl9pPr marL="3886200" indent="-228600" eaLnBrk="0" fontAlgn="base" hangingPunct="0">
              <a:spcBef>
                <a:spcPct val="20000"/>
              </a:spcBef>
              <a:spcAft>
                <a:spcPct val="0"/>
              </a:spcAft>
              <a:buChar char="»"/>
              <a:defRPr sz="1400">
                <a:solidFill>
                  <a:srgbClr val="5F5F5F"/>
                </a:solidFill>
                <a:latin typeface="Verdana" panose="020B0604030504040204" pitchFamily="34" charset="0"/>
              </a:defRPr>
            </a:lvl9pPr>
          </a:lstStyle>
          <a:p>
            <a:pPr>
              <a:spcBef>
                <a:spcPct val="0"/>
              </a:spcBef>
              <a:buFontTx/>
              <a:buNone/>
            </a:pPr>
            <a:fld id="{AB2EDE09-9892-40FF-821E-9E9E579A0D40}" type="slidenum">
              <a:rPr lang="en-US" altLang="en-US" sz="1400" smtClean="0">
                <a:latin typeface="Arial" panose="020B0604020202020204" pitchFamily="34" charset="0"/>
              </a:rPr>
              <a:pPr>
                <a:spcBef>
                  <a:spcPct val="0"/>
                </a:spcBef>
                <a:buFontTx/>
                <a:buNone/>
              </a:pPr>
              <a:t>4</a:t>
            </a:fld>
            <a:endParaRPr lang="en-US" altLang="en-US" sz="1400">
              <a:latin typeface="Arial" panose="020B0604020202020204" pitchFamily="34" charset="0"/>
            </a:endParaRPr>
          </a:p>
        </p:txBody>
      </p:sp>
      <p:pic>
        <p:nvPicPr>
          <p:cNvPr id="2" name="Content Placeholder 9" descr="A picture containing text, screenshot, font, design&#10;&#10;Description automatically generated">
            <a:extLst>
              <a:ext uri="{FF2B5EF4-FFF2-40B4-BE49-F238E27FC236}">
                <a16:creationId xmlns:a16="http://schemas.microsoft.com/office/drawing/2014/main" id="{AC26E9AC-23E1-292E-1172-B0CEE134F6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28600" y="4038600"/>
            <a:ext cx="2978823" cy="240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oogle Shape;175;p6">
            <a:extLst>
              <a:ext uri="{FF2B5EF4-FFF2-40B4-BE49-F238E27FC236}">
                <a16:creationId xmlns:a16="http://schemas.microsoft.com/office/drawing/2014/main" id="{CE9B81A7-CC4D-35C3-517E-FB54871B80E9}"/>
              </a:ext>
            </a:extLst>
          </p:cNvPr>
          <p:cNvGrpSpPr/>
          <p:nvPr/>
        </p:nvGrpSpPr>
        <p:grpSpPr>
          <a:xfrm>
            <a:off x="3886200" y="4267200"/>
            <a:ext cx="4361927" cy="1581140"/>
            <a:chOff x="6136337" y="1738299"/>
            <a:chExt cx="5815902" cy="2108187"/>
          </a:xfrm>
        </p:grpSpPr>
        <p:sp>
          <p:nvSpPr>
            <p:cNvPr id="4" name="Google Shape;176;p6">
              <a:extLst>
                <a:ext uri="{FF2B5EF4-FFF2-40B4-BE49-F238E27FC236}">
                  <a16:creationId xmlns:a16="http://schemas.microsoft.com/office/drawing/2014/main" id="{DA48F485-F974-4715-1949-5231125E773C}"/>
                </a:ext>
              </a:extLst>
            </p:cNvPr>
            <p:cNvSpPr txBox="1"/>
            <p:nvPr/>
          </p:nvSpPr>
          <p:spPr>
            <a:xfrm>
              <a:off x="6136337" y="1738299"/>
              <a:ext cx="4963859" cy="369292"/>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1350" b="1" dirty="0">
                  <a:solidFill>
                    <a:schemeClr val="dk1"/>
                  </a:solidFill>
                  <a:latin typeface="Times New Roman"/>
                  <a:ea typeface="Times New Roman"/>
                  <a:cs typeface="Times New Roman"/>
                  <a:sym typeface="Times New Roman"/>
                </a:rPr>
                <a:t>Female Image translation result with Male traits</a:t>
              </a:r>
              <a:endParaRPr sz="1350" b="1" dirty="0">
                <a:solidFill>
                  <a:schemeClr val="dk1"/>
                </a:solidFill>
                <a:latin typeface="Times New Roman"/>
                <a:ea typeface="Times New Roman"/>
                <a:cs typeface="Times New Roman"/>
                <a:sym typeface="Times New Roman"/>
              </a:endParaRPr>
            </a:p>
          </p:txBody>
        </p:sp>
        <p:pic>
          <p:nvPicPr>
            <p:cNvPr id="5" name="Google Shape;177;p6">
              <a:extLst>
                <a:ext uri="{FF2B5EF4-FFF2-40B4-BE49-F238E27FC236}">
                  <a16:creationId xmlns:a16="http://schemas.microsoft.com/office/drawing/2014/main" id="{0CE36ACA-4680-1C0D-21B0-8D2D67ED22B5}"/>
                </a:ext>
              </a:extLst>
            </p:cNvPr>
            <p:cNvPicPr preferRelativeResize="0"/>
            <p:nvPr/>
          </p:nvPicPr>
          <p:blipFill rotWithShape="1">
            <a:blip r:embed="rId4">
              <a:alphaModFix/>
            </a:blip>
            <a:srcRect/>
            <a:stretch/>
          </p:blipFill>
          <p:spPr>
            <a:xfrm>
              <a:off x="7699636" y="2314591"/>
              <a:ext cx="4252603" cy="1531895"/>
            </a:xfrm>
            <a:prstGeom prst="rect">
              <a:avLst/>
            </a:prstGeom>
            <a:noFill/>
            <a:ln>
              <a:noFill/>
            </a:ln>
          </p:spPr>
        </p:pic>
        <p:sp>
          <p:nvSpPr>
            <p:cNvPr id="6" name="Google Shape;178;p6">
              <a:extLst>
                <a:ext uri="{FF2B5EF4-FFF2-40B4-BE49-F238E27FC236}">
                  <a16:creationId xmlns:a16="http://schemas.microsoft.com/office/drawing/2014/main" id="{3384307A-4FC7-7E9C-B56C-12F42F7019E9}"/>
                </a:ext>
              </a:extLst>
            </p:cNvPr>
            <p:cNvSpPr txBox="1"/>
            <p:nvPr/>
          </p:nvSpPr>
          <p:spPr>
            <a:xfrm>
              <a:off x="6583082" y="2624084"/>
              <a:ext cx="885179" cy="276959"/>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900">
                  <a:solidFill>
                    <a:schemeClr val="dk1"/>
                  </a:solidFill>
                  <a:latin typeface="Times New Roman"/>
                  <a:ea typeface="Times New Roman"/>
                  <a:cs typeface="Times New Roman"/>
                  <a:sym typeface="Times New Roman"/>
                </a:rPr>
                <a:t>Real image</a:t>
              </a:r>
              <a:endParaRPr/>
            </a:p>
          </p:txBody>
        </p:sp>
        <p:sp>
          <p:nvSpPr>
            <p:cNvPr id="7" name="Google Shape;179;p6">
              <a:extLst>
                <a:ext uri="{FF2B5EF4-FFF2-40B4-BE49-F238E27FC236}">
                  <a16:creationId xmlns:a16="http://schemas.microsoft.com/office/drawing/2014/main" id="{DAC9DDBB-4A12-1F6D-C31A-156957E558B9}"/>
                </a:ext>
              </a:extLst>
            </p:cNvPr>
            <p:cNvSpPr txBox="1"/>
            <p:nvPr/>
          </p:nvSpPr>
          <p:spPr>
            <a:xfrm>
              <a:off x="6351706" y="3210578"/>
              <a:ext cx="1423347" cy="461624"/>
            </a:xfrm>
            <a:prstGeom prst="rect">
              <a:avLst/>
            </a:prstGeom>
            <a:noFill/>
            <a:ln>
              <a:noFill/>
            </a:ln>
          </p:spPr>
          <p:txBody>
            <a:bodyPr spcFirstLastPara="1" wrap="square" lIns="68569" tIns="34275" rIns="68569" bIns="34275" anchor="t" anchorCtr="0">
              <a:spAutoFit/>
            </a:bodyPr>
            <a:lstStyle/>
            <a:p>
              <a:pPr algn="ctr">
                <a:spcBef>
                  <a:spcPts val="0"/>
                </a:spcBef>
                <a:spcAft>
                  <a:spcPts val="0"/>
                </a:spcAft>
              </a:pPr>
              <a:r>
                <a:rPr lang="en-US" sz="900">
                  <a:solidFill>
                    <a:schemeClr val="dk1"/>
                  </a:solidFill>
                  <a:latin typeface="Times New Roman"/>
                  <a:ea typeface="Times New Roman"/>
                  <a:cs typeface="Times New Roman"/>
                  <a:sym typeface="Times New Roman"/>
                </a:rPr>
                <a:t>Machine generated image</a:t>
              </a: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17682DE7-95DE-1DC1-1682-31C300DD7C23}"/>
              </a:ext>
            </a:extLst>
          </p:cNvPr>
          <p:cNvPicPr>
            <a:picLocks noChangeAspect="1"/>
          </p:cNvPicPr>
          <p:nvPr/>
        </p:nvPicPr>
        <p:blipFill rotWithShape="1">
          <a:blip r:embed="rId2"/>
          <a:srcRect l="21643" t="14144" r="-2163" b="-14014"/>
          <a:stretch/>
        </p:blipFill>
        <p:spPr>
          <a:xfrm>
            <a:off x="1948528" y="3693408"/>
            <a:ext cx="5876729" cy="2527558"/>
          </a:xfrm>
          <a:prstGeom prst="rect">
            <a:avLst/>
          </a:prstGeom>
        </p:spPr>
      </p:pic>
      <p:sp>
        <p:nvSpPr>
          <p:cNvPr id="8" name="TextBox 7">
            <a:extLst>
              <a:ext uri="{FF2B5EF4-FFF2-40B4-BE49-F238E27FC236}">
                <a16:creationId xmlns:a16="http://schemas.microsoft.com/office/drawing/2014/main" id="{ACBAC78F-28FC-EC54-F5DC-97547B37E67F}"/>
              </a:ext>
            </a:extLst>
          </p:cNvPr>
          <p:cNvSpPr txBox="1"/>
          <p:nvPr/>
        </p:nvSpPr>
        <p:spPr>
          <a:xfrm>
            <a:off x="1108768" y="2277150"/>
            <a:ext cx="184731" cy="300082"/>
          </a:xfrm>
          <a:prstGeom prst="rect">
            <a:avLst/>
          </a:prstGeom>
          <a:noFill/>
        </p:spPr>
        <p:txBody>
          <a:bodyPr wrap="none" rtlCol="0">
            <a:spAutoFit/>
          </a:bodyPr>
          <a:lstStyle/>
          <a:p>
            <a:endParaRPr lang="en-US" sz="1350" dirty="0"/>
          </a:p>
        </p:txBody>
      </p:sp>
      <p:pic>
        <p:nvPicPr>
          <p:cNvPr id="9" name="Picture 8" descr="Graphical user interface, application&#10;&#10;Description automatically generated">
            <a:extLst>
              <a:ext uri="{FF2B5EF4-FFF2-40B4-BE49-F238E27FC236}">
                <a16:creationId xmlns:a16="http://schemas.microsoft.com/office/drawing/2014/main" id="{C154D732-6853-76EF-360C-DADE4A77BE37}"/>
              </a:ext>
            </a:extLst>
          </p:cNvPr>
          <p:cNvPicPr>
            <a:picLocks noChangeAspect="1"/>
          </p:cNvPicPr>
          <p:nvPr/>
        </p:nvPicPr>
        <p:blipFill rotWithShape="1">
          <a:blip r:embed="rId2"/>
          <a:srcRect l="927" t="28545" r="82193" b="4424"/>
          <a:stretch/>
        </p:blipFill>
        <p:spPr>
          <a:xfrm>
            <a:off x="407868" y="4128922"/>
            <a:ext cx="983974" cy="1354956"/>
          </a:xfrm>
          <a:prstGeom prst="rect">
            <a:avLst/>
          </a:prstGeom>
        </p:spPr>
      </p:pic>
      <p:sp>
        <p:nvSpPr>
          <p:cNvPr id="13" name="TextBox 12">
            <a:extLst>
              <a:ext uri="{FF2B5EF4-FFF2-40B4-BE49-F238E27FC236}">
                <a16:creationId xmlns:a16="http://schemas.microsoft.com/office/drawing/2014/main" id="{1ED0A9DB-38DD-FCFD-0F4E-9B0C3E09A2AA}"/>
              </a:ext>
            </a:extLst>
          </p:cNvPr>
          <p:cNvSpPr txBox="1"/>
          <p:nvPr/>
        </p:nvSpPr>
        <p:spPr>
          <a:xfrm>
            <a:off x="2420004" y="1217384"/>
            <a:ext cx="4629821" cy="646331"/>
          </a:xfrm>
          <a:prstGeom prst="rect">
            <a:avLst/>
          </a:prstGeom>
          <a:noFill/>
        </p:spPr>
        <p:txBody>
          <a:bodyPr wrap="square" rtlCol="0">
            <a:spAutoFit/>
          </a:bodyPr>
          <a:lstStyle/>
          <a:p>
            <a:r>
              <a:rPr lang="en-US" b="1" dirty="0"/>
              <a:t>Approach 2: MergeGAN </a:t>
            </a:r>
            <a:r>
              <a:rPr lang="en-US" b="1" dirty="0">
                <a:sym typeface="Wingdings" pitchFamily="2" charset="2"/>
              </a:rPr>
              <a:t></a:t>
            </a:r>
            <a:r>
              <a:rPr lang="en-US" i="1" dirty="0"/>
              <a:t> P(</a:t>
            </a:r>
            <a:r>
              <a:rPr lang="en-US" dirty="0"/>
              <a:t>𝑋𝑜,𝑀) </a:t>
            </a:r>
          </a:p>
          <a:p>
            <a:endParaRPr lang="en-US" b="1" dirty="0"/>
          </a:p>
        </p:txBody>
      </p:sp>
      <p:sp>
        <p:nvSpPr>
          <p:cNvPr id="2" name="Slide Number Placeholder 1">
            <a:extLst>
              <a:ext uri="{FF2B5EF4-FFF2-40B4-BE49-F238E27FC236}">
                <a16:creationId xmlns:a16="http://schemas.microsoft.com/office/drawing/2014/main" id="{618C69AD-F6D2-FE88-F396-C7D73162B50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5E061D-BCE2-3F4F-9311-D1191960F6B1}" type="slidenum">
              <a:rPr lang="en-US" smtClean="0"/>
              <a:pPr/>
              <a:t>40</a:t>
            </a:fld>
            <a:endParaRPr lang="en-US"/>
          </a:p>
        </p:txBody>
      </p:sp>
      <p:sp>
        <p:nvSpPr>
          <p:cNvPr id="15" name="Right Arrow 14">
            <a:extLst>
              <a:ext uri="{FF2B5EF4-FFF2-40B4-BE49-F238E27FC236}">
                <a16:creationId xmlns:a16="http://schemas.microsoft.com/office/drawing/2014/main" id="{17EC5824-C5CD-4FCC-35E1-F02656D7091A}"/>
              </a:ext>
            </a:extLst>
          </p:cNvPr>
          <p:cNvSpPr/>
          <p:nvPr/>
        </p:nvSpPr>
        <p:spPr>
          <a:xfrm>
            <a:off x="1474685" y="4586606"/>
            <a:ext cx="315135" cy="219794"/>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66567188-B412-108D-9869-D04D65CA81ED}"/>
              </a:ext>
            </a:extLst>
          </p:cNvPr>
          <p:cNvSpPr txBox="1"/>
          <p:nvPr/>
        </p:nvSpPr>
        <p:spPr>
          <a:xfrm>
            <a:off x="1722547" y="2444973"/>
            <a:ext cx="2141670" cy="923330"/>
          </a:xfrm>
          <a:prstGeom prst="rect">
            <a:avLst/>
          </a:prstGeom>
          <a:noFill/>
          <a:ln>
            <a:noFill/>
          </a:ln>
        </p:spPr>
        <p:txBody>
          <a:bodyPr wrap="square" rtlCol="0">
            <a:spAutoFit/>
          </a:bodyPr>
          <a:lstStyle/>
          <a:p>
            <a:r>
              <a:rPr lang="en-US" sz="1350" dirty="0"/>
              <a:t>Missing pattern embedding</a:t>
            </a:r>
          </a:p>
          <a:p>
            <a:r>
              <a:rPr lang="en-US" sz="1350" dirty="0"/>
              <a:t>MP feature creation</a:t>
            </a:r>
          </a:p>
          <a:p>
            <a:r>
              <a:rPr lang="en-US" sz="1350" dirty="0"/>
              <a:t>Imputation</a:t>
            </a:r>
          </a:p>
        </p:txBody>
      </p:sp>
      <p:sp>
        <p:nvSpPr>
          <p:cNvPr id="19" name="TextBox 18">
            <a:extLst>
              <a:ext uri="{FF2B5EF4-FFF2-40B4-BE49-F238E27FC236}">
                <a16:creationId xmlns:a16="http://schemas.microsoft.com/office/drawing/2014/main" id="{5E75EC89-2444-FD21-4C2C-C07CE43E3BCD}"/>
              </a:ext>
            </a:extLst>
          </p:cNvPr>
          <p:cNvSpPr txBox="1"/>
          <p:nvPr/>
        </p:nvSpPr>
        <p:spPr>
          <a:xfrm>
            <a:off x="4279083" y="2485299"/>
            <a:ext cx="1650206" cy="923330"/>
          </a:xfrm>
          <a:prstGeom prst="rect">
            <a:avLst/>
          </a:prstGeom>
          <a:noFill/>
          <a:ln>
            <a:noFill/>
          </a:ln>
        </p:spPr>
        <p:txBody>
          <a:bodyPr wrap="square">
            <a:spAutoFit/>
          </a:bodyPr>
          <a:lstStyle/>
          <a:p>
            <a:r>
              <a:rPr lang="en-US" sz="1350" dirty="0"/>
              <a:t>Learner &amp; generator </a:t>
            </a:r>
          </a:p>
          <a:p>
            <a:r>
              <a:rPr lang="en-US" sz="1350" dirty="0"/>
              <a:t>for synthetic data</a:t>
            </a:r>
          </a:p>
        </p:txBody>
      </p:sp>
      <p:sp>
        <p:nvSpPr>
          <p:cNvPr id="20" name="TextBox 19">
            <a:extLst>
              <a:ext uri="{FF2B5EF4-FFF2-40B4-BE49-F238E27FC236}">
                <a16:creationId xmlns:a16="http://schemas.microsoft.com/office/drawing/2014/main" id="{A81E9002-EE4B-E29D-D604-0734ADACBAF3}"/>
              </a:ext>
            </a:extLst>
          </p:cNvPr>
          <p:cNvSpPr txBox="1"/>
          <p:nvPr/>
        </p:nvSpPr>
        <p:spPr>
          <a:xfrm>
            <a:off x="6606161" y="2485298"/>
            <a:ext cx="1122577" cy="923330"/>
          </a:xfrm>
          <a:prstGeom prst="rect">
            <a:avLst/>
          </a:prstGeom>
          <a:noFill/>
          <a:ln>
            <a:noFill/>
          </a:ln>
        </p:spPr>
        <p:txBody>
          <a:bodyPr wrap="square">
            <a:spAutoFit/>
          </a:bodyPr>
          <a:lstStyle/>
          <a:p>
            <a:r>
              <a:rPr lang="en-US" sz="1350" dirty="0"/>
              <a:t>MP creation</a:t>
            </a:r>
          </a:p>
          <a:p>
            <a:r>
              <a:rPr lang="en-US" sz="1350" dirty="0"/>
              <a:t>Data cleaning</a:t>
            </a:r>
          </a:p>
        </p:txBody>
      </p:sp>
      <p:sp>
        <p:nvSpPr>
          <p:cNvPr id="37" name="TextBox 36">
            <a:extLst>
              <a:ext uri="{FF2B5EF4-FFF2-40B4-BE49-F238E27FC236}">
                <a16:creationId xmlns:a16="http://schemas.microsoft.com/office/drawing/2014/main" id="{7131B2EF-F268-10B1-97AE-AE4520D9B19D}"/>
              </a:ext>
            </a:extLst>
          </p:cNvPr>
          <p:cNvSpPr txBox="1"/>
          <p:nvPr/>
        </p:nvSpPr>
        <p:spPr>
          <a:xfrm>
            <a:off x="1058536" y="2797622"/>
            <a:ext cx="184731" cy="300082"/>
          </a:xfrm>
          <a:prstGeom prst="rect">
            <a:avLst/>
          </a:prstGeom>
          <a:noFill/>
        </p:spPr>
        <p:txBody>
          <a:bodyPr wrap="none" rtlCol="0">
            <a:spAutoFit/>
          </a:bodyPr>
          <a:lstStyle/>
          <a:p>
            <a:endParaRPr lang="en-US" sz="1350" dirty="0"/>
          </a:p>
        </p:txBody>
      </p:sp>
      <p:cxnSp>
        <p:nvCxnSpPr>
          <p:cNvPr id="42" name="Straight Connector 41">
            <a:extLst>
              <a:ext uri="{FF2B5EF4-FFF2-40B4-BE49-F238E27FC236}">
                <a16:creationId xmlns:a16="http://schemas.microsoft.com/office/drawing/2014/main" id="{C5F48CBA-3313-3737-001E-F1E9E13EEA64}"/>
              </a:ext>
            </a:extLst>
          </p:cNvPr>
          <p:cNvCxnSpPr>
            <a:cxnSpLocks/>
          </p:cNvCxnSpPr>
          <p:nvPr/>
        </p:nvCxnSpPr>
        <p:spPr>
          <a:xfrm>
            <a:off x="3864648" y="2149435"/>
            <a:ext cx="0" cy="1075184"/>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F80E78D-2B06-81C8-3FA9-111F1E253882}"/>
              </a:ext>
            </a:extLst>
          </p:cNvPr>
          <p:cNvCxnSpPr>
            <a:cxnSpLocks/>
          </p:cNvCxnSpPr>
          <p:nvPr/>
        </p:nvCxnSpPr>
        <p:spPr>
          <a:xfrm>
            <a:off x="6226568" y="2182151"/>
            <a:ext cx="0" cy="1050398"/>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76351CE-C503-2E53-C3A5-6FD0043CAF6A}"/>
              </a:ext>
            </a:extLst>
          </p:cNvPr>
          <p:cNvSpPr txBox="1"/>
          <p:nvPr/>
        </p:nvSpPr>
        <p:spPr>
          <a:xfrm>
            <a:off x="668353" y="2536267"/>
            <a:ext cx="806332" cy="507831"/>
          </a:xfrm>
          <a:prstGeom prst="rect">
            <a:avLst/>
          </a:prstGeom>
          <a:noFill/>
          <a:ln>
            <a:noFill/>
          </a:ln>
        </p:spPr>
        <p:txBody>
          <a:bodyPr wrap="square">
            <a:spAutoFit/>
          </a:bodyPr>
          <a:lstStyle/>
          <a:p>
            <a:r>
              <a:rPr lang="en-US" sz="1350" dirty="0"/>
              <a:t>Real data</a:t>
            </a:r>
          </a:p>
        </p:txBody>
      </p:sp>
      <p:cxnSp>
        <p:nvCxnSpPr>
          <p:cNvPr id="46" name="Straight Connector 45">
            <a:extLst>
              <a:ext uri="{FF2B5EF4-FFF2-40B4-BE49-F238E27FC236}">
                <a16:creationId xmlns:a16="http://schemas.microsoft.com/office/drawing/2014/main" id="{60A4CBB1-3702-E77A-ED47-A4DAD1A0E8DF}"/>
              </a:ext>
            </a:extLst>
          </p:cNvPr>
          <p:cNvCxnSpPr/>
          <p:nvPr/>
        </p:nvCxnSpPr>
        <p:spPr>
          <a:xfrm>
            <a:off x="1570264" y="2182151"/>
            <a:ext cx="0" cy="1091045"/>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D451301-8F94-A5B1-A495-61C41BF814DF}"/>
              </a:ext>
            </a:extLst>
          </p:cNvPr>
          <p:cNvCxnSpPr>
            <a:cxnSpLocks/>
          </p:cNvCxnSpPr>
          <p:nvPr/>
        </p:nvCxnSpPr>
        <p:spPr>
          <a:xfrm>
            <a:off x="561848" y="2136029"/>
            <a:ext cx="7509871" cy="14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FEC0F52-25FA-A5B3-538A-7E7773F8EAE6}"/>
              </a:ext>
            </a:extLst>
          </p:cNvPr>
          <p:cNvCxnSpPr>
            <a:cxnSpLocks/>
          </p:cNvCxnSpPr>
          <p:nvPr/>
        </p:nvCxnSpPr>
        <p:spPr>
          <a:xfrm>
            <a:off x="602712" y="3347664"/>
            <a:ext cx="7526509" cy="17920"/>
          </a:xfrm>
          <a:prstGeom prst="line">
            <a:avLst/>
          </a:prstGeom>
        </p:spPr>
        <p:style>
          <a:lnRef idx="1">
            <a:schemeClr val="accent1"/>
          </a:lnRef>
          <a:fillRef idx="0">
            <a:schemeClr val="accent1"/>
          </a:fillRef>
          <a:effectRef idx="0">
            <a:schemeClr val="accent1"/>
          </a:effectRef>
          <a:fontRef idx="minor">
            <a:schemeClr val="tx1"/>
          </a:fontRef>
        </p:style>
      </p:cxnSp>
      <p:sp>
        <p:nvSpPr>
          <p:cNvPr id="49" name="Curved Down Arrow 48">
            <a:extLst>
              <a:ext uri="{FF2B5EF4-FFF2-40B4-BE49-F238E27FC236}">
                <a16:creationId xmlns:a16="http://schemas.microsoft.com/office/drawing/2014/main" id="{DDB574AA-76B8-ABE4-B6EA-11882D1C9E14}"/>
              </a:ext>
            </a:extLst>
          </p:cNvPr>
          <p:cNvSpPr/>
          <p:nvPr/>
        </p:nvSpPr>
        <p:spPr>
          <a:xfrm>
            <a:off x="1045000" y="1887438"/>
            <a:ext cx="1250273" cy="244366"/>
          </a:xfrm>
          <a:prstGeom prst="curved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50" name="Curved Down Arrow 49">
            <a:extLst>
              <a:ext uri="{FF2B5EF4-FFF2-40B4-BE49-F238E27FC236}">
                <a16:creationId xmlns:a16="http://schemas.microsoft.com/office/drawing/2014/main" id="{F87086BF-8FE2-785B-A66D-558415B53AF8}"/>
              </a:ext>
            </a:extLst>
          </p:cNvPr>
          <p:cNvSpPr/>
          <p:nvPr/>
        </p:nvSpPr>
        <p:spPr>
          <a:xfrm>
            <a:off x="5304153" y="1892561"/>
            <a:ext cx="1250273" cy="244366"/>
          </a:xfrm>
          <a:prstGeom prst="curved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51" name="Curved Up Arrow 50">
            <a:extLst>
              <a:ext uri="{FF2B5EF4-FFF2-40B4-BE49-F238E27FC236}">
                <a16:creationId xmlns:a16="http://schemas.microsoft.com/office/drawing/2014/main" id="{38A66E44-6303-6CDD-667A-86564385B34E}"/>
              </a:ext>
            </a:extLst>
          </p:cNvPr>
          <p:cNvSpPr/>
          <p:nvPr/>
        </p:nvSpPr>
        <p:spPr>
          <a:xfrm>
            <a:off x="3432695" y="3388044"/>
            <a:ext cx="1268594" cy="228613"/>
          </a:xfrm>
          <a:prstGeom prst="curvedUpArrow">
            <a:avLst>
              <a:gd name="adj1" fmla="val 25000"/>
              <a:gd name="adj2" fmla="val 50000"/>
              <a:gd name="adj3" fmla="val 2155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1388195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60C9D-A696-58C4-FCC4-5576C76C43E5}"/>
              </a:ext>
            </a:extLst>
          </p:cNvPr>
          <p:cNvSpPr>
            <a:spLocks noGrp="1"/>
          </p:cNvSpPr>
          <p:nvPr>
            <p:ph type="title"/>
          </p:nvPr>
        </p:nvSpPr>
        <p:spPr/>
        <p:txBody>
          <a:bodyPr/>
          <a:lstStyle/>
          <a:p>
            <a:r>
              <a:rPr lang="en-US" dirty="0"/>
              <a:t>Results</a:t>
            </a:r>
          </a:p>
        </p:txBody>
      </p:sp>
      <p:pic>
        <p:nvPicPr>
          <p:cNvPr id="6" name="Content Placeholder 5" descr="A chart of different colored spots&#10;&#10;AI-generated content may be incorrect.">
            <a:extLst>
              <a:ext uri="{FF2B5EF4-FFF2-40B4-BE49-F238E27FC236}">
                <a16:creationId xmlns:a16="http://schemas.microsoft.com/office/drawing/2014/main" id="{6AF1AA78-3A9E-73E1-60DF-B09BD86E1A4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1417638"/>
            <a:ext cx="5105400" cy="5152780"/>
          </a:xfrm>
        </p:spPr>
      </p:pic>
      <p:sp>
        <p:nvSpPr>
          <p:cNvPr id="4" name="Slide Number Placeholder 3">
            <a:extLst>
              <a:ext uri="{FF2B5EF4-FFF2-40B4-BE49-F238E27FC236}">
                <a16:creationId xmlns:a16="http://schemas.microsoft.com/office/drawing/2014/main" id="{698EC350-A94E-6C91-391B-F8D053543AE9}"/>
              </a:ext>
            </a:extLst>
          </p:cNvPr>
          <p:cNvSpPr>
            <a:spLocks noGrp="1"/>
          </p:cNvSpPr>
          <p:nvPr>
            <p:ph type="sldNum" sz="quarter" idx="10"/>
          </p:nvPr>
        </p:nvSpPr>
        <p:spPr/>
        <p:txBody>
          <a:bodyPr/>
          <a:lstStyle/>
          <a:p>
            <a:pPr>
              <a:defRPr/>
            </a:pPr>
            <a:fld id="{D297BA62-07EA-425A-A066-3036AD4FF93C}" type="slidenum">
              <a:rPr lang="en-US" altLang="en-US" smtClean="0"/>
              <a:pPr>
                <a:defRPr/>
              </a:pPr>
              <a:t>41</a:t>
            </a:fld>
            <a:endParaRPr lang="en-US" altLang="en-US"/>
          </a:p>
        </p:txBody>
      </p:sp>
      <p:pic>
        <p:nvPicPr>
          <p:cNvPr id="8" name="Picture 7">
            <a:extLst>
              <a:ext uri="{FF2B5EF4-FFF2-40B4-BE49-F238E27FC236}">
                <a16:creationId xmlns:a16="http://schemas.microsoft.com/office/drawing/2014/main" id="{058A6893-B557-93E6-4FBD-0D2FEC960973}"/>
              </a:ext>
            </a:extLst>
          </p:cNvPr>
          <p:cNvPicPr>
            <a:picLocks noChangeAspect="1"/>
          </p:cNvPicPr>
          <p:nvPr/>
        </p:nvPicPr>
        <p:blipFill>
          <a:blip r:embed="rId3"/>
          <a:stretch>
            <a:fillRect/>
          </a:stretch>
        </p:blipFill>
        <p:spPr>
          <a:xfrm>
            <a:off x="0" y="2133600"/>
            <a:ext cx="8977544" cy="2731905"/>
          </a:xfrm>
          <a:prstGeom prst="rect">
            <a:avLst/>
          </a:prstGeom>
        </p:spPr>
      </p:pic>
      <p:sp>
        <p:nvSpPr>
          <p:cNvPr id="9" name="Rectangle 8">
            <a:extLst>
              <a:ext uri="{FF2B5EF4-FFF2-40B4-BE49-F238E27FC236}">
                <a16:creationId xmlns:a16="http://schemas.microsoft.com/office/drawing/2014/main" id="{324F5B47-E83D-61B0-6EE1-20F4F844ECB9}"/>
              </a:ext>
            </a:extLst>
          </p:cNvPr>
          <p:cNvSpPr/>
          <p:nvPr/>
        </p:nvSpPr>
        <p:spPr>
          <a:xfrm>
            <a:off x="76200" y="3962400"/>
            <a:ext cx="8901344" cy="6096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A997ECE-61D1-2DA7-0831-AE938F3BEF2B}"/>
              </a:ext>
            </a:extLst>
          </p:cNvPr>
          <p:cNvSpPr/>
          <p:nvPr/>
        </p:nvSpPr>
        <p:spPr>
          <a:xfrm>
            <a:off x="2133600" y="4865506"/>
            <a:ext cx="5105400" cy="17049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007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38E60-A496-EF7C-23AA-1A36A3A32A5B}"/>
              </a:ext>
            </a:extLst>
          </p:cNvPr>
          <p:cNvSpPr>
            <a:spLocks noGrp="1"/>
          </p:cNvSpPr>
          <p:nvPr>
            <p:ph type="title"/>
          </p:nvPr>
        </p:nvSpPr>
        <p:spPr/>
        <p:txBody>
          <a:bodyPr/>
          <a:lstStyle/>
          <a:p>
            <a:r>
              <a:rPr lang="en-US" dirty="0"/>
              <a:t>Verifying ML models: Secure Engravings</a:t>
            </a:r>
          </a:p>
        </p:txBody>
      </p:sp>
      <p:sp>
        <p:nvSpPr>
          <p:cNvPr id="3" name="Content Placeholder 2">
            <a:extLst>
              <a:ext uri="{FF2B5EF4-FFF2-40B4-BE49-F238E27FC236}">
                <a16:creationId xmlns:a16="http://schemas.microsoft.com/office/drawing/2014/main" id="{A3E0D9C2-4A1B-1B28-CFF4-DEFCEA484C8D}"/>
              </a:ext>
            </a:extLst>
          </p:cNvPr>
          <p:cNvSpPr>
            <a:spLocks noGrp="1"/>
          </p:cNvSpPr>
          <p:nvPr>
            <p:ph idx="1"/>
          </p:nvPr>
        </p:nvSpPr>
        <p:spPr/>
        <p:txBody>
          <a:bodyPr/>
          <a:lstStyle/>
          <a:p>
            <a:r>
              <a:rPr lang="en-US" dirty="0"/>
              <a:t>Goal: undetectably engrave special input/output information into a NN. </a:t>
            </a:r>
          </a:p>
          <a:p>
            <a:r>
              <a:rPr lang="en-US" dirty="0"/>
              <a:t>Example: signing a network</a:t>
            </a:r>
          </a:p>
          <a:p>
            <a:r>
              <a:rPr lang="en-US" dirty="0"/>
              <a:t>We provide </a:t>
            </a:r>
          </a:p>
          <a:p>
            <a:pPr lvl="1"/>
            <a:r>
              <a:rPr lang="en-US" dirty="0"/>
              <a:t>(1) definitions of security for the secret engraving problem</a:t>
            </a:r>
          </a:p>
          <a:p>
            <a:pPr lvl="1"/>
            <a:r>
              <a:rPr lang="en-US" dirty="0"/>
              <a:t>(2) machine learning methods for the construction of an engraved network</a:t>
            </a:r>
          </a:p>
          <a:p>
            <a:pPr lvl="1"/>
            <a:r>
              <a:rPr lang="en-US" dirty="0"/>
              <a:t>(3) a threat model that is instantiated with state-of-the-art interpretability methods to devise distinguishers/attackers. </a:t>
            </a:r>
          </a:p>
        </p:txBody>
      </p:sp>
      <p:sp>
        <p:nvSpPr>
          <p:cNvPr id="4" name="Slide Number Placeholder 3">
            <a:extLst>
              <a:ext uri="{FF2B5EF4-FFF2-40B4-BE49-F238E27FC236}">
                <a16:creationId xmlns:a16="http://schemas.microsoft.com/office/drawing/2014/main" id="{F7D11CFC-A51A-96CC-24A3-AC03349DF5E7}"/>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0C7D9B-F5FF-4470-80B1-31BF4BAC8B43}" type="slidenum">
              <a:rPr lang="en-US" smtClean="0"/>
              <a:pPr/>
              <a:t>42</a:t>
            </a:fld>
            <a:endParaRPr lang="en-US"/>
          </a:p>
        </p:txBody>
      </p:sp>
      <p:sp>
        <p:nvSpPr>
          <p:cNvPr id="5" name="TextBox 4">
            <a:extLst>
              <a:ext uri="{FF2B5EF4-FFF2-40B4-BE49-F238E27FC236}">
                <a16:creationId xmlns:a16="http://schemas.microsoft.com/office/drawing/2014/main" id="{BFF3303F-58ED-BAFA-70F6-D9046C6B1984}"/>
              </a:ext>
            </a:extLst>
          </p:cNvPr>
          <p:cNvSpPr txBox="1"/>
          <p:nvPr/>
        </p:nvSpPr>
        <p:spPr>
          <a:xfrm>
            <a:off x="234686" y="5997853"/>
            <a:ext cx="8452114" cy="738664"/>
          </a:xfrm>
          <a:prstGeom prst="rect">
            <a:avLst/>
          </a:prstGeom>
          <a:noFill/>
        </p:spPr>
        <p:txBody>
          <a:bodyPr wrap="square" rtlCol="0">
            <a:spAutoFit/>
          </a:bodyPr>
          <a:lstStyle/>
          <a:p>
            <a:r>
              <a:rPr lang="en-US" sz="1400" dirty="0"/>
              <a:t>For more details, please look at: N. Hobbs, P. A. Papakonstantinou and J. Vaidya, "Engravings, Secrets, and Interpretability of Neural Networks," in </a:t>
            </a:r>
            <a:r>
              <a:rPr lang="en-US" sz="1400" i="1" dirty="0"/>
              <a:t>IEEE Transactions on Emerging Topics in Computing</a:t>
            </a:r>
            <a:r>
              <a:rPr lang="en-US" sz="1400" dirty="0"/>
              <a:t>, vol. 12, no. 4, pp. 1093-1104, Oct.-Dec. 2024, </a:t>
            </a:r>
            <a:r>
              <a:rPr lang="en-US" sz="1400" dirty="0">
                <a:hlinkClick r:id="rId2"/>
              </a:rPr>
              <a:t>https://doi.org/10.1109/TETC.2024.3358759</a:t>
            </a:r>
            <a:r>
              <a:rPr lang="en-US" sz="1400" dirty="0"/>
              <a:t>. </a:t>
            </a:r>
          </a:p>
        </p:txBody>
      </p:sp>
    </p:spTree>
    <p:extLst>
      <p:ext uri="{BB962C8B-B14F-4D97-AF65-F5344CB8AC3E}">
        <p14:creationId xmlns:p14="http://schemas.microsoft.com/office/powerpoint/2010/main" val="66288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57EE9-3CF6-92F8-04DE-D789BA3541F2}"/>
              </a:ext>
            </a:extLst>
          </p:cNvPr>
          <p:cNvSpPr>
            <a:spLocks noGrp="1"/>
          </p:cNvSpPr>
          <p:nvPr>
            <p:ph type="title"/>
          </p:nvPr>
        </p:nvSpPr>
        <p:spPr/>
        <p:txBody>
          <a:bodyPr/>
          <a:lstStyle/>
          <a:p>
            <a:r>
              <a:rPr lang="en-US" dirty="0"/>
              <a:t>Secure Engravings: Two Key Problems</a:t>
            </a:r>
          </a:p>
        </p:txBody>
      </p:sp>
      <p:sp>
        <p:nvSpPr>
          <p:cNvPr id="3" name="Content Placeholder 2">
            <a:extLst>
              <a:ext uri="{FF2B5EF4-FFF2-40B4-BE49-F238E27FC236}">
                <a16:creationId xmlns:a16="http://schemas.microsoft.com/office/drawing/2014/main" id="{E4FDCAF1-EE3C-5559-1CD3-2383652678C6}"/>
              </a:ext>
            </a:extLst>
          </p:cNvPr>
          <p:cNvSpPr>
            <a:spLocks noGrp="1"/>
          </p:cNvSpPr>
          <p:nvPr>
            <p:ph idx="1"/>
          </p:nvPr>
        </p:nvSpPr>
        <p:spPr/>
        <p:txBody>
          <a:bodyPr/>
          <a:lstStyle/>
          <a:p>
            <a:r>
              <a:rPr lang="en-US" dirty="0"/>
              <a:t>How to create them?</a:t>
            </a:r>
          </a:p>
          <a:p>
            <a:pPr lvl="1"/>
            <a:r>
              <a:rPr lang="en-US" dirty="0"/>
              <a:t>Hardwire them (i.e., modify the architecture)</a:t>
            </a:r>
          </a:p>
          <a:p>
            <a:pPr lvl="1"/>
            <a:r>
              <a:rPr lang="en-US" dirty="0"/>
              <a:t>Utilize an adaptive training </a:t>
            </a:r>
            <a:r>
              <a:rPr lang="en-US" dirty="0" smtClean="0"/>
              <a:t>procedure</a:t>
            </a:r>
            <a:endParaRPr lang="en-US" dirty="0"/>
          </a:p>
          <a:p>
            <a:r>
              <a:rPr lang="en-US" dirty="0"/>
              <a:t>How to detect them?</a:t>
            </a:r>
          </a:p>
          <a:p>
            <a:pPr lvl="1"/>
            <a:r>
              <a:rPr lang="en-US" dirty="0"/>
              <a:t>Use syntax (i.e., network and weights)</a:t>
            </a:r>
          </a:p>
          <a:p>
            <a:pPr lvl="1"/>
            <a:r>
              <a:rPr lang="en-US" dirty="0"/>
              <a:t>Use semantics (i.e., interpretability features)</a:t>
            </a:r>
          </a:p>
        </p:txBody>
      </p:sp>
      <p:sp>
        <p:nvSpPr>
          <p:cNvPr id="4" name="Slide Number Placeholder 3">
            <a:extLst>
              <a:ext uri="{FF2B5EF4-FFF2-40B4-BE49-F238E27FC236}">
                <a16:creationId xmlns:a16="http://schemas.microsoft.com/office/drawing/2014/main" id="{34E77BF4-D89D-1012-E565-11A1665C9C71}"/>
              </a:ext>
            </a:extLst>
          </p:cNvPr>
          <p:cNvSpPr>
            <a:spLocks noGrp="1"/>
          </p:cNvSpPr>
          <p:nvPr>
            <p:ph type="sldNum" sz="quarter" idx="10"/>
          </p:nvPr>
        </p:nvSpPr>
        <p:spPr/>
        <p:txBody>
          <a:bodyPr/>
          <a:lstStyle/>
          <a:p>
            <a:pPr>
              <a:defRPr/>
            </a:pPr>
            <a:fld id="{D297BA62-07EA-425A-A066-3036AD4FF93C}" type="slidenum">
              <a:rPr lang="en-US" altLang="en-US" smtClean="0"/>
              <a:pPr>
                <a:defRPr/>
              </a:pPr>
              <a:t>43</a:t>
            </a:fld>
            <a:endParaRPr lang="en-US" altLang="en-US"/>
          </a:p>
        </p:txBody>
      </p:sp>
      <p:pic>
        <p:nvPicPr>
          <p:cNvPr id="5" name="Content Placeholder 4">
            <a:extLst>
              <a:ext uri="{FF2B5EF4-FFF2-40B4-BE49-F238E27FC236}">
                <a16:creationId xmlns:a16="http://schemas.microsoft.com/office/drawing/2014/main" id="{1FEDF58D-E931-240E-AAC9-A353FF835457}"/>
              </a:ext>
            </a:extLst>
          </p:cNvPr>
          <p:cNvPicPr>
            <a:picLocks noChangeAspect="1"/>
          </p:cNvPicPr>
          <p:nvPr/>
        </p:nvPicPr>
        <p:blipFill>
          <a:blip r:embed="rId2"/>
          <a:stretch>
            <a:fillRect/>
          </a:stretch>
        </p:blipFill>
        <p:spPr bwMode="auto">
          <a:xfrm>
            <a:off x="2288386" y="2752279"/>
            <a:ext cx="6100753"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4">
            <a:extLst>
              <a:ext uri="{FF2B5EF4-FFF2-40B4-BE49-F238E27FC236}">
                <a16:creationId xmlns:a16="http://schemas.microsoft.com/office/drawing/2014/main" id="{3EDD4D78-BC6A-2611-46CB-70C90302D6CB}"/>
              </a:ext>
            </a:extLst>
          </p:cNvPr>
          <p:cNvPicPr>
            <a:picLocks noChangeAspect="1"/>
          </p:cNvPicPr>
          <p:nvPr/>
        </p:nvPicPr>
        <p:blipFill>
          <a:blip r:embed="rId3"/>
          <a:stretch>
            <a:fillRect/>
          </a:stretch>
        </p:blipFill>
        <p:spPr>
          <a:xfrm>
            <a:off x="304800" y="4745355"/>
            <a:ext cx="2353836" cy="895381"/>
          </a:xfrm>
          <a:prstGeom prst="rect">
            <a:avLst/>
          </a:prstGeom>
        </p:spPr>
      </p:pic>
      <p:cxnSp>
        <p:nvCxnSpPr>
          <p:cNvPr id="7" name="Straight Arrow Connector 6">
            <a:extLst>
              <a:ext uri="{FF2B5EF4-FFF2-40B4-BE49-F238E27FC236}">
                <a16:creationId xmlns:a16="http://schemas.microsoft.com/office/drawing/2014/main" id="{28365475-E4E9-B096-8014-AA4B598B0684}"/>
              </a:ext>
            </a:extLst>
          </p:cNvPr>
          <p:cNvCxnSpPr>
            <a:cxnSpLocks/>
          </p:cNvCxnSpPr>
          <p:nvPr/>
        </p:nvCxnSpPr>
        <p:spPr>
          <a:xfrm flipV="1">
            <a:off x="629844" y="3826223"/>
            <a:ext cx="2018107" cy="9191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66A3AD0-9C27-09EA-9B14-DBF98268E95B}"/>
              </a:ext>
            </a:extLst>
          </p:cNvPr>
          <p:cNvCxnSpPr>
            <a:cxnSpLocks/>
          </p:cNvCxnSpPr>
          <p:nvPr/>
        </p:nvCxnSpPr>
        <p:spPr>
          <a:xfrm flipV="1">
            <a:off x="1147762" y="3940523"/>
            <a:ext cx="1614488" cy="923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7C9322F-F60E-97DE-F7D2-10579E9A8063}"/>
              </a:ext>
            </a:extLst>
          </p:cNvPr>
          <p:cNvCxnSpPr>
            <a:cxnSpLocks/>
          </p:cNvCxnSpPr>
          <p:nvPr/>
        </p:nvCxnSpPr>
        <p:spPr>
          <a:xfrm flipV="1">
            <a:off x="1955007" y="4063127"/>
            <a:ext cx="912019" cy="757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09D2898-B70A-7677-4AD7-4DB6CA77B4B1}"/>
              </a:ext>
            </a:extLst>
          </p:cNvPr>
          <p:cNvCxnSpPr>
            <a:cxnSpLocks/>
          </p:cNvCxnSpPr>
          <p:nvPr/>
        </p:nvCxnSpPr>
        <p:spPr>
          <a:xfrm flipV="1">
            <a:off x="1575748" y="3940523"/>
            <a:ext cx="1353190" cy="804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852AB14-BE89-B6E9-204D-B3BF88471274}"/>
              </a:ext>
            </a:extLst>
          </p:cNvPr>
          <p:cNvSpPr txBox="1"/>
          <p:nvPr/>
        </p:nvSpPr>
        <p:spPr>
          <a:xfrm>
            <a:off x="3281362" y="5906869"/>
            <a:ext cx="4510088" cy="646331"/>
          </a:xfrm>
          <a:prstGeom prst="rect">
            <a:avLst/>
          </a:prstGeom>
          <a:noFill/>
        </p:spPr>
        <p:txBody>
          <a:bodyPr wrap="square" rtlCol="0">
            <a:spAutoFit/>
          </a:bodyPr>
          <a:lstStyle/>
          <a:p>
            <a:r>
              <a:rPr lang="en-US" dirty="0"/>
              <a:t>Yes or no, with “knowledge” of many engraving types</a:t>
            </a:r>
          </a:p>
        </p:txBody>
      </p:sp>
      <p:sp>
        <p:nvSpPr>
          <p:cNvPr id="12" name="TextBox 11">
            <a:extLst>
              <a:ext uri="{FF2B5EF4-FFF2-40B4-BE49-F238E27FC236}">
                <a16:creationId xmlns:a16="http://schemas.microsoft.com/office/drawing/2014/main" id="{5CE5D193-E40D-1189-8596-B8B2B997BF74}"/>
              </a:ext>
            </a:extLst>
          </p:cNvPr>
          <p:cNvSpPr txBox="1"/>
          <p:nvPr/>
        </p:nvSpPr>
        <p:spPr>
          <a:xfrm>
            <a:off x="4537460" y="2214862"/>
            <a:ext cx="1414463" cy="646331"/>
          </a:xfrm>
          <a:prstGeom prst="rect">
            <a:avLst/>
          </a:prstGeom>
          <a:noFill/>
        </p:spPr>
        <p:txBody>
          <a:bodyPr wrap="square" rtlCol="0">
            <a:spAutoFit/>
          </a:bodyPr>
          <a:lstStyle/>
          <a:p>
            <a:r>
              <a:rPr lang="en-US" dirty="0"/>
              <a:t>What’s the pair?</a:t>
            </a:r>
          </a:p>
        </p:txBody>
      </p:sp>
      <p:sp>
        <p:nvSpPr>
          <p:cNvPr id="13" name="TextBox 12">
            <a:extLst>
              <a:ext uri="{FF2B5EF4-FFF2-40B4-BE49-F238E27FC236}">
                <a16:creationId xmlns:a16="http://schemas.microsoft.com/office/drawing/2014/main" id="{72B362B6-C009-4852-C47B-F6592921DFD1}"/>
              </a:ext>
            </a:extLst>
          </p:cNvPr>
          <p:cNvSpPr txBox="1"/>
          <p:nvPr/>
        </p:nvSpPr>
        <p:spPr>
          <a:xfrm>
            <a:off x="6209132" y="2214862"/>
            <a:ext cx="1935970" cy="646331"/>
          </a:xfrm>
          <a:prstGeom prst="rect">
            <a:avLst/>
          </a:prstGeom>
          <a:noFill/>
        </p:spPr>
        <p:txBody>
          <a:bodyPr wrap="square" rtlCol="0">
            <a:spAutoFit/>
          </a:bodyPr>
          <a:lstStyle/>
          <a:p>
            <a:r>
              <a:rPr lang="en-US" dirty="0"/>
              <a:t>Yes or no, bring a friend</a:t>
            </a:r>
          </a:p>
        </p:txBody>
      </p:sp>
      <p:sp>
        <p:nvSpPr>
          <p:cNvPr id="14" name="TextBox 13">
            <a:extLst>
              <a:ext uri="{FF2B5EF4-FFF2-40B4-BE49-F238E27FC236}">
                <a16:creationId xmlns:a16="http://schemas.microsoft.com/office/drawing/2014/main" id="{7C1E8B2C-FE7E-FE7C-237C-A4A04911900C}"/>
              </a:ext>
            </a:extLst>
          </p:cNvPr>
          <p:cNvSpPr txBox="1"/>
          <p:nvPr/>
        </p:nvSpPr>
        <p:spPr>
          <a:xfrm>
            <a:off x="2700338" y="2301166"/>
            <a:ext cx="1414462" cy="369332"/>
          </a:xfrm>
          <a:prstGeom prst="rect">
            <a:avLst/>
          </a:prstGeom>
          <a:noFill/>
        </p:spPr>
        <p:txBody>
          <a:bodyPr wrap="square" rtlCol="0">
            <a:spAutoFit/>
          </a:bodyPr>
          <a:lstStyle/>
          <a:p>
            <a:r>
              <a:rPr lang="en-US" dirty="0"/>
              <a:t>Yes or no</a:t>
            </a:r>
          </a:p>
        </p:txBody>
      </p:sp>
    </p:spTree>
    <p:extLst>
      <p:ext uri="{BB962C8B-B14F-4D97-AF65-F5344CB8AC3E}">
        <p14:creationId xmlns:p14="http://schemas.microsoft.com/office/powerpoint/2010/main" val="24628926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P spid="12" grpId="0"/>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Going ahead, what do we need?</a:t>
            </a:r>
          </a:p>
        </p:txBody>
      </p:sp>
      <p:sp>
        <p:nvSpPr>
          <p:cNvPr id="3" name="Content Placeholder 2"/>
          <p:cNvSpPr>
            <a:spLocks noGrp="1"/>
          </p:cNvSpPr>
          <p:nvPr>
            <p:ph idx="1"/>
          </p:nvPr>
        </p:nvSpPr>
        <p:spPr/>
        <p:txBody>
          <a:bodyPr/>
          <a:lstStyle/>
          <a:p>
            <a:r>
              <a:rPr lang="en-US" dirty="0"/>
              <a:t>A more nuanced view of privacy and trust</a:t>
            </a:r>
          </a:p>
          <a:p>
            <a:pPr lvl="1"/>
            <a:r>
              <a:rPr lang="en-US" dirty="0"/>
              <a:t>Privacy accounting</a:t>
            </a:r>
          </a:p>
          <a:p>
            <a:pPr lvl="1"/>
            <a:r>
              <a:rPr lang="en-US" dirty="0"/>
              <a:t>Privacy explanation</a:t>
            </a:r>
          </a:p>
          <a:p>
            <a:pPr lvl="1"/>
            <a:r>
              <a:rPr lang="en-US" dirty="0"/>
              <a:t>Privacy visualization</a:t>
            </a:r>
          </a:p>
          <a:p>
            <a:pPr lvl="1"/>
            <a:r>
              <a:rPr lang="en-US" dirty="0"/>
              <a:t>Privacy exploration</a:t>
            </a:r>
          </a:p>
          <a:p>
            <a:pPr lvl="1"/>
            <a:endParaRPr lang="en-US" dirty="0"/>
          </a:p>
          <a:p>
            <a:r>
              <a:rPr lang="en-US" dirty="0"/>
              <a:t>The next generation of privacy-preserving systems</a:t>
            </a:r>
          </a:p>
          <a:p>
            <a:pPr lvl="1"/>
            <a:r>
              <a:rPr lang="en-US" dirty="0"/>
              <a:t>Consider new architectures</a:t>
            </a:r>
          </a:p>
          <a:p>
            <a:pPr lvl="1"/>
            <a:r>
              <a:rPr lang="en-US" dirty="0"/>
              <a:t>Incorporate diverse privacy models</a:t>
            </a:r>
          </a:p>
          <a:p>
            <a:pPr lvl="1"/>
            <a:r>
              <a:rPr lang="en-US" dirty="0"/>
              <a:t>Take a socio-cognitive approach</a:t>
            </a:r>
          </a:p>
          <a:p>
            <a:pPr lvl="1"/>
            <a:r>
              <a:rPr lang="en-US" dirty="0"/>
              <a:t>Enable meaningful control over data</a:t>
            </a:r>
          </a:p>
          <a:p>
            <a:pPr lvl="2"/>
            <a:r>
              <a:rPr lang="en-US" dirty="0"/>
              <a:t>Use ml/</a:t>
            </a:r>
            <a:r>
              <a:rPr lang="en-US" dirty="0" err="1"/>
              <a:t>ai</a:t>
            </a:r>
            <a:r>
              <a:rPr lang="en-US" dirty="0"/>
              <a:t> to </a:t>
            </a:r>
            <a:r>
              <a:rPr lang="en-US" altLang="en-US" dirty="0"/>
              <a:t>automate policy configuration and management</a:t>
            </a:r>
            <a:endParaRPr lang="en-US" dirty="0"/>
          </a:p>
        </p:txBody>
      </p:sp>
      <p:sp>
        <p:nvSpPr>
          <p:cNvPr id="4" name="Slide Number Placeholder 3"/>
          <p:cNvSpPr>
            <a:spLocks noGrp="1"/>
          </p:cNvSpPr>
          <p:nvPr>
            <p:ph type="sldNum" sz="quarter" idx="10"/>
          </p:nvPr>
        </p:nvSpPr>
        <p:spPr/>
        <p:txBody>
          <a:bodyPr/>
          <a:lstStyle/>
          <a:p>
            <a:pPr>
              <a:defRPr/>
            </a:pPr>
            <a:fld id="{D297BA62-07EA-425A-A066-3036AD4FF93C}" type="slidenum">
              <a:rPr lang="en-US" altLang="en-US" smtClean="0"/>
              <a:pPr>
                <a:defRPr/>
              </a:pPr>
              <a:t>44</a:t>
            </a:fld>
            <a:endParaRPr lang="en-US" altLang="en-US"/>
          </a:p>
        </p:txBody>
      </p:sp>
    </p:spTree>
    <p:extLst>
      <p:ext uri="{BB962C8B-B14F-4D97-AF65-F5344CB8AC3E}">
        <p14:creationId xmlns:p14="http://schemas.microsoft.com/office/powerpoint/2010/main" val="2141595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297BA62-07EA-425A-A066-3036AD4FF93C}" type="slidenum">
              <a:rPr lang="en-US" altLang="en-US" smtClean="0"/>
              <a:pPr>
                <a:defRPr/>
              </a:pPr>
              <a:t>45</a:t>
            </a:fld>
            <a:endParaRPr lang="en-US" altLang="en-US"/>
          </a:p>
        </p:txBody>
      </p:sp>
    </p:spTree>
    <p:extLst>
      <p:ext uri="{BB962C8B-B14F-4D97-AF65-F5344CB8AC3E}">
        <p14:creationId xmlns:p14="http://schemas.microsoft.com/office/powerpoint/2010/main" val="2786539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D1D0A-85CC-DD4C-B4AB-B0B82811AE0A}"/>
              </a:ext>
            </a:extLst>
          </p:cNvPr>
          <p:cNvSpPr>
            <a:spLocks noGrp="1"/>
          </p:cNvSpPr>
          <p:nvPr>
            <p:ph type="title"/>
          </p:nvPr>
        </p:nvSpPr>
        <p:spPr>
          <a:xfrm>
            <a:off x="457200" y="792162"/>
            <a:ext cx="8229600" cy="808038"/>
          </a:xfrm>
        </p:spPr>
        <p:txBody>
          <a:bodyPr/>
          <a:lstStyle/>
          <a:p>
            <a:pPr algn="ctr"/>
            <a:r>
              <a:rPr lang="en-US" dirty="0"/>
              <a:t>What you can know from data?</a:t>
            </a:r>
          </a:p>
        </p:txBody>
      </p:sp>
      <p:sp>
        <p:nvSpPr>
          <p:cNvPr id="3" name="Content Placeholder 2">
            <a:extLst>
              <a:ext uri="{FF2B5EF4-FFF2-40B4-BE49-F238E27FC236}">
                <a16:creationId xmlns:a16="http://schemas.microsoft.com/office/drawing/2014/main" id="{913AA3CE-5E90-D24B-BEB4-41DD49C9D13E}"/>
              </a:ext>
            </a:extLst>
          </p:cNvPr>
          <p:cNvSpPr>
            <a:spLocks noGrp="1"/>
          </p:cNvSpPr>
          <p:nvPr>
            <p:ph idx="1"/>
          </p:nvPr>
        </p:nvSpPr>
        <p:spPr>
          <a:xfrm>
            <a:off x="464574" y="1752600"/>
            <a:ext cx="8630618" cy="3940445"/>
          </a:xfrm>
        </p:spPr>
        <p:txBody>
          <a:bodyPr>
            <a:noAutofit/>
          </a:bodyPr>
          <a:lstStyle/>
          <a:p>
            <a:r>
              <a:rPr lang="en-US" sz="1600" dirty="0">
                <a:latin typeface="Arial" panose="020B0604020202020204" pitchFamily="34" charset="0"/>
                <a:cs typeface="Arial" panose="020B0604020202020204" pitchFamily="34" charset="0"/>
              </a:rPr>
              <a:t>Identifying personal </a:t>
            </a:r>
            <a:r>
              <a:rPr lang="en-US" sz="1600" dirty="0">
                <a:solidFill>
                  <a:schemeClr val="accent1">
                    <a:lumMod val="50000"/>
                  </a:schemeClr>
                </a:solidFill>
                <a:latin typeface="Arial" panose="020B0604020202020204" pitchFamily="34" charset="0"/>
                <a:cs typeface="Arial" panose="020B0604020202020204" pitchFamily="34" charset="0"/>
              </a:rPr>
              <a:t>genomes</a:t>
            </a:r>
            <a:r>
              <a:rPr lang="en-US" sz="1600" dirty="0">
                <a:latin typeface="Arial" panose="020B0604020202020204" pitchFamily="34" charset="0"/>
                <a:cs typeface="Arial" panose="020B0604020202020204" pitchFamily="34" charset="0"/>
              </a:rPr>
              <a:t> by </a:t>
            </a:r>
            <a:r>
              <a:rPr lang="en-US" sz="1600" dirty="0">
                <a:solidFill>
                  <a:srgbClr val="FF0000"/>
                </a:solidFill>
                <a:latin typeface="Arial" panose="020B0604020202020204" pitchFamily="34" charset="0"/>
                <a:cs typeface="Arial" panose="020B0604020202020204" pitchFamily="34" charset="0"/>
              </a:rPr>
              <a:t>surname</a:t>
            </a:r>
            <a:r>
              <a:rPr lang="en-US" sz="1600" dirty="0">
                <a:latin typeface="Arial" panose="020B0604020202020204" pitchFamily="34" charset="0"/>
                <a:cs typeface="Arial" panose="020B0604020202020204" pitchFamily="34" charset="0"/>
              </a:rPr>
              <a:t> inference [GMGHE’13]</a:t>
            </a:r>
          </a:p>
          <a:p>
            <a:endParaRPr lang="en-US" sz="10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Identifying </a:t>
            </a:r>
            <a:r>
              <a:rPr lang="en-US" sz="1600" dirty="0">
                <a:solidFill>
                  <a:srgbClr val="FF0000"/>
                </a:solidFill>
                <a:latin typeface="Arial" panose="020B0604020202020204" pitchFamily="34" charset="0"/>
                <a:cs typeface="Arial" panose="020B0604020202020204" pitchFamily="34" charset="0"/>
              </a:rPr>
              <a:t>participation</a:t>
            </a:r>
            <a:r>
              <a:rPr lang="en-US" sz="1600" dirty="0">
                <a:latin typeface="Arial" panose="020B0604020202020204" pitchFamily="34" charset="0"/>
                <a:cs typeface="Arial" panose="020B0604020202020204" pitchFamily="34" charset="0"/>
              </a:rPr>
              <a:t> in </a:t>
            </a:r>
            <a:r>
              <a:rPr lang="en-US" sz="1600" dirty="0">
                <a:solidFill>
                  <a:schemeClr val="accent1">
                    <a:lumMod val="50000"/>
                  </a:schemeClr>
                </a:solidFill>
                <a:latin typeface="Arial" panose="020B0604020202020204" pitchFamily="34" charset="0"/>
                <a:cs typeface="Arial" panose="020B0604020202020204" pitchFamily="34" charset="0"/>
              </a:rPr>
              <a:t>complex DNA mixture </a:t>
            </a:r>
            <a:r>
              <a:rPr lang="en-US" sz="1600" dirty="0">
                <a:latin typeface="Arial" panose="020B0604020202020204" pitchFamily="34" charset="0"/>
                <a:cs typeface="Arial" panose="020B0604020202020204" pitchFamily="34" charset="0"/>
              </a:rPr>
              <a:t>[H et al.’08]</a:t>
            </a:r>
          </a:p>
          <a:p>
            <a:endParaRPr lang="en-US" sz="1000" dirty="0">
              <a:latin typeface="Arial" panose="020B0604020202020204" pitchFamily="34" charset="0"/>
              <a:cs typeface="Arial" panose="020B0604020202020204" pitchFamily="34" charset="0"/>
            </a:endParaRPr>
          </a:p>
          <a:p>
            <a:r>
              <a:rPr lang="en-US" sz="1600" dirty="0">
                <a:solidFill>
                  <a:schemeClr val="accent1">
                    <a:lumMod val="50000"/>
                  </a:schemeClr>
                </a:solidFill>
                <a:latin typeface="Arial" panose="020B0604020202020204" pitchFamily="34" charset="0"/>
                <a:cs typeface="Arial" panose="020B0604020202020204" pitchFamily="34" charset="0"/>
              </a:rPr>
              <a:t>EEG</a:t>
            </a:r>
            <a:r>
              <a:rPr lang="en-US" sz="1600" dirty="0">
                <a:latin typeface="Arial" panose="020B0604020202020204" pitchFamily="34" charset="0"/>
                <a:cs typeface="Arial" panose="020B0604020202020204" pitchFamily="34" charset="0"/>
              </a:rPr>
              <a:t> and </a:t>
            </a:r>
            <a:r>
              <a:rPr lang="en-US" sz="1600" dirty="0">
                <a:solidFill>
                  <a:schemeClr val="accent1">
                    <a:lumMod val="50000"/>
                  </a:schemeClr>
                </a:solidFill>
                <a:latin typeface="Arial" panose="020B0604020202020204" pitchFamily="34" charset="0"/>
                <a:cs typeface="Arial" panose="020B0604020202020204" pitchFamily="34" charset="0"/>
              </a:rPr>
              <a:t>MEG</a:t>
            </a:r>
            <a:r>
              <a:rPr lang="en-US" sz="1600" dirty="0">
                <a:latin typeface="Arial" panose="020B0604020202020204" pitchFamily="34" charset="0"/>
                <a:cs typeface="Arial" panose="020B0604020202020204" pitchFamily="34" charset="0"/>
              </a:rPr>
              <a:t> data can leak </a:t>
            </a:r>
            <a:r>
              <a:rPr lang="en-US" sz="1600" dirty="0">
                <a:solidFill>
                  <a:srgbClr val="FF0000"/>
                </a:solidFill>
                <a:latin typeface="Arial" panose="020B0604020202020204" pitchFamily="34" charset="0"/>
                <a:cs typeface="Arial" panose="020B0604020202020204" pitchFamily="34" charset="0"/>
              </a:rPr>
              <a:t>financial and identity related information </a:t>
            </a:r>
            <a:r>
              <a:rPr lang="en-US" sz="1600" dirty="0">
                <a:latin typeface="Arial" panose="020B0604020202020204" pitchFamily="34" charset="0"/>
                <a:cs typeface="Arial" panose="020B0604020202020204" pitchFamily="34" charset="0"/>
              </a:rPr>
              <a:t>[IHE’18]</a:t>
            </a:r>
          </a:p>
          <a:p>
            <a:endParaRPr lang="en-US" sz="10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Modeling 3D </a:t>
            </a:r>
            <a:r>
              <a:rPr lang="en-US" sz="1600" dirty="0">
                <a:solidFill>
                  <a:srgbClr val="FF0000"/>
                </a:solidFill>
                <a:latin typeface="Arial" panose="020B0604020202020204" pitchFamily="34" charset="0"/>
                <a:cs typeface="Arial" panose="020B0604020202020204" pitchFamily="34" charset="0"/>
              </a:rPr>
              <a:t>facial shape </a:t>
            </a:r>
            <a:r>
              <a:rPr lang="en-US" sz="1600" dirty="0">
                <a:latin typeface="Arial" panose="020B0604020202020204" pitchFamily="34" charset="0"/>
                <a:cs typeface="Arial" panose="020B0604020202020204" pitchFamily="34" charset="0"/>
              </a:rPr>
              <a:t>from </a:t>
            </a:r>
            <a:r>
              <a:rPr lang="en-US" sz="1600" dirty="0">
                <a:solidFill>
                  <a:schemeClr val="accent1">
                    <a:lumMod val="50000"/>
                  </a:schemeClr>
                </a:solidFill>
                <a:latin typeface="Arial" panose="020B0604020202020204" pitchFamily="34" charset="0"/>
                <a:cs typeface="Arial" panose="020B0604020202020204" pitchFamily="34" charset="0"/>
              </a:rPr>
              <a:t>DNA</a:t>
            </a:r>
            <a:r>
              <a:rPr lang="en-US" sz="1600" dirty="0">
                <a:latin typeface="Arial" panose="020B0604020202020204" pitchFamily="34" charset="0"/>
                <a:cs typeface="Arial" panose="020B0604020202020204" pitchFamily="34" charset="0"/>
              </a:rPr>
              <a:t> [C et al.’14]</a:t>
            </a:r>
          </a:p>
          <a:p>
            <a:endParaRPr lang="en-US" sz="10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Identifying </a:t>
            </a:r>
            <a:r>
              <a:rPr lang="en-US" sz="1600" dirty="0">
                <a:solidFill>
                  <a:srgbClr val="FF0000"/>
                </a:solidFill>
                <a:latin typeface="Arial" panose="020B0604020202020204" pitchFamily="34" charset="0"/>
                <a:cs typeface="Arial" panose="020B0604020202020204" pitchFamily="34" charset="0"/>
              </a:rPr>
              <a:t>participation</a:t>
            </a:r>
            <a:r>
              <a:rPr lang="en-US" sz="1600" dirty="0">
                <a:latin typeface="Arial" panose="020B0604020202020204" pitchFamily="34" charset="0"/>
                <a:cs typeface="Arial" panose="020B0604020202020204" pitchFamily="34" charset="0"/>
              </a:rPr>
              <a:t> from a </a:t>
            </a:r>
            <a:r>
              <a:rPr lang="en-US" sz="1600" dirty="0">
                <a:solidFill>
                  <a:schemeClr val="accent1">
                    <a:lumMod val="50000"/>
                  </a:schemeClr>
                </a:solidFill>
                <a:latin typeface="Arial" panose="020B0604020202020204" pitchFamily="34" charset="0"/>
                <a:cs typeface="Arial" panose="020B0604020202020204" pitchFamily="34" charset="0"/>
              </a:rPr>
              <a:t>summary</a:t>
            </a:r>
            <a:r>
              <a:rPr lang="en-US" sz="1600" dirty="0">
                <a:solidFill>
                  <a:schemeClr val="accent1"/>
                </a:solidFill>
                <a:latin typeface="Arial" panose="020B0604020202020204" pitchFamily="34" charset="0"/>
                <a:cs typeface="Arial" panose="020B0604020202020204" pitchFamily="34" charset="0"/>
              </a:rPr>
              <a:t> </a:t>
            </a:r>
            <a:r>
              <a:rPr lang="en-US" sz="1600" dirty="0">
                <a:solidFill>
                  <a:schemeClr val="accent1">
                    <a:lumMod val="50000"/>
                  </a:schemeClr>
                </a:solidFill>
                <a:latin typeface="Arial" panose="020B0604020202020204" pitchFamily="34" charset="0"/>
                <a:cs typeface="Arial" panose="020B0604020202020204" pitchFamily="34" charset="0"/>
              </a:rPr>
              <a:t>statistic</a:t>
            </a:r>
            <a:r>
              <a:rPr lang="en-US" sz="1600" dirty="0">
                <a:solidFill>
                  <a:schemeClr val="accent1"/>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[DSSUV’15]</a:t>
            </a:r>
          </a:p>
          <a:p>
            <a:endParaRPr lang="en-US" sz="10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Identifying </a:t>
            </a:r>
            <a:r>
              <a:rPr lang="en-US" sz="1600" dirty="0">
                <a:solidFill>
                  <a:srgbClr val="FF0000"/>
                </a:solidFill>
                <a:latin typeface="Arial" panose="020B0604020202020204" pitchFamily="34" charset="0"/>
                <a:cs typeface="Arial" panose="020B0604020202020204" pitchFamily="34" charset="0"/>
              </a:rPr>
              <a:t>participants</a:t>
            </a:r>
            <a:r>
              <a:rPr lang="en-US" sz="1600" dirty="0">
                <a:latin typeface="Arial" panose="020B0604020202020204" pitchFamily="34" charset="0"/>
                <a:cs typeface="Arial" panose="020B0604020202020204" pitchFamily="34" charset="0"/>
              </a:rPr>
              <a:t> in the </a:t>
            </a:r>
            <a:r>
              <a:rPr lang="en-US" sz="1600" dirty="0">
                <a:solidFill>
                  <a:schemeClr val="accent1">
                    <a:lumMod val="50000"/>
                  </a:schemeClr>
                </a:solidFill>
                <a:latin typeface="Arial" panose="020B0604020202020204" pitchFamily="34" charset="0"/>
                <a:cs typeface="Arial" panose="020B0604020202020204" pitchFamily="34" charset="0"/>
              </a:rPr>
              <a:t>Personal</a:t>
            </a:r>
            <a:r>
              <a:rPr lang="en-US" sz="1600" dirty="0">
                <a:solidFill>
                  <a:schemeClr val="accent1"/>
                </a:solidFill>
                <a:latin typeface="Arial" panose="020B0604020202020204" pitchFamily="34" charset="0"/>
                <a:cs typeface="Arial" panose="020B0604020202020204" pitchFamily="34" charset="0"/>
              </a:rPr>
              <a:t> </a:t>
            </a:r>
            <a:r>
              <a:rPr lang="en-US" sz="1600" dirty="0">
                <a:solidFill>
                  <a:schemeClr val="accent1">
                    <a:lumMod val="50000"/>
                  </a:schemeClr>
                </a:solidFill>
                <a:latin typeface="Arial" panose="020B0604020202020204" pitchFamily="34" charset="0"/>
                <a:cs typeface="Arial" panose="020B0604020202020204" pitchFamily="34" charset="0"/>
              </a:rPr>
              <a:t>Genome</a:t>
            </a:r>
            <a:r>
              <a:rPr lang="en-US" sz="1600" dirty="0">
                <a:solidFill>
                  <a:schemeClr val="accent1"/>
                </a:solidFill>
                <a:latin typeface="Arial" panose="020B0604020202020204" pitchFamily="34" charset="0"/>
                <a:cs typeface="Arial" panose="020B0604020202020204" pitchFamily="34" charset="0"/>
              </a:rPr>
              <a:t> </a:t>
            </a:r>
            <a:r>
              <a:rPr lang="en-US" sz="1600" dirty="0">
                <a:solidFill>
                  <a:schemeClr val="accent1">
                    <a:lumMod val="50000"/>
                  </a:schemeClr>
                </a:solidFill>
                <a:latin typeface="Arial" panose="020B0604020202020204" pitchFamily="34" charset="0"/>
                <a:cs typeface="Arial" panose="020B0604020202020204" pitchFamily="34" charset="0"/>
              </a:rPr>
              <a:t>Project</a:t>
            </a:r>
            <a:r>
              <a:rPr lang="en-US" sz="1600" dirty="0">
                <a:solidFill>
                  <a:schemeClr val="accent1"/>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by </a:t>
            </a:r>
            <a:r>
              <a:rPr lang="en-US" sz="1600" dirty="0">
                <a:solidFill>
                  <a:srgbClr val="FF0000"/>
                </a:solidFill>
                <a:latin typeface="Arial" panose="020B0604020202020204" pitchFamily="34" charset="0"/>
                <a:cs typeface="Arial" panose="020B0604020202020204" pitchFamily="34" charset="0"/>
              </a:rPr>
              <a:t>Name</a:t>
            </a:r>
            <a:r>
              <a:rPr lang="en-US" sz="1600" dirty="0">
                <a:latin typeface="Arial" panose="020B0604020202020204" pitchFamily="34" charset="0"/>
                <a:cs typeface="Arial" panose="020B0604020202020204" pitchFamily="34" charset="0"/>
              </a:rPr>
              <a:t> [SAW’13] </a:t>
            </a:r>
          </a:p>
          <a:p>
            <a:endParaRPr lang="en-US" sz="10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Identifying </a:t>
            </a:r>
            <a:r>
              <a:rPr lang="en-US" sz="1600" dirty="0">
                <a:solidFill>
                  <a:srgbClr val="FF0000"/>
                </a:solidFill>
                <a:latin typeface="Arial" panose="020B0604020202020204" pitchFamily="34" charset="0"/>
                <a:cs typeface="Arial" panose="020B0604020202020204" pitchFamily="34" charset="0"/>
              </a:rPr>
              <a:t>users</a:t>
            </a:r>
            <a:r>
              <a:rPr lang="en-US" sz="1600" dirty="0">
                <a:latin typeface="Arial" panose="020B0604020202020204" pitchFamily="34" charset="0"/>
                <a:cs typeface="Arial" panose="020B0604020202020204" pitchFamily="34" charset="0"/>
              </a:rPr>
              <a:t> in </a:t>
            </a:r>
            <a:r>
              <a:rPr lang="en-US" sz="1600" dirty="0">
                <a:solidFill>
                  <a:schemeClr val="accent1">
                    <a:lumMod val="50000"/>
                  </a:schemeClr>
                </a:solidFill>
                <a:latin typeface="Arial" panose="020B0604020202020204" pitchFamily="34" charset="0"/>
                <a:cs typeface="Arial" panose="020B0604020202020204" pitchFamily="34" charset="0"/>
              </a:rPr>
              <a:t>Netflix</a:t>
            </a:r>
            <a:r>
              <a:rPr lang="en-US" sz="1600" dirty="0">
                <a:solidFill>
                  <a:schemeClr val="accent1"/>
                </a:solidFill>
                <a:latin typeface="Arial" panose="020B0604020202020204" pitchFamily="34" charset="0"/>
                <a:cs typeface="Arial" panose="020B0604020202020204" pitchFamily="34" charset="0"/>
              </a:rPr>
              <a:t> </a:t>
            </a:r>
            <a:r>
              <a:rPr lang="en-US" sz="1600" dirty="0">
                <a:solidFill>
                  <a:schemeClr val="accent1">
                    <a:lumMod val="50000"/>
                  </a:schemeClr>
                </a:solidFill>
                <a:latin typeface="Arial" panose="020B0604020202020204" pitchFamily="34" charset="0"/>
                <a:cs typeface="Arial" panose="020B0604020202020204" pitchFamily="34" charset="0"/>
              </a:rPr>
              <a:t>prize</a:t>
            </a:r>
            <a:r>
              <a:rPr lang="en-US" sz="1600" dirty="0">
                <a:solidFill>
                  <a:schemeClr val="accent1"/>
                </a:solidFill>
                <a:latin typeface="Arial" panose="020B0604020202020204" pitchFamily="34" charset="0"/>
                <a:cs typeface="Arial" panose="020B0604020202020204" pitchFamily="34" charset="0"/>
              </a:rPr>
              <a:t> </a:t>
            </a:r>
            <a:r>
              <a:rPr lang="en-US" sz="1600" dirty="0">
                <a:solidFill>
                  <a:schemeClr val="accent1">
                    <a:lumMod val="50000"/>
                  </a:schemeClr>
                </a:solidFill>
                <a:latin typeface="Arial" panose="020B0604020202020204" pitchFamily="34" charset="0"/>
                <a:cs typeface="Arial" panose="020B0604020202020204" pitchFamily="34" charset="0"/>
              </a:rPr>
              <a:t>data</a:t>
            </a:r>
            <a:r>
              <a:rPr lang="en-US" sz="1600" dirty="0">
                <a:solidFill>
                  <a:schemeClr val="accent1"/>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[NS’08]</a:t>
            </a:r>
          </a:p>
          <a:p>
            <a:endParaRPr lang="en-US" sz="10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Identifying “</a:t>
            </a:r>
            <a:r>
              <a:rPr lang="en-US" sz="1600" dirty="0">
                <a:solidFill>
                  <a:srgbClr val="FF0000"/>
                </a:solidFill>
                <a:latin typeface="Arial" panose="020B0604020202020204" pitchFamily="34" charset="0"/>
                <a:cs typeface="Arial" panose="020B0604020202020204" pitchFamily="34" charset="0"/>
              </a:rPr>
              <a:t>complete patient’s info.</a:t>
            </a:r>
            <a:r>
              <a:rPr lang="en-US" sz="1600" dirty="0">
                <a:latin typeface="Arial" panose="020B0604020202020204" pitchFamily="34" charset="0"/>
                <a:cs typeface="Arial" panose="020B0604020202020204" pitchFamily="34" charset="0"/>
              </a:rPr>
              <a:t>” from </a:t>
            </a:r>
            <a:r>
              <a:rPr lang="en-US" sz="1600" dirty="0">
                <a:solidFill>
                  <a:schemeClr val="accent1">
                    <a:lumMod val="50000"/>
                  </a:schemeClr>
                </a:solidFill>
                <a:latin typeface="Arial" panose="020B0604020202020204" pitchFamily="34" charset="0"/>
                <a:cs typeface="Arial" panose="020B0604020202020204" pitchFamily="34" charset="0"/>
              </a:rPr>
              <a:t>aggregate and anonymized queries  </a:t>
            </a:r>
            <a:r>
              <a:rPr lang="en-US" sz="1600" dirty="0">
                <a:latin typeface="Arial" panose="020B0604020202020204" pitchFamily="34" charset="0"/>
                <a:cs typeface="Arial" panose="020B0604020202020204" pitchFamily="34" charset="0"/>
              </a:rPr>
              <a:t>[VSJO’13]</a:t>
            </a:r>
          </a:p>
          <a:p>
            <a:endParaRPr lang="en-US" sz="1000" dirty="0">
              <a:latin typeface="Arial" panose="020B0604020202020204" pitchFamily="34" charset="0"/>
              <a:cs typeface="Arial" panose="020B0604020202020204" pitchFamily="34" charset="0"/>
            </a:endParaRPr>
          </a:p>
          <a:p>
            <a:r>
              <a:rPr lang="en-US" sz="1600" dirty="0"/>
              <a:t>The list goes on…</a:t>
            </a:r>
            <a:br>
              <a:rPr lang="en-US" sz="1600" dirty="0"/>
            </a:br>
            <a:endParaRPr lang="en-US" sz="1600" dirty="0"/>
          </a:p>
        </p:txBody>
      </p:sp>
    </p:spTree>
    <p:extLst>
      <p:ext uri="{BB962C8B-B14F-4D97-AF65-F5344CB8AC3E}">
        <p14:creationId xmlns:p14="http://schemas.microsoft.com/office/powerpoint/2010/main" val="339284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71800"/>
            <a:ext cx="8229600" cy="838200"/>
          </a:xfrm>
        </p:spPr>
        <p:txBody>
          <a:bodyPr/>
          <a:lstStyle/>
          <a:p>
            <a:pPr algn="ctr"/>
            <a:r>
              <a:rPr lang="en-US" dirty="0"/>
              <a:t>Can anonymized and aggregated data serve as a solution?</a:t>
            </a:r>
          </a:p>
        </p:txBody>
      </p:sp>
      <p:sp>
        <p:nvSpPr>
          <p:cNvPr id="2" name="Slide Number Placeholder 1"/>
          <p:cNvSpPr>
            <a:spLocks noGrp="1"/>
          </p:cNvSpPr>
          <p:nvPr>
            <p:ph type="sldNum" sz="quarter" idx="10"/>
          </p:nvPr>
        </p:nvSpPr>
        <p:spPr/>
        <p:txBody>
          <a:bodyPr/>
          <a:lstStyle/>
          <a:p>
            <a:pPr>
              <a:defRPr/>
            </a:pPr>
            <a:fld id="{B0AC2847-6A55-4A0F-8897-A724283CD086}" type="slidenum">
              <a:rPr lang="en-US" altLang="en-US" smtClean="0"/>
              <a:pPr>
                <a:defRPr/>
              </a:pPr>
              <a:t>6</a:t>
            </a:fld>
            <a:endParaRPr lang="en-US" altLang="en-US"/>
          </a:p>
        </p:txBody>
      </p:sp>
      <p:sp>
        <p:nvSpPr>
          <p:cNvPr id="4" name="TextBox 3"/>
          <p:cNvSpPr txBox="1"/>
          <p:nvPr/>
        </p:nvSpPr>
        <p:spPr>
          <a:xfrm>
            <a:off x="4191000" y="3886200"/>
            <a:ext cx="857927" cy="553998"/>
          </a:xfrm>
          <a:prstGeom prst="rect">
            <a:avLst/>
          </a:prstGeom>
          <a:noFill/>
        </p:spPr>
        <p:txBody>
          <a:bodyPr wrap="none" rtlCol="0">
            <a:spAutoFit/>
          </a:bodyPr>
          <a:lstStyle/>
          <a:p>
            <a:r>
              <a:rPr lang="en-US" sz="3000" dirty="0">
                <a:solidFill>
                  <a:schemeClr val="tx2"/>
                </a:solidFill>
                <a:latin typeface="+mj-lt"/>
                <a:ea typeface="+mj-ea"/>
                <a:cs typeface="+mj-cs"/>
              </a:rPr>
              <a:t>No!</a:t>
            </a:r>
          </a:p>
        </p:txBody>
      </p:sp>
    </p:spTree>
    <p:extLst>
      <p:ext uri="{BB962C8B-B14F-4D97-AF65-F5344CB8AC3E}">
        <p14:creationId xmlns:p14="http://schemas.microsoft.com/office/powerpoint/2010/main" val="70473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526D-FF39-094F-BC06-4C60185EC87F}"/>
              </a:ext>
            </a:extLst>
          </p:cNvPr>
          <p:cNvSpPr>
            <a:spLocks noGrp="1"/>
          </p:cNvSpPr>
          <p:nvPr>
            <p:ph type="title"/>
          </p:nvPr>
        </p:nvSpPr>
        <p:spPr>
          <a:xfrm>
            <a:off x="457200" y="1020762"/>
            <a:ext cx="8229600" cy="808038"/>
          </a:xfrm>
        </p:spPr>
        <p:txBody>
          <a:bodyPr>
            <a:normAutofit fontScale="90000"/>
          </a:bodyPr>
          <a:lstStyle/>
          <a:p>
            <a:pPr algn="ctr"/>
            <a:r>
              <a:rPr lang="en-US" dirty="0">
                <a:latin typeface="Arial" panose="020B0604020202020204" pitchFamily="34" charset="0"/>
                <a:cs typeface="Arial" panose="020B0604020202020204" pitchFamily="34" charset="0"/>
              </a:rPr>
              <a:t>Identifying “</a:t>
            </a:r>
            <a:r>
              <a:rPr lang="en-US" dirty="0">
                <a:solidFill>
                  <a:srgbClr val="FF0000"/>
                </a:solidFill>
                <a:latin typeface="Arial" panose="020B0604020202020204" pitchFamily="34" charset="0"/>
                <a:cs typeface="Arial" panose="020B0604020202020204" pitchFamily="34" charset="0"/>
              </a:rPr>
              <a:t>complete patient’s info.</a:t>
            </a:r>
            <a:r>
              <a:rPr lang="en-US" dirty="0">
                <a:latin typeface="Arial" panose="020B0604020202020204" pitchFamily="34" charset="0"/>
                <a:cs typeface="Arial" panose="020B0604020202020204" pitchFamily="34" charset="0"/>
              </a:rPr>
              <a:t>” from </a:t>
            </a:r>
            <a:r>
              <a:rPr lang="en-US" dirty="0">
                <a:solidFill>
                  <a:schemeClr val="accent1">
                    <a:lumMod val="50000"/>
                  </a:schemeClr>
                </a:solidFill>
                <a:latin typeface="Arial" panose="020B0604020202020204" pitchFamily="34" charset="0"/>
                <a:cs typeface="Arial" panose="020B0604020202020204" pitchFamily="34" charset="0"/>
              </a:rPr>
              <a:t>aggregate and anonymized queries </a:t>
            </a:r>
            <a:r>
              <a:rPr lang="en-US" dirty="0"/>
              <a:t>[VSJO’13]</a:t>
            </a:r>
            <a:br>
              <a:rPr lang="en-US" dirty="0"/>
            </a:br>
            <a:endParaRPr lang="en-US" dirty="0"/>
          </a:p>
        </p:txBody>
      </p:sp>
      <p:pic>
        <p:nvPicPr>
          <p:cNvPr id="5" name="Content Placeholder 4" descr="A screenshot of a cell phone&#10;&#10;Description automatically generated">
            <a:extLst>
              <a:ext uri="{FF2B5EF4-FFF2-40B4-BE49-F238E27FC236}">
                <a16:creationId xmlns:a16="http://schemas.microsoft.com/office/drawing/2014/main" id="{FFED68ED-9277-2344-9451-A6BE808576BE}"/>
              </a:ext>
            </a:extLst>
          </p:cNvPr>
          <p:cNvPicPr>
            <a:picLocks noGrp="1" noChangeAspect="1"/>
          </p:cNvPicPr>
          <p:nvPr>
            <p:ph idx="1"/>
          </p:nvPr>
        </p:nvPicPr>
        <p:blipFill>
          <a:blip r:embed="rId2"/>
          <a:stretch>
            <a:fillRect/>
          </a:stretch>
        </p:blipFill>
        <p:spPr>
          <a:xfrm>
            <a:off x="770842" y="1794362"/>
            <a:ext cx="7602315" cy="1806362"/>
          </a:xfrm>
        </p:spPr>
      </p:pic>
      <p:sp>
        <p:nvSpPr>
          <p:cNvPr id="6" name="TextBox 5">
            <a:extLst>
              <a:ext uri="{FF2B5EF4-FFF2-40B4-BE49-F238E27FC236}">
                <a16:creationId xmlns:a16="http://schemas.microsoft.com/office/drawing/2014/main" id="{79335B55-5BC4-DF4B-9466-0E76988548AB}"/>
              </a:ext>
            </a:extLst>
          </p:cNvPr>
          <p:cNvSpPr txBox="1"/>
          <p:nvPr/>
        </p:nvSpPr>
        <p:spPr>
          <a:xfrm>
            <a:off x="1219200" y="3681816"/>
            <a:ext cx="6248399" cy="2585323"/>
          </a:xfrm>
          <a:prstGeom prst="rect">
            <a:avLst/>
          </a:prstGeom>
          <a:noFill/>
        </p:spPr>
        <p:txBody>
          <a:bodyPr wrap="square" rtlCol="0">
            <a:spAutoFit/>
          </a:bodyPr>
          <a:lstStyle/>
          <a:p>
            <a:pPr algn="ctr"/>
            <a:r>
              <a:rPr lang="en-US" dirty="0"/>
              <a:t>We found 1 Native American woman diagnosed</a:t>
            </a:r>
          </a:p>
          <a:p>
            <a:pPr algn="ctr"/>
            <a:r>
              <a:rPr lang="en-US" dirty="0"/>
              <a:t>with ovarian cancer, who </a:t>
            </a:r>
          </a:p>
          <a:p>
            <a:pPr marL="1243013" lvl="3" indent="-214313">
              <a:buFont typeface="Arial" panose="020B0604020202020204" pitchFamily="34" charset="0"/>
              <a:buChar char="•"/>
            </a:pPr>
            <a:r>
              <a:rPr lang="en-US" dirty="0">
                <a:solidFill>
                  <a:srgbClr val="FF0000"/>
                </a:solidFill>
              </a:rPr>
              <a:t>went to a privately owned hospital, </a:t>
            </a:r>
          </a:p>
          <a:p>
            <a:pPr marL="1243013" lvl="3" indent="-214313">
              <a:buFont typeface="Arial" panose="020B0604020202020204" pitchFamily="34" charset="0"/>
              <a:buChar char="•"/>
            </a:pPr>
            <a:r>
              <a:rPr lang="en-US" dirty="0">
                <a:solidFill>
                  <a:srgbClr val="FF0000"/>
                </a:solidFill>
              </a:rPr>
              <a:t>was 75 year old, </a:t>
            </a:r>
          </a:p>
          <a:p>
            <a:pPr marL="1243013" lvl="3" indent="-214313">
              <a:buFont typeface="Arial" panose="020B0604020202020204" pitchFamily="34" charset="0"/>
              <a:buChar char="•"/>
            </a:pPr>
            <a:r>
              <a:rPr lang="en-US" dirty="0">
                <a:solidFill>
                  <a:srgbClr val="FF0000"/>
                </a:solidFill>
              </a:rPr>
              <a:t>did not pay by private insurance, </a:t>
            </a:r>
          </a:p>
          <a:p>
            <a:pPr marL="1243013" lvl="3" indent="-214313">
              <a:buFont typeface="Arial" panose="020B0604020202020204" pitchFamily="34" charset="0"/>
              <a:buChar char="•"/>
            </a:pPr>
            <a:r>
              <a:rPr lang="en-US" dirty="0">
                <a:solidFill>
                  <a:srgbClr val="FF0000"/>
                </a:solidFill>
              </a:rPr>
              <a:t>had a routine discharge, </a:t>
            </a:r>
          </a:p>
          <a:p>
            <a:pPr marL="1243013" lvl="3" indent="-214313">
              <a:buFont typeface="Arial" panose="020B0604020202020204" pitchFamily="34" charset="0"/>
              <a:buChar char="•"/>
            </a:pPr>
            <a:r>
              <a:rPr lang="en-US" dirty="0">
                <a:solidFill>
                  <a:srgbClr val="FF0000"/>
                </a:solidFill>
              </a:rPr>
              <a:t>stayed for 33.5 days, </a:t>
            </a:r>
          </a:p>
          <a:p>
            <a:pPr marL="1243013" lvl="3" indent="-214313">
              <a:buFont typeface="Arial" panose="020B0604020202020204" pitchFamily="34" charset="0"/>
              <a:buChar char="•"/>
            </a:pPr>
            <a:r>
              <a:rPr lang="en-US" dirty="0">
                <a:solidFill>
                  <a:srgbClr val="FF0000"/>
                </a:solidFill>
              </a:rPr>
              <a:t>was from a county with 1M plus residents, and </a:t>
            </a:r>
          </a:p>
          <a:p>
            <a:pPr marL="1243013" lvl="3" indent="-214313">
              <a:buFont typeface="Arial" panose="020B0604020202020204" pitchFamily="34" charset="0"/>
              <a:buChar char="•"/>
            </a:pPr>
            <a:r>
              <a:rPr lang="en-US" dirty="0">
                <a:solidFill>
                  <a:srgbClr val="FF0000"/>
                </a:solidFill>
              </a:rPr>
              <a:t>bore a cost of  $ 32, 970</a:t>
            </a:r>
          </a:p>
        </p:txBody>
      </p:sp>
    </p:spTree>
    <p:extLst>
      <p:ext uri="{BB962C8B-B14F-4D97-AF65-F5344CB8AC3E}">
        <p14:creationId xmlns:p14="http://schemas.microsoft.com/office/powerpoint/2010/main" val="10887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we do?</a:t>
            </a:r>
          </a:p>
        </p:txBody>
      </p:sp>
      <p:sp>
        <p:nvSpPr>
          <p:cNvPr id="3" name="Content Placeholder 2"/>
          <p:cNvSpPr>
            <a:spLocks noGrp="1"/>
          </p:cNvSpPr>
          <p:nvPr>
            <p:ph idx="1"/>
          </p:nvPr>
        </p:nvSpPr>
        <p:spPr/>
        <p:txBody>
          <a:bodyPr/>
          <a:lstStyle/>
          <a:p>
            <a:r>
              <a:rPr lang="en-US" sz="2400" dirty="0"/>
              <a:t>Understand the data</a:t>
            </a:r>
          </a:p>
          <a:p>
            <a:r>
              <a:rPr lang="en-US" sz="2400" dirty="0"/>
              <a:t>Understand the usage</a:t>
            </a:r>
          </a:p>
          <a:p>
            <a:r>
              <a:rPr lang="en-US" sz="2400" dirty="0"/>
              <a:t>Match the techniques to the required task</a:t>
            </a:r>
          </a:p>
          <a:p>
            <a:endParaRPr lang="en-US" sz="2400" dirty="0"/>
          </a:p>
          <a:p>
            <a:r>
              <a:rPr lang="en-US" sz="2400" dirty="0"/>
              <a:t>Ensuring privacy</a:t>
            </a:r>
          </a:p>
          <a:p>
            <a:pPr lvl="1"/>
            <a:r>
              <a:rPr lang="en-US" sz="2000" dirty="0"/>
              <a:t>Ensure process privacy</a:t>
            </a:r>
          </a:p>
          <a:p>
            <a:pPr lvl="1"/>
            <a:r>
              <a:rPr lang="en-US" sz="2000" dirty="0"/>
              <a:t>Ensure output privacy</a:t>
            </a:r>
          </a:p>
          <a:p>
            <a:pPr lvl="1"/>
            <a:r>
              <a:rPr lang="en-US" sz="2000" dirty="0"/>
              <a:t>Ensure control over data used</a:t>
            </a:r>
          </a:p>
        </p:txBody>
      </p:sp>
      <p:sp>
        <p:nvSpPr>
          <p:cNvPr id="4" name="Slide Number Placeholder 3"/>
          <p:cNvSpPr>
            <a:spLocks noGrp="1"/>
          </p:cNvSpPr>
          <p:nvPr>
            <p:ph type="sldNum" sz="quarter" idx="10"/>
          </p:nvPr>
        </p:nvSpPr>
        <p:spPr/>
        <p:txBody>
          <a:bodyPr/>
          <a:lstStyle/>
          <a:p>
            <a:pPr>
              <a:defRPr/>
            </a:pPr>
            <a:fld id="{D297BA62-07EA-425A-A066-3036AD4FF93C}" type="slidenum">
              <a:rPr lang="en-US" altLang="en-US" smtClean="0"/>
              <a:pPr>
                <a:defRPr/>
              </a:pPr>
              <a:t>8</a:t>
            </a:fld>
            <a:endParaRPr lang="en-US" altLang="en-US"/>
          </a:p>
        </p:txBody>
      </p:sp>
    </p:spTree>
    <p:extLst>
      <p:ext uri="{BB962C8B-B14F-4D97-AF65-F5344CB8AC3E}">
        <p14:creationId xmlns:p14="http://schemas.microsoft.com/office/powerpoint/2010/main" val="2774379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cartoon of a hospital&#10;&#10;Description automatically generated with medium confidence">
            <a:extLst>
              <a:ext uri="{FF2B5EF4-FFF2-40B4-BE49-F238E27FC236}">
                <a16:creationId xmlns:a16="http://schemas.microsoft.com/office/drawing/2014/main" id="{CFD8450D-64D4-8B60-1D14-CF48AAB57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4907" y="4944375"/>
            <a:ext cx="779249" cy="779249"/>
          </a:xfrm>
          <a:prstGeom prst="rect">
            <a:avLst/>
          </a:prstGeom>
        </p:spPr>
      </p:pic>
      <p:pic>
        <p:nvPicPr>
          <p:cNvPr id="37" name="Picture 36" descr="A cartoon of a hospital&#10;&#10;Description automatically generated with medium confidence">
            <a:extLst>
              <a:ext uri="{FF2B5EF4-FFF2-40B4-BE49-F238E27FC236}">
                <a16:creationId xmlns:a16="http://schemas.microsoft.com/office/drawing/2014/main" id="{6082CC6F-7E49-8733-295E-35D010E8CE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2900" y="4944375"/>
            <a:ext cx="779249" cy="779249"/>
          </a:xfrm>
          <a:prstGeom prst="rect">
            <a:avLst/>
          </a:prstGeom>
        </p:spPr>
      </p:pic>
      <p:sp>
        <p:nvSpPr>
          <p:cNvPr id="60418" name="Rectangle 2"/>
          <p:cNvSpPr>
            <a:spLocks noGrp="1" noChangeArrowheads="1"/>
          </p:cNvSpPr>
          <p:nvPr>
            <p:ph type="title"/>
          </p:nvPr>
        </p:nvSpPr>
        <p:spPr/>
        <p:txBody>
          <a:bodyPr/>
          <a:lstStyle/>
          <a:p>
            <a:pPr eaLnBrk="1" hangingPunct="1"/>
            <a:r>
              <a:rPr lang="en-US" altLang="en-US" sz="2600" dirty="0"/>
              <a:t>Protecting the process: Secure Multiparty Computation (SMC)</a:t>
            </a:r>
          </a:p>
        </p:txBody>
      </p:sp>
      <p:pic>
        <p:nvPicPr>
          <p:cNvPr id="11" name="Picture 2" descr="Cartoon God on a Cloud coloring page | Free Printable Coloring Pages">
            <a:extLst>
              <a:ext uri="{FF2B5EF4-FFF2-40B4-BE49-F238E27FC236}">
                <a16:creationId xmlns:a16="http://schemas.microsoft.com/office/drawing/2014/main" id="{CEA13958-83E1-14F0-793F-6902D86905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0010" y="2923166"/>
            <a:ext cx="1173399" cy="179202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0B2C6446-AF5C-5004-ED7E-60B739645016}"/>
              </a:ext>
            </a:extLst>
          </p:cNvPr>
          <p:cNvCxnSpPr/>
          <p:nvPr/>
        </p:nvCxnSpPr>
        <p:spPr>
          <a:xfrm>
            <a:off x="6301609" y="2694808"/>
            <a:ext cx="220494" cy="460350"/>
          </a:xfrm>
          <a:prstGeom prst="straightConnector1">
            <a:avLst/>
          </a:prstGeom>
          <a:ln w="41275">
            <a:solidFill>
              <a:schemeClr val="bg1">
                <a:lumMod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7A12251-AEF7-E30D-085A-0261AE24E904}"/>
              </a:ext>
            </a:extLst>
          </p:cNvPr>
          <p:cNvCxnSpPr>
            <a:cxnSpLocks/>
          </p:cNvCxnSpPr>
          <p:nvPr/>
        </p:nvCxnSpPr>
        <p:spPr>
          <a:xfrm>
            <a:off x="5613421" y="3260681"/>
            <a:ext cx="392365" cy="339706"/>
          </a:xfrm>
          <a:prstGeom prst="straightConnector1">
            <a:avLst/>
          </a:prstGeom>
          <a:ln w="41275">
            <a:solidFill>
              <a:schemeClr val="bg1">
                <a:lumMod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6F6E6BC-26DA-3D7A-5E84-A042197DA896}"/>
              </a:ext>
            </a:extLst>
          </p:cNvPr>
          <p:cNvCxnSpPr>
            <a:cxnSpLocks/>
          </p:cNvCxnSpPr>
          <p:nvPr/>
        </p:nvCxnSpPr>
        <p:spPr>
          <a:xfrm flipH="1" flipV="1">
            <a:off x="7246178" y="4597819"/>
            <a:ext cx="240934" cy="497656"/>
          </a:xfrm>
          <a:prstGeom prst="straightConnector1">
            <a:avLst/>
          </a:prstGeom>
          <a:ln w="41275">
            <a:solidFill>
              <a:schemeClr val="bg1">
                <a:lumMod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Cloud Callout 17">
            <a:extLst>
              <a:ext uri="{FF2B5EF4-FFF2-40B4-BE49-F238E27FC236}">
                <a16:creationId xmlns:a16="http://schemas.microsoft.com/office/drawing/2014/main" id="{E050579D-F399-A145-059C-D96EF444DB80}"/>
              </a:ext>
            </a:extLst>
          </p:cNvPr>
          <p:cNvSpPr/>
          <p:nvPr/>
        </p:nvSpPr>
        <p:spPr>
          <a:xfrm>
            <a:off x="5979690" y="3001410"/>
            <a:ext cx="2856258" cy="1875390"/>
          </a:xfrm>
          <a:prstGeom prst="cloudCallout">
            <a:avLst>
              <a:gd name="adj1" fmla="val 43131"/>
              <a:gd name="adj2" fmla="val 222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43CC134-04FD-FC28-E0CE-B4E120AF2245}"/>
              </a:ext>
            </a:extLst>
          </p:cNvPr>
          <p:cNvSpPr txBox="1"/>
          <p:nvPr/>
        </p:nvSpPr>
        <p:spPr>
          <a:xfrm>
            <a:off x="228600" y="2267108"/>
            <a:ext cx="1338828" cy="369332"/>
          </a:xfrm>
          <a:prstGeom prst="rect">
            <a:avLst/>
          </a:prstGeom>
          <a:noFill/>
        </p:spPr>
        <p:txBody>
          <a:bodyPr wrap="none" rtlCol="0">
            <a:spAutoFit/>
          </a:bodyPr>
          <a:lstStyle/>
          <a:p>
            <a:r>
              <a:rPr lang="en-US" dirty="0"/>
              <a:t>Hospital #1</a:t>
            </a:r>
          </a:p>
        </p:txBody>
      </p:sp>
      <p:sp>
        <p:nvSpPr>
          <p:cNvPr id="20" name="TextBox 19">
            <a:extLst>
              <a:ext uri="{FF2B5EF4-FFF2-40B4-BE49-F238E27FC236}">
                <a16:creationId xmlns:a16="http://schemas.microsoft.com/office/drawing/2014/main" id="{D7DBFE4A-9CBF-FA5F-2913-5D61AEB32E5A}"/>
              </a:ext>
            </a:extLst>
          </p:cNvPr>
          <p:cNvSpPr txBox="1"/>
          <p:nvPr/>
        </p:nvSpPr>
        <p:spPr>
          <a:xfrm>
            <a:off x="228600" y="3600387"/>
            <a:ext cx="1338828" cy="369332"/>
          </a:xfrm>
          <a:prstGeom prst="rect">
            <a:avLst/>
          </a:prstGeom>
          <a:noFill/>
        </p:spPr>
        <p:txBody>
          <a:bodyPr wrap="none" rtlCol="0">
            <a:spAutoFit/>
          </a:bodyPr>
          <a:lstStyle/>
          <a:p>
            <a:r>
              <a:rPr lang="en-US" dirty="0"/>
              <a:t>Hospital #2</a:t>
            </a:r>
          </a:p>
        </p:txBody>
      </p:sp>
      <p:sp>
        <p:nvSpPr>
          <p:cNvPr id="21" name="TextBox 20">
            <a:extLst>
              <a:ext uri="{FF2B5EF4-FFF2-40B4-BE49-F238E27FC236}">
                <a16:creationId xmlns:a16="http://schemas.microsoft.com/office/drawing/2014/main" id="{D8CB2DCE-EE21-F7E2-504F-ADBEC6E34F24}"/>
              </a:ext>
            </a:extLst>
          </p:cNvPr>
          <p:cNvSpPr txBox="1"/>
          <p:nvPr/>
        </p:nvSpPr>
        <p:spPr>
          <a:xfrm>
            <a:off x="1201132" y="5246796"/>
            <a:ext cx="1338828" cy="369332"/>
          </a:xfrm>
          <a:prstGeom prst="rect">
            <a:avLst/>
          </a:prstGeom>
          <a:noFill/>
        </p:spPr>
        <p:txBody>
          <a:bodyPr wrap="none" rtlCol="0">
            <a:spAutoFit/>
          </a:bodyPr>
          <a:lstStyle/>
          <a:p>
            <a:r>
              <a:rPr lang="en-US" dirty="0"/>
              <a:t>Hospital #3</a:t>
            </a:r>
          </a:p>
        </p:txBody>
      </p:sp>
      <p:cxnSp>
        <p:nvCxnSpPr>
          <p:cNvPr id="22" name="Straight Arrow Connector 21">
            <a:extLst>
              <a:ext uri="{FF2B5EF4-FFF2-40B4-BE49-F238E27FC236}">
                <a16:creationId xmlns:a16="http://schemas.microsoft.com/office/drawing/2014/main" id="{500F63AF-49E8-573A-FF25-A445191D75C7}"/>
              </a:ext>
            </a:extLst>
          </p:cNvPr>
          <p:cNvCxnSpPr/>
          <p:nvPr/>
        </p:nvCxnSpPr>
        <p:spPr>
          <a:xfrm>
            <a:off x="1725657" y="2693315"/>
            <a:ext cx="220494" cy="460350"/>
          </a:xfrm>
          <a:prstGeom prst="straightConnector1">
            <a:avLst/>
          </a:prstGeom>
          <a:ln w="41275">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B3B2B27-9242-0DAA-FB99-D71A97F4AA8A}"/>
              </a:ext>
            </a:extLst>
          </p:cNvPr>
          <p:cNvCxnSpPr>
            <a:cxnSpLocks/>
          </p:cNvCxnSpPr>
          <p:nvPr/>
        </p:nvCxnSpPr>
        <p:spPr>
          <a:xfrm>
            <a:off x="1219524" y="3392191"/>
            <a:ext cx="392365" cy="339706"/>
          </a:xfrm>
          <a:prstGeom prst="straightConnector1">
            <a:avLst/>
          </a:prstGeom>
          <a:ln w="41275">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4A200D2-DF78-118F-6739-B0F9A7F1B1EA}"/>
              </a:ext>
            </a:extLst>
          </p:cNvPr>
          <p:cNvCxnSpPr>
            <a:cxnSpLocks/>
          </p:cNvCxnSpPr>
          <p:nvPr/>
        </p:nvCxnSpPr>
        <p:spPr>
          <a:xfrm flipH="1" flipV="1">
            <a:off x="2419419" y="4207753"/>
            <a:ext cx="491742" cy="886230"/>
          </a:xfrm>
          <a:prstGeom prst="straightConnector1">
            <a:avLst/>
          </a:prstGeom>
          <a:ln w="41275">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16050A9-210A-BEAB-14E9-0C303F691243}"/>
              </a:ext>
            </a:extLst>
          </p:cNvPr>
          <p:cNvSpPr txBox="1"/>
          <p:nvPr/>
        </p:nvSpPr>
        <p:spPr>
          <a:xfrm>
            <a:off x="6092161" y="3600387"/>
            <a:ext cx="1985490" cy="326428"/>
          </a:xfrm>
          <a:prstGeom prst="rect">
            <a:avLst/>
          </a:prstGeom>
          <a:noFill/>
        </p:spPr>
        <p:txBody>
          <a:bodyPr wrap="none" rtlCol="0">
            <a:spAutoFit/>
          </a:bodyPr>
          <a:lstStyle/>
          <a:p>
            <a:r>
              <a:rPr lang="en-US" dirty="0">
                <a:solidFill>
                  <a:schemeClr val="bg1"/>
                </a:solidFill>
              </a:rPr>
              <a:t>Cryptographic protocols</a:t>
            </a:r>
          </a:p>
        </p:txBody>
      </p:sp>
      <p:sp>
        <p:nvSpPr>
          <p:cNvPr id="26" name="TextBox 25">
            <a:extLst>
              <a:ext uri="{FF2B5EF4-FFF2-40B4-BE49-F238E27FC236}">
                <a16:creationId xmlns:a16="http://schemas.microsoft.com/office/drawing/2014/main" id="{3FDA97D5-C937-C256-978C-B6A60BFEBB39}"/>
              </a:ext>
            </a:extLst>
          </p:cNvPr>
          <p:cNvSpPr txBox="1"/>
          <p:nvPr/>
        </p:nvSpPr>
        <p:spPr>
          <a:xfrm>
            <a:off x="3496809" y="2857857"/>
            <a:ext cx="495325" cy="979283"/>
          </a:xfrm>
          <a:prstGeom prst="rect">
            <a:avLst/>
          </a:prstGeom>
          <a:noFill/>
        </p:spPr>
        <p:txBody>
          <a:bodyPr wrap="none" rtlCol="0">
            <a:spAutoFit/>
          </a:bodyPr>
          <a:lstStyle/>
          <a:p>
            <a:r>
              <a:rPr lang="en-US" sz="6600" dirty="0"/>
              <a:t>=</a:t>
            </a:r>
          </a:p>
        </p:txBody>
      </p:sp>
      <p:sp>
        <p:nvSpPr>
          <p:cNvPr id="27" name="TextBox 26">
            <a:extLst>
              <a:ext uri="{FF2B5EF4-FFF2-40B4-BE49-F238E27FC236}">
                <a16:creationId xmlns:a16="http://schemas.microsoft.com/office/drawing/2014/main" id="{68E90B72-24F7-3433-F96A-3E3516DA62EE}"/>
              </a:ext>
            </a:extLst>
          </p:cNvPr>
          <p:cNvSpPr txBox="1"/>
          <p:nvPr/>
        </p:nvSpPr>
        <p:spPr>
          <a:xfrm>
            <a:off x="1712395" y="3837140"/>
            <a:ext cx="1105431" cy="326428"/>
          </a:xfrm>
          <a:prstGeom prst="rect">
            <a:avLst/>
          </a:prstGeom>
          <a:solidFill>
            <a:schemeClr val="bg1">
              <a:alpha val="60000"/>
            </a:schemeClr>
          </a:solidFill>
        </p:spPr>
        <p:txBody>
          <a:bodyPr wrap="none" rtlCol="0">
            <a:spAutoFit/>
          </a:bodyPr>
          <a:lstStyle/>
          <a:p>
            <a:r>
              <a:rPr lang="en-US" dirty="0">
                <a:solidFill>
                  <a:schemeClr val="accent2">
                    <a:lumMod val="75000"/>
                  </a:schemeClr>
                </a:solidFill>
              </a:rPr>
              <a:t>Fully trusted</a:t>
            </a:r>
          </a:p>
        </p:txBody>
      </p:sp>
      <p:sp>
        <p:nvSpPr>
          <p:cNvPr id="28" name="TextBox 27">
            <a:extLst>
              <a:ext uri="{FF2B5EF4-FFF2-40B4-BE49-F238E27FC236}">
                <a16:creationId xmlns:a16="http://schemas.microsoft.com/office/drawing/2014/main" id="{DF1EFFD6-7E7B-0B4E-03AE-62C4CE99C6C9}"/>
              </a:ext>
            </a:extLst>
          </p:cNvPr>
          <p:cNvSpPr txBox="1"/>
          <p:nvPr/>
        </p:nvSpPr>
        <p:spPr>
          <a:xfrm>
            <a:off x="6263904" y="3961394"/>
            <a:ext cx="1474659" cy="272023"/>
          </a:xfrm>
          <a:prstGeom prst="rect">
            <a:avLst/>
          </a:prstGeom>
          <a:noFill/>
        </p:spPr>
        <p:txBody>
          <a:bodyPr wrap="none" rtlCol="0">
            <a:spAutoFit/>
          </a:bodyPr>
          <a:lstStyle/>
          <a:p>
            <a:r>
              <a:rPr lang="en-US" sz="1400" dirty="0">
                <a:solidFill>
                  <a:srgbClr val="FF0000"/>
                </a:solidFill>
              </a:rPr>
              <a:t>Chosen model of trust</a:t>
            </a:r>
          </a:p>
        </p:txBody>
      </p:sp>
      <p:pic>
        <p:nvPicPr>
          <p:cNvPr id="35" name="Picture 34" descr="A cartoon of a hospital&#10;&#10;Description automatically generated with medium confidence">
            <a:extLst>
              <a:ext uri="{FF2B5EF4-FFF2-40B4-BE49-F238E27FC236}">
                <a16:creationId xmlns:a16="http://schemas.microsoft.com/office/drawing/2014/main" id="{158B5854-1DD4-3821-F916-FB956EEBEF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861" y="1938795"/>
            <a:ext cx="779249" cy="779249"/>
          </a:xfrm>
          <a:prstGeom prst="rect">
            <a:avLst/>
          </a:prstGeom>
        </p:spPr>
      </p:pic>
      <p:pic>
        <p:nvPicPr>
          <p:cNvPr id="36" name="Picture 35" descr="A cartoon of a hospital&#10;&#10;Description automatically generated with medium confidence">
            <a:extLst>
              <a:ext uri="{FF2B5EF4-FFF2-40B4-BE49-F238E27FC236}">
                <a16:creationId xmlns:a16="http://schemas.microsoft.com/office/drawing/2014/main" id="{2A51DA18-831C-2FE2-FABB-EB50883079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097" y="2764041"/>
            <a:ext cx="779249" cy="779249"/>
          </a:xfrm>
          <a:prstGeom prst="rect">
            <a:avLst/>
          </a:prstGeom>
        </p:spPr>
      </p:pic>
      <p:pic>
        <p:nvPicPr>
          <p:cNvPr id="39" name="Picture 38" descr="A cartoon of a hospital&#10;&#10;Description automatically generated with medium confidence">
            <a:extLst>
              <a:ext uri="{FF2B5EF4-FFF2-40B4-BE49-F238E27FC236}">
                <a16:creationId xmlns:a16="http://schemas.microsoft.com/office/drawing/2014/main" id="{E0711FCE-7931-5FB7-80BF-7678A0A36F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4279" y="1773264"/>
            <a:ext cx="779249" cy="779249"/>
          </a:xfrm>
          <a:prstGeom prst="rect">
            <a:avLst/>
          </a:prstGeom>
        </p:spPr>
      </p:pic>
      <p:pic>
        <p:nvPicPr>
          <p:cNvPr id="40" name="Picture 39" descr="A cartoon of a hospital&#10;&#10;Description automatically generated with medium confidence">
            <a:extLst>
              <a:ext uri="{FF2B5EF4-FFF2-40B4-BE49-F238E27FC236}">
                <a16:creationId xmlns:a16="http://schemas.microsoft.com/office/drawing/2014/main" id="{28228B6E-3C9B-498E-99AF-D5B9DD93A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4172" y="2435499"/>
            <a:ext cx="779249" cy="779249"/>
          </a:xfrm>
          <a:prstGeom prst="rect">
            <a:avLst/>
          </a:prstGeom>
        </p:spPr>
      </p:pic>
      <p:sp>
        <p:nvSpPr>
          <p:cNvPr id="41" name="TextBox 40">
            <a:extLst>
              <a:ext uri="{FF2B5EF4-FFF2-40B4-BE49-F238E27FC236}">
                <a16:creationId xmlns:a16="http://schemas.microsoft.com/office/drawing/2014/main" id="{7491CA44-7D8C-EB85-0B71-B5ACE9FFA911}"/>
              </a:ext>
            </a:extLst>
          </p:cNvPr>
          <p:cNvSpPr txBox="1"/>
          <p:nvPr/>
        </p:nvSpPr>
        <p:spPr>
          <a:xfrm>
            <a:off x="4613592" y="2045454"/>
            <a:ext cx="1338828" cy="369332"/>
          </a:xfrm>
          <a:prstGeom prst="rect">
            <a:avLst/>
          </a:prstGeom>
          <a:noFill/>
        </p:spPr>
        <p:txBody>
          <a:bodyPr wrap="none" rtlCol="0">
            <a:spAutoFit/>
          </a:bodyPr>
          <a:lstStyle/>
          <a:p>
            <a:r>
              <a:rPr lang="en-US" dirty="0"/>
              <a:t>Hospital #1</a:t>
            </a:r>
          </a:p>
        </p:txBody>
      </p:sp>
      <p:sp>
        <p:nvSpPr>
          <p:cNvPr id="42" name="TextBox 41">
            <a:extLst>
              <a:ext uri="{FF2B5EF4-FFF2-40B4-BE49-F238E27FC236}">
                <a16:creationId xmlns:a16="http://schemas.microsoft.com/office/drawing/2014/main" id="{0F660335-0A2D-EB6A-CBF7-B78700E8E3CA}"/>
              </a:ext>
            </a:extLst>
          </p:cNvPr>
          <p:cNvSpPr txBox="1"/>
          <p:nvPr/>
        </p:nvSpPr>
        <p:spPr>
          <a:xfrm>
            <a:off x="4332380" y="3192712"/>
            <a:ext cx="1338828" cy="369332"/>
          </a:xfrm>
          <a:prstGeom prst="rect">
            <a:avLst/>
          </a:prstGeom>
          <a:noFill/>
        </p:spPr>
        <p:txBody>
          <a:bodyPr wrap="none" rtlCol="0">
            <a:spAutoFit/>
          </a:bodyPr>
          <a:lstStyle/>
          <a:p>
            <a:r>
              <a:rPr lang="en-US" dirty="0"/>
              <a:t>Hospital #2</a:t>
            </a:r>
          </a:p>
        </p:txBody>
      </p:sp>
      <p:sp>
        <p:nvSpPr>
          <p:cNvPr id="43" name="TextBox 42">
            <a:extLst>
              <a:ext uri="{FF2B5EF4-FFF2-40B4-BE49-F238E27FC236}">
                <a16:creationId xmlns:a16="http://schemas.microsoft.com/office/drawing/2014/main" id="{47D98336-D398-9B01-1ABC-A250405F80FB}"/>
              </a:ext>
            </a:extLst>
          </p:cNvPr>
          <p:cNvSpPr txBox="1"/>
          <p:nvPr/>
        </p:nvSpPr>
        <p:spPr>
          <a:xfrm>
            <a:off x="5662405" y="5178049"/>
            <a:ext cx="1338828" cy="369332"/>
          </a:xfrm>
          <a:prstGeom prst="rect">
            <a:avLst/>
          </a:prstGeom>
          <a:noFill/>
        </p:spPr>
        <p:txBody>
          <a:bodyPr wrap="none" rtlCol="0">
            <a:spAutoFit/>
          </a:bodyPr>
          <a:lstStyle/>
          <a:p>
            <a:r>
              <a:rPr lang="en-US" dirty="0"/>
              <a:t>Hospital #3</a:t>
            </a:r>
          </a:p>
        </p:txBody>
      </p:sp>
      <p:sp>
        <p:nvSpPr>
          <p:cNvPr id="44" name="TextBox 43">
            <a:extLst>
              <a:ext uri="{FF2B5EF4-FFF2-40B4-BE49-F238E27FC236}">
                <a16:creationId xmlns:a16="http://schemas.microsoft.com/office/drawing/2014/main" id="{DE728DB8-195F-E16F-004F-E8F866F24968}"/>
              </a:ext>
            </a:extLst>
          </p:cNvPr>
          <p:cNvSpPr txBox="1"/>
          <p:nvPr/>
        </p:nvSpPr>
        <p:spPr>
          <a:xfrm>
            <a:off x="2959155" y="6063734"/>
            <a:ext cx="2787943" cy="369332"/>
          </a:xfrm>
          <a:prstGeom prst="rect">
            <a:avLst/>
          </a:prstGeom>
          <a:noFill/>
        </p:spPr>
        <p:txBody>
          <a:bodyPr wrap="none" rtlCol="0">
            <a:spAutoFit/>
          </a:bodyPr>
          <a:lstStyle/>
          <a:p>
            <a:r>
              <a:rPr lang="en-US" dirty="0"/>
              <a:t>Simulation-based Privacy</a:t>
            </a:r>
          </a:p>
        </p:txBody>
      </p:sp>
    </p:spTree>
    <p:extLst>
      <p:ext uri="{BB962C8B-B14F-4D97-AF65-F5344CB8AC3E}">
        <p14:creationId xmlns:p14="http://schemas.microsoft.com/office/powerpoint/2010/main" val="42895885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3.9|10.9|11.8|15.1"/>
</p:tagLst>
</file>

<file path=ppt/tags/tag2.xml><?xml version="1.0" encoding="utf-8"?>
<p:tagLst xmlns:a="http://schemas.openxmlformats.org/drawingml/2006/main" xmlns:r="http://schemas.openxmlformats.org/officeDocument/2006/relationships" xmlns:p="http://schemas.openxmlformats.org/presentationml/2006/main">
  <p:tag name="TIMING" val="|19.1|7.1|9.5"/>
</p:tagLst>
</file>

<file path=ppt/tags/tag3.xml><?xml version="1.0" encoding="utf-8"?>
<p:tagLst xmlns:a="http://schemas.openxmlformats.org/drawingml/2006/main" xmlns:r="http://schemas.openxmlformats.org/officeDocument/2006/relationships" xmlns:p="http://schemas.openxmlformats.org/presentationml/2006/main">
  <p:tag name="TIMING" val="|20|31.5|65.6|15.8"/>
</p:tagLst>
</file>

<file path=ppt/tags/tag4.xml><?xml version="1.0" encoding="utf-8"?>
<p:tagLst xmlns:a="http://schemas.openxmlformats.org/drawingml/2006/main" xmlns:r="http://schemas.openxmlformats.org/officeDocument/2006/relationships" xmlns:p="http://schemas.openxmlformats.org/presentationml/2006/main">
  <p:tag name="TIMING" val="|7.4"/>
</p:tagLst>
</file>

<file path=ppt/tags/tag5.xml><?xml version="1.0" encoding="utf-8"?>
<p:tagLst xmlns:a="http://schemas.openxmlformats.org/drawingml/2006/main" xmlns:r="http://schemas.openxmlformats.org/officeDocument/2006/relationships" xmlns:p="http://schemas.openxmlformats.org/presentationml/2006/main">
  <p:tag name="TIMING" val="|1.6|9.9|106.5"/>
</p:tagLst>
</file>

<file path=ppt/tags/tag6.xml><?xml version="1.0" encoding="utf-8"?>
<p:tagLst xmlns:a="http://schemas.openxmlformats.org/drawingml/2006/main" xmlns:r="http://schemas.openxmlformats.org/officeDocument/2006/relationships" xmlns:p="http://schemas.openxmlformats.org/presentationml/2006/main">
  <p:tag name="TIMING" val="|14.6|2.8"/>
</p:tagLst>
</file>

<file path=ppt/tags/tag7.xml><?xml version="1.0" encoding="utf-8"?>
<p:tagLst xmlns:a="http://schemas.openxmlformats.org/drawingml/2006/main" xmlns:r="http://schemas.openxmlformats.org/officeDocument/2006/relationships" xmlns:p="http://schemas.openxmlformats.org/presentationml/2006/main">
  <p:tag name="TIMING" val="|51.6"/>
</p:tagLst>
</file>

<file path=ppt/theme/theme1.xml><?xml version="1.0" encoding="utf-8"?>
<a:theme xmlns:a="http://schemas.openxmlformats.org/drawingml/2006/main" name="RU_Template_Verdana_G">
  <a:themeElements>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_Template_Verdana_G">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_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_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_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_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_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_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_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_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_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_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_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RU_Template_Verdana_G</Template>
  <TotalTime>53045</TotalTime>
  <Words>4872</Words>
  <Application>Microsoft Office PowerPoint</Application>
  <PresentationFormat>On-screen Show (4:3)</PresentationFormat>
  <Paragraphs>2485</Paragraphs>
  <Slides>45</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Arial</vt:lpstr>
      <vt:lpstr>Arial Rounded MT Bold</vt:lpstr>
      <vt:lpstr>Calibri</vt:lpstr>
      <vt:lpstr>Cambria Math</vt:lpstr>
      <vt:lpstr>FormataBQ-Regular</vt:lpstr>
      <vt:lpstr>Palatino Linotype</vt:lpstr>
      <vt:lpstr>Times</vt:lpstr>
      <vt:lpstr>Times New Roman</vt:lpstr>
      <vt:lpstr>Verdana</vt:lpstr>
      <vt:lpstr>Wingdings</vt:lpstr>
      <vt:lpstr>RU_Template_Verdana_G</vt:lpstr>
      <vt:lpstr>Trustworthy and Private AI/ML</vt:lpstr>
      <vt:lpstr>Acknowledgments</vt:lpstr>
      <vt:lpstr>Big Data and AI are changing every aspect of our lives</vt:lpstr>
      <vt:lpstr>The peril of big data and AI/ML</vt:lpstr>
      <vt:lpstr>What you can know from data?</vt:lpstr>
      <vt:lpstr>Can anonymized and aggregated data serve as a solution?</vt:lpstr>
      <vt:lpstr>Identifying “complete patient’s info.” from aggregate and anonymized queries [VSJO’13] </vt:lpstr>
      <vt:lpstr>What can we do?</vt:lpstr>
      <vt:lpstr>Protecting the process: Secure Multiparty Computation (SMC)</vt:lpstr>
      <vt:lpstr>Secure Multi-Party Computation It can be done!</vt:lpstr>
      <vt:lpstr>PowerPoint Presentation</vt:lpstr>
      <vt:lpstr>PowerPoint Presentation</vt:lpstr>
      <vt:lpstr>Federated Learning: US/UK Privacy Enhancing Technologies Challenge (Team Scarlet-Pets)</vt:lpstr>
      <vt:lpstr>PowerPoint Presentation</vt:lpstr>
      <vt:lpstr>Federated Learning: US/UK Privacy Enhancing Technologies Challenge (Team Scarlet-Pets)</vt:lpstr>
      <vt:lpstr>Is this enough?</vt:lpstr>
      <vt:lpstr>Why DP has poor accuracy (β=5,r=1)-outlier any two adjacent records on horizontal axis have distance 1 </vt:lpstr>
      <vt:lpstr>PowerPoint Presentation</vt:lpstr>
      <vt:lpstr>What have we proposed?</vt:lpstr>
      <vt:lpstr>PowerPoint Presentation</vt:lpstr>
      <vt:lpstr>Sensitive Privacy (SP)</vt:lpstr>
      <vt:lpstr>PowerPoint Presentation</vt:lpstr>
      <vt:lpstr>Detecting COVID Hotspots</vt:lpstr>
      <vt:lpstr>COVID Nearby System (IEEE Intelligent Systems, 2022)</vt:lpstr>
      <vt:lpstr>(Almost) Identical results with guaranteed privacy</vt:lpstr>
      <vt:lpstr>Key Challenges</vt:lpstr>
      <vt:lpstr>COVID Nearby: Arbitrary number of queries differing in sizes and regions</vt:lpstr>
      <vt:lpstr>COVID Nearby: Arbitrary number of queries differing in sizes and regions</vt:lpstr>
      <vt:lpstr>COVID Nearby: Arbitrary number of queries differing in sizes and regions</vt:lpstr>
      <vt:lpstr>COVID Nearby: Arbitrary number of queries differing in sizes and regions</vt:lpstr>
      <vt:lpstr>COVID Nearby Spatial Partitioning: Quadtrees</vt:lpstr>
      <vt:lpstr>PowerPoint Presentation</vt:lpstr>
      <vt:lpstr>PowerPoint Presentation</vt:lpstr>
      <vt:lpstr>PowerPoint Presentation</vt:lpstr>
      <vt:lpstr>Can we do even better?  </vt:lpstr>
      <vt:lpstr>PowerPoint Presentation</vt:lpstr>
      <vt:lpstr>PowerPoint Presentation</vt:lpstr>
      <vt:lpstr>Our work</vt:lpstr>
      <vt:lpstr>PowerPoint Presentation</vt:lpstr>
      <vt:lpstr>PowerPoint Presentation</vt:lpstr>
      <vt:lpstr>Results</vt:lpstr>
      <vt:lpstr>Verifying ML models: Secure Engravings</vt:lpstr>
      <vt:lpstr>Secure Engravings: Two Key Problems</vt:lpstr>
      <vt:lpstr>Going ahead, what do we need?</vt:lpstr>
      <vt:lpstr>Questions</vt:lpstr>
    </vt:vector>
  </TitlesOfParts>
  <Company>The University of Texas at Dallas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Industrial Advisory Board Meeting   October 23, 2004</dc:title>
  <dc:creator>D. T. Huynh</dc:creator>
  <cp:lastModifiedBy>Jaideep Vaidya</cp:lastModifiedBy>
  <cp:revision>491</cp:revision>
  <cp:lastPrinted>2001-09-04T17:27:36Z</cp:lastPrinted>
  <dcterms:created xsi:type="dcterms:W3CDTF">2005-03-17T20:34:40Z</dcterms:created>
  <dcterms:modified xsi:type="dcterms:W3CDTF">2025-06-10T23:34:07Z</dcterms:modified>
</cp:coreProperties>
</file>