
<file path=[Content_Types].xml><?xml version="1.0" encoding="utf-8"?>
<Types xmlns="http://schemas.openxmlformats.org/package/2006/content-types">
  <Default Extension="emf" ContentType="image/x-emf"/>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58" r:id="rId3"/>
    <p:sldId id="415" r:id="rId4"/>
    <p:sldId id="419" r:id="rId5"/>
    <p:sldId id="393" r:id="rId6"/>
    <p:sldId id="426" r:id="rId7"/>
    <p:sldId id="427" r:id="rId8"/>
    <p:sldId id="428" r:id="rId9"/>
    <p:sldId id="259" r:id="rId10"/>
    <p:sldId id="260" r:id="rId11"/>
    <p:sldId id="261" r:id="rId12"/>
    <p:sldId id="276" r:id="rId13"/>
    <p:sldId id="271" r:id="rId14"/>
    <p:sldId id="353" r:id="rId15"/>
    <p:sldId id="277" r:id="rId16"/>
    <p:sldId id="355" r:id="rId17"/>
    <p:sldId id="356" r:id="rId18"/>
    <p:sldId id="348" r:id="rId19"/>
    <p:sldId id="275" r:id="rId20"/>
    <p:sldId id="282" r:id="rId21"/>
    <p:sldId id="429" r:id="rId22"/>
    <p:sldId id="325" r:id="rId23"/>
    <p:sldId id="396" r:id="rId24"/>
    <p:sldId id="397" r:id="rId25"/>
    <p:sldId id="398" r:id="rId26"/>
    <p:sldId id="399" r:id="rId27"/>
    <p:sldId id="311" r:id="rId28"/>
    <p:sldId id="390" r:id="rId29"/>
    <p:sldId id="312" r:id="rId30"/>
    <p:sldId id="313" r:id="rId31"/>
    <p:sldId id="424" r:id="rId32"/>
    <p:sldId id="400" r:id="rId33"/>
    <p:sldId id="430" r:id="rId34"/>
    <p:sldId id="401" r:id="rId35"/>
    <p:sldId id="405" r:id="rId36"/>
    <p:sldId id="402" r:id="rId37"/>
    <p:sldId id="421" r:id="rId38"/>
    <p:sldId id="431" r:id="rId39"/>
    <p:sldId id="432" r:id="rId40"/>
    <p:sldId id="433" r:id="rId41"/>
    <p:sldId id="434" r:id="rId42"/>
    <p:sldId id="425" r:id="rId43"/>
    <p:sldId id="416" r:id="rId44"/>
    <p:sldId id="422" r:id="rId45"/>
    <p:sldId id="417" r:id="rId46"/>
    <p:sldId id="418" r:id="rId47"/>
    <p:sldId id="423" r:id="rId48"/>
    <p:sldId id="413" r:id="rId49"/>
    <p:sldId id="414" r:id="rId50"/>
    <p:sldId id="322"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263B"/>
    <a:srgbClr val="1E1E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22" autoAdjust="0"/>
    <p:restoredTop sz="94660"/>
  </p:normalViewPr>
  <p:slideViewPr>
    <p:cSldViewPr snapToGrid="0">
      <p:cViewPr varScale="1">
        <p:scale>
          <a:sx n="78" d="100"/>
          <a:sy n="78" d="100"/>
        </p:scale>
        <p:origin x="120" y="147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lerio Giuffrida (staff)" userId="1f1bcd83-23ab-45df-9a97-5c650fdd745b" providerId="ADAL" clId="{40DDF587-622A-4763-A102-80249E15CF64}"/>
    <pc:docChg chg="addSld modSld sldOrd">
      <pc:chgData name="Valerio Giuffrida (staff)" userId="1f1bcd83-23ab-45df-9a97-5c650fdd745b" providerId="ADAL" clId="{40DDF587-622A-4763-A102-80249E15CF64}" dt="2024-04-10T13:38:19.607" v="15" actId="1076"/>
      <pc:docMkLst>
        <pc:docMk/>
      </pc:docMkLst>
      <pc:sldChg chg="add">
        <pc:chgData name="Valerio Giuffrida (staff)" userId="1f1bcd83-23ab-45df-9a97-5c650fdd745b" providerId="ADAL" clId="{40DDF587-622A-4763-A102-80249E15CF64}" dt="2024-04-10T13:37:18.168" v="0"/>
        <pc:sldMkLst>
          <pc:docMk/>
          <pc:sldMk cId="3170251878" sldId="415"/>
        </pc:sldMkLst>
      </pc:sldChg>
      <pc:sldChg chg="modSp add mod ord">
        <pc:chgData name="Valerio Giuffrida (staff)" userId="1f1bcd83-23ab-45df-9a97-5c650fdd745b" providerId="ADAL" clId="{40DDF587-622A-4763-A102-80249E15CF64}" dt="2024-04-10T13:38:19.607" v="15" actId="1076"/>
        <pc:sldMkLst>
          <pc:docMk/>
          <pc:sldMk cId="3139586018" sldId="416"/>
        </pc:sldMkLst>
      </pc:sldChg>
    </pc:docChg>
  </pc:docChgLst>
  <pc:docChgLst>
    <pc:chgData name="Valerio Giuffrida (staff)" userId="1f1bcd83-23ab-45df-9a97-5c650fdd745b" providerId="ADAL" clId="{BD62A980-4FC9-4FEB-B8DB-9FBC3D8311A9}"/>
    <pc:docChg chg="undo custSel addSld delSld modSld sldOrd">
      <pc:chgData name="Valerio Giuffrida (staff)" userId="1f1bcd83-23ab-45df-9a97-5c650fdd745b" providerId="ADAL" clId="{BD62A980-4FC9-4FEB-B8DB-9FBC3D8311A9}" dt="2025-02-24T16:51:02.140" v="2541" actId="729"/>
      <pc:docMkLst>
        <pc:docMk/>
      </pc:docMkLst>
      <pc:sldChg chg="modSp mod">
        <pc:chgData name="Valerio Giuffrida (staff)" userId="1f1bcd83-23ab-45df-9a97-5c650fdd745b" providerId="ADAL" clId="{BD62A980-4FC9-4FEB-B8DB-9FBC3D8311A9}" dt="2025-02-24T15:49:19.670" v="64" actId="20577"/>
        <pc:sldMkLst>
          <pc:docMk/>
          <pc:sldMk cId="1590359918" sldId="256"/>
        </pc:sldMkLst>
        <pc:spChg chg="mod">
          <ac:chgData name="Valerio Giuffrida (staff)" userId="1f1bcd83-23ab-45df-9a97-5c650fdd745b" providerId="ADAL" clId="{BD62A980-4FC9-4FEB-B8DB-9FBC3D8311A9}" dt="2025-02-24T15:48:58.449" v="24" actId="20577"/>
          <ac:spMkLst>
            <pc:docMk/>
            <pc:sldMk cId="1590359918" sldId="256"/>
            <ac:spMk id="2" creationId="{9B907527-7208-278B-5082-E25B38830F86}"/>
          </ac:spMkLst>
        </pc:spChg>
        <pc:spChg chg="mod">
          <ac:chgData name="Valerio Giuffrida (staff)" userId="1f1bcd83-23ab-45df-9a97-5c650fdd745b" providerId="ADAL" clId="{BD62A980-4FC9-4FEB-B8DB-9FBC3D8311A9}" dt="2025-02-24T15:49:19.670" v="64" actId="20577"/>
          <ac:spMkLst>
            <pc:docMk/>
            <pc:sldMk cId="1590359918" sldId="256"/>
            <ac:spMk id="3" creationId="{96119BFA-9580-6B68-7DB4-4F789AECB88C}"/>
          </ac:spMkLst>
        </pc:spChg>
      </pc:sldChg>
      <pc:sldChg chg="mod modShow">
        <pc:chgData name="Valerio Giuffrida (staff)" userId="1f1bcd83-23ab-45df-9a97-5c650fdd745b" providerId="ADAL" clId="{BD62A980-4FC9-4FEB-B8DB-9FBC3D8311A9}" dt="2025-02-24T16:51:02.140" v="2541" actId="729"/>
        <pc:sldMkLst>
          <pc:docMk/>
          <pc:sldMk cId="2935198330" sldId="277"/>
        </pc:sldMkLst>
      </pc:sldChg>
      <pc:sldChg chg="addSp modSp">
        <pc:chgData name="Valerio Giuffrida (staff)" userId="1f1bcd83-23ab-45df-9a97-5c650fdd745b" providerId="ADAL" clId="{BD62A980-4FC9-4FEB-B8DB-9FBC3D8311A9}" dt="2025-02-24T16:06:04.229" v="542"/>
        <pc:sldMkLst>
          <pc:docMk/>
          <pc:sldMk cId="3035744929" sldId="282"/>
        </pc:sldMkLst>
        <pc:spChg chg="mod">
          <ac:chgData name="Valerio Giuffrida (staff)" userId="1f1bcd83-23ab-45df-9a97-5c650fdd745b" providerId="ADAL" clId="{BD62A980-4FC9-4FEB-B8DB-9FBC3D8311A9}" dt="2025-02-24T16:06:01.422" v="541" actId="1076"/>
          <ac:spMkLst>
            <pc:docMk/>
            <pc:sldMk cId="3035744929" sldId="282"/>
            <ac:spMk id="3" creationId="{7155A08B-DCAE-AB41-874E-57CC5B7DA72F}"/>
          </ac:spMkLst>
        </pc:spChg>
        <pc:spChg chg="mod">
          <ac:chgData name="Valerio Giuffrida (staff)" userId="1f1bcd83-23ab-45df-9a97-5c650fdd745b" providerId="ADAL" clId="{BD62A980-4FC9-4FEB-B8DB-9FBC3D8311A9}" dt="2025-02-24T16:06:01.422" v="541" actId="1076"/>
          <ac:spMkLst>
            <pc:docMk/>
            <pc:sldMk cId="3035744929" sldId="282"/>
            <ac:spMk id="6" creationId="{CA964F0F-4C6C-884B-A2D4-2CBDCAAC3F37}"/>
          </ac:spMkLst>
        </pc:spChg>
        <pc:picChg chg="mod">
          <ac:chgData name="Valerio Giuffrida (staff)" userId="1f1bcd83-23ab-45df-9a97-5c650fdd745b" providerId="ADAL" clId="{BD62A980-4FC9-4FEB-B8DB-9FBC3D8311A9}" dt="2025-02-24T16:06:01.422" v="541" actId="1076"/>
          <ac:picMkLst>
            <pc:docMk/>
            <pc:sldMk cId="3035744929" sldId="282"/>
            <ac:picMk id="34" creationId="{FD7C1872-0429-784E-9A80-666114E41D67}"/>
          </ac:picMkLst>
        </pc:picChg>
      </pc:sldChg>
      <pc:sldChg chg="addSp delSp modSp mod">
        <pc:chgData name="Valerio Giuffrida (staff)" userId="1f1bcd83-23ab-45df-9a97-5c650fdd745b" providerId="ADAL" clId="{BD62A980-4FC9-4FEB-B8DB-9FBC3D8311A9}" dt="2025-02-24T16:50:14.467" v="2540" actId="14100"/>
        <pc:sldMkLst>
          <pc:docMk/>
          <pc:sldMk cId="252703275" sldId="322"/>
        </pc:sldMkLst>
        <pc:spChg chg="mod">
          <ac:chgData name="Valerio Giuffrida (staff)" userId="1f1bcd83-23ab-45df-9a97-5c650fdd745b" providerId="ADAL" clId="{BD62A980-4FC9-4FEB-B8DB-9FBC3D8311A9}" dt="2025-02-24T16:49:57.722" v="2536" actId="20577"/>
          <ac:spMkLst>
            <pc:docMk/>
            <pc:sldMk cId="252703275" sldId="322"/>
            <ac:spMk id="2" creationId="{2FF72184-087D-114D-BABF-952431FFBB4C}"/>
          </ac:spMkLst>
        </pc:spChg>
        <pc:spChg chg="mod">
          <ac:chgData name="Valerio Giuffrida (staff)" userId="1f1bcd83-23ab-45df-9a97-5c650fdd745b" providerId="ADAL" clId="{BD62A980-4FC9-4FEB-B8DB-9FBC3D8311A9}" dt="2025-02-24T16:50:11.141" v="2539" actId="20577"/>
          <ac:spMkLst>
            <pc:docMk/>
            <pc:sldMk cId="252703275" sldId="322"/>
            <ac:spMk id="7" creationId="{2D5442FE-618E-BC60-C271-C6F3759E133B}"/>
          </ac:spMkLst>
        </pc:spChg>
        <pc:picChg chg="add mod modCrop">
          <ac:chgData name="Valerio Giuffrida (staff)" userId="1f1bcd83-23ab-45df-9a97-5c650fdd745b" providerId="ADAL" clId="{BD62A980-4FC9-4FEB-B8DB-9FBC3D8311A9}" dt="2025-02-24T16:49:26.582" v="2521" actId="1076"/>
          <ac:picMkLst>
            <pc:docMk/>
            <pc:sldMk cId="252703275" sldId="322"/>
            <ac:picMk id="8" creationId="{B4BB9B53-D64F-03CC-AC2A-200D11FADF0F}"/>
          </ac:picMkLst>
        </pc:picChg>
        <pc:picChg chg="add mod">
          <ac:chgData name="Valerio Giuffrida (staff)" userId="1f1bcd83-23ab-45df-9a97-5c650fdd745b" providerId="ADAL" clId="{BD62A980-4FC9-4FEB-B8DB-9FBC3D8311A9}" dt="2025-02-24T16:50:14.467" v="2540" actId="14100"/>
          <ac:picMkLst>
            <pc:docMk/>
            <pc:sldMk cId="252703275" sldId="322"/>
            <ac:picMk id="14" creationId="{18FBDCA2-1267-E58B-1B71-4A1A92D5D337}"/>
          </ac:picMkLst>
        </pc:picChg>
      </pc:sldChg>
      <pc:sldChg chg="modSp mod">
        <pc:chgData name="Valerio Giuffrida (staff)" userId="1f1bcd83-23ab-45df-9a97-5c650fdd745b" providerId="ADAL" clId="{BD62A980-4FC9-4FEB-B8DB-9FBC3D8311A9}" dt="2025-02-24T16:07:05.409" v="592" actId="20577"/>
        <pc:sldMkLst>
          <pc:docMk/>
          <pc:sldMk cId="1923166840" sldId="325"/>
        </pc:sldMkLst>
        <pc:spChg chg="mod">
          <ac:chgData name="Valerio Giuffrida (staff)" userId="1f1bcd83-23ab-45df-9a97-5c650fdd745b" providerId="ADAL" clId="{BD62A980-4FC9-4FEB-B8DB-9FBC3D8311A9}" dt="2025-02-24T16:07:05.409" v="592" actId="20577"/>
          <ac:spMkLst>
            <pc:docMk/>
            <pc:sldMk cId="1923166840" sldId="325"/>
            <ac:spMk id="2" creationId="{5D73E378-351A-B349-9536-8024DB687155}"/>
          </ac:spMkLst>
        </pc:spChg>
      </pc:sldChg>
      <pc:sldChg chg="mod modShow">
        <pc:chgData name="Valerio Giuffrida (staff)" userId="1f1bcd83-23ab-45df-9a97-5c650fdd745b" providerId="ADAL" clId="{BD62A980-4FC9-4FEB-B8DB-9FBC3D8311A9}" dt="2025-02-24T16:51:02.140" v="2541" actId="729"/>
        <pc:sldMkLst>
          <pc:docMk/>
          <pc:sldMk cId="3858199958" sldId="348"/>
        </pc:sldMkLst>
      </pc:sldChg>
      <pc:sldChg chg="mod modShow">
        <pc:chgData name="Valerio Giuffrida (staff)" userId="1f1bcd83-23ab-45df-9a97-5c650fdd745b" providerId="ADAL" clId="{BD62A980-4FC9-4FEB-B8DB-9FBC3D8311A9}" dt="2025-02-24T16:51:02.140" v="2541" actId="729"/>
        <pc:sldMkLst>
          <pc:docMk/>
          <pc:sldMk cId="3841254430" sldId="355"/>
        </pc:sldMkLst>
      </pc:sldChg>
      <pc:sldChg chg="mod modShow">
        <pc:chgData name="Valerio Giuffrida (staff)" userId="1f1bcd83-23ab-45df-9a97-5c650fdd745b" providerId="ADAL" clId="{BD62A980-4FC9-4FEB-B8DB-9FBC3D8311A9}" dt="2025-02-24T16:51:02.140" v="2541" actId="729"/>
        <pc:sldMkLst>
          <pc:docMk/>
          <pc:sldMk cId="1800395891" sldId="356"/>
        </pc:sldMkLst>
      </pc:sldChg>
      <pc:sldChg chg="mod modShow">
        <pc:chgData name="Valerio Giuffrida (staff)" userId="1f1bcd83-23ab-45df-9a97-5c650fdd745b" providerId="ADAL" clId="{BD62A980-4FC9-4FEB-B8DB-9FBC3D8311A9}" dt="2025-02-24T16:07:28.968" v="593" actId="729"/>
        <pc:sldMkLst>
          <pc:docMk/>
          <pc:sldMk cId="1099181685" sldId="390"/>
        </pc:sldMkLst>
      </pc:sldChg>
      <pc:sldChg chg="modSp mod ord">
        <pc:chgData name="Valerio Giuffrida (staff)" userId="1f1bcd83-23ab-45df-9a97-5c650fdd745b" providerId="ADAL" clId="{BD62A980-4FC9-4FEB-B8DB-9FBC3D8311A9}" dt="2025-02-24T15:50:44.386" v="146" actId="5793"/>
        <pc:sldMkLst>
          <pc:docMk/>
          <pc:sldMk cId="1505029342" sldId="393"/>
        </pc:sldMkLst>
        <pc:spChg chg="mod">
          <ac:chgData name="Valerio Giuffrida (staff)" userId="1f1bcd83-23ab-45df-9a97-5c650fdd745b" providerId="ADAL" clId="{BD62A980-4FC9-4FEB-B8DB-9FBC3D8311A9}" dt="2025-02-24T15:50:21.669" v="115" actId="20577"/>
          <ac:spMkLst>
            <pc:docMk/>
            <pc:sldMk cId="1505029342" sldId="393"/>
            <ac:spMk id="2" creationId="{F81CC0D7-599F-B031-2304-911785E5DEB7}"/>
          </ac:spMkLst>
        </pc:spChg>
        <pc:spChg chg="mod">
          <ac:chgData name="Valerio Giuffrida (staff)" userId="1f1bcd83-23ab-45df-9a97-5c650fdd745b" providerId="ADAL" clId="{BD62A980-4FC9-4FEB-B8DB-9FBC3D8311A9}" dt="2025-02-24T15:50:44.386" v="146" actId="5793"/>
          <ac:spMkLst>
            <pc:docMk/>
            <pc:sldMk cId="1505029342" sldId="393"/>
            <ac:spMk id="3" creationId="{66A50EBD-DDE2-FB2D-0548-297546C976BA}"/>
          </ac:spMkLst>
        </pc:spChg>
      </pc:sldChg>
      <pc:sldChg chg="del">
        <pc:chgData name="Valerio Giuffrida (staff)" userId="1f1bcd83-23ab-45df-9a97-5c650fdd745b" providerId="ADAL" clId="{BD62A980-4FC9-4FEB-B8DB-9FBC3D8311A9}" dt="2025-02-24T16:04:40.212" v="539" actId="47"/>
        <pc:sldMkLst>
          <pc:docMk/>
          <pc:sldMk cId="1864409313" sldId="394"/>
        </pc:sldMkLst>
      </pc:sldChg>
      <pc:sldChg chg="del">
        <pc:chgData name="Valerio Giuffrida (staff)" userId="1f1bcd83-23ab-45df-9a97-5c650fdd745b" providerId="ADAL" clId="{BD62A980-4FC9-4FEB-B8DB-9FBC3D8311A9}" dt="2025-02-24T16:04:40.212" v="539" actId="47"/>
        <pc:sldMkLst>
          <pc:docMk/>
          <pc:sldMk cId="1921210287" sldId="395"/>
        </pc:sldMkLst>
      </pc:sldChg>
      <pc:sldChg chg="modSp mod">
        <pc:chgData name="Valerio Giuffrida (staff)" userId="1f1bcd83-23ab-45df-9a97-5c650fdd745b" providerId="ADAL" clId="{BD62A980-4FC9-4FEB-B8DB-9FBC3D8311A9}" dt="2025-02-24T16:08:39.660" v="722" actId="5793"/>
        <pc:sldMkLst>
          <pc:docMk/>
          <pc:sldMk cId="3304889876" sldId="400"/>
        </pc:sldMkLst>
        <pc:spChg chg="mod">
          <ac:chgData name="Valerio Giuffrida (staff)" userId="1f1bcd83-23ab-45df-9a97-5c650fdd745b" providerId="ADAL" clId="{BD62A980-4FC9-4FEB-B8DB-9FBC3D8311A9}" dt="2025-02-24T16:08:00.569" v="632" actId="20577"/>
          <ac:spMkLst>
            <pc:docMk/>
            <pc:sldMk cId="3304889876" sldId="400"/>
            <ac:spMk id="2" creationId="{8BF359DD-4D4A-8F4B-9942-97CDA844FC8B}"/>
          </ac:spMkLst>
        </pc:spChg>
        <pc:spChg chg="mod">
          <ac:chgData name="Valerio Giuffrida (staff)" userId="1f1bcd83-23ab-45df-9a97-5c650fdd745b" providerId="ADAL" clId="{BD62A980-4FC9-4FEB-B8DB-9FBC3D8311A9}" dt="2025-02-24T16:08:39.660" v="722" actId="5793"/>
          <ac:spMkLst>
            <pc:docMk/>
            <pc:sldMk cId="3304889876" sldId="400"/>
            <ac:spMk id="3" creationId="{FF851A34-71DB-AA4E-B56D-55F8DD7B1D4D}"/>
          </ac:spMkLst>
        </pc:spChg>
      </pc:sldChg>
      <pc:sldChg chg="addSp delSp modSp mod modAnim">
        <pc:chgData name="Valerio Giuffrida (staff)" userId="1f1bcd83-23ab-45df-9a97-5c650fdd745b" providerId="ADAL" clId="{BD62A980-4FC9-4FEB-B8DB-9FBC3D8311A9}" dt="2025-02-24T16:16:37.081" v="929" actId="1440"/>
        <pc:sldMkLst>
          <pc:docMk/>
          <pc:sldMk cId="3225302663" sldId="401"/>
        </pc:sldMkLst>
        <pc:spChg chg="mod">
          <ac:chgData name="Valerio Giuffrida (staff)" userId="1f1bcd83-23ab-45df-9a97-5c650fdd745b" providerId="ADAL" clId="{BD62A980-4FC9-4FEB-B8DB-9FBC3D8311A9}" dt="2025-02-24T16:13:16.650" v="888" actId="20577"/>
          <ac:spMkLst>
            <pc:docMk/>
            <pc:sldMk cId="3225302663" sldId="401"/>
            <ac:spMk id="2" creationId="{E7288E82-9610-1D84-761A-E0D1EF3B8FBE}"/>
          </ac:spMkLst>
        </pc:spChg>
        <pc:spChg chg="add mod">
          <ac:chgData name="Valerio Giuffrida (staff)" userId="1f1bcd83-23ab-45df-9a97-5c650fdd745b" providerId="ADAL" clId="{BD62A980-4FC9-4FEB-B8DB-9FBC3D8311A9}" dt="2025-02-24T16:15:20.137" v="927" actId="20577"/>
          <ac:spMkLst>
            <pc:docMk/>
            <pc:sldMk cId="3225302663" sldId="401"/>
            <ac:spMk id="11" creationId="{C66D9221-6F99-E046-875C-9CCB5FD48100}"/>
          </ac:spMkLst>
        </pc:spChg>
        <pc:picChg chg="add mod">
          <ac:chgData name="Valerio Giuffrida (staff)" userId="1f1bcd83-23ab-45df-9a97-5c650fdd745b" providerId="ADAL" clId="{BD62A980-4FC9-4FEB-B8DB-9FBC3D8311A9}" dt="2025-02-24T16:16:37.081" v="929" actId="1440"/>
          <ac:picMkLst>
            <pc:docMk/>
            <pc:sldMk cId="3225302663" sldId="401"/>
            <ac:picMk id="9" creationId="{E0DFE13C-1E99-1376-9922-CBA80443239D}"/>
          </ac:picMkLst>
        </pc:picChg>
      </pc:sldChg>
      <pc:sldChg chg="addSp delSp modSp mod">
        <pc:chgData name="Valerio Giuffrida (staff)" userId="1f1bcd83-23ab-45df-9a97-5c650fdd745b" providerId="ADAL" clId="{BD62A980-4FC9-4FEB-B8DB-9FBC3D8311A9}" dt="2025-02-24T16:25:23.192" v="1061" actId="20577"/>
        <pc:sldMkLst>
          <pc:docMk/>
          <pc:sldMk cId="3268213358" sldId="402"/>
        </pc:sldMkLst>
        <pc:spChg chg="mod">
          <ac:chgData name="Valerio Giuffrida (staff)" userId="1f1bcd83-23ab-45df-9a97-5c650fdd745b" providerId="ADAL" clId="{BD62A980-4FC9-4FEB-B8DB-9FBC3D8311A9}" dt="2025-02-24T16:23:40.061" v="1045" actId="5793"/>
          <ac:spMkLst>
            <pc:docMk/>
            <pc:sldMk cId="3268213358" sldId="402"/>
            <ac:spMk id="2" creationId="{AD847D44-95A7-43FE-5214-FD4DBF523A3B}"/>
          </ac:spMkLst>
        </pc:spChg>
        <pc:spChg chg="add mod">
          <ac:chgData name="Valerio Giuffrida (staff)" userId="1f1bcd83-23ab-45df-9a97-5c650fdd745b" providerId="ADAL" clId="{BD62A980-4FC9-4FEB-B8DB-9FBC3D8311A9}" dt="2025-02-24T16:24:30.060" v="1055" actId="14100"/>
          <ac:spMkLst>
            <pc:docMk/>
            <pc:sldMk cId="3268213358" sldId="402"/>
            <ac:spMk id="3" creationId="{DF4CDFCD-34B8-FE17-C943-03BAE2220F45}"/>
          </ac:spMkLst>
        </pc:spChg>
        <pc:spChg chg="add del mod">
          <ac:chgData name="Valerio Giuffrida (staff)" userId="1f1bcd83-23ab-45df-9a97-5c650fdd745b" providerId="ADAL" clId="{BD62A980-4FC9-4FEB-B8DB-9FBC3D8311A9}" dt="2025-02-24T16:25:23.192" v="1061" actId="20577"/>
          <ac:spMkLst>
            <pc:docMk/>
            <pc:sldMk cId="3268213358" sldId="402"/>
            <ac:spMk id="6" creationId="{09A65B73-0F63-92AE-4167-651614F0C06A}"/>
          </ac:spMkLst>
        </pc:spChg>
        <pc:picChg chg="add">
          <ac:chgData name="Valerio Giuffrida (staff)" userId="1f1bcd83-23ab-45df-9a97-5c650fdd745b" providerId="ADAL" clId="{BD62A980-4FC9-4FEB-B8DB-9FBC3D8311A9}" dt="2025-02-24T16:23:27.199" v="1041"/>
          <ac:picMkLst>
            <pc:docMk/>
            <pc:sldMk cId="3268213358" sldId="402"/>
            <ac:picMk id="8194" creationId="{7E28419F-EB0B-F2B0-9EF6-21816ABCF85F}"/>
          </ac:picMkLst>
        </pc:picChg>
      </pc:sldChg>
      <pc:sldChg chg="del">
        <pc:chgData name="Valerio Giuffrida (staff)" userId="1f1bcd83-23ab-45df-9a97-5c650fdd745b" providerId="ADAL" clId="{BD62A980-4FC9-4FEB-B8DB-9FBC3D8311A9}" dt="2025-02-24T16:25:35.150" v="1062" actId="47"/>
        <pc:sldMkLst>
          <pc:docMk/>
          <pc:sldMk cId="3589113917" sldId="403"/>
        </pc:sldMkLst>
      </pc:sldChg>
      <pc:sldChg chg="del">
        <pc:chgData name="Valerio Giuffrida (staff)" userId="1f1bcd83-23ab-45df-9a97-5c650fdd745b" providerId="ADAL" clId="{BD62A980-4FC9-4FEB-B8DB-9FBC3D8311A9}" dt="2025-02-24T16:25:35.150" v="1062" actId="47"/>
        <pc:sldMkLst>
          <pc:docMk/>
          <pc:sldMk cId="1276209426" sldId="404"/>
        </pc:sldMkLst>
      </pc:sldChg>
      <pc:sldChg chg="addSp delSp modSp mod modAnim">
        <pc:chgData name="Valerio Giuffrida (staff)" userId="1f1bcd83-23ab-45df-9a97-5c650fdd745b" providerId="ADAL" clId="{BD62A980-4FC9-4FEB-B8DB-9FBC3D8311A9}" dt="2025-02-24T16:23:06.469" v="1018"/>
        <pc:sldMkLst>
          <pc:docMk/>
          <pc:sldMk cId="4186976799" sldId="405"/>
        </pc:sldMkLst>
        <pc:spChg chg="mod">
          <ac:chgData name="Valerio Giuffrida (staff)" userId="1f1bcd83-23ab-45df-9a97-5c650fdd745b" providerId="ADAL" clId="{BD62A980-4FC9-4FEB-B8DB-9FBC3D8311A9}" dt="2025-02-24T16:16:56.800" v="953" actId="20577"/>
          <ac:spMkLst>
            <pc:docMk/>
            <pc:sldMk cId="4186976799" sldId="405"/>
            <ac:spMk id="2" creationId="{577E2C11-8ABF-2FF3-4DA0-0C7F3EA7A726}"/>
          </ac:spMkLst>
        </pc:spChg>
        <pc:spChg chg="add mod">
          <ac:chgData name="Valerio Giuffrida (staff)" userId="1f1bcd83-23ab-45df-9a97-5c650fdd745b" providerId="ADAL" clId="{BD62A980-4FC9-4FEB-B8DB-9FBC3D8311A9}" dt="2025-02-24T16:22:30.783" v="1017" actId="164"/>
          <ac:spMkLst>
            <pc:docMk/>
            <pc:sldMk cId="4186976799" sldId="405"/>
            <ac:spMk id="8" creationId="{F759E4E9-98B7-9679-90B3-548C7232EF98}"/>
          </ac:spMkLst>
        </pc:spChg>
        <pc:spChg chg="add del mod">
          <ac:chgData name="Valerio Giuffrida (staff)" userId="1f1bcd83-23ab-45df-9a97-5c650fdd745b" providerId="ADAL" clId="{BD62A980-4FC9-4FEB-B8DB-9FBC3D8311A9}" dt="2025-02-24T16:22:21.220" v="1016" actId="20577"/>
          <ac:spMkLst>
            <pc:docMk/>
            <pc:sldMk cId="4186976799" sldId="405"/>
            <ac:spMk id="9" creationId="{191B1F89-0957-1FAD-98B7-58232FA2735A}"/>
          </ac:spMkLst>
        </pc:spChg>
        <pc:grpChg chg="add mod">
          <ac:chgData name="Valerio Giuffrida (staff)" userId="1f1bcd83-23ab-45df-9a97-5c650fdd745b" providerId="ADAL" clId="{BD62A980-4FC9-4FEB-B8DB-9FBC3D8311A9}" dt="2025-02-24T16:22:30.783" v="1017" actId="164"/>
          <ac:grpSpMkLst>
            <pc:docMk/>
            <pc:sldMk cId="4186976799" sldId="405"/>
            <ac:grpSpMk id="12" creationId="{ABE250B3-1D16-8A0E-ECF5-8E8EF1565849}"/>
          </ac:grpSpMkLst>
        </pc:grpChg>
        <pc:picChg chg="add mod">
          <ac:chgData name="Valerio Giuffrida (staff)" userId="1f1bcd83-23ab-45df-9a97-5c650fdd745b" providerId="ADAL" clId="{BD62A980-4FC9-4FEB-B8DB-9FBC3D8311A9}" dt="2025-02-24T16:21:46.027" v="1001" actId="14100"/>
          <ac:picMkLst>
            <pc:docMk/>
            <pc:sldMk cId="4186976799" sldId="405"/>
            <ac:picMk id="11" creationId="{0919FC3C-3FBE-FACE-39F6-394E868A90CC}"/>
          </ac:picMkLst>
        </pc:picChg>
        <pc:picChg chg="add mod">
          <ac:chgData name="Valerio Giuffrida (staff)" userId="1f1bcd83-23ab-45df-9a97-5c650fdd745b" providerId="ADAL" clId="{BD62A980-4FC9-4FEB-B8DB-9FBC3D8311A9}" dt="2025-02-24T16:22:30.783" v="1017" actId="164"/>
          <ac:picMkLst>
            <pc:docMk/>
            <pc:sldMk cId="4186976799" sldId="405"/>
            <ac:picMk id="7174" creationId="{C5E9F2ED-83E5-17DF-853B-BC4C93761BC4}"/>
          </ac:picMkLst>
        </pc:picChg>
      </pc:sldChg>
      <pc:sldChg chg="del">
        <pc:chgData name="Valerio Giuffrida (staff)" userId="1f1bcd83-23ab-45df-9a97-5c650fdd745b" providerId="ADAL" clId="{BD62A980-4FC9-4FEB-B8DB-9FBC3D8311A9}" dt="2025-02-24T16:25:35.150" v="1062" actId="47"/>
        <pc:sldMkLst>
          <pc:docMk/>
          <pc:sldMk cId="3575351101" sldId="406"/>
        </pc:sldMkLst>
      </pc:sldChg>
      <pc:sldChg chg="modSp mod">
        <pc:chgData name="Valerio Giuffrida (staff)" userId="1f1bcd83-23ab-45df-9a97-5c650fdd745b" providerId="ADAL" clId="{BD62A980-4FC9-4FEB-B8DB-9FBC3D8311A9}" dt="2025-02-24T16:46:36.475" v="2490" actId="20577"/>
        <pc:sldMkLst>
          <pc:docMk/>
          <pc:sldMk cId="2784946224" sldId="414"/>
        </pc:sldMkLst>
        <pc:spChg chg="mod">
          <ac:chgData name="Valerio Giuffrida (staff)" userId="1f1bcd83-23ab-45df-9a97-5c650fdd745b" providerId="ADAL" clId="{BD62A980-4FC9-4FEB-B8DB-9FBC3D8311A9}" dt="2025-02-24T16:46:36.475" v="2490" actId="20577"/>
          <ac:spMkLst>
            <pc:docMk/>
            <pc:sldMk cId="2784946224" sldId="414"/>
            <ac:spMk id="3" creationId="{9440C637-18F3-9A6E-C736-BBE9A1684597}"/>
          </ac:spMkLst>
        </pc:spChg>
      </pc:sldChg>
      <pc:sldChg chg="modSp mod">
        <pc:chgData name="Valerio Giuffrida (staff)" userId="1f1bcd83-23ab-45df-9a97-5c650fdd745b" providerId="ADAL" clId="{BD62A980-4FC9-4FEB-B8DB-9FBC3D8311A9}" dt="2025-02-24T15:50:10.479" v="84" actId="20577"/>
        <pc:sldMkLst>
          <pc:docMk/>
          <pc:sldMk cId="1301185391" sldId="419"/>
        </pc:sldMkLst>
        <pc:spChg chg="mod">
          <ac:chgData name="Valerio Giuffrida (staff)" userId="1f1bcd83-23ab-45df-9a97-5c650fdd745b" providerId="ADAL" clId="{BD62A980-4FC9-4FEB-B8DB-9FBC3D8311A9}" dt="2025-02-24T15:50:10.479" v="84" actId="20577"/>
          <ac:spMkLst>
            <pc:docMk/>
            <pc:sldMk cId="1301185391" sldId="419"/>
            <ac:spMk id="2" creationId="{8BF359DD-4D4A-8F4B-9942-97CDA844FC8B}"/>
          </ac:spMkLst>
        </pc:spChg>
      </pc:sldChg>
      <pc:sldChg chg="modSp mod">
        <pc:chgData name="Valerio Giuffrida (staff)" userId="1f1bcd83-23ab-45df-9a97-5c650fdd745b" providerId="ADAL" clId="{BD62A980-4FC9-4FEB-B8DB-9FBC3D8311A9}" dt="2025-02-24T16:28:33.904" v="1841" actId="20577"/>
        <pc:sldMkLst>
          <pc:docMk/>
          <pc:sldMk cId="184198761" sldId="421"/>
        </pc:sldMkLst>
        <pc:spChg chg="mod">
          <ac:chgData name="Valerio Giuffrida (staff)" userId="1f1bcd83-23ab-45df-9a97-5c650fdd745b" providerId="ADAL" clId="{BD62A980-4FC9-4FEB-B8DB-9FBC3D8311A9}" dt="2025-02-24T16:25:43.950" v="1083" actId="20577"/>
          <ac:spMkLst>
            <pc:docMk/>
            <pc:sldMk cId="184198761" sldId="421"/>
            <ac:spMk id="2" creationId="{577E2C11-8ABF-2FF3-4DA0-0C7F3EA7A726}"/>
          </ac:spMkLst>
        </pc:spChg>
        <pc:spChg chg="mod">
          <ac:chgData name="Valerio Giuffrida (staff)" userId="1f1bcd83-23ab-45df-9a97-5c650fdd745b" providerId="ADAL" clId="{BD62A980-4FC9-4FEB-B8DB-9FBC3D8311A9}" dt="2025-02-24T16:28:33.904" v="1841" actId="20577"/>
          <ac:spMkLst>
            <pc:docMk/>
            <pc:sldMk cId="184198761" sldId="421"/>
            <ac:spMk id="3" creationId="{9440C637-18F3-9A6E-C736-BBE9A1684597}"/>
          </ac:spMkLst>
        </pc:spChg>
      </pc:sldChg>
      <pc:sldChg chg="mod modShow">
        <pc:chgData name="Valerio Giuffrida (staff)" userId="1f1bcd83-23ab-45df-9a97-5c650fdd745b" providerId="ADAL" clId="{BD62A980-4FC9-4FEB-B8DB-9FBC3D8311A9}" dt="2025-02-24T16:07:46.053" v="594" actId="729"/>
        <pc:sldMkLst>
          <pc:docMk/>
          <pc:sldMk cId="1730744041" sldId="424"/>
        </pc:sldMkLst>
      </pc:sldChg>
      <pc:sldChg chg="addSp delSp modSp new mod">
        <pc:chgData name="Valerio Giuffrida (staff)" userId="1f1bcd83-23ab-45df-9a97-5c650fdd745b" providerId="ADAL" clId="{BD62A980-4FC9-4FEB-B8DB-9FBC3D8311A9}" dt="2025-02-24T16:03:07.436" v="494" actId="1076"/>
        <pc:sldMkLst>
          <pc:docMk/>
          <pc:sldMk cId="2128689874" sldId="426"/>
        </pc:sldMkLst>
        <pc:spChg chg="mod">
          <ac:chgData name="Valerio Giuffrida (staff)" userId="1f1bcd83-23ab-45df-9a97-5c650fdd745b" providerId="ADAL" clId="{BD62A980-4FC9-4FEB-B8DB-9FBC3D8311A9}" dt="2025-02-24T15:51:38.640" v="172" actId="20577"/>
          <ac:spMkLst>
            <pc:docMk/>
            <pc:sldMk cId="2128689874" sldId="426"/>
            <ac:spMk id="2" creationId="{81F8C980-CE51-8A2E-B799-F1076FDA2CAB}"/>
          </ac:spMkLst>
        </pc:spChg>
        <pc:spChg chg="mod">
          <ac:chgData name="Valerio Giuffrida (staff)" userId="1f1bcd83-23ab-45df-9a97-5c650fdd745b" providerId="ADAL" clId="{BD62A980-4FC9-4FEB-B8DB-9FBC3D8311A9}" dt="2025-02-24T15:56:59.194" v="438"/>
          <ac:spMkLst>
            <pc:docMk/>
            <pc:sldMk cId="2128689874" sldId="426"/>
            <ac:spMk id="3" creationId="{97A79DAA-755D-55A2-2CF8-64FABA46C4E7}"/>
          </ac:spMkLst>
        </pc:spChg>
        <pc:spChg chg="add mod">
          <ac:chgData name="Valerio Giuffrida (staff)" userId="1f1bcd83-23ab-45df-9a97-5c650fdd745b" providerId="ADAL" clId="{BD62A980-4FC9-4FEB-B8DB-9FBC3D8311A9}" dt="2025-02-24T15:57:04.081" v="440" actId="1076"/>
          <ac:spMkLst>
            <pc:docMk/>
            <pc:sldMk cId="2128689874" sldId="426"/>
            <ac:spMk id="7" creationId="{07DE9465-DAA5-6A07-D6BB-A69790E4F713}"/>
          </ac:spMkLst>
        </pc:spChg>
        <pc:spChg chg="add mod">
          <ac:chgData name="Valerio Giuffrida (staff)" userId="1f1bcd83-23ab-45df-9a97-5c650fdd745b" providerId="ADAL" clId="{BD62A980-4FC9-4FEB-B8DB-9FBC3D8311A9}" dt="2025-02-24T15:58:37.553" v="464" actId="164"/>
          <ac:spMkLst>
            <pc:docMk/>
            <pc:sldMk cId="2128689874" sldId="426"/>
            <ac:spMk id="11" creationId="{10E08086-9E92-B5F3-7E2F-96850069BCCD}"/>
          </ac:spMkLst>
        </pc:spChg>
        <pc:spChg chg="add mod">
          <ac:chgData name="Valerio Giuffrida (staff)" userId="1f1bcd83-23ab-45df-9a97-5c650fdd745b" providerId="ADAL" clId="{BD62A980-4FC9-4FEB-B8DB-9FBC3D8311A9}" dt="2025-02-24T16:00:09.822" v="479" actId="164"/>
          <ac:spMkLst>
            <pc:docMk/>
            <pc:sldMk cId="2128689874" sldId="426"/>
            <ac:spMk id="13" creationId="{3156C812-0848-73B0-630B-C990E21E17F4}"/>
          </ac:spMkLst>
        </pc:spChg>
        <pc:spChg chg="add mod">
          <ac:chgData name="Valerio Giuffrida (staff)" userId="1f1bcd83-23ab-45df-9a97-5c650fdd745b" providerId="ADAL" clId="{BD62A980-4FC9-4FEB-B8DB-9FBC3D8311A9}" dt="2025-02-24T16:02:32.330" v="493" actId="20577"/>
          <ac:spMkLst>
            <pc:docMk/>
            <pc:sldMk cId="2128689874" sldId="426"/>
            <ac:spMk id="17" creationId="{85A3DF05-BF40-A424-13F6-ED8EFE72C4CF}"/>
          </ac:spMkLst>
        </pc:spChg>
        <pc:grpChg chg="add mod">
          <ac:chgData name="Valerio Giuffrida (staff)" userId="1f1bcd83-23ab-45df-9a97-5c650fdd745b" providerId="ADAL" clId="{BD62A980-4FC9-4FEB-B8DB-9FBC3D8311A9}" dt="2025-02-24T15:57:04.081" v="440" actId="1076"/>
          <ac:grpSpMkLst>
            <pc:docMk/>
            <pc:sldMk cId="2128689874" sldId="426"/>
            <ac:grpSpMk id="8" creationId="{271A5CCD-EF61-C974-2215-0F446ACC3A36}"/>
          </ac:grpSpMkLst>
        </pc:grpChg>
        <pc:grpChg chg="add mod">
          <ac:chgData name="Valerio Giuffrida (staff)" userId="1f1bcd83-23ab-45df-9a97-5c650fdd745b" providerId="ADAL" clId="{BD62A980-4FC9-4FEB-B8DB-9FBC3D8311A9}" dt="2025-02-24T15:58:39.778" v="465" actId="1076"/>
          <ac:grpSpMkLst>
            <pc:docMk/>
            <pc:sldMk cId="2128689874" sldId="426"/>
            <ac:grpSpMk id="12" creationId="{B661A90E-CDC9-B887-A5EC-D2F29DB56FAF}"/>
          </ac:grpSpMkLst>
        </pc:grpChg>
        <pc:grpChg chg="add mod">
          <ac:chgData name="Valerio Giuffrida (staff)" userId="1f1bcd83-23ab-45df-9a97-5c650fdd745b" providerId="ADAL" clId="{BD62A980-4FC9-4FEB-B8DB-9FBC3D8311A9}" dt="2025-02-24T16:00:09.822" v="479" actId="164"/>
          <ac:grpSpMkLst>
            <pc:docMk/>
            <pc:sldMk cId="2128689874" sldId="426"/>
            <ac:grpSpMk id="14" creationId="{B9191B95-B35E-3364-839F-0D0B37457190}"/>
          </ac:grpSpMkLst>
        </pc:grpChg>
        <pc:grpChg chg="add mod">
          <ac:chgData name="Valerio Giuffrida (staff)" userId="1f1bcd83-23ab-45df-9a97-5c650fdd745b" providerId="ADAL" clId="{BD62A980-4FC9-4FEB-B8DB-9FBC3D8311A9}" dt="2025-02-24T16:03:07.436" v="494" actId="1076"/>
          <ac:grpSpMkLst>
            <pc:docMk/>
            <pc:sldMk cId="2128689874" sldId="426"/>
            <ac:grpSpMk id="18" creationId="{DF2C23FA-E60F-5A3D-CDFE-4C64EAD903DF}"/>
          </ac:grpSpMkLst>
        </pc:grpChg>
        <pc:picChg chg="add mod">
          <ac:chgData name="Valerio Giuffrida (staff)" userId="1f1bcd83-23ab-45df-9a97-5c650fdd745b" providerId="ADAL" clId="{BD62A980-4FC9-4FEB-B8DB-9FBC3D8311A9}" dt="2025-02-24T15:58:37.553" v="464" actId="164"/>
          <ac:picMkLst>
            <pc:docMk/>
            <pc:sldMk cId="2128689874" sldId="426"/>
            <ac:picMk id="10" creationId="{88629CD8-387B-8FD4-B358-6F16E83746D1}"/>
          </ac:picMkLst>
        </pc:picChg>
        <pc:picChg chg="add mod">
          <ac:chgData name="Valerio Giuffrida (staff)" userId="1f1bcd83-23ab-45df-9a97-5c650fdd745b" providerId="ADAL" clId="{BD62A980-4FC9-4FEB-B8DB-9FBC3D8311A9}" dt="2025-02-24T16:02:18.504" v="489" actId="164"/>
          <ac:picMkLst>
            <pc:docMk/>
            <pc:sldMk cId="2128689874" sldId="426"/>
            <ac:picMk id="16" creationId="{A5D409AD-FA65-2D60-ED85-00015B79186A}"/>
          </ac:picMkLst>
        </pc:picChg>
        <pc:picChg chg="add mod">
          <ac:chgData name="Valerio Giuffrida (staff)" userId="1f1bcd83-23ab-45df-9a97-5c650fdd745b" providerId="ADAL" clId="{BD62A980-4FC9-4FEB-B8DB-9FBC3D8311A9}" dt="2025-02-24T15:57:04.081" v="440" actId="1076"/>
          <ac:picMkLst>
            <pc:docMk/>
            <pc:sldMk cId="2128689874" sldId="426"/>
            <ac:picMk id="1026" creationId="{41BE435E-C084-94A3-7C37-B14F671230D5}"/>
          </ac:picMkLst>
        </pc:picChg>
        <pc:picChg chg="add mod">
          <ac:chgData name="Valerio Giuffrida (staff)" userId="1f1bcd83-23ab-45df-9a97-5c650fdd745b" providerId="ADAL" clId="{BD62A980-4FC9-4FEB-B8DB-9FBC3D8311A9}" dt="2025-02-24T16:00:09.822" v="479" actId="164"/>
          <ac:picMkLst>
            <pc:docMk/>
            <pc:sldMk cId="2128689874" sldId="426"/>
            <ac:picMk id="1028" creationId="{B3A2F8C7-4899-B0C5-E824-E3AF1F6040AA}"/>
          </ac:picMkLst>
        </pc:picChg>
      </pc:sldChg>
      <pc:sldChg chg="modSp add mod">
        <pc:chgData name="Valerio Giuffrida (staff)" userId="1f1bcd83-23ab-45df-9a97-5c650fdd745b" providerId="ADAL" clId="{BD62A980-4FC9-4FEB-B8DB-9FBC3D8311A9}" dt="2025-02-24T16:03:59.091" v="502" actId="207"/>
        <pc:sldMkLst>
          <pc:docMk/>
          <pc:sldMk cId="717208867" sldId="427"/>
        </pc:sldMkLst>
        <pc:spChg chg="mod">
          <ac:chgData name="Valerio Giuffrida (staff)" userId="1f1bcd83-23ab-45df-9a97-5c650fdd745b" providerId="ADAL" clId="{BD62A980-4FC9-4FEB-B8DB-9FBC3D8311A9}" dt="2025-02-24T16:03:59.091" v="502" actId="207"/>
          <ac:spMkLst>
            <pc:docMk/>
            <pc:sldMk cId="717208867" sldId="427"/>
            <ac:spMk id="3" creationId="{A98A0730-A530-B023-4991-E5FC111A8055}"/>
          </ac:spMkLst>
        </pc:spChg>
        <pc:picChg chg="mod">
          <ac:chgData name="Valerio Giuffrida (staff)" userId="1f1bcd83-23ab-45df-9a97-5c650fdd745b" providerId="ADAL" clId="{BD62A980-4FC9-4FEB-B8DB-9FBC3D8311A9}" dt="2025-02-24T16:03:48.521" v="499"/>
          <ac:picMkLst>
            <pc:docMk/>
            <pc:sldMk cId="717208867" sldId="427"/>
            <ac:picMk id="16" creationId="{4E8BAC88-4F0B-06B8-339A-88FE6A0DE015}"/>
          </ac:picMkLst>
        </pc:picChg>
        <pc:picChg chg="mod">
          <ac:chgData name="Valerio Giuffrida (staff)" userId="1f1bcd83-23ab-45df-9a97-5c650fdd745b" providerId="ADAL" clId="{BD62A980-4FC9-4FEB-B8DB-9FBC3D8311A9}" dt="2025-02-24T16:03:30.288" v="496"/>
          <ac:picMkLst>
            <pc:docMk/>
            <pc:sldMk cId="717208867" sldId="427"/>
            <ac:picMk id="1026" creationId="{06E4F2D7-0859-DD16-A006-99D21E6058D1}"/>
          </ac:picMkLst>
        </pc:picChg>
        <pc:picChg chg="mod">
          <ac:chgData name="Valerio Giuffrida (staff)" userId="1f1bcd83-23ab-45df-9a97-5c650fdd745b" providerId="ADAL" clId="{BD62A980-4FC9-4FEB-B8DB-9FBC3D8311A9}" dt="2025-02-24T16:03:43.257" v="498"/>
          <ac:picMkLst>
            <pc:docMk/>
            <pc:sldMk cId="717208867" sldId="427"/>
            <ac:picMk id="1028" creationId="{AA5D237A-3067-F060-6392-46100AB06C33}"/>
          </ac:picMkLst>
        </pc:picChg>
      </pc:sldChg>
      <pc:sldChg chg="modSp add mod">
        <pc:chgData name="Valerio Giuffrida (staff)" userId="1f1bcd83-23ab-45df-9a97-5c650fdd745b" providerId="ADAL" clId="{BD62A980-4FC9-4FEB-B8DB-9FBC3D8311A9}" dt="2025-02-24T16:04:16.231" v="538" actId="5793"/>
        <pc:sldMkLst>
          <pc:docMk/>
          <pc:sldMk cId="176121491" sldId="428"/>
        </pc:sldMkLst>
        <pc:spChg chg="mod">
          <ac:chgData name="Valerio Giuffrida (staff)" userId="1f1bcd83-23ab-45df-9a97-5c650fdd745b" providerId="ADAL" clId="{BD62A980-4FC9-4FEB-B8DB-9FBC3D8311A9}" dt="2025-02-24T16:04:12.821" v="523" actId="20577"/>
          <ac:spMkLst>
            <pc:docMk/>
            <pc:sldMk cId="176121491" sldId="428"/>
            <ac:spMk id="2" creationId="{25A8D98D-988C-BFDE-2393-5E7DA79F3870}"/>
          </ac:spMkLst>
        </pc:spChg>
        <pc:spChg chg="mod">
          <ac:chgData name="Valerio Giuffrida (staff)" userId="1f1bcd83-23ab-45df-9a97-5c650fdd745b" providerId="ADAL" clId="{BD62A980-4FC9-4FEB-B8DB-9FBC3D8311A9}" dt="2025-02-24T16:04:16.231" v="538" actId="5793"/>
          <ac:spMkLst>
            <pc:docMk/>
            <pc:sldMk cId="176121491" sldId="428"/>
            <ac:spMk id="3" creationId="{EA298653-4FA8-78A9-0062-BDC076E10A0A}"/>
          </ac:spMkLst>
        </pc:spChg>
      </pc:sldChg>
      <pc:sldChg chg="addSp delSp modSp add mod delAnim">
        <pc:chgData name="Valerio Giuffrida (staff)" userId="1f1bcd83-23ab-45df-9a97-5c650fdd745b" providerId="ADAL" clId="{BD62A980-4FC9-4FEB-B8DB-9FBC3D8311A9}" dt="2025-02-24T16:06:47.568" v="552" actId="1036"/>
        <pc:sldMkLst>
          <pc:docMk/>
          <pc:sldMk cId="1131502107" sldId="429"/>
        </pc:sldMkLst>
        <pc:picChg chg="mod">
          <ac:chgData name="Valerio Giuffrida (staff)" userId="1f1bcd83-23ab-45df-9a97-5c650fdd745b" providerId="ADAL" clId="{BD62A980-4FC9-4FEB-B8DB-9FBC3D8311A9}" dt="2025-02-24T16:06:34.542" v="549" actId="1076"/>
          <ac:picMkLst>
            <pc:docMk/>
            <pc:sldMk cId="1131502107" sldId="429"/>
            <ac:picMk id="34" creationId="{0A1B6CE8-1BFD-F280-571D-233111D36241}"/>
          </ac:picMkLst>
        </pc:picChg>
        <pc:picChg chg="add mod">
          <ac:chgData name="Valerio Giuffrida (staff)" userId="1f1bcd83-23ab-45df-9a97-5c650fdd745b" providerId="ADAL" clId="{BD62A980-4FC9-4FEB-B8DB-9FBC3D8311A9}" dt="2025-02-24T16:06:47.568" v="552" actId="1036"/>
          <ac:picMkLst>
            <pc:docMk/>
            <pc:sldMk cId="1131502107" sldId="429"/>
            <ac:picMk id="5122" creationId="{D3187084-1F42-D063-35D7-10EA001C1BA1}"/>
          </ac:picMkLst>
        </pc:picChg>
      </pc:sldChg>
      <pc:sldChg chg="addSp delSp modSp new mod modAnim">
        <pc:chgData name="Valerio Giuffrida (staff)" userId="1f1bcd83-23ab-45df-9a97-5c650fdd745b" providerId="ADAL" clId="{BD62A980-4FC9-4FEB-B8DB-9FBC3D8311A9}" dt="2025-02-24T16:12:47.429" v="855"/>
        <pc:sldMkLst>
          <pc:docMk/>
          <pc:sldMk cId="1238190577" sldId="430"/>
        </pc:sldMkLst>
        <pc:spChg chg="mod">
          <ac:chgData name="Valerio Giuffrida (staff)" userId="1f1bcd83-23ab-45df-9a97-5c650fdd745b" providerId="ADAL" clId="{BD62A980-4FC9-4FEB-B8DB-9FBC3D8311A9}" dt="2025-02-24T16:08:21.290" v="683" actId="20577"/>
          <ac:spMkLst>
            <pc:docMk/>
            <pc:sldMk cId="1238190577" sldId="430"/>
            <ac:spMk id="2" creationId="{C6C22D3D-6E09-7BDE-2FB5-20883EA66E6D}"/>
          </ac:spMkLst>
        </pc:spChg>
        <pc:spChg chg="add mod">
          <ac:chgData name="Valerio Giuffrida (staff)" userId="1f1bcd83-23ab-45df-9a97-5c650fdd745b" providerId="ADAL" clId="{BD62A980-4FC9-4FEB-B8DB-9FBC3D8311A9}" dt="2025-02-24T16:10:36.776" v="766" actId="164"/>
          <ac:spMkLst>
            <pc:docMk/>
            <pc:sldMk cId="1238190577" sldId="430"/>
            <ac:spMk id="6" creationId="{17012BD7-FECB-792F-6417-954F47831BE8}"/>
          </ac:spMkLst>
        </pc:spChg>
        <pc:spChg chg="add mod">
          <ac:chgData name="Valerio Giuffrida (staff)" userId="1f1bcd83-23ab-45df-9a97-5c650fdd745b" providerId="ADAL" clId="{BD62A980-4FC9-4FEB-B8DB-9FBC3D8311A9}" dt="2025-02-24T16:10:38.224" v="767" actId="164"/>
          <ac:spMkLst>
            <pc:docMk/>
            <pc:sldMk cId="1238190577" sldId="430"/>
            <ac:spMk id="9" creationId="{B8F4C2A7-41E2-432B-545D-869F478A7D54}"/>
          </ac:spMkLst>
        </pc:spChg>
        <pc:spChg chg="add mod">
          <ac:chgData name="Valerio Giuffrida (staff)" userId="1f1bcd83-23ab-45df-9a97-5c650fdd745b" providerId="ADAL" clId="{BD62A980-4FC9-4FEB-B8DB-9FBC3D8311A9}" dt="2025-02-24T16:11:29.995" v="820" actId="207"/>
          <ac:spMkLst>
            <pc:docMk/>
            <pc:sldMk cId="1238190577" sldId="430"/>
            <ac:spMk id="12" creationId="{D8A66BAF-6826-58F9-F4BA-A15847790CC5}"/>
          </ac:spMkLst>
        </pc:spChg>
        <pc:spChg chg="add mod">
          <ac:chgData name="Valerio Giuffrida (staff)" userId="1f1bcd83-23ab-45df-9a97-5c650fdd745b" providerId="ADAL" clId="{BD62A980-4FC9-4FEB-B8DB-9FBC3D8311A9}" dt="2025-02-24T16:12:25.110" v="849" actId="164"/>
          <ac:spMkLst>
            <pc:docMk/>
            <pc:sldMk cId="1238190577" sldId="430"/>
            <ac:spMk id="15" creationId="{4F019A7A-3705-A747-B33F-786DAFB5C5B4}"/>
          </ac:spMkLst>
        </pc:spChg>
        <pc:spChg chg="add mod">
          <ac:chgData name="Valerio Giuffrida (staff)" userId="1f1bcd83-23ab-45df-9a97-5c650fdd745b" providerId="ADAL" clId="{BD62A980-4FC9-4FEB-B8DB-9FBC3D8311A9}" dt="2025-02-24T16:12:25.110" v="849" actId="164"/>
          <ac:spMkLst>
            <pc:docMk/>
            <pc:sldMk cId="1238190577" sldId="430"/>
            <ac:spMk id="16" creationId="{7C780B94-385B-00FE-872D-284227D32586}"/>
          </ac:spMkLst>
        </pc:spChg>
        <pc:spChg chg="add mod">
          <ac:chgData name="Valerio Giuffrida (staff)" userId="1f1bcd83-23ab-45df-9a97-5c650fdd745b" providerId="ADAL" clId="{BD62A980-4FC9-4FEB-B8DB-9FBC3D8311A9}" dt="2025-02-24T16:12:25.110" v="849" actId="164"/>
          <ac:spMkLst>
            <pc:docMk/>
            <pc:sldMk cId="1238190577" sldId="430"/>
            <ac:spMk id="17" creationId="{F96F4B8C-78E6-C7CA-7D13-F62DE227DEEB}"/>
          </ac:spMkLst>
        </pc:spChg>
        <pc:grpChg chg="add mod">
          <ac:chgData name="Valerio Giuffrida (staff)" userId="1f1bcd83-23ab-45df-9a97-5c650fdd745b" providerId="ADAL" clId="{BD62A980-4FC9-4FEB-B8DB-9FBC3D8311A9}" dt="2025-02-24T16:10:36.776" v="766" actId="164"/>
          <ac:grpSpMkLst>
            <pc:docMk/>
            <pc:sldMk cId="1238190577" sldId="430"/>
            <ac:grpSpMk id="10" creationId="{7180FDFA-E40B-7953-E83A-2FC20AACA45E}"/>
          </ac:grpSpMkLst>
        </pc:grpChg>
        <pc:grpChg chg="add mod">
          <ac:chgData name="Valerio Giuffrida (staff)" userId="1f1bcd83-23ab-45df-9a97-5c650fdd745b" providerId="ADAL" clId="{BD62A980-4FC9-4FEB-B8DB-9FBC3D8311A9}" dt="2025-02-24T16:10:38.224" v="767" actId="164"/>
          <ac:grpSpMkLst>
            <pc:docMk/>
            <pc:sldMk cId="1238190577" sldId="430"/>
            <ac:grpSpMk id="11" creationId="{564999E5-2BE6-0A96-8D7F-BCE71944B305}"/>
          </ac:grpSpMkLst>
        </pc:grpChg>
        <pc:grpChg chg="add mod">
          <ac:chgData name="Valerio Giuffrida (staff)" userId="1f1bcd83-23ab-45df-9a97-5c650fdd745b" providerId="ADAL" clId="{BD62A980-4FC9-4FEB-B8DB-9FBC3D8311A9}" dt="2025-02-24T16:12:29.521" v="851" actId="1076"/>
          <ac:grpSpMkLst>
            <pc:docMk/>
            <pc:sldMk cId="1238190577" sldId="430"/>
            <ac:grpSpMk id="18" creationId="{19BC9FEA-8B55-F247-9C70-AE0CD0A7EBD9}"/>
          </ac:grpSpMkLst>
        </pc:grpChg>
        <pc:picChg chg="add mod">
          <ac:chgData name="Valerio Giuffrida (staff)" userId="1f1bcd83-23ab-45df-9a97-5c650fdd745b" providerId="ADAL" clId="{BD62A980-4FC9-4FEB-B8DB-9FBC3D8311A9}" dt="2025-02-24T16:10:36.776" v="766" actId="164"/>
          <ac:picMkLst>
            <pc:docMk/>
            <pc:sldMk cId="1238190577" sldId="430"/>
            <ac:picMk id="6146" creationId="{5379EDBB-F22A-EBD1-EC36-48A0E8B6E514}"/>
          </ac:picMkLst>
        </pc:picChg>
        <pc:picChg chg="add mod">
          <ac:chgData name="Valerio Giuffrida (staff)" userId="1f1bcd83-23ab-45df-9a97-5c650fdd745b" providerId="ADAL" clId="{BD62A980-4FC9-4FEB-B8DB-9FBC3D8311A9}" dt="2025-02-24T16:10:38.224" v="767" actId="164"/>
          <ac:picMkLst>
            <pc:docMk/>
            <pc:sldMk cId="1238190577" sldId="430"/>
            <ac:picMk id="6148" creationId="{534A27E2-6D46-CE5E-1A93-B2CB07126DE8}"/>
          </ac:picMkLst>
        </pc:picChg>
      </pc:sldChg>
      <pc:sldChg chg="add del">
        <pc:chgData name="Valerio Giuffrida (staff)" userId="1f1bcd83-23ab-45df-9a97-5c650fdd745b" providerId="ADAL" clId="{BD62A980-4FC9-4FEB-B8DB-9FBC3D8311A9}" dt="2025-02-24T16:06:12.530" v="545"/>
        <pc:sldMkLst>
          <pc:docMk/>
          <pc:sldMk cId="2845828216" sldId="430"/>
        </pc:sldMkLst>
      </pc:sldChg>
      <pc:sldChg chg="delSp modSp add mod">
        <pc:chgData name="Valerio Giuffrida (staff)" userId="1f1bcd83-23ab-45df-9a97-5c650fdd745b" providerId="ADAL" clId="{BD62A980-4FC9-4FEB-B8DB-9FBC3D8311A9}" dt="2025-02-24T16:28:44.919" v="1871" actId="478"/>
        <pc:sldMkLst>
          <pc:docMk/>
          <pc:sldMk cId="1078951585" sldId="431"/>
        </pc:sldMkLst>
        <pc:spChg chg="mod">
          <ac:chgData name="Valerio Giuffrida (staff)" userId="1f1bcd83-23ab-45df-9a97-5c650fdd745b" providerId="ADAL" clId="{BD62A980-4FC9-4FEB-B8DB-9FBC3D8311A9}" dt="2025-02-24T16:28:42.990" v="1870" actId="20577"/>
          <ac:spMkLst>
            <pc:docMk/>
            <pc:sldMk cId="1078951585" sldId="431"/>
            <ac:spMk id="2" creationId="{4EEC206A-6A2F-ACCC-989C-8784BA5974C8}"/>
          </ac:spMkLst>
        </pc:spChg>
      </pc:sldChg>
      <pc:sldChg chg="addSp modSp new mod">
        <pc:chgData name="Valerio Giuffrida (staff)" userId="1f1bcd83-23ab-45df-9a97-5c650fdd745b" providerId="ADAL" clId="{BD62A980-4FC9-4FEB-B8DB-9FBC3D8311A9}" dt="2025-02-24T16:32:00.851" v="1905" actId="1076"/>
        <pc:sldMkLst>
          <pc:docMk/>
          <pc:sldMk cId="13210357" sldId="432"/>
        </pc:sldMkLst>
        <pc:spChg chg="mod">
          <ac:chgData name="Valerio Giuffrida (staff)" userId="1f1bcd83-23ab-45df-9a97-5c650fdd745b" providerId="ADAL" clId="{BD62A980-4FC9-4FEB-B8DB-9FBC3D8311A9}" dt="2025-02-24T16:30:57.310" v="1892" actId="20577"/>
          <ac:spMkLst>
            <pc:docMk/>
            <pc:sldMk cId="13210357" sldId="432"/>
            <ac:spMk id="2" creationId="{9DF0EE87-ACD4-401A-1542-44405010353F}"/>
          </ac:spMkLst>
        </pc:spChg>
        <pc:picChg chg="add mod">
          <ac:chgData name="Valerio Giuffrida (staff)" userId="1f1bcd83-23ab-45df-9a97-5c650fdd745b" providerId="ADAL" clId="{BD62A980-4FC9-4FEB-B8DB-9FBC3D8311A9}" dt="2025-02-24T16:31:50.840" v="1903" actId="1076"/>
          <ac:picMkLst>
            <pc:docMk/>
            <pc:sldMk cId="13210357" sldId="432"/>
            <ac:picMk id="5" creationId="{A81688C5-E5A1-C27A-FC97-BAF8467B1C25}"/>
          </ac:picMkLst>
        </pc:picChg>
        <pc:picChg chg="add mod">
          <ac:chgData name="Valerio Giuffrida (staff)" userId="1f1bcd83-23ab-45df-9a97-5c650fdd745b" providerId="ADAL" clId="{BD62A980-4FC9-4FEB-B8DB-9FBC3D8311A9}" dt="2025-02-24T16:32:00.851" v="1905" actId="1076"/>
          <ac:picMkLst>
            <pc:docMk/>
            <pc:sldMk cId="13210357" sldId="432"/>
            <ac:picMk id="7" creationId="{8F9695DA-3E45-8D9C-41A3-1BA07F93DD20}"/>
          </ac:picMkLst>
        </pc:picChg>
      </pc:sldChg>
      <pc:sldChg chg="addSp delSp modSp new mod modAnim">
        <pc:chgData name="Valerio Giuffrida (staff)" userId="1f1bcd83-23ab-45df-9a97-5c650fdd745b" providerId="ADAL" clId="{BD62A980-4FC9-4FEB-B8DB-9FBC3D8311A9}" dt="2025-02-24T16:36:48.198" v="2381" actId="1076"/>
        <pc:sldMkLst>
          <pc:docMk/>
          <pc:sldMk cId="246924074" sldId="433"/>
        </pc:sldMkLst>
        <pc:spChg chg="mod">
          <ac:chgData name="Valerio Giuffrida (staff)" userId="1f1bcd83-23ab-45df-9a97-5c650fdd745b" providerId="ADAL" clId="{BD62A980-4FC9-4FEB-B8DB-9FBC3D8311A9}" dt="2025-02-24T16:32:09.330" v="1924" actId="20577"/>
          <ac:spMkLst>
            <pc:docMk/>
            <pc:sldMk cId="246924074" sldId="433"/>
            <ac:spMk id="2" creationId="{C48A69FE-76AC-D3C3-2A41-3D2E40568116}"/>
          </ac:spMkLst>
        </pc:spChg>
        <pc:picChg chg="add mod">
          <ac:chgData name="Valerio Giuffrida (staff)" userId="1f1bcd83-23ab-45df-9a97-5c650fdd745b" providerId="ADAL" clId="{BD62A980-4FC9-4FEB-B8DB-9FBC3D8311A9}" dt="2025-02-24T16:36:48.198" v="2381" actId="1076"/>
          <ac:picMkLst>
            <pc:docMk/>
            <pc:sldMk cId="246924074" sldId="433"/>
            <ac:picMk id="5" creationId="{9C95EC89-C42B-B927-C38F-5197B2B2FAD8}"/>
          </ac:picMkLst>
        </pc:picChg>
      </pc:sldChg>
      <pc:sldChg chg="addSp modSp add mod modAnim">
        <pc:chgData name="Valerio Giuffrida (staff)" userId="1f1bcd83-23ab-45df-9a97-5c650fdd745b" providerId="ADAL" clId="{BD62A980-4FC9-4FEB-B8DB-9FBC3D8311A9}" dt="2025-02-24T16:36:39.157" v="2379"/>
        <pc:sldMkLst>
          <pc:docMk/>
          <pc:sldMk cId="3605833540" sldId="434"/>
        </pc:sldMkLst>
        <pc:spChg chg="mod">
          <ac:chgData name="Valerio Giuffrida (staff)" userId="1f1bcd83-23ab-45df-9a97-5c650fdd745b" providerId="ADAL" clId="{BD62A980-4FC9-4FEB-B8DB-9FBC3D8311A9}" dt="2025-02-24T16:36:14.850" v="2320" actId="20577"/>
          <ac:spMkLst>
            <pc:docMk/>
            <pc:sldMk cId="3605833540" sldId="434"/>
            <ac:spMk id="2" creationId="{34303712-66ED-A892-2F65-597951B45A82}"/>
          </ac:spMkLst>
        </pc:spChg>
        <pc:spChg chg="mod">
          <ac:chgData name="Valerio Giuffrida (staff)" userId="1f1bcd83-23ab-45df-9a97-5c650fdd745b" providerId="ADAL" clId="{BD62A980-4FC9-4FEB-B8DB-9FBC3D8311A9}" dt="2025-02-24T16:36:35.501" v="2377" actId="14100"/>
          <ac:spMkLst>
            <pc:docMk/>
            <pc:sldMk cId="3605833540" sldId="434"/>
            <ac:spMk id="3" creationId="{FF1FA6CB-0E3A-BE2D-66F8-F35ED87D256F}"/>
          </ac:spMkLst>
        </pc:spChg>
        <pc:picChg chg="add mod">
          <ac:chgData name="Valerio Giuffrida (staff)" userId="1f1bcd83-23ab-45df-9a97-5c650fdd745b" providerId="ADAL" clId="{BD62A980-4FC9-4FEB-B8DB-9FBC3D8311A9}" dt="2025-02-24T16:36:39.157" v="2379"/>
          <ac:picMkLst>
            <pc:docMk/>
            <pc:sldMk cId="3605833540" sldId="434"/>
            <ac:picMk id="9218" creationId="{0C082304-B55D-1C3C-9518-BDA18D5A0ECA}"/>
          </ac:picMkLst>
        </pc:picChg>
      </pc:sldChg>
    </pc:docChg>
  </pc:docChgLst>
  <pc:docChgLst>
    <pc:chgData name="Valerio Giuffrida (staff)" userId="S::valerio.giuffrida@nottingham.ac.uk::1f1bcd83-23ab-45df-9a97-5c650fdd745b" providerId="AD" clId="Web-{9615AA2B-554C-FB49-3771-1BB0A2152211}"/>
    <pc:docChg chg="addSld modSld">
      <pc:chgData name="Valerio Giuffrida (staff)" userId="S::valerio.giuffrida@nottingham.ac.uk::1f1bcd83-23ab-45df-9a97-5c650fdd745b" providerId="AD" clId="Web-{9615AA2B-554C-FB49-3771-1BB0A2152211}" dt="2023-06-13T19:29:45.209" v="204" actId="20577"/>
      <pc:docMkLst>
        <pc:docMk/>
      </pc:docMkLst>
      <pc:sldChg chg="addSp modSp">
        <pc:chgData name="Valerio Giuffrida (staff)" userId="S::valerio.giuffrida@nottingham.ac.uk::1f1bcd83-23ab-45df-9a97-5c650fdd745b" providerId="AD" clId="Web-{9615AA2B-554C-FB49-3771-1BB0A2152211}" dt="2023-06-13T16:54:27.080" v="131" actId="20577"/>
        <pc:sldMkLst>
          <pc:docMk/>
          <pc:sldMk cId="3240604670" sldId="265"/>
        </pc:sldMkLst>
      </pc:sldChg>
      <pc:sldChg chg="delSp modSp add replId">
        <pc:chgData name="Valerio Giuffrida (staff)" userId="S::valerio.giuffrida@nottingham.ac.uk::1f1bcd83-23ab-45df-9a97-5c650fdd745b" providerId="AD" clId="Web-{9615AA2B-554C-FB49-3771-1BB0A2152211}" dt="2023-06-13T19:29:45.209" v="204" actId="20577"/>
        <pc:sldMkLst>
          <pc:docMk/>
          <pc:sldMk cId="2735625425" sldId="268"/>
        </pc:sldMkLst>
      </pc:sldChg>
    </pc:docChg>
  </pc:docChgLst>
  <pc:docChgLst>
    <pc:chgData name="Valerio Giuffrida (staff)" userId="1f1bcd83-23ab-45df-9a97-5c650fdd745b" providerId="ADAL" clId="{35805AE0-935E-4BE5-A626-411023EC47EA}"/>
    <pc:docChg chg="undo custSel addSld delSld modSld sldOrd">
      <pc:chgData name="Valerio Giuffrida (staff)" userId="1f1bcd83-23ab-45df-9a97-5c650fdd745b" providerId="ADAL" clId="{35805AE0-935E-4BE5-A626-411023EC47EA}" dt="2024-05-23T16:15:37.724" v="1064" actId="20577"/>
      <pc:docMkLst>
        <pc:docMk/>
      </pc:docMkLst>
      <pc:sldChg chg="modSp mod">
        <pc:chgData name="Valerio Giuffrida (staff)" userId="1f1bcd83-23ab-45df-9a97-5c650fdd745b" providerId="ADAL" clId="{35805AE0-935E-4BE5-A626-411023EC47EA}" dt="2024-05-23T16:15:37.724" v="1064" actId="20577"/>
        <pc:sldMkLst>
          <pc:docMk/>
          <pc:sldMk cId="1590359918" sldId="256"/>
        </pc:sldMkLst>
      </pc:sldChg>
      <pc:sldChg chg="modSp mod">
        <pc:chgData name="Valerio Giuffrida (staff)" userId="1f1bcd83-23ab-45df-9a97-5c650fdd745b" providerId="ADAL" clId="{35805AE0-935E-4BE5-A626-411023EC47EA}" dt="2024-05-23T15:48:32.103" v="77" actId="20577"/>
        <pc:sldMkLst>
          <pc:docMk/>
          <pc:sldMk cId="3157175805" sldId="258"/>
        </pc:sldMkLst>
      </pc:sldChg>
      <pc:sldChg chg="mod modShow">
        <pc:chgData name="Valerio Giuffrida (staff)" userId="1f1bcd83-23ab-45df-9a97-5c650fdd745b" providerId="ADAL" clId="{35805AE0-935E-4BE5-A626-411023EC47EA}" dt="2024-05-23T15:51:08.557" v="279" actId="729"/>
        <pc:sldMkLst>
          <pc:docMk/>
          <pc:sldMk cId="1276209426" sldId="404"/>
        </pc:sldMkLst>
      </pc:sldChg>
      <pc:sldChg chg="mod modShow">
        <pc:chgData name="Valerio Giuffrida (staff)" userId="1f1bcd83-23ab-45df-9a97-5c650fdd745b" providerId="ADAL" clId="{35805AE0-935E-4BE5-A626-411023EC47EA}" dt="2024-05-23T15:51:08.557" v="279" actId="729"/>
        <pc:sldMkLst>
          <pc:docMk/>
          <pc:sldMk cId="3575351101" sldId="406"/>
        </pc:sldMkLst>
      </pc:sldChg>
      <pc:sldChg chg="del">
        <pc:chgData name="Valerio Giuffrida (staff)" userId="1f1bcd83-23ab-45df-9a97-5c650fdd745b" providerId="ADAL" clId="{35805AE0-935E-4BE5-A626-411023EC47EA}" dt="2024-05-23T15:49:44.667" v="122" actId="47"/>
        <pc:sldMkLst>
          <pc:docMk/>
          <pc:sldMk cId="2999651350" sldId="407"/>
        </pc:sldMkLst>
      </pc:sldChg>
      <pc:sldChg chg="del">
        <pc:chgData name="Valerio Giuffrida (staff)" userId="1f1bcd83-23ab-45df-9a97-5c650fdd745b" providerId="ADAL" clId="{35805AE0-935E-4BE5-A626-411023EC47EA}" dt="2024-05-23T15:49:44.667" v="122" actId="47"/>
        <pc:sldMkLst>
          <pc:docMk/>
          <pc:sldMk cId="3633596269" sldId="408"/>
        </pc:sldMkLst>
      </pc:sldChg>
      <pc:sldChg chg="del">
        <pc:chgData name="Valerio Giuffrida (staff)" userId="1f1bcd83-23ab-45df-9a97-5c650fdd745b" providerId="ADAL" clId="{35805AE0-935E-4BE5-A626-411023EC47EA}" dt="2024-05-23T15:49:44.667" v="122" actId="47"/>
        <pc:sldMkLst>
          <pc:docMk/>
          <pc:sldMk cId="3044860829" sldId="409"/>
        </pc:sldMkLst>
      </pc:sldChg>
      <pc:sldChg chg="del">
        <pc:chgData name="Valerio Giuffrida (staff)" userId="1f1bcd83-23ab-45df-9a97-5c650fdd745b" providerId="ADAL" clId="{35805AE0-935E-4BE5-A626-411023EC47EA}" dt="2024-05-23T15:49:44.667" v="122" actId="47"/>
        <pc:sldMkLst>
          <pc:docMk/>
          <pc:sldMk cId="2889270505" sldId="410"/>
        </pc:sldMkLst>
      </pc:sldChg>
      <pc:sldChg chg="del">
        <pc:chgData name="Valerio Giuffrida (staff)" userId="1f1bcd83-23ab-45df-9a97-5c650fdd745b" providerId="ADAL" clId="{35805AE0-935E-4BE5-A626-411023EC47EA}" dt="2024-05-23T15:49:44.667" v="122" actId="47"/>
        <pc:sldMkLst>
          <pc:docMk/>
          <pc:sldMk cId="2841859908" sldId="411"/>
        </pc:sldMkLst>
      </pc:sldChg>
      <pc:sldChg chg="del">
        <pc:chgData name="Valerio Giuffrida (staff)" userId="1f1bcd83-23ab-45df-9a97-5c650fdd745b" providerId="ADAL" clId="{35805AE0-935E-4BE5-A626-411023EC47EA}" dt="2024-05-23T15:49:44.667" v="122" actId="47"/>
        <pc:sldMkLst>
          <pc:docMk/>
          <pc:sldMk cId="2645143457" sldId="412"/>
        </pc:sldMkLst>
      </pc:sldChg>
      <pc:sldChg chg="ord">
        <pc:chgData name="Valerio Giuffrida (staff)" userId="1f1bcd83-23ab-45df-9a97-5c650fdd745b" providerId="ADAL" clId="{35805AE0-935E-4BE5-A626-411023EC47EA}" dt="2024-05-23T15:49:54.230" v="124"/>
        <pc:sldMkLst>
          <pc:docMk/>
          <pc:sldMk cId="3287180002" sldId="413"/>
        </pc:sldMkLst>
      </pc:sldChg>
      <pc:sldChg chg="modSp add mod ord">
        <pc:chgData name="Valerio Giuffrida (staff)" userId="1f1bcd83-23ab-45df-9a97-5c650fdd745b" providerId="ADAL" clId="{35805AE0-935E-4BE5-A626-411023EC47EA}" dt="2024-05-23T15:49:05.692" v="121"/>
        <pc:sldMkLst>
          <pc:docMk/>
          <pc:sldMk cId="1301185391" sldId="419"/>
        </pc:sldMkLst>
      </pc:sldChg>
      <pc:sldChg chg="modSp add mod">
        <pc:chgData name="Valerio Giuffrida (staff)" userId="1f1bcd83-23ab-45df-9a97-5c650fdd745b" providerId="ADAL" clId="{35805AE0-935E-4BE5-A626-411023EC47EA}" dt="2024-05-23T15:50:42.124" v="278" actId="20577"/>
        <pc:sldMkLst>
          <pc:docMk/>
          <pc:sldMk cId="2279444313" sldId="420"/>
        </pc:sldMkLst>
      </pc:sldChg>
      <pc:sldChg chg="modSp add mod">
        <pc:chgData name="Valerio Giuffrida (staff)" userId="1f1bcd83-23ab-45df-9a97-5c650fdd745b" providerId="ADAL" clId="{35805AE0-935E-4BE5-A626-411023EC47EA}" dt="2024-05-23T16:09:31.855" v="845" actId="114"/>
        <pc:sldMkLst>
          <pc:docMk/>
          <pc:sldMk cId="184198761" sldId="421"/>
        </pc:sldMkLst>
      </pc:sldChg>
      <pc:sldChg chg="addSp delSp modSp new mod">
        <pc:chgData name="Valerio Giuffrida (staff)" userId="1f1bcd83-23ab-45df-9a97-5c650fdd745b" providerId="ADAL" clId="{35805AE0-935E-4BE5-A626-411023EC47EA}" dt="2024-05-23T16:12:30.238" v="899" actId="1076"/>
        <pc:sldMkLst>
          <pc:docMk/>
          <pc:sldMk cId="301440926" sldId="422"/>
        </pc:sldMkLst>
      </pc:sldChg>
      <pc:sldChg chg="addSp delSp modSp add mod">
        <pc:chgData name="Valerio Giuffrida (staff)" userId="1f1bcd83-23ab-45df-9a97-5c650fdd745b" providerId="ADAL" clId="{35805AE0-935E-4BE5-A626-411023EC47EA}" dt="2024-05-23T16:14:52.816" v="1032" actId="20577"/>
        <pc:sldMkLst>
          <pc:docMk/>
          <pc:sldMk cId="2180222239" sldId="423"/>
        </pc:sldMkLst>
      </pc:sldChg>
      <pc:sldChg chg="add del">
        <pc:chgData name="Valerio Giuffrida (staff)" userId="1f1bcd83-23ab-45df-9a97-5c650fdd745b" providerId="ADAL" clId="{35805AE0-935E-4BE5-A626-411023EC47EA}" dt="2024-05-23T16:13:04.991" v="901"/>
        <pc:sldMkLst>
          <pc:docMk/>
          <pc:sldMk cId="3839644031" sldId="423"/>
        </pc:sldMkLst>
      </pc:sldChg>
    </pc:docChg>
  </pc:docChgLst>
  <pc:docChgLst>
    <pc:chgData name="Valerio Giuffrida (staff)" userId="1f1bcd83-23ab-45df-9a97-5c650fdd745b" providerId="ADAL" clId="{EF91330B-9761-43B1-833F-BBC5B3A66A74}"/>
    <pc:docChg chg="undo custSel addSld delSld modSld">
      <pc:chgData name="Valerio Giuffrida (staff)" userId="1f1bcd83-23ab-45df-9a97-5c650fdd745b" providerId="ADAL" clId="{EF91330B-9761-43B1-833F-BBC5B3A66A74}" dt="2023-06-15T10:26:59.363" v="13926" actId="14100"/>
      <pc:docMkLst>
        <pc:docMk/>
      </pc:docMkLst>
      <pc:sldChg chg="modSp mod">
        <pc:chgData name="Valerio Giuffrida (staff)" userId="1f1bcd83-23ab-45df-9a97-5c650fdd745b" providerId="ADAL" clId="{EF91330B-9761-43B1-833F-BBC5B3A66A74}" dt="2023-06-13T12:27:49.421" v="388" actId="27636"/>
        <pc:sldMkLst>
          <pc:docMk/>
          <pc:sldMk cId="1590359918" sldId="256"/>
        </pc:sldMkLst>
      </pc:sldChg>
      <pc:sldChg chg="modSp new del mod">
        <pc:chgData name="Valerio Giuffrida (staff)" userId="1f1bcd83-23ab-45df-9a97-5c650fdd745b" providerId="ADAL" clId="{EF91330B-9761-43B1-833F-BBC5B3A66A74}" dt="2023-06-13T12:29:16.711" v="403" actId="47"/>
        <pc:sldMkLst>
          <pc:docMk/>
          <pc:sldMk cId="387800766" sldId="257"/>
        </pc:sldMkLst>
      </pc:sldChg>
      <pc:sldChg chg="addSp modSp new mod">
        <pc:chgData name="Valerio Giuffrida (staff)" userId="1f1bcd83-23ab-45df-9a97-5c650fdd745b" providerId="ADAL" clId="{EF91330B-9761-43B1-833F-BBC5B3A66A74}" dt="2023-06-13T12:40:36.001" v="1397" actId="113"/>
        <pc:sldMkLst>
          <pc:docMk/>
          <pc:sldMk cId="3157175805" sldId="258"/>
        </pc:sldMkLst>
      </pc:sldChg>
      <pc:sldChg chg="addSp delSp modSp new mod modClrScheme chgLayout">
        <pc:chgData name="Valerio Giuffrida (staff)" userId="1f1bcd83-23ab-45df-9a97-5c650fdd745b" providerId="ADAL" clId="{EF91330B-9761-43B1-833F-BBC5B3A66A74}" dt="2023-06-13T12:42:31.956" v="1427" actId="1076"/>
        <pc:sldMkLst>
          <pc:docMk/>
          <pc:sldMk cId="4119356671" sldId="259"/>
        </pc:sldMkLst>
      </pc:sldChg>
      <pc:sldChg chg="addSp delSp modSp new mod chgLayout">
        <pc:chgData name="Valerio Giuffrida (staff)" userId="1f1bcd83-23ab-45df-9a97-5c650fdd745b" providerId="ADAL" clId="{EF91330B-9761-43B1-833F-BBC5B3A66A74}" dt="2023-06-13T12:48:12.593" v="1691" actId="20577"/>
        <pc:sldMkLst>
          <pc:docMk/>
          <pc:sldMk cId="2623242771" sldId="260"/>
        </pc:sldMkLst>
      </pc:sldChg>
      <pc:sldChg chg="add del">
        <pc:chgData name="Valerio Giuffrida (staff)" userId="1f1bcd83-23ab-45df-9a97-5c650fdd745b" providerId="ADAL" clId="{EF91330B-9761-43B1-833F-BBC5B3A66A74}" dt="2023-06-13T12:49:35.624" v="1693"/>
        <pc:sldMkLst>
          <pc:docMk/>
          <pc:sldMk cId="3167416992" sldId="261"/>
        </pc:sldMkLst>
      </pc:sldChg>
      <pc:sldChg chg="addSp delSp modSp new mod">
        <pc:chgData name="Valerio Giuffrida (staff)" userId="1f1bcd83-23ab-45df-9a97-5c650fdd745b" providerId="ADAL" clId="{EF91330B-9761-43B1-833F-BBC5B3A66A74}" dt="2023-06-13T12:50:49.168" v="1773" actId="1076"/>
        <pc:sldMkLst>
          <pc:docMk/>
          <pc:sldMk cId="3857320600" sldId="261"/>
        </pc:sldMkLst>
      </pc:sldChg>
      <pc:sldChg chg="addSp modSp new mod">
        <pc:chgData name="Valerio Giuffrida (staff)" userId="1f1bcd83-23ab-45df-9a97-5c650fdd745b" providerId="ADAL" clId="{EF91330B-9761-43B1-833F-BBC5B3A66A74}" dt="2023-06-13T15:14:35.565" v="2653" actId="108"/>
        <pc:sldMkLst>
          <pc:docMk/>
          <pc:sldMk cId="3333658153" sldId="262"/>
        </pc:sldMkLst>
      </pc:sldChg>
      <pc:sldChg chg="modSp new mod">
        <pc:chgData name="Valerio Giuffrida (staff)" userId="1f1bcd83-23ab-45df-9a97-5c650fdd745b" providerId="ADAL" clId="{EF91330B-9761-43B1-833F-BBC5B3A66A74}" dt="2023-06-13T14:44:27.634" v="2508" actId="6549"/>
        <pc:sldMkLst>
          <pc:docMk/>
          <pc:sldMk cId="217847731" sldId="263"/>
        </pc:sldMkLst>
      </pc:sldChg>
      <pc:sldChg chg="delSp modSp new mod">
        <pc:chgData name="Valerio Giuffrida (staff)" userId="1f1bcd83-23ab-45df-9a97-5c650fdd745b" providerId="ADAL" clId="{EF91330B-9761-43B1-833F-BBC5B3A66A74}" dt="2023-06-13T14:53:03.576" v="2559" actId="478"/>
        <pc:sldMkLst>
          <pc:docMk/>
          <pc:sldMk cId="1531005529" sldId="264"/>
        </pc:sldMkLst>
      </pc:sldChg>
      <pc:sldChg chg="delSp modSp add del mod">
        <pc:chgData name="Valerio Giuffrida (staff)" userId="1f1bcd83-23ab-45df-9a97-5c650fdd745b" providerId="ADAL" clId="{EF91330B-9761-43B1-833F-BBC5B3A66A74}" dt="2023-06-13T14:52:52.452" v="2538" actId="47"/>
        <pc:sldMkLst>
          <pc:docMk/>
          <pc:sldMk cId="3776020911" sldId="264"/>
        </pc:sldMkLst>
      </pc:sldChg>
      <pc:sldChg chg="addSp modSp new del mod">
        <pc:chgData name="Valerio Giuffrida (staff)" userId="1f1bcd83-23ab-45df-9a97-5c650fdd745b" providerId="ADAL" clId="{EF91330B-9761-43B1-833F-BBC5B3A66A74}" dt="2023-06-14T10:13:06.431" v="4593" actId="47"/>
        <pc:sldMkLst>
          <pc:docMk/>
          <pc:sldMk cId="3240604670" sldId="265"/>
        </pc:sldMkLst>
      </pc:sldChg>
      <pc:sldChg chg="addSp delSp modSp new mod">
        <pc:chgData name="Valerio Giuffrida (staff)" userId="1f1bcd83-23ab-45df-9a97-5c650fdd745b" providerId="ADAL" clId="{EF91330B-9761-43B1-833F-BBC5B3A66A74}" dt="2023-06-13T15:27:26.709" v="2800" actId="5793"/>
        <pc:sldMkLst>
          <pc:docMk/>
          <pc:sldMk cId="45077295" sldId="266"/>
        </pc:sldMkLst>
      </pc:sldChg>
      <pc:sldChg chg="addSp delSp modSp add mod modClrScheme chgLayout">
        <pc:chgData name="Valerio Giuffrida (staff)" userId="1f1bcd83-23ab-45df-9a97-5c650fdd745b" providerId="ADAL" clId="{EF91330B-9761-43B1-833F-BBC5B3A66A74}" dt="2023-06-13T15:33:36.610" v="2955" actId="20577"/>
        <pc:sldMkLst>
          <pc:docMk/>
          <pc:sldMk cId="1816615411" sldId="267"/>
        </pc:sldMkLst>
      </pc:sldChg>
      <pc:sldChg chg="addSp delSp modSp mod">
        <pc:chgData name="Valerio Giuffrida (staff)" userId="1f1bcd83-23ab-45df-9a97-5c650fdd745b" providerId="ADAL" clId="{EF91330B-9761-43B1-833F-BBC5B3A66A74}" dt="2023-06-15T10:19:54.874" v="13850" actId="12788"/>
        <pc:sldMkLst>
          <pc:docMk/>
          <pc:sldMk cId="2735625425" sldId="268"/>
        </pc:sldMkLst>
      </pc:sldChg>
      <pc:sldChg chg="addSp delSp modSp add mod modClrScheme chgLayout">
        <pc:chgData name="Valerio Giuffrida (staff)" userId="1f1bcd83-23ab-45df-9a97-5c650fdd745b" providerId="ADAL" clId="{EF91330B-9761-43B1-833F-BBC5B3A66A74}" dt="2023-06-15T10:21:26.405" v="13860" actId="1076"/>
        <pc:sldMkLst>
          <pc:docMk/>
          <pc:sldMk cId="1566808959" sldId="269"/>
        </pc:sldMkLst>
      </pc:sldChg>
      <pc:sldChg chg="addSp delSp modSp add mod">
        <pc:chgData name="Valerio Giuffrida (staff)" userId="1f1bcd83-23ab-45df-9a97-5c650fdd745b" providerId="ADAL" clId="{EF91330B-9761-43B1-833F-BBC5B3A66A74}" dt="2023-06-15T10:21:44.772" v="13863" actId="1076"/>
        <pc:sldMkLst>
          <pc:docMk/>
          <pc:sldMk cId="4023314184" sldId="270"/>
        </pc:sldMkLst>
      </pc:sldChg>
      <pc:sldChg chg="addSp delSp modSp add mod">
        <pc:chgData name="Valerio Giuffrida (staff)" userId="1f1bcd83-23ab-45df-9a97-5c650fdd745b" providerId="ADAL" clId="{EF91330B-9761-43B1-833F-BBC5B3A66A74}" dt="2023-06-15T10:21:01.045" v="13854" actId="1076"/>
        <pc:sldMkLst>
          <pc:docMk/>
          <pc:sldMk cId="908227054" sldId="271"/>
        </pc:sldMkLst>
      </pc:sldChg>
      <pc:sldChg chg="addSp delSp modSp add mod">
        <pc:chgData name="Valerio Giuffrida (staff)" userId="1f1bcd83-23ab-45df-9a97-5c650fdd745b" providerId="ADAL" clId="{EF91330B-9761-43B1-833F-BBC5B3A66A74}" dt="2023-06-15T10:21:07.806" v="13857" actId="1076"/>
        <pc:sldMkLst>
          <pc:docMk/>
          <pc:sldMk cId="1042557190" sldId="272"/>
        </pc:sldMkLst>
      </pc:sldChg>
      <pc:sldChg chg="new del">
        <pc:chgData name="Valerio Giuffrida (staff)" userId="1f1bcd83-23ab-45df-9a97-5c650fdd745b" providerId="ADAL" clId="{EF91330B-9761-43B1-833F-BBC5B3A66A74}" dt="2023-06-14T10:17:31.574" v="5038" actId="680"/>
        <pc:sldMkLst>
          <pc:docMk/>
          <pc:sldMk cId="3670412763" sldId="272"/>
        </pc:sldMkLst>
      </pc:sldChg>
      <pc:sldChg chg="addSp delSp modSp add mod">
        <pc:chgData name="Valerio Giuffrida (staff)" userId="1f1bcd83-23ab-45df-9a97-5c650fdd745b" providerId="ADAL" clId="{EF91330B-9761-43B1-833F-BBC5B3A66A74}" dt="2023-06-15T10:21:54.757" v="13868" actId="1076"/>
        <pc:sldMkLst>
          <pc:docMk/>
          <pc:sldMk cId="3736925516" sldId="273"/>
        </pc:sldMkLst>
      </pc:sldChg>
      <pc:sldChg chg="modSp new mod">
        <pc:chgData name="Valerio Giuffrida (staff)" userId="1f1bcd83-23ab-45df-9a97-5c650fdd745b" providerId="ADAL" clId="{EF91330B-9761-43B1-833F-BBC5B3A66A74}" dt="2023-06-14T12:25:42.154" v="7877" actId="20577"/>
        <pc:sldMkLst>
          <pc:docMk/>
          <pc:sldMk cId="1647644217" sldId="274"/>
        </pc:sldMkLst>
      </pc:sldChg>
      <pc:sldChg chg="addSp delSp modSp add mod">
        <pc:chgData name="Valerio Giuffrida (staff)" userId="1f1bcd83-23ab-45df-9a97-5c650fdd745b" providerId="ADAL" clId="{EF91330B-9761-43B1-833F-BBC5B3A66A74}" dt="2023-06-15T10:22:14.355" v="13871" actId="1076"/>
        <pc:sldMkLst>
          <pc:docMk/>
          <pc:sldMk cId="43725185" sldId="275"/>
        </pc:sldMkLst>
      </pc:sldChg>
      <pc:sldChg chg="addSp delSp modSp add mod">
        <pc:chgData name="Valerio Giuffrida (staff)" userId="1f1bcd83-23ab-45df-9a97-5c650fdd745b" providerId="ADAL" clId="{EF91330B-9761-43B1-833F-BBC5B3A66A74}" dt="2023-06-15T10:22:26.269" v="13874" actId="1076"/>
        <pc:sldMkLst>
          <pc:docMk/>
          <pc:sldMk cId="3482054490" sldId="276"/>
        </pc:sldMkLst>
      </pc:sldChg>
      <pc:sldChg chg="modSp add mod">
        <pc:chgData name="Valerio Giuffrida (staff)" userId="1f1bcd83-23ab-45df-9a97-5c650fdd745b" providerId="ADAL" clId="{EF91330B-9761-43B1-833F-BBC5B3A66A74}" dt="2023-06-14T15:11:25.150" v="8964" actId="20577"/>
        <pc:sldMkLst>
          <pc:docMk/>
          <pc:sldMk cId="796984801" sldId="277"/>
        </pc:sldMkLst>
      </pc:sldChg>
      <pc:sldChg chg="addSp delSp modSp add mod">
        <pc:chgData name="Valerio Giuffrida (staff)" userId="1f1bcd83-23ab-45df-9a97-5c650fdd745b" providerId="ADAL" clId="{EF91330B-9761-43B1-833F-BBC5B3A66A74}" dt="2023-06-15T10:22:46.558" v="13879" actId="1076"/>
        <pc:sldMkLst>
          <pc:docMk/>
          <pc:sldMk cId="2039436924" sldId="278"/>
        </pc:sldMkLst>
      </pc:sldChg>
      <pc:sldChg chg="addSp delSp modSp add mod">
        <pc:chgData name="Valerio Giuffrida (staff)" userId="1f1bcd83-23ab-45df-9a97-5c650fdd745b" providerId="ADAL" clId="{EF91330B-9761-43B1-833F-BBC5B3A66A74}" dt="2023-06-15T10:23:12.437" v="13882" actId="1076"/>
        <pc:sldMkLst>
          <pc:docMk/>
          <pc:sldMk cId="1082307522" sldId="279"/>
        </pc:sldMkLst>
      </pc:sldChg>
      <pc:sldChg chg="add del">
        <pc:chgData name="Valerio Giuffrida (staff)" userId="1f1bcd83-23ab-45df-9a97-5c650fdd745b" providerId="ADAL" clId="{EF91330B-9761-43B1-833F-BBC5B3A66A74}" dt="2023-06-14T15:17:06.621" v="9278"/>
        <pc:sldMkLst>
          <pc:docMk/>
          <pc:sldMk cId="1088313469" sldId="279"/>
        </pc:sldMkLst>
      </pc:sldChg>
      <pc:sldChg chg="addSp delSp modSp add mod">
        <pc:chgData name="Valerio Giuffrida (staff)" userId="1f1bcd83-23ab-45df-9a97-5c650fdd745b" providerId="ADAL" clId="{EF91330B-9761-43B1-833F-BBC5B3A66A74}" dt="2023-06-15T10:23:26.892" v="13885" actId="1076"/>
        <pc:sldMkLst>
          <pc:docMk/>
          <pc:sldMk cId="3523634887" sldId="280"/>
        </pc:sldMkLst>
      </pc:sldChg>
      <pc:sldChg chg="addSp delSp modSp add mod">
        <pc:chgData name="Valerio Giuffrida (staff)" userId="1f1bcd83-23ab-45df-9a97-5c650fdd745b" providerId="ADAL" clId="{EF91330B-9761-43B1-833F-BBC5B3A66A74}" dt="2023-06-15T10:24:24.573" v="13891" actId="1076"/>
        <pc:sldMkLst>
          <pc:docMk/>
          <pc:sldMk cId="1601589925" sldId="281"/>
        </pc:sldMkLst>
      </pc:sldChg>
      <pc:sldChg chg="addSp delSp modSp add mod">
        <pc:chgData name="Valerio Giuffrida (staff)" userId="1f1bcd83-23ab-45df-9a97-5c650fdd745b" providerId="ADAL" clId="{EF91330B-9761-43B1-833F-BBC5B3A66A74}" dt="2023-06-15T10:24:33.516" v="13894" actId="1076"/>
        <pc:sldMkLst>
          <pc:docMk/>
          <pc:sldMk cId="2881356497" sldId="282"/>
        </pc:sldMkLst>
      </pc:sldChg>
      <pc:sldChg chg="addSp delSp modSp add mod">
        <pc:chgData name="Valerio Giuffrida (staff)" userId="1f1bcd83-23ab-45df-9a97-5c650fdd745b" providerId="ADAL" clId="{EF91330B-9761-43B1-833F-BBC5B3A66A74}" dt="2023-06-15T10:24:49.291" v="13897" actId="1076"/>
        <pc:sldMkLst>
          <pc:docMk/>
          <pc:sldMk cId="142698394" sldId="283"/>
        </pc:sldMkLst>
      </pc:sldChg>
      <pc:sldChg chg="add del">
        <pc:chgData name="Valerio Giuffrida (staff)" userId="1f1bcd83-23ab-45df-9a97-5c650fdd745b" providerId="ADAL" clId="{EF91330B-9761-43B1-833F-BBC5B3A66A74}" dt="2023-06-14T15:46:48.342" v="10365"/>
        <pc:sldMkLst>
          <pc:docMk/>
          <pc:sldMk cId="3469630012" sldId="283"/>
        </pc:sldMkLst>
      </pc:sldChg>
      <pc:sldChg chg="addSp delSp modSp new mod modClrScheme chgLayout">
        <pc:chgData name="Valerio Giuffrida (staff)" userId="1f1bcd83-23ab-45df-9a97-5c650fdd745b" providerId="ADAL" clId="{EF91330B-9761-43B1-833F-BBC5B3A66A74}" dt="2023-06-14T16:04:57.522" v="10911" actId="1076"/>
        <pc:sldMkLst>
          <pc:docMk/>
          <pc:sldMk cId="3488929027" sldId="284"/>
        </pc:sldMkLst>
      </pc:sldChg>
      <pc:sldChg chg="addSp delSp modSp new mod">
        <pc:chgData name="Valerio Giuffrida (staff)" userId="1f1bcd83-23ab-45df-9a97-5c650fdd745b" providerId="ADAL" clId="{EF91330B-9761-43B1-833F-BBC5B3A66A74}" dt="2023-06-14T16:49:27.700" v="13067" actId="20577"/>
        <pc:sldMkLst>
          <pc:docMk/>
          <pc:sldMk cId="429884201" sldId="285"/>
        </pc:sldMkLst>
      </pc:sldChg>
      <pc:sldChg chg="addSp delSp modSp add mod">
        <pc:chgData name="Valerio Giuffrida (staff)" userId="1f1bcd83-23ab-45df-9a97-5c650fdd745b" providerId="ADAL" clId="{EF91330B-9761-43B1-833F-BBC5B3A66A74}" dt="2023-06-15T10:25:17.088" v="13901" actId="14100"/>
        <pc:sldMkLst>
          <pc:docMk/>
          <pc:sldMk cId="1197639575" sldId="286"/>
        </pc:sldMkLst>
      </pc:sldChg>
      <pc:sldChg chg="addSp delSp modSp add mod">
        <pc:chgData name="Valerio Giuffrida (staff)" userId="1f1bcd83-23ab-45df-9a97-5c650fdd745b" providerId="ADAL" clId="{EF91330B-9761-43B1-833F-BBC5B3A66A74}" dt="2023-06-15T10:25:42.572" v="13908" actId="1076"/>
        <pc:sldMkLst>
          <pc:docMk/>
          <pc:sldMk cId="2744184287" sldId="287"/>
        </pc:sldMkLst>
      </pc:sldChg>
      <pc:sldChg chg="addSp delSp modSp add mod">
        <pc:chgData name="Valerio Giuffrida (staff)" userId="1f1bcd83-23ab-45df-9a97-5c650fdd745b" providerId="ADAL" clId="{EF91330B-9761-43B1-833F-BBC5B3A66A74}" dt="2023-06-15T10:25:58.523" v="13911" actId="14100"/>
        <pc:sldMkLst>
          <pc:docMk/>
          <pc:sldMk cId="2951597478" sldId="288"/>
        </pc:sldMkLst>
      </pc:sldChg>
      <pc:sldChg chg="addSp delSp modSp add mod">
        <pc:chgData name="Valerio Giuffrida (staff)" userId="1f1bcd83-23ab-45df-9a97-5c650fdd745b" providerId="ADAL" clId="{EF91330B-9761-43B1-833F-BBC5B3A66A74}" dt="2023-06-15T10:26:14.048" v="13914" actId="14100"/>
        <pc:sldMkLst>
          <pc:docMk/>
          <pc:sldMk cId="3430375798" sldId="289"/>
        </pc:sldMkLst>
      </pc:sldChg>
      <pc:sldChg chg="addSp delSp modSp add mod">
        <pc:chgData name="Valerio Giuffrida (staff)" userId="1f1bcd83-23ab-45df-9a97-5c650fdd745b" providerId="ADAL" clId="{EF91330B-9761-43B1-833F-BBC5B3A66A74}" dt="2023-06-15T10:26:30.898" v="13918" actId="14100"/>
        <pc:sldMkLst>
          <pc:docMk/>
          <pc:sldMk cId="1402648981" sldId="290"/>
        </pc:sldMkLst>
      </pc:sldChg>
      <pc:sldChg chg="addSp delSp modSp add mod">
        <pc:chgData name="Valerio Giuffrida (staff)" userId="1f1bcd83-23ab-45df-9a97-5c650fdd745b" providerId="ADAL" clId="{EF91330B-9761-43B1-833F-BBC5B3A66A74}" dt="2023-06-15T10:26:49.523" v="13923"/>
        <pc:sldMkLst>
          <pc:docMk/>
          <pc:sldMk cId="880397352" sldId="291"/>
        </pc:sldMkLst>
      </pc:sldChg>
      <pc:sldChg chg="addSp delSp modSp new mod">
        <pc:chgData name="Valerio Giuffrida (staff)" userId="1f1bcd83-23ab-45df-9a97-5c650fdd745b" providerId="ADAL" clId="{EF91330B-9761-43B1-833F-BBC5B3A66A74}" dt="2023-06-15T10:26:59.363" v="13926" actId="14100"/>
        <pc:sldMkLst>
          <pc:docMk/>
          <pc:sldMk cId="355999520" sldId="292"/>
        </pc:sldMkLst>
      </pc:sldChg>
      <pc:sldChg chg="modSp add mod">
        <pc:chgData name="Valerio Giuffrida (staff)" userId="1f1bcd83-23ab-45df-9a97-5c650fdd745b" providerId="ADAL" clId="{EF91330B-9761-43B1-833F-BBC5B3A66A74}" dt="2023-06-14T16:50:26.860" v="13294" actId="5793"/>
        <pc:sldMkLst>
          <pc:docMk/>
          <pc:sldMk cId="557496067" sldId="293"/>
        </pc:sldMkLst>
      </pc:sldChg>
      <pc:sldChg chg="add del">
        <pc:chgData name="Valerio Giuffrida (staff)" userId="1f1bcd83-23ab-45df-9a97-5c650fdd745b" providerId="ADAL" clId="{EF91330B-9761-43B1-833F-BBC5B3A66A74}" dt="2023-06-14T16:50:35.299" v="13296" actId="47"/>
        <pc:sldMkLst>
          <pc:docMk/>
          <pc:sldMk cId="323320555" sldId="294"/>
        </pc:sldMkLst>
      </pc:sldChg>
      <pc:sldChg chg="addSp delSp add del">
        <pc:chgData name="Valerio Giuffrida (staff)" userId="1f1bcd83-23ab-45df-9a97-5c650fdd745b" providerId="ADAL" clId="{EF91330B-9761-43B1-833F-BBC5B3A66A74}" dt="2023-06-15T08:48:09.638" v="13748" actId="47"/>
        <pc:sldMkLst>
          <pc:docMk/>
          <pc:sldMk cId="3108380461" sldId="294"/>
        </pc:sldMkLst>
      </pc:sldChg>
      <pc:sldChg chg="addSp delSp modSp add mod">
        <pc:chgData name="Valerio Giuffrida (staff)" userId="1f1bcd83-23ab-45df-9a97-5c650fdd745b" providerId="ADAL" clId="{EF91330B-9761-43B1-833F-BBC5B3A66A74}" dt="2023-06-15T08:49:07.805" v="13759" actId="6549"/>
        <pc:sldMkLst>
          <pc:docMk/>
          <pc:sldMk cId="1305702660" sldId="392"/>
        </pc:sldMkLst>
      </pc:sldChg>
    </pc:docChg>
  </pc:docChgLst>
  <pc:docChgLst>
    <pc:chgData name="Valerio Giuffrida (staff)" userId="1f1bcd83-23ab-45df-9a97-5c650fdd745b" providerId="ADAL" clId="{2DB5331C-D739-4BD4-9B4A-C88D91A42C51}"/>
    <pc:docChg chg="undo custSel addSld delSld modSld">
      <pc:chgData name="Valerio Giuffrida (staff)" userId="1f1bcd83-23ab-45df-9a97-5c650fdd745b" providerId="ADAL" clId="{2DB5331C-D739-4BD4-9B4A-C88D91A42C51}" dt="2024-05-23T15:44:41.192" v="1249"/>
      <pc:docMkLst>
        <pc:docMk/>
      </pc:docMkLst>
      <pc:sldChg chg="modSp mod">
        <pc:chgData name="Valerio Giuffrida (staff)" userId="1f1bcd83-23ab-45df-9a97-5c650fdd745b" providerId="ADAL" clId="{2DB5331C-D739-4BD4-9B4A-C88D91A42C51}" dt="2024-05-23T14:41:11.501" v="14" actId="20577"/>
        <pc:sldMkLst>
          <pc:docMk/>
          <pc:sldMk cId="1590359918" sldId="256"/>
        </pc:sldMkLst>
      </pc:sldChg>
      <pc:sldChg chg="modSp mod">
        <pc:chgData name="Valerio Giuffrida (staff)" userId="1f1bcd83-23ab-45df-9a97-5c650fdd745b" providerId="ADAL" clId="{2DB5331C-D739-4BD4-9B4A-C88D91A42C51}" dt="2024-05-23T15:44:41.192" v="1249"/>
        <pc:sldMkLst>
          <pc:docMk/>
          <pc:sldMk cId="3157175805" sldId="258"/>
        </pc:sldMkLst>
      </pc:sldChg>
      <pc:sldChg chg="mod modShow">
        <pc:chgData name="Valerio Giuffrida (staff)" userId="1f1bcd83-23ab-45df-9a97-5c650fdd745b" providerId="ADAL" clId="{2DB5331C-D739-4BD4-9B4A-C88D91A42C51}" dt="2024-05-23T14:42:23.859" v="15" actId="729"/>
        <pc:sldMkLst>
          <pc:docMk/>
          <pc:sldMk cId="2935198330" sldId="277"/>
        </pc:sldMkLst>
      </pc:sldChg>
      <pc:sldChg chg="addSp delSp modSp mod">
        <pc:chgData name="Valerio Giuffrida (staff)" userId="1f1bcd83-23ab-45df-9a97-5c650fdd745b" providerId="ADAL" clId="{2DB5331C-D739-4BD4-9B4A-C88D91A42C51}" dt="2024-05-23T15:32:07.633" v="1111" actId="1036"/>
        <pc:sldMkLst>
          <pc:docMk/>
          <pc:sldMk cId="252703275" sldId="322"/>
        </pc:sldMkLst>
      </pc:sldChg>
      <pc:sldChg chg="mod modShow">
        <pc:chgData name="Valerio Giuffrida (staff)" userId="1f1bcd83-23ab-45df-9a97-5c650fdd745b" providerId="ADAL" clId="{2DB5331C-D739-4BD4-9B4A-C88D91A42C51}" dt="2024-05-23T14:42:23.859" v="15" actId="729"/>
        <pc:sldMkLst>
          <pc:docMk/>
          <pc:sldMk cId="3858199958" sldId="348"/>
        </pc:sldMkLst>
      </pc:sldChg>
      <pc:sldChg chg="addSp modSp mod modAnim">
        <pc:chgData name="Valerio Giuffrida (staff)" userId="1f1bcd83-23ab-45df-9a97-5c650fdd745b" providerId="ADAL" clId="{2DB5331C-D739-4BD4-9B4A-C88D91A42C51}" dt="2024-05-23T14:44:24.361" v="493" actId="20577"/>
        <pc:sldMkLst>
          <pc:docMk/>
          <pc:sldMk cId="1001106344" sldId="353"/>
        </pc:sldMkLst>
      </pc:sldChg>
      <pc:sldChg chg="mod modShow">
        <pc:chgData name="Valerio Giuffrida (staff)" userId="1f1bcd83-23ab-45df-9a97-5c650fdd745b" providerId="ADAL" clId="{2DB5331C-D739-4BD4-9B4A-C88D91A42C51}" dt="2024-05-23T14:42:23.859" v="15" actId="729"/>
        <pc:sldMkLst>
          <pc:docMk/>
          <pc:sldMk cId="3841254430" sldId="355"/>
        </pc:sldMkLst>
      </pc:sldChg>
      <pc:sldChg chg="mod modShow">
        <pc:chgData name="Valerio Giuffrida (staff)" userId="1f1bcd83-23ab-45df-9a97-5c650fdd745b" providerId="ADAL" clId="{2DB5331C-D739-4BD4-9B4A-C88D91A42C51}" dt="2024-05-23T14:42:23.859" v="15" actId="729"/>
        <pc:sldMkLst>
          <pc:docMk/>
          <pc:sldMk cId="1800395891" sldId="356"/>
        </pc:sldMkLst>
      </pc:sldChg>
      <pc:sldChg chg="mod modShow">
        <pc:chgData name="Valerio Giuffrida (staff)" userId="1f1bcd83-23ab-45df-9a97-5c650fdd745b" providerId="ADAL" clId="{2DB5331C-D739-4BD4-9B4A-C88D91A42C51}" dt="2024-05-23T14:48:42.497" v="495" actId="729"/>
        <pc:sldMkLst>
          <pc:docMk/>
          <pc:sldMk cId="1099181685" sldId="390"/>
        </pc:sldMkLst>
      </pc:sldChg>
      <pc:sldChg chg="mod modShow">
        <pc:chgData name="Valerio Giuffrida (staff)" userId="1f1bcd83-23ab-45df-9a97-5c650fdd745b" providerId="ADAL" clId="{2DB5331C-D739-4BD4-9B4A-C88D91A42C51}" dt="2024-05-23T14:48:28.761" v="494" actId="729"/>
        <pc:sldMkLst>
          <pc:docMk/>
          <pc:sldMk cId="507635224" sldId="398"/>
        </pc:sldMkLst>
      </pc:sldChg>
      <pc:sldChg chg="mod modShow">
        <pc:chgData name="Valerio Giuffrida (staff)" userId="1f1bcd83-23ab-45df-9a97-5c650fdd745b" providerId="ADAL" clId="{2DB5331C-D739-4BD4-9B4A-C88D91A42C51}" dt="2024-05-23T14:50:33.615" v="496" actId="729"/>
        <pc:sldMkLst>
          <pc:docMk/>
          <pc:sldMk cId="1276209426" sldId="404"/>
        </pc:sldMkLst>
      </pc:sldChg>
      <pc:sldChg chg="mod modShow">
        <pc:chgData name="Valerio Giuffrida (staff)" userId="1f1bcd83-23ab-45df-9a97-5c650fdd745b" providerId="ADAL" clId="{2DB5331C-D739-4BD4-9B4A-C88D91A42C51}" dt="2024-05-23T14:50:33.615" v="496" actId="729"/>
        <pc:sldMkLst>
          <pc:docMk/>
          <pc:sldMk cId="3575351101" sldId="406"/>
        </pc:sldMkLst>
      </pc:sldChg>
      <pc:sldChg chg="modSp mod">
        <pc:chgData name="Valerio Giuffrida (staff)" userId="1f1bcd83-23ab-45df-9a97-5c650fdd745b" providerId="ADAL" clId="{2DB5331C-D739-4BD4-9B4A-C88D91A42C51}" dt="2024-05-23T14:51:52.482" v="541" actId="20577"/>
        <pc:sldMkLst>
          <pc:docMk/>
          <pc:sldMk cId="2999651350" sldId="407"/>
        </pc:sldMkLst>
      </pc:sldChg>
      <pc:sldChg chg="modSp mod">
        <pc:chgData name="Valerio Giuffrida (staff)" userId="1f1bcd83-23ab-45df-9a97-5c650fdd745b" providerId="ADAL" clId="{2DB5331C-D739-4BD4-9B4A-C88D91A42C51}" dt="2024-05-23T15:32:38.781" v="1198" actId="5793"/>
        <pc:sldMkLst>
          <pc:docMk/>
          <pc:sldMk cId="2784946224" sldId="414"/>
        </pc:sldMkLst>
      </pc:sldChg>
      <pc:sldChg chg="addSp delSp modSp add mod">
        <pc:chgData name="Valerio Giuffrida (staff)" userId="1f1bcd83-23ab-45df-9a97-5c650fdd745b" providerId="ADAL" clId="{2DB5331C-D739-4BD4-9B4A-C88D91A42C51}" dt="2024-05-23T15:14:42.131" v="570" actId="1035"/>
        <pc:sldMkLst>
          <pc:docMk/>
          <pc:sldMk cId="227783656" sldId="417"/>
        </pc:sldMkLst>
      </pc:sldChg>
      <pc:sldChg chg="addSp modSp add mod">
        <pc:chgData name="Valerio Giuffrida (staff)" userId="1f1bcd83-23ab-45df-9a97-5c650fdd745b" providerId="ADAL" clId="{2DB5331C-D739-4BD4-9B4A-C88D91A42C51}" dt="2024-05-23T15:17:55.172" v="631" actId="14100"/>
        <pc:sldMkLst>
          <pc:docMk/>
          <pc:sldMk cId="3496105956" sldId="418"/>
        </pc:sldMkLst>
      </pc:sldChg>
      <pc:sldChg chg="add del">
        <pc:chgData name="Valerio Giuffrida (staff)" userId="1f1bcd83-23ab-45df-9a97-5c650fdd745b" providerId="ADAL" clId="{2DB5331C-D739-4BD4-9B4A-C88D91A42C51}" dt="2024-05-23T15:14:11.647" v="549" actId="47"/>
        <pc:sldMkLst>
          <pc:docMk/>
          <pc:sldMk cId="2899365946" sldId="912"/>
        </pc:sldMkLst>
      </pc:sldChg>
      <pc:sldMasterChg chg="delSldLayout">
        <pc:chgData name="Valerio Giuffrida (staff)" userId="1f1bcd83-23ab-45df-9a97-5c650fdd745b" providerId="ADAL" clId="{2DB5331C-D739-4BD4-9B4A-C88D91A42C51}" dt="2024-05-23T15:14:11.647" v="549" actId="47"/>
        <pc:sldMasterMkLst>
          <pc:docMk/>
          <pc:sldMasterMk cId="2032726417" sldId="2147483648"/>
        </pc:sldMasterMkLst>
        <pc:sldLayoutChg chg="del">
          <pc:chgData name="Valerio Giuffrida (staff)" userId="1f1bcd83-23ab-45df-9a97-5c650fdd745b" providerId="ADAL" clId="{2DB5331C-D739-4BD4-9B4A-C88D91A42C51}" dt="2024-05-23T15:14:11.647" v="549" actId="47"/>
          <pc:sldLayoutMkLst>
            <pc:docMk/>
            <pc:sldMasterMk cId="2032726417" sldId="2147483648"/>
            <pc:sldLayoutMk cId="2717973756" sldId="2147483660"/>
          </pc:sldLayoutMkLst>
        </pc:sldLayoutChg>
      </pc:sldMasterChg>
    </pc:docChg>
  </pc:docChgLst>
  <pc:docChgLst>
    <pc:chgData name="Valerio Giuffrida (staff)" userId="1f1bcd83-23ab-45df-9a97-5c650fdd745b" providerId="ADAL" clId="{179B4E4D-C16A-417E-BB94-B7AA4C2B8C82}"/>
    <pc:docChg chg="undo custSel addSld delSld modSld modMainMaster">
      <pc:chgData name="Valerio Giuffrida (staff)" userId="1f1bcd83-23ab-45df-9a97-5c650fdd745b" providerId="ADAL" clId="{179B4E4D-C16A-417E-BB94-B7AA4C2B8C82}" dt="2024-04-12T14:52:04.513" v="4735" actId="47"/>
      <pc:docMkLst>
        <pc:docMk/>
      </pc:docMkLst>
      <pc:sldChg chg="delSp modSp mod">
        <pc:chgData name="Valerio Giuffrida (staff)" userId="1f1bcd83-23ab-45df-9a97-5c650fdd745b" providerId="ADAL" clId="{179B4E4D-C16A-417E-BB94-B7AA4C2B8C82}" dt="2024-04-03T16:01:46.299" v="4606" actId="478"/>
        <pc:sldMkLst>
          <pc:docMk/>
          <pc:sldMk cId="1590359918" sldId="256"/>
        </pc:sldMkLst>
      </pc:sldChg>
      <pc:sldChg chg="modSp mod">
        <pc:chgData name="Valerio Giuffrida (staff)" userId="1f1bcd83-23ab-45df-9a97-5c650fdd745b" providerId="ADAL" clId="{179B4E4D-C16A-417E-BB94-B7AA4C2B8C82}" dt="2024-04-03T12:57:46.402" v="153" actId="20577"/>
        <pc:sldMkLst>
          <pc:docMk/>
          <pc:sldMk cId="3157175805" sldId="258"/>
        </pc:sldMkLst>
      </pc:sldChg>
      <pc:sldChg chg="addSp delSp modSp mod">
        <pc:chgData name="Valerio Giuffrida (staff)" userId="1f1bcd83-23ab-45df-9a97-5c650fdd745b" providerId="ADAL" clId="{179B4E4D-C16A-417E-BB94-B7AA4C2B8C82}" dt="2024-04-03T13:47:41.603" v="1212" actId="1036"/>
        <pc:sldMkLst>
          <pc:docMk/>
          <pc:sldMk cId="3857320600" sldId="261"/>
        </pc:sldMkLst>
      </pc:sldChg>
      <pc:sldChg chg="add del">
        <pc:chgData name="Valerio Giuffrida (staff)" userId="1f1bcd83-23ab-45df-9a97-5c650fdd745b" providerId="ADAL" clId="{179B4E4D-C16A-417E-BB94-B7AA4C2B8C82}" dt="2024-04-03T13:48:05.488" v="1214"/>
        <pc:sldMkLst>
          <pc:docMk/>
          <pc:sldMk cId="2259760376" sldId="262"/>
        </pc:sldMkLst>
      </pc:sldChg>
      <pc:sldChg chg="del">
        <pc:chgData name="Valerio Giuffrida (staff)" userId="1f1bcd83-23ab-45df-9a97-5c650fdd745b" providerId="ADAL" clId="{179B4E4D-C16A-417E-BB94-B7AA4C2B8C82}" dt="2024-04-03T13:13:50.452" v="1154" actId="47"/>
        <pc:sldMkLst>
          <pc:docMk/>
          <pc:sldMk cId="3333658153" sldId="262"/>
        </pc:sldMkLst>
      </pc:sldChg>
      <pc:sldChg chg="del">
        <pc:chgData name="Valerio Giuffrida (staff)" userId="1f1bcd83-23ab-45df-9a97-5c650fdd745b" providerId="ADAL" clId="{179B4E4D-C16A-417E-BB94-B7AA4C2B8C82}" dt="2024-04-03T13:13:56.405" v="1157" actId="47"/>
        <pc:sldMkLst>
          <pc:docMk/>
          <pc:sldMk cId="217847731" sldId="263"/>
        </pc:sldMkLst>
      </pc:sldChg>
      <pc:sldChg chg="del">
        <pc:chgData name="Valerio Giuffrida (staff)" userId="1f1bcd83-23ab-45df-9a97-5c650fdd745b" providerId="ADAL" clId="{179B4E4D-C16A-417E-BB94-B7AA4C2B8C82}" dt="2024-04-03T13:13:57.471" v="1158" actId="47"/>
        <pc:sldMkLst>
          <pc:docMk/>
          <pc:sldMk cId="1531005529" sldId="264"/>
        </pc:sldMkLst>
      </pc:sldChg>
      <pc:sldChg chg="del">
        <pc:chgData name="Valerio Giuffrida (staff)" userId="1f1bcd83-23ab-45df-9a97-5c650fdd745b" providerId="ADAL" clId="{179B4E4D-C16A-417E-BB94-B7AA4C2B8C82}" dt="2024-04-03T13:13:54.141" v="1155" actId="47"/>
        <pc:sldMkLst>
          <pc:docMk/>
          <pc:sldMk cId="45077295" sldId="266"/>
        </pc:sldMkLst>
      </pc:sldChg>
      <pc:sldChg chg="del">
        <pc:chgData name="Valerio Giuffrida (staff)" userId="1f1bcd83-23ab-45df-9a97-5c650fdd745b" providerId="ADAL" clId="{179B4E4D-C16A-417E-BB94-B7AA4C2B8C82}" dt="2024-04-03T13:13:55.558" v="1156" actId="47"/>
        <pc:sldMkLst>
          <pc:docMk/>
          <pc:sldMk cId="1816615411" sldId="267"/>
        </pc:sldMkLst>
      </pc:sldChg>
      <pc:sldChg chg="del">
        <pc:chgData name="Valerio Giuffrida (staff)" userId="1f1bcd83-23ab-45df-9a97-5c650fdd745b" providerId="ADAL" clId="{179B4E4D-C16A-417E-BB94-B7AA4C2B8C82}" dt="2024-04-03T13:13:57.774" v="1159" actId="47"/>
        <pc:sldMkLst>
          <pc:docMk/>
          <pc:sldMk cId="2735625425" sldId="268"/>
        </pc:sldMkLst>
      </pc:sldChg>
      <pc:sldChg chg="del">
        <pc:chgData name="Valerio Giuffrida (staff)" userId="1f1bcd83-23ab-45df-9a97-5c650fdd745b" providerId="ADAL" clId="{179B4E4D-C16A-417E-BB94-B7AA4C2B8C82}" dt="2024-04-03T13:13:58.328" v="1162" actId="47"/>
        <pc:sldMkLst>
          <pc:docMk/>
          <pc:sldMk cId="1566808959" sldId="269"/>
        </pc:sldMkLst>
      </pc:sldChg>
      <pc:sldChg chg="del">
        <pc:chgData name="Valerio Giuffrida (staff)" userId="1f1bcd83-23ab-45df-9a97-5c650fdd745b" providerId="ADAL" clId="{179B4E4D-C16A-417E-BB94-B7AA4C2B8C82}" dt="2024-04-03T13:13:58.534" v="1163" actId="47"/>
        <pc:sldMkLst>
          <pc:docMk/>
          <pc:sldMk cId="4023314184" sldId="270"/>
        </pc:sldMkLst>
      </pc:sldChg>
      <pc:sldChg chg="del">
        <pc:chgData name="Valerio Giuffrida (staff)" userId="1f1bcd83-23ab-45df-9a97-5c650fdd745b" providerId="ADAL" clId="{179B4E4D-C16A-417E-BB94-B7AA4C2B8C82}" dt="2024-04-03T13:13:57.978" v="1160" actId="47"/>
        <pc:sldMkLst>
          <pc:docMk/>
          <pc:sldMk cId="908227054" sldId="271"/>
        </pc:sldMkLst>
      </pc:sldChg>
      <pc:sldChg chg="addSp delSp modSp add mod">
        <pc:chgData name="Valerio Giuffrida (staff)" userId="1f1bcd83-23ab-45df-9a97-5c650fdd745b" providerId="ADAL" clId="{179B4E4D-C16A-417E-BB94-B7AA4C2B8C82}" dt="2024-04-03T14:15:50.805" v="1530" actId="20577"/>
        <pc:sldMkLst>
          <pc:docMk/>
          <pc:sldMk cId="4091046548" sldId="271"/>
        </pc:sldMkLst>
      </pc:sldChg>
      <pc:sldChg chg="del">
        <pc:chgData name="Valerio Giuffrida (staff)" userId="1f1bcd83-23ab-45df-9a97-5c650fdd745b" providerId="ADAL" clId="{179B4E4D-C16A-417E-BB94-B7AA4C2B8C82}" dt="2024-04-03T13:13:58.184" v="1161" actId="47"/>
        <pc:sldMkLst>
          <pc:docMk/>
          <pc:sldMk cId="1042557190" sldId="272"/>
        </pc:sldMkLst>
      </pc:sldChg>
      <pc:sldChg chg="del">
        <pc:chgData name="Valerio Giuffrida (staff)" userId="1f1bcd83-23ab-45df-9a97-5c650fdd745b" providerId="ADAL" clId="{179B4E4D-C16A-417E-BB94-B7AA4C2B8C82}" dt="2024-04-03T13:14:03.336" v="1164" actId="47"/>
        <pc:sldMkLst>
          <pc:docMk/>
          <pc:sldMk cId="3736925516" sldId="273"/>
        </pc:sldMkLst>
      </pc:sldChg>
      <pc:sldChg chg="del">
        <pc:chgData name="Valerio Giuffrida (staff)" userId="1f1bcd83-23ab-45df-9a97-5c650fdd745b" providerId="ADAL" clId="{179B4E4D-C16A-417E-BB94-B7AA4C2B8C82}" dt="2024-04-03T13:14:03.336" v="1164" actId="47"/>
        <pc:sldMkLst>
          <pc:docMk/>
          <pc:sldMk cId="1647644217" sldId="274"/>
        </pc:sldMkLst>
      </pc:sldChg>
      <pc:sldChg chg="del">
        <pc:chgData name="Valerio Giuffrida (staff)" userId="1f1bcd83-23ab-45df-9a97-5c650fdd745b" providerId="ADAL" clId="{179B4E4D-C16A-417E-BB94-B7AA4C2B8C82}" dt="2024-04-03T13:14:03.336" v="1164" actId="47"/>
        <pc:sldMkLst>
          <pc:docMk/>
          <pc:sldMk cId="43725185" sldId="275"/>
        </pc:sldMkLst>
      </pc:sldChg>
      <pc:sldChg chg="delSp modSp add mod">
        <pc:chgData name="Valerio Giuffrida (staff)" userId="1f1bcd83-23ab-45df-9a97-5c650fdd745b" providerId="ADAL" clId="{179B4E4D-C16A-417E-BB94-B7AA4C2B8C82}" dt="2024-04-03T14:17:50.198" v="1553" actId="1076"/>
        <pc:sldMkLst>
          <pc:docMk/>
          <pc:sldMk cId="760292021" sldId="275"/>
        </pc:sldMkLst>
      </pc:sldChg>
      <pc:sldChg chg="addSp delSp modSp add del mod">
        <pc:chgData name="Valerio Giuffrida (staff)" userId="1f1bcd83-23ab-45df-9a97-5c650fdd745b" providerId="ADAL" clId="{179B4E4D-C16A-417E-BB94-B7AA4C2B8C82}" dt="2024-04-03T16:01:52.738" v="4607" actId="478"/>
        <pc:sldMkLst>
          <pc:docMk/>
          <pc:sldMk cId="933723127" sldId="276"/>
        </pc:sldMkLst>
      </pc:sldChg>
      <pc:sldChg chg="del">
        <pc:chgData name="Valerio Giuffrida (staff)" userId="1f1bcd83-23ab-45df-9a97-5c650fdd745b" providerId="ADAL" clId="{179B4E4D-C16A-417E-BB94-B7AA4C2B8C82}" dt="2024-04-03T13:14:03.336" v="1164" actId="47"/>
        <pc:sldMkLst>
          <pc:docMk/>
          <pc:sldMk cId="3482054490" sldId="276"/>
        </pc:sldMkLst>
      </pc:sldChg>
      <pc:sldChg chg="del">
        <pc:chgData name="Valerio Giuffrida (staff)" userId="1f1bcd83-23ab-45df-9a97-5c650fdd745b" providerId="ADAL" clId="{179B4E4D-C16A-417E-BB94-B7AA4C2B8C82}" dt="2024-04-03T13:14:03.336" v="1164" actId="47"/>
        <pc:sldMkLst>
          <pc:docMk/>
          <pc:sldMk cId="796984801" sldId="277"/>
        </pc:sldMkLst>
      </pc:sldChg>
      <pc:sldChg chg="delSp modSp add mod">
        <pc:chgData name="Valerio Giuffrida (staff)" userId="1f1bcd83-23ab-45df-9a97-5c650fdd745b" providerId="ADAL" clId="{179B4E4D-C16A-417E-BB94-B7AA4C2B8C82}" dt="2024-04-03T14:12:48.655" v="1459" actId="478"/>
        <pc:sldMkLst>
          <pc:docMk/>
          <pc:sldMk cId="2935198330" sldId="277"/>
        </pc:sldMkLst>
      </pc:sldChg>
      <pc:sldChg chg="del">
        <pc:chgData name="Valerio Giuffrida (staff)" userId="1f1bcd83-23ab-45df-9a97-5c650fdd745b" providerId="ADAL" clId="{179B4E4D-C16A-417E-BB94-B7AA4C2B8C82}" dt="2024-04-03T13:14:03.336" v="1164" actId="47"/>
        <pc:sldMkLst>
          <pc:docMk/>
          <pc:sldMk cId="2039436924" sldId="278"/>
        </pc:sldMkLst>
      </pc:sldChg>
      <pc:sldChg chg="del">
        <pc:chgData name="Valerio Giuffrida (staff)" userId="1f1bcd83-23ab-45df-9a97-5c650fdd745b" providerId="ADAL" clId="{179B4E4D-C16A-417E-BB94-B7AA4C2B8C82}" dt="2024-04-03T13:14:03.336" v="1164" actId="47"/>
        <pc:sldMkLst>
          <pc:docMk/>
          <pc:sldMk cId="1082307522" sldId="279"/>
        </pc:sldMkLst>
      </pc:sldChg>
      <pc:sldChg chg="del">
        <pc:chgData name="Valerio Giuffrida (staff)" userId="1f1bcd83-23ab-45df-9a97-5c650fdd745b" providerId="ADAL" clId="{179B4E4D-C16A-417E-BB94-B7AA4C2B8C82}" dt="2024-04-03T13:14:03.336" v="1164" actId="47"/>
        <pc:sldMkLst>
          <pc:docMk/>
          <pc:sldMk cId="3523634887" sldId="280"/>
        </pc:sldMkLst>
      </pc:sldChg>
      <pc:sldChg chg="del">
        <pc:chgData name="Valerio Giuffrida (staff)" userId="1f1bcd83-23ab-45df-9a97-5c650fdd745b" providerId="ADAL" clId="{179B4E4D-C16A-417E-BB94-B7AA4C2B8C82}" dt="2024-04-03T13:14:03.336" v="1164" actId="47"/>
        <pc:sldMkLst>
          <pc:docMk/>
          <pc:sldMk cId="1601589925" sldId="281"/>
        </pc:sldMkLst>
      </pc:sldChg>
      <pc:sldChg chg="del">
        <pc:chgData name="Valerio Giuffrida (staff)" userId="1f1bcd83-23ab-45df-9a97-5c650fdd745b" providerId="ADAL" clId="{179B4E4D-C16A-417E-BB94-B7AA4C2B8C82}" dt="2024-04-03T13:14:03.336" v="1164" actId="47"/>
        <pc:sldMkLst>
          <pc:docMk/>
          <pc:sldMk cId="2881356497" sldId="282"/>
        </pc:sldMkLst>
      </pc:sldChg>
      <pc:sldChg chg="modSp add mod">
        <pc:chgData name="Valerio Giuffrida (staff)" userId="1f1bcd83-23ab-45df-9a97-5c650fdd745b" providerId="ADAL" clId="{179B4E4D-C16A-417E-BB94-B7AA4C2B8C82}" dt="2024-04-03T14:17:37.742" v="1548" actId="27636"/>
        <pc:sldMkLst>
          <pc:docMk/>
          <pc:sldMk cId="3035744929" sldId="282"/>
        </pc:sldMkLst>
      </pc:sldChg>
      <pc:sldChg chg="del">
        <pc:chgData name="Valerio Giuffrida (staff)" userId="1f1bcd83-23ab-45df-9a97-5c650fdd745b" providerId="ADAL" clId="{179B4E4D-C16A-417E-BB94-B7AA4C2B8C82}" dt="2024-04-03T13:14:03.336" v="1164" actId="47"/>
        <pc:sldMkLst>
          <pc:docMk/>
          <pc:sldMk cId="142698394" sldId="283"/>
        </pc:sldMkLst>
      </pc:sldChg>
      <pc:sldChg chg="del">
        <pc:chgData name="Valerio Giuffrida (staff)" userId="1f1bcd83-23ab-45df-9a97-5c650fdd745b" providerId="ADAL" clId="{179B4E4D-C16A-417E-BB94-B7AA4C2B8C82}" dt="2024-04-03T13:14:03.336" v="1164" actId="47"/>
        <pc:sldMkLst>
          <pc:docMk/>
          <pc:sldMk cId="3488929027" sldId="284"/>
        </pc:sldMkLst>
      </pc:sldChg>
      <pc:sldChg chg="del">
        <pc:chgData name="Valerio Giuffrida (staff)" userId="1f1bcd83-23ab-45df-9a97-5c650fdd745b" providerId="ADAL" clId="{179B4E4D-C16A-417E-BB94-B7AA4C2B8C82}" dt="2024-04-03T13:14:03.336" v="1164" actId="47"/>
        <pc:sldMkLst>
          <pc:docMk/>
          <pc:sldMk cId="429884201" sldId="285"/>
        </pc:sldMkLst>
      </pc:sldChg>
      <pc:sldChg chg="del">
        <pc:chgData name="Valerio Giuffrida (staff)" userId="1f1bcd83-23ab-45df-9a97-5c650fdd745b" providerId="ADAL" clId="{179B4E4D-C16A-417E-BB94-B7AA4C2B8C82}" dt="2024-04-03T13:14:03.336" v="1164" actId="47"/>
        <pc:sldMkLst>
          <pc:docMk/>
          <pc:sldMk cId="1197639575" sldId="286"/>
        </pc:sldMkLst>
      </pc:sldChg>
      <pc:sldChg chg="del">
        <pc:chgData name="Valerio Giuffrida (staff)" userId="1f1bcd83-23ab-45df-9a97-5c650fdd745b" providerId="ADAL" clId="{179B4E4D-C16A-417E-BB94-B7AA4C2B8C82}" dt="2024-04-03T13:14:03.336" v="1164" actId="47"/>
        <pc:sldMkLst>
          <pc:docMk/>
          <pc:sldMk cId="2744184287" sldId="287"/>
        </pc:sldMkLst>
      </pc:sldChg>
      <pc:sldChg chg="del">
        <pc:chgData name="Valerio Giuffrida (staff)" userId="1f1bcd83-23ab-45df-9a97-5c650fdd745b" providerId="ADAL" clId="{179B4E4D-C16A-417E-BB94-B7AA4C2B8C82}" dt="2024-04-03T13:14:03.336" v="1164" actId="47"/>
        <pc:sldMkLst>
          <pc:docMk/>
          <pc:sldMk cId="2951597478" sldId="288"/>
        </pc:sldMkLst>
      </pc:sldChg>
      <pc:sldChg chg="del">
        <pc:chgData name="Valerio Giuffrida (staff)" userId="1f1bcd83-23ab-45df-9a97-5c650fdd745b" providerId="ADAL" clId="{179B4E4D-C16A-417E-BB94-B7AA4C2B8C82}" dt="2024-04-03T13:14:03.336" v="1164" actId="47"/>
        <pc:sldMkLst>
          <pc:docMk/>
          <pc:sldMk cId="3430375798" sldId="289"/>
        </pc:sldMkLst>
      </pc:sldChg>
      <pc:sldChg chg="del">
        <pc:chgData name="Valerio Giuffrida (staff)" userId="1f1bcd83-23ab-45df-9a97-5c650fdd745b" providerId="ADAL" clId="{179B4E4D-C16A-417E-BB94-B7AA4C2B8C82}" dt="2024-04-03T13:14:03.336" v="1164" actId="47"/>
        <pc:sldMkLst>
          <pc:docMk/>
          <pc:sldMk cId="1402648981" sldId="290"/>
        </pc:sldMkLst>
      </pc:sldChg>
      <pc:sldChg chg="del">
        <pc:chgData name="Valerio Giuffrida (staff)" userId="1f1bcd83-23ab-45df-9a97-5c650fdd745b" providerId="ADAL" clId="{179B4E4D-C16A-417E-BB94-B7AA4C2B8C82}" dt="2024-04-03T13:14:03.336" v="1164" actId="47"/>
        <pc:sldMkLst>
          <pc:docMk/>
          <pc:sldMk cId="880397352" sldId="291"/>
        </pc:sldMkLst>
      </pc:sldChg>
      <pc:sldChg chg="del">
        <pc:chgData name="Valerio Giuffrida (staff)" userId="1f1bcd83-23ab-45df-9a97-5c650fdd745b" providerId="ADAL" clId="{179B4E4D-C16A-417E-BB94-B7AA4C2B8C82}" dt="2024-04-03T13:14:03.336" v="1164" actId="47"/>
        <pc:sldMkLst>
          <pc:docMk/>
          <pc:sldMk cId="355999520" sldId="292"/>
        </pc:sldMkLst>
      </pc:sldChg>
      <pc:sldChg chg="del">
        <pc:chgData name="Valerio Giuffrida (staff)" userId="1f1bcd83-23ab-45df-9a97-5c650fdd745b" providerId="ADAL" clId="{179B4E4D-C16A-417E-BB94-B7AA4C2B8C82}" dt="2024-04-03T13:14:03.336" v="1164" actId="47"/>
        <pc:sldMkLst>
          <pc:docMk/>
          <pc:sldMk cId="557496067" sldId="293"/>
        </pc:sldMkLst>
      </pc:sldChg>
      <pc:sldChg chg="delSp modSp add mod">
        <pc:chgData name="Valerio Giuffrida (staff)" userId="1f1bcd83-23ab-45df-9a97-5c650fdd745b" providerId="ADAL" clId="{179B4E4D-C16A-417E-BB94-B7AA4C2B8C82}" dt="2024-04-03T14:32:24.007" v="2285" actId="20577"/>
        <pc:sldMkLst>
          <pc:docMk/>
          <pc:sldMk cId="523319933" sldId="311"/>
        </pc:sldMkLst>
      </pc:sldChg>
      <pc:sldChg chg="addSp delSp modSp add mod">
        <pc:chgData name="Valerio Giuffrida (staff)" userId="1f1bcd83-23ab-45df-9a97-5c650fdd745b" providerId="ADAL" clId="{179B4E4D-C16A-417E-BB94-B7AA4C2B8C82}" dt="2024-04-03T14:34:52.374" v="2340" actId="20577"/>
        <pc:sldMkLst>
          <pc:docMk/>
          <pc:sldMk cId="3703327991" sldId="312"/>
        </pc:sldMkLst>
      </pc:sldChg>
      <pc:sldChg chg="addSp delSp modSp add mod">
        <pc:chgData name="Valerio Giuffrida (staff)" userId="1f1bcd83-23ab-45df-9a97-5c650fdd745b" providerId="ADAL" clId="{179B4E4D-C16A-417E-BB94-B7AA4C2B8C82}" dt="2024-04-03T14:35:01.984" v="2345" actId="478"/>
        <pc:sldMkLst>
          <pc:docMk/>
          <pc:sldMk cId="2526134599" sldId="313"/>
        </pc:sldMkLst>
      </pc:sldChg>
      <pc:sldChg chg="addSp delSp modSp add mod">
        <pc:chgData name="Valerio Giuffrida (staff)" userId="1f1bcd83-23ab-45df-9a97-5c650fdd745b" providerId="ADAL" clId="{179B4E4D-C16A-417E-BB94-B7AA4C2B8C82}" dt="2024-04-11T09:07:03.992" v="4617" actId="1076"/>
        <pc:sldMkLst>
          <pc:docMk/>
          <pc:sldMk cId="252703275" sldId="322"/>
        </pc:sldMkLst>
      </pc:sldChg>
      <pc:sldChg chg="delSp modSp add mod">
        <pc:chgData name="Valerio Giuffrida (staff)" userId="1f1bcd83-23ab-45df-9a97-5c650fdd745b" providerId="ADAL" clId="{179B4E4D-C16A-417E-BB94-B7AA4C2B8C82}" dt="2024-04-03T14:18:05.082" v="1558" actId="14100"/>
        <pc:sldMkLst>
          <pc:docMk/>
          <pc:sldMk cId="1923166840" sldId="325"/>
        </pc:sldMkLst>
      </pc:sldChg>
      <pc:sldChg chg="add del">
        <pc:chgData name="Valerio Giuffrida (staff)" userId="1f1bcd83-23ab-45df-9a97-5c650fdd745b" providerId="ADAL" clId="{179B4E4D-C16A-417E-BB94-B7AA4C2B8C82}" dt="2024-04-03T15:46:36.088" v="4494" actId="47"/>
        <pc:sldMkLst>
          <pc:docMk/>
          <pc:sldMk cId="68967492" sldId="329"/>
        </pc:sldMkLst>
      </pc:sldChg>
      <pc:sldChg chg="addSp delSp modSp add mod">
        <pc:chgData name="Valerio Giuffrida (staff)" userId="1f1bcd83-23ab-45df-9a97-5c650fdd745b" providerId="ADAL" clId="{179B4E4D-C16A-417E-BB94-B7AA4C2B8C82}" dt="2024-04-03T14:17:02.804" v="1546" actId="478"/>
        <pc:sldMkLst>
          <pc:docMk/>
          <pc:sldMk cId="3858199958" sldId="348"/>
        </pc:sldMkLst>
      </pc:sldChg>
      <pc:sldChg chg="addSp delSp modSp add mod">
        <pc:chgData name="Valerio Giuffrida (staff)" userId="1f1bcd83-23ab-45df-9a97-5c650fdd745b" providerId="ADAL" clId="{179B4E4D-C16A-417E-BB94-B7AA4C2B8C82}" dt="2024-04-03T14:12:43.905" v="1458" actId="478"/>
        <pc:sldMkLst>
          <pc:docMk/>
          <pc:sldMk cId="1001106344" sldId="353"/>
        </pc:sldMkLst>
      </pc:sldChg>
      <pc:sldChg chg="addSp modSp add mod">
        <pc:chgData name="Valerio Giuffrida (staff)" userId="1f1bcd83-23ab-45df-9a97-5c650fdd745b" providerId="ADAL" clId="{179B4E4D-C16A-417E-BB94-B7AA4C2B8C82}" dt="2024-04-03T14:15:13.417" v="1525" actId="1076"/>
        <pc:sldMkLst>
          <pc:docMk/>
          <pc:sldMk cId="3841254430" sldId="355"/>
        </pc:sldMkLst>
      </pc:sldChg>
      <pc:sldChg chg="addSp delSp modSp add mod">
        <pc:chgData name="Valerio Giuffrida (staff)" userId="1f1bcd83-23ab-45df-9a97-5c650fdd745b" providerId="ADAL" clId="{179B4E4D-C16A-417E-BB94-B7AA4C2B8C82}" dt="2024-04-03T14:16:10.535" v="1536" actId="478"/>
        <pc:sldMkLst>
          <pc:docMk/>
          <pc:sldMk cId="1800395891" sldId="356"/>
        </pc:sldMkLst>
      </pc:sldChg>
      <pc:sldChg chg="addSp delSp modSp add mod">
        <pc:chgData name="Valerio Giuffrida (staff)" userId="1f1bcd83-23ab-45df-9a97-5c650fdd745b" providerId="ADAL" clId="{179B4E4D-C16A-417E-BB94-B7AA4C2B8C82}" dt="2024-04-12T14:47:18.833" v="4627" actId="1076"/>
        <pc:sldMkLst>
          <pc:docMk/>
          <pc:sldMk cId="1099181685" sldId="390"/>
        </pc:sldMkLst>
      </pc:sldChg>
      <pc:sldChg chg="del">
        <pc:chgData name="Valerio Giuffrida (staff)" userId="1f1bcd83-23ab-45df-9a97-5c650fdd745b" providerId="ADAL" clId="{179B4E4D-C16A-417E-BB94-B7AA4C2B8C82}" dt="2024-04-03T13:14:03.336" v="1164" actId="47"/>
        <pc:sldMkLst>
          <pc:docMk/>
          <pc:sldMk cId="1305702660" sldId="392"/>
        </pc:sldMkLst>
      </pc:sldChg>
      <pc:sldChg chg="modSp add mod">
        <pc:chgData name="Valerio Giuffrida (staff)" userId="1f1bcd83-23ab-45df-9a97-5c650fdd745b" providerId="ADAL" clId="{179B4E4D-C16A-417E-BB94-B7AA4C2B8C82}" dt="2024-04-03T14:10:40.836" v="1382" actId="1076"/>
        <pc:sldMkLst>
          <pc:docMk/>
          <pc:sldMk cId="1505029342" sldId="393"/>
        </pc:sldMkLst>
      </pc:sldChg>
      <pc:sldChg chg="addSp delSp modSp new mod">
        <pc:chgData name="Valerio Giuffrida (staff)" userId="1f1bcd83-23ab-45df-9a97-5c650fdd745b" providerId="ADAL" clId="{179B4E4D-C16A-417E-BB94-B7AA4C2B8C82}" dt="2024-04-03T13:07:48.577" v="898" actId="14100"/>
        <pc:sldMkLst>
          <pc:docMk/>
          <pc:sldMk cId="1864409313" sldId="394"/>
        </pc:sldMkLst>
      </pc:sldChg>
      <pc:sldChg chg="add del">
        <pc:chgData name="Valerio Giuffrida (staff)" userId="1f1bcd83-23ab-45df-9a97-5c650fdd745b" providerId="ADAL" clId="{179B4E4D-C16A-417E-BB94-B7AA4C2B8C82}" dt="2024-04-03T13:01:21.592" v="513"/>
        <pc:sldMkLst>
          <pc:docMk/>
          <pc:sldMk cId="3259000993" sldId="394"/>
        </pc:sldMkLst>
      </pc:sldChg>
      <pc:sldChg chg="addSp modSp add mod">
        <pc:chgData name="Valerio Giuffrida (staff)" userId="1f1bcd83-23ab-45df-9a97-5c650fdd745b" providerId="ADAL" clId="{179B4E4D-C16A-417E-BB94-B7AA4C2B8C82}" dt="2024-04-03T13:11:37.111" v="936" actId="1036"/>
        <pc:sldMkLst>
          <pc:docMk/>
          <pc:sldMk cId="1921210287" sldId="395"/>
        </pc:sldMkLst>
      </pc:sldChg>
      <pc:sldChg chg="add del">
        <pc:chgData name="Valerio Giuffrida (staff)" userId="1f1bcd83-23ab-45df-9a97-5c650fdd745b" providerId="ADAL" clId="{179B4E4D-C16A-417E-BB94-B7AA4C2B8C82}" dt="2024-04-03T13:09:29.907" v="900" actId="47"/>
        <pc:sldMkLst>
          <pc:docMk/>
          <pc:sldMk cId="2058706143" sldId="395"/>
        </pc:sldMkLst>
      </pc:sldChg>
      <pc:sldChg chg="modSp add del mod">
        <pc:chgData name="Valerio Giuffrida (staff)" userId="1f1bcd83-23ab-45df-9a97-5c650fdd745b" providerId="ADAL" clId="{179B4E4D-C16A-417E-BB94-B7AA4C2B8C82}" dt="2024-04-03T14:13:16.458" v="1477" actId="47"/>
        <pc:sldMkLst>
          <pc:docMk/>
          <pc:sldMk cId="2256628319" sldId="396"/>
        </pc:sldMkLst>
      </pc:sldChg>
      <pc:sldChg chg="addSp delSp modSp new mod modClrScheme chgLayout">
        <pc:chgData name="Valerio Giuffrida (staff)" userId="1f1bcd83-23ab-45df-9a97-5c650fdd745b" providerId="ADAL" clId="{179B4E4D-C16A-417E-BB94-B7AA4C2B8C82}" dt="2024-04-03T16:02:01.647" v="4608" actId="478"/>
        <pc:sldMkLst>
          <pc:docMk/>
          <pc:sldMk cId="3848829225" sldId="396"/>
        </pc:sldMkLst>
      </pc:sldChg>
      <pc:sldChg chg="addSp delSp modSp add mod modClrScheme chgLayout">
        <pc:chgData name="Valerio Giuffrida (staff)" userId="1f1bcd83-23ab-45df-9a97-5c650fdd745b" providerId="ADAL" clId="{179B4E4D-C16A-417E-BB94-B7AA4C2B8C82}" dt="2024-04-03T16:02:05.259" v="4609" actId="478"/>
        <pc:sldMkLst>
          <pc:docMk/>
          <pc:sldMk cId="2008324871" sldId="397"/>
        </pc:sldMkLst>
      </pc:sldChg>
      <pc:sldChg chg="modSp new mod">
        <pc:chgData name="Valerio Giuffrida (staff)" userId="1f1bcd83-23ab-45df-9a97-5c650fdd745b" providerId="ADAL" clId="{179B4E4D-C16A-417E-BB94-B7AA4C2B8C82}" dt="2024-04-03T14:26:44.174" v="1995" actId="20577"/>
        <pc:sldMkLst>
          <pc:docMk/>
          <pc:sldMk cId="507635224" sldId="398"/>
        </pc:sldMkLst>
      </pc:sldChg>
      <pc:sldChg chg="addSp delSp modSp new mod">
        <pc:chgData name="Valerio Giuffrida (staff)" userId="1f1bcd83-23ab-45df-9a97-5c650fdd745b" providerId="ADAL" clId="{179B4E4D-C16A-417E-BB94-B7AA4C2B8C82}" dt="2024-04-03T14:30:59.413" v="2226" actId="207"/>
        <pc:sldMkLst>
          <pc:docMk/>
          <pc:sldMk cId="983414782" sldId="399"/>
        </pc:sldMkLst>
      </pc:sldChg>
      <pc:sldChg chg="delSp modSp add mod">
        <pc:chgData name="Valerio Giuffrida (staff)" userId="1f1bcd83-23ab-45df-9a97-5c650fdd745b" providerId="ADAL" clId="{179B4E4D-C16A-417E-BB94-B7AA4C2B8C82}" dt="2024-04-03T16:02:14.428" v="4610" actId="478"/>
        <pc:sldMkLst>
          <pc:docMk/>
          <pc:sldMk cId="3304889876" sldId="400"/>
        </pc:sldMkLst>
      </pc:sldChg>
      <pc:sldChg chg="addSp modSp add mod">
        <pc:chgData name="Valerio Giuffrida (staff)" userId="1f1bcd83-23ab-45df-9a97-5c650fdd745b" providerId="ADAL" clId="{179B4E4D-C16A-417E-BB94-B7AA4C2B8C82}" dt="2024-04-03T14:42:54.203" v="2788" actId="14100"/>
        <pc:sldMkLst>
          <pc:docMk/>
          <pc:sldMk cId="3225302663" sldId="401"/>
        </pc:sldMkLst>
      </pc:sldChg>
      <pc:sldChg chg="addSp delSp modSp new mod">
        <pc:chgData name="Valerio Giuffrida (staff)" userId="1f1bcd83-23ab-45df-9a97-5c650fdd745b" providerId="ADAL" clId="{179B4E4D-C16A-417E-BB94-B7AA4C2B8C82}" dt="2024-04-03T14:45:52.680" v="2848" actId="14100"/>
        <pc:sldMkLst>
          <pc:docMk/>
          <pc:sldMk cId="3268213358" sldId="402"/>
        </pc:sldMkLst>
      </pc:sldChg>
      <pc:sldChg chg="addSp delSp modSp new mod">
        <pc:chgData name="Valerio Giuffrida (staff)" userId="1f1bcd83-23ab-45df-9a97-5c650fdd745b" providerId="ADAL" clId="{179B4E4D-C16A-417E-BB94-B7AA4C2B8C82}" dt="2024-04-03T14:48:07.398" v="2904" actId="22"/>
        <pc:sldMkLst>
          <pc:docMk/>
          <pc:sldMk cId="3589113917" sldId="403"/>
        </pc:sldMkLst>
      </pc:sldChg>
      <pc:sldChg chg="addSp delSp modSp add mod">
        <pc:chgData name="Valerio Giuffrida (staff)" userId="1f1bcd83-23ab-45df-9a97-5c650fdd745b" providerId="ADAL" clId="{179B4E4D-C16A-417E-BB94-B7AA4C2B8C82}" dt="2024-04-03T16:02:30.290" v="4612" actId="478"/>
        <pc:sldMkLst>
          <pc:docMk/>
          <pc:sldMk cId="1276209426" sldId="404"/>
        </pc:sldMkLst>
      </pc:sldChg>
      <pc:sldChg chg="modSp new mod">
        <pc:chgData name="Valerio Giuffrida (staff)" userId="1f1bcd83-23ab-45df-9a97-5c650fdd745b" providerId="ADAL" clId="{179B4E4D-C16A-417E-BB94-B7AA4C2B8C82}" dt="2024-04-03T14:55:18.777" v="3322" actId="20577"/>
        <pc:sldMkLst>
          <pc:docMk/>
          <pc:sldMk cId="4186976799" sldId="405"/>
        </pc:sldMkLst>
      </pc:sldChg>
      <pc:sldChg chg="addSp delSp modSp add mod">
        <pc:chgData name="Valerio Giuffrida (staff)" userId="1f1bcd83-23ab-45df-9a97-5c650fdd745b" providerId="ADAL" clId="{179B4E4D-C16A-417E-BB94-B7AA4C2B8C82}" dt="2024-04-03T16:02:32.317" v="4613" actId="478"/>
        <pc:sldMkLst>
          <pc:docMk/>
          <pc:sldMk cId="3575351101" sldId="406"/>
        </pc:sldMkLst>
      </pc:sldChg>
      <pc:sldChg chg="delSp modSp add mod">
        <pc:chgData name="Valerio Giuffrida (staff)" userId="1f1bcd83-23ab-45df-9a97-5c650fdd745b" providerId="ADAL" clId="{179B4E4D-C16A-417E-BB94-B7AA4C2B8C82}" dt="2024-04-03T16:02:34.907" v="4614" actId="478"/>
        <pc:sldMkLst>
          <pc:docMk/>
          <pc:sldMk cId="2999651350" sldId="407"/>
        </pc:sldMkLst>
      </pc:sldChg>
      <pc:sldChg chg="new del">
        <pc:chgData name="Valerio Giuffrida (staff)" userId="1f1bcd83-23ab-45df-9a97-5c650fdd745b" providerId="ADAL" clId="{179B4E4D-C16A-417E-BB94-B7AA4C2B8C82}" dt="2024-04-03T15:19:49.725" v="3429" actId="680"/>
        <pc:sldMkLst>
          <pc:docMk/>
          <pc:sldMk cId="1075396622" sldId="408"/>
        </pc:sldMkLst>
      </pc:sldChg>
      <pc:sldChg chg="modSp new mod">
        <pc:chgData name="Valerio Giuffrida (staff)" userId="1f1bcd83-23ab-45df-9a97-5c650fdd745b" providerId="ADAL" clId="{179B4E4D-C16A-417E-BB94-B7AA4C2B8C82}" dt="2024-04-03T15:28:47.968" v="3655" actId="20577"/>
        <pc:sldMkLst>
          <pc:docMk/>
          <pc:sldMk cId="3633596269" sldId="408"/>
        </pc:sldMkLst>
      </pc:sldChg>
      <pc:sldChg chg="addSp delSp modSp new mod">
        <pc:chgData name="Valerio Giuffrida (staff)" userId="1f1bcd83-23ab-45df-9a97-5c650fdd745b" providerId="ADAL" clId="{179B4E4D-C16A-417E-BB94-B7AA4C2B8C82}" dt="2024-04-03T15:41:28.626" v="4045"/>
        <pc:sldMkLst>
          <pc:docMk/>
          <pc:sldMk cId="3044860829" sldId="409"/>
        </pc:sldMkLst>
      </pc:sldChg>
      <pc:sldChg chg="addSp modSp new mod">
        <pc:chgData name="Valerio Giuffrida (staff)" userId="1f1bcd83-23ab-45df-9a97-5c650fdd745b" providerId="ADAL" clId="{179B4E4D-C16A-417E-BB94-B7AA4C2B8C82}" dt="2024-04-03T15:38:55.342" v="3985"/>
        <pc:sldMkLst>
          <pc:docMk/>
          <pc:sldMk cId="2889270505" sldId="410"/>
        </pc:sldMkLst>
      </pc:sldChg>
      <pc:sldChg chg="addSp delSp modSp new mod">
        <pc:chgData name="Valerio Giuffrida (staff)" userId="1f1bcd83-23ab-45df-9a97-5c650fdd745b" providerId="ADAL" clId="{179B4E4D-C16A-417E-BB94-B7AA4C2B8C82}" dt="2024-04-03T15:41:35.120" v="4046"/>
        <pc:sldMkLst>
          <pc:docMk/>
          <pc:sldMk cId="2841859908" sldId="411"/>
        </pc:sldMkLst>
      </pc:sldChg>
      <pc:sldChg chg="modSp add mod">
        <pc:chgData name="Valerio Giuffrida (staff)" userId="1f1bcd83-23ab-45df-9a97-5c650fdd745b" providerId="ADAL" clId="{179B4E4D-C16A-417E-BB94-B7AA4C2B8C82}" dt="2024-04-03T15:40:47.927" v="4039" actId="20577"/>
        <pc:sldMkLst>
          <pc:docMk/>
          <pc:sldMk cId="2645143457" sldId="412"/>
        </pc:sldMkLst>
      </pc:sldChg>
      <pc:sldChg chg="delSp modSp add mod">
        <pc:chgData name="Valerio Giuffrida (staff)" userId="1f1bcd83-23ab-45df-9a97-5c650fdd745b" providerId="ADAL" clId="{179B4E4D-C16A-417E-BB94-B7AA4C2B8C82}" dt="2024-04-03T16:02:42.227" v="4615" actId="478"/>
        <pc:sldMkLst>
          <pc:docMk/>
          <pc:sldMk cId="3287180002" sldId="413"/>
        </pc:sldMkLst>
      </pc:sldChg>
      <pc:sldChg chg="modSp add mod">
        <pc:chgData name="Valerio Giuffrida (staff)" userId="1f1bcd83-23ab-45df-9a97-5c650fdd745b" providerId="ADAL" clId="{179B4E4D-C16A-417E-BB94-B7AA4C2B8C82}" dt="2024-04-03T15:45:54.098" v="4492" actId="20577"/>
        <pc:sldMkLst>
          <pc:docMk/>
          <pc:sldMk cId="2784946224" sldId="414"/>
        </pc:sldMkLst>
      </pc:sldChg>
      <pc:sldChg chg="modAnim">
        <pc:chgData name="Valerio Giuffrida (staff)" userId="1f1bcd83-23ab-45df-9a97-5c650fdd745b" providerId="ADAL" clId="{179B4E4D-C16A-417E-BB94-B7AA4C2B8C82}" dt="2024-04-11T10:02:29.841" v="4625"/>
        <pc:sldMkLst>
          <pc:docMk/>
          <pc:sldMk cId="3170251878" sldId="415"/>
        </pc:sldMkLst>
      </pc:sldChg>
      <pc:sldChg chg="addSp delSp modSp add del mod">
        <pc:chgData name="Valerio Giuffrida (staff)" userId="1f1bcd83-23ab-45df-9a97-5c650fdd745b" providerId="ADAL" clId="{179B4E4D-C16A-417E-BB94-B7AA4C2B8C82}" dt="2024-04-12T14:52:04.513" v="4735" actId="47"/>
        <pc:sldMkLst>
          <pc:docMk/>
          <pc:sldMk cId="1147090571" sldId="417"/>
        </pc:sldMkLst>
      </pc:sldChg>
      <pc:sldMasterChg chg="modSldLayout">
        <pc:chgData name="Valerio Giuffrida (staff)" userId="1f1bcd83-23ab-45df-9a97-5c650fdd745b" providerId="ADAL" clId="{179B4E4D-C16A-417E-BB94-B7AA4C2B8C82}" dt="2024-04-03T14:08:34.845" v="1344" actId="1076"/>
        <pc:sldMasterMkLst>
          <pc:docMk/>
          <pc:sldMasterMk cId="2032726417" sldId="2147483648"/>
        </pc:sldMasterMkLst>
        <pc:sldLayoutChg chg="addSp delSp modSp mod setBg">
          <pc:chgData name="Valerio Giuffrida (staff)" userId="1f1bcd83-23ab-45df-9a97-5c650fdd745b" providerId="ADAL" clId="{179B4E4D-C16A-417E-BB94-B7AA4C2B8C82}" dt="2024-04-03T14:08:34.845" v="1344" actId="1076"/>
          <pc:sldLayoutMkLst>
            <pc:docMk/>
            <pc:sldMasterMk cId="2032726417" sldId="2147483648"/>
            <pc:sldLayoutMk cId="2045364858" sldId="2147483651"/>
          </pc:sldLayoutMkLst>
        </pc:sldLayoutChg>
      </pc:sldMasterChg>
    </pc:docChg>
  </pc:docChgLst>
  <pc:docChgLst>
    <pc:chgData name="Valerio Giuffrida (staff)" userId="1f1bcd83-23ab-45df-9a97-5c650fdd745b" providerId="ADAL" clId="{F241824F-680B-644A-AA9D-95E5D6B9857F}"/>
    <pc:docChg chg="modMainMaster">
      <pc:chgData name="Valerio Giuffrida (staff)" userId="1f1bcd83-23ab-45df-9a97-5c650fdd745b" providerId="ADAL" clId="{F241824F-680B-644A-AA9D-95E5D6B9857F}" dt="2024-09-28T14:26:07.789" v="0" actId="735"/>
      <pc:docMkLst>
        <pc:docMk/>
      </pc:docMkLst>
      <pc:sldMasterChg chg="modSldLayout">
        <pc:chgData name="Valerio Giuffrida (staff)" userId="1f1bcd83-23ab-45df-9a97-5c650fdd745b" providerId="ADAL" clId="{F241824F-680B-644A-AA9D-95E5D6B9857F}" dt="2024-09-28T14:26:07.789" v="0" actId="735"/>
        <pc:sldMasterMkLst>
          <pc:docMk/>
          <pc:sldMasterMk cId="2032726417" sldId="2147483648"/>
        </pc:sldMasterMkLst>
        <pc:sldLayoutChg chg="modSp">
          <pc:chgData name="Valerio Giuffrida (staff)" userId="1f1bcd83-23ab-45df-9a97-5c650fdd745b" providerId="ADAL" clId="{F241824F-680B-644A-AA9D-95E5D6B9857F}" dt="2024-09-28T14:26:07.789" v="0" actId="735"/>
          <pc:sldLayoutMkLst>
            <pc:docMk/>
            <pc:sldMasterMk cId="2032726417" sldId="2147483648"/>
            <pc:sldLayoutMk cId="3172412038" sldId="2147483649"/>
          </pc:sldLayoutMkLst>
        </pc:sldLayoutChg>
      </pc:sldMasterChg>
    </pc:docChg>
  </pc:docChgLst>
  <pc:docChgLst>
    <pc:chgData name="Valerio Giuffrida (staff)" userId="1f1bcd83-23ab-45df-9a97-5c650fdd745b" providerId="ADAL" clId="{D2645ECF-92EE-48C5-AC6C-123C8C2F6D71}"/>
    <pc:docChg chg="modSld">
      <pc:chgData name="Valerio Giuffrida (staff)" userId="1f1bcd83-23ab-45df-9a97-5c650fdd745b" providerId="ADAL" clId="{D2645ECF-92EE-48C5-AC6C-123C8C2F6D71}" dt="2025-03-27T09:23:38.196" v="11" actId="20577"/>
      <pc:docMkLst>
        <pc:docMk/>
      </pc:docMkLst>
      <pc:sldChg chg="modSp mod">
        <pc:chgData name="Valerio Giuffrida (staff)" userId="1f1bcd83-23ab-45df-9a97-5c650fdd745b" providerId="ADAL" clId="{D2645ECF-92EE-48C5-AC6C-123C8C2F6D71}" dt="2025-03-27T09:23:38.196" v="11" actId="20577"/>
        <pc:sldMkLst>
          <pc:docMk/>
          <pc:sldMk cId="1590359918" sldId="256"/>
        </pc:sldMkLst>
        <pc:spChg chg="mod">
          <ac:chgData name="Valerio Giuffrida (staff)" userId="1f1bcd83-23ab-45df-9a97-5c650fdd745b" providerId="ADAL" clId="{D2645ECF-92EE-48C5-AC6C-123C8C2F6D71}" dt="2025-03-27T09:23:01.768" v="4" actId="114"/>
          <ac:spMkLst>
            <pc:docMk/>
            <pc:sldMk cId="1590359918" sldId="256"/>
            <ac:spMk id="2" creationId="{9B907527-7208-278B-5082-E25B38830F86}"/>
          </ac:spMkLst>
        </pc:spChg>
        <pc:spChg chg="mod">
          <ac:chgData name="Valerio Giuffrida (staff)" userId="1f1bcd83-23ab-45df-9a97-5c650fdd745b" providerId="ADAL" clId="{D2645ECF-92EE-48C5-AC6C-123C8C2F6D71}" dt="2025-03-27T09:23:38.196" v="11" actId="20577"/>
          <ac:spMkLst>
            <pc:docMk/>
            <pc:sldMk cId="1590359918" sldId="256"/>
            <ac:spMk id="3" creationId="{96119BFA-9580-6B68-7DB4-4F789AECB88C}"/>
          </ac:spMkLst>
        </pc:spChg>
      </pc:sldChg>
    </pc:docChg>
  </pc:docChgLst>
  <pc:docChgLst>
    <pc:chgData name="Valerio Giuffrida (staff)" userId="1f1bcd83-23ab-45df-9a97-5c650fdd745b" providerId="ADAL" clId="{92BAA14E-BAB9-494E-B51A-12A4A3F3FE23}"/>
    <pc:docChg chg="undo custSel addSld delSld modSld">
      <pc:chgData name="Valerio Giuffrida (staff)" userId="1f1bcd83-23ab-45df-9a97-5c650fdd745b" providerId="ADAL" clId="{92BAA14E-BAB9-494E-B51A-12A4A3F3FE23}" dt="2024-09-25T14:26:24.077" v="176" actId="20577"/>
      <pc:docMkLst>
        <pc:docMk/>
      </pc:docMkLst>
      <pc:sldChg chg="modSp mod">
        <pc:chgData name="Valerio Giuffrida (staff)" userId="1f1bcd83-23ab-45df-9a97-5c650fdd745b" providerId="ADAL" clId="{92BAA14E-BAB9-494E-B51A-12A4A3F3FE23}" dt="2024-09-25T14:20:18.987" v="88" actId="20577"/>
        <pc:sldMkLst>
          <pc:docMk/>
          <pc:sldMk cId="1590359918" sldId="256"/>
        </pc:sldMkLst>
      </pc:sldChg>
      <pc:sldChg chg="mod modShow">
        <pc:chgData name="Valerio Giuffrida (staff)" userId="1f1bcd83-23ab-45df-9a97-5c650fdd745b" providerId="ADAL" clId="{92BAA14E-BAB9-494E-B51A-12A4A3F3FE23}" dt="2024-09-25T14:21:27.788" v="90" actId="729"/>
        <pc:sldMkLst>
          <pc:docMk/>
          <pc:sldMk cId="2935198330" sldId="277"/>
        </pc:sldMkLst>
      </pc:sldChg>
      <pc:sldChg chg="modSp mod">
        <pc:chgData name="Valerio Giuffrida (staff)" userId="1f1bcd83-23ab-45df-9a97-5c650fdd745b" providerId="ADAL" clId="{92BAA14E-BAB9-494E-B51A-12A4A3F3FE23}" dt="2024-09-25T14:24:00.189" v="113" actId="20577"/>
        <pc:sldMkLst>
          <pc:docMk/>
          <pc:sldMk cId="252703275" sldId="322"/>
        </pc:sldMkLst>
      </pc:sldChg>
      <pc:sldChg chg="mod modShow">
        <pc:chgData name="Valerio Giuffrida (staff)" userId="1f1bcd83-23ab-45df-9a97-5c650fdd745b" providerId="ADAL" clId="{92BAA14E-BAB9-494E-B51A-12A4A3F3FE23}" dt="2024-09-25T14:21:27.788" v="90" actId="729"/>
        <pc:sldMkLst>
          <pc:docMk/>
          <pc:sldMk cId="3858199958" sldId="348"/>
        </pc:sldMkLst>
      </pc:sldChg>
      <pc:sldChg chg="mod modShow">
        <pc:chgData name="Valerio Giuffrida (staff)" userId="1f1bcd83-23ab-45df-9a97-5c650fdd745b" providerId="ADAL" clId="{92BAA14E-BAB9-494E-B51A-12A4A3F3FE23}" dt="2024-09-25T14:21:27.788" v="90" actId="729"/>
        <pc:sldMkLst>
          <pc:docMk/>
          <pc:sldMk cId="3841254430" sldId="355"/>
        </pc:sldMkLst>
      </pc:sldChg>
      <pc:sldChg chg="mod modShow">
        <pc:chgData name="Valerio Giuffrida (staff)" userId="1f1bcd83-23ab-45df-9a97-5c650fdd745b" providerId="ADAL" clId="{92BAA14E-BAB9-494E-B51A-12A4A3F3FE23}" dt="2024-09-25T14:21:27.788" v="90" actId="729"/>
        <pc:sldMkLst>
          <pc:docMk/>
          <pc:sldMk cId="1800395891" sldId="356"/>
        </pc:sldMkLst>
      </pc:sldChg>
      <pc:sldChg chg="mod modShow">
        <pc:chgData name="Valerio Giuffrida (staff)" userId="1f1bcd83-23ab-45df-9a97-5c650fdd745b" providerId="ADAL" clId="{92BAA14E-BAB9-494E-B51A-12A4A3F3FE23}" dt="2024-09-25T14:21:55.521" v="91" actId="729"/>
        <pc:sldMkLst>
          <pc:docMk/>
          <pc:sldMk cId="1099181685" sldId="390"/>
        </pc:sldMkLst>
      </pc:sldChg>
      <pc:sldChg chg="mod modShow">
        <pc:chgData name="Valerio Giuffrida (staff)" userId="1f1bcd83-23ab-45df-9a97-5c650fdd745b" providerId="ADAL" clId="{92BAA14E-BAB9-494E-B51A-12A4A3F3FE23}" dt="2024-09-25T14:22:01.893" v="92" actId="729"/>
        <pc:sldMkLst>
          <pc:docMk/>
          <pc:sldMk cId="507635224" sldId="398"/>
        </pc:sldMkLst>
      </pc:sldChg>
      <pc:sldChg chg="modSp mod">
        <pc:chgData name="Valerio Giuffrida (staff)" userId="1f1bcd83-23ab-45df-9a97-5c650fdd745b" providerId="ADAL" clId="{92BAA14E-BAB9-494E-B51A-12A4A3F3FE23}" dt="2024-09-25T14:26:24.077" v="176" actId="20577"/>
        <pc:sldMkLst>
          <pc:docMk/>
          <pc:sldMk cId="2784946224" sldId="414"/>
        </pc:sldMkLst>
      </pc:sldChg>
      <pc:sldChg chg="modSp del mod">
        <pc:chgData name="Valerio Giuffrida (staff)" userId="1f1bcd83-23ab-45df-9a97-5c650fdd745b" providerId="ADAL" clId="{92BAA14E-BAB9-494E-B51A-12A4A3F3FE23}" dt="2024-09-25T14:25:50.340" v="162" actId="47"/>
        <pc:sldMkLst>
          <pc:docMk/>
          <pc:sldMk cId="2279444313" sldId="420"/>
        </pc:sldMkLst>
      </pc:sldChg>
      <pc:sldChg chg="modSp add mod">
        <pc:chgData name="Valerio Giuffrida (staff)" userId="1f1bcd83-23ab-45df-9a97-5c650fdd745b" providerId="ADAL" clId="{92BAA14E-BAB9-494E-B51A-12A4A3F3FE23}" dt="2024-09-25T14:22:24.177" v="111" actId="20577"/>
        <pc:sldMkLst>
          <pc:docMk/>
          <pc:sldMk cId="1730744041" sldId="424"/>
        </pc:sldMkLst>
      </pc:sldChg>
      <pc:sldChg chg="add">
        <pc:chgData name="Valerio Giuffrida (staff)" userId="1f1bcd83-23ab-45df-9a97-5c650fdd745b" providerId="ADAL" clId="{92BAA14E-BAB9-494E-B51A-12A4A3F3FE23}" dt="2024-09-25T14:24:43.270" v="114"/>
        <pc:sldMkLst>
          <pc:docMk/>
          <pc:sldMk cId="3838702861" sldId="42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C3D12-1250-4F03-99C1-3F8A75866E82}" type="datetimeFigureOut">
              <a:rPr lang="en-GB" smtClean="0"/>
              <a:t>27/03/2025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8640AB-10F9-4B7D-9CB2-73D33302F02F}" type="slidenum">
              <a:rPr lang="en-GB" smtClean="0"/>
              <a:t>‹#›</a:t>
            </a:fld>
            <a:endParaRPr lang="en-GB"/>
          </a:p>
        </p:txBody>
      </p:sp>
    </p:spTree>
    <p:extLst>
      <p:ext uri="{BB962C8B-B14F-4D97-AF65-F5344CB8AC3E}">
        <p14:creationId xmlns:p14="http://schemas.microsoft.com/office/powerpoint/2010/main" val="134169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Using this paradigm, the leaf counting problem can be cast under a machine learning framework. We map image space to the space of natural numbers. However, in a ML project, data cannot be used as they are, because they lack of discriminative power. To cope with this, meaningful information need to be extracted from images. We call this process as feature extraction. Hence, instead of directly learning the mapping from images to plants, we map features to numbers. Below we have a mathematical formulation how this process works [read the relation]. How to learn this task?</a:t>
            </a:r>
          </a:p>
        </p:txBody>
      </p:sp>
      <p:sp>
        <p:nvSpPr>
          <p:cNvPr id="4" name="Slide Number Placeholder 3"/>
          <p:cNvSpPr>
            <a:spLocks noGrp="1"/>
          </p:cNvSpPr>
          <p:nvPr>
            <p:ph type="sldNum" sz="quarter" idx="10"/>
          </p:nvPr>
        </p:nvSpPr>
        <p:spPr/>
        <p:txBody>
          <a:bodyPr/>
          <a:lstStyle/>
          <a:p>
            <a:fld id="{8E4F56A8-A4F9-BC4D-9A43-04E88B93BADE}" type="slidenum">
              <a:rPr lang="en-GB" smtClean="0"/>
              <a:t>13</a:t>
            </a:fld>
            <a:endParaRPr lang="en-GB"/>
          </a:p>
        </p:txBody>
      </p:sp>
    </p:spTree>
    <p:extLst>
      <p:ext uri="{BB962C8B-B14F-4D97-AF65-F5344CB8AC3E}">
        <p14:creationId xmlns:p14="http://schemas.microsoft.com/office/powerpoint/2010/main" val="356143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Developmental growth stages by Boyes et al (2001)</a:t>
            </a:r>
          </a:p>
        </p:txBody>
      </p:sp>
      <p:sp>
        <p:nvSpPr>
          <p:cNvPr id="4" name="Slide Number Placeholder 3"/>
          <p:cNvSpPr>
            <a:spLocks noGrp="1"/>
          </p:cNvSpPr>
          <p:nvPr>
            <p:ph type="sldNum" sz="quarter" idx="10"/>
          </p:nvPr>
        </p:nvSpPr>
        <p:spPr/>
        <p:txBody>
          <a:bodyPr/>
          <a:lstStyle/>
          <a:p>
            <a:fld id="{8E4F56A8-A4F9-BC4D-9A43-04E88B93BADE}" type="slidenum">
              <a:rPr lang="en-GB" smtClean="0"/>
              <a:t>22</a:t>
            </a:fld>
            <a:endParaRPr lang="en-GB"/>
          </a:p>
        </p:txBody>
      </p:sp>
    </p:spTree>
    <p:extLst>
      <p:ext uri="{BB962C8B-B14F-4D97-AF65-F5344CB8AC3E}">
        <p14:creationId xmlns:p14="http://schemas.microsoft.com/office/powerpoint/2010/main" val="85717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Nocturnal data: </a:t>
            </a:r>
            <a:r>
              <a:rPr lang="en-GB" sz="1200" kern="1200" dirty="0" err="1">
                <a:solidFill>
                  <a:schemeClr val="tx1"/>
                </a:solidFill>
                <a:effectLst/>
                <a:latin typeface="+mn-lt"/>
                <a:ea typeface="+mn-ea"/>
                <a:cs typeface="+mn-cs"/>
              </a:rPr>
              <a:t>DiC</a:t>
            </a:r>
            <a:r>
              <a:rPr lang="en-GB" sz="1200" kern="1200" dirty="0">
                <a:solidFill>
                  <a:schemeClr val="tx1"/>
                </a:solidFill>
                <a:effectLst/>
                <a:latin typeface="+mn-lt"/>
                <a:ea typeface="+mn-ea"/>
                <a:cs typeface="+mn-cs"/>
              </a:rPr>
              <a:t>: -0.14 (0.77); |</a:t>
            </a:r>
            <a:r>
              <a:rPr lang="en-GB" sz="1200" kern="1200" dirty="0" err="1">
                <a:solidFill>
                  <a:schemeClr val="tx1"/>
                </a:solidFill>
                <a:effectLst/>
                <a:latin typeface="+mn-lt"/>
                <a:ea typeface="+mn-ea"/>
                <a:cs typeface="+mn-cs"/>
              </a:rPr>
              <a:t>DiC</a:t>
            </a:r>
            <a:r>
              <a:rPr lang="en-GB" sz="1200" kern="1200" dirty="0">
                <a:solidFill>
                  <a:schemeClr val="tx1"/>
                </a:solidFill>
                <a:effectLst/>
                <a:latin typeface="+mn-lt"/>
                <a:ea typeface="+mn-ea"/>
                <a:cs typeface="+mn-cs"/>
              </a:rPr>
              <a:t>|: 0.52 (0.59);</a:t>
            </a:r>
          </a:p>
          <a:p>
            <a:r>
              <a:rPr lang="en-GB" sz="1200" kern="1200" dirty="0">
                <a:solidFill>
                  <a:schemeClr val="tx1"/>
                </a:solidFill>
                <a:effectLst/>
                <a:latin typeface="+mn-lt"/>
                <a:ea typeface="+mn-ea"/>
                <a:cs typeface="+mn-cs"/>
              </a:rPr>
              <a:t>MSE: 0.61; and Percent Agreement: 53.1%.</a:t>
            </a:r>
          </a:p>
          <a:p>
            <a:endParaRPr lang="en-GB" dirty="0"/>
          </a:p>
        </p:txBody>
      </p:sp>
      <p:sp>
        <p:nvSpPr>
          <p:cNvPr id="4" name="Slide Number Placeholder 3"/>
          <p:cNvSpPr>
            <a:spLocks noGrp="1"/>
          </p:cNvSpPr>
          <p:nvPr>
            <p:ph type="sldNum" sz="quarter" idx="10"/>
          </p:nvPr>
        </p:nvSpPr>
        <p:spPr/>
        <p:txBody>
          <a:bodyPr/>
          <a:lstStyle/>
          <a:p>
            <a:fld id="{8E4F56A8-A4F9-BC4D-9A43-04E88B93BADE}" type="slidenum">
              <a:rPr lang="en-GB" smtClean="0"/>
              <a:t>30</a:t>
            </a:fld>
            <a:endParaRPr lang="en-GB"/>
          </a:p>
        </p:txBody>
      </p:sp>
    </p:spTree>
    <p:extLst>
      <p:ext uri="{BB962C8B-B14F-4D97-AF65-F5344CB8AC3E}">
        <p14:creationId xmlns:p14="http://schemas.microsoft.com/office/powerpoint/2010/main" val="28703630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20EB6-02F9-25CB-426D-3DDC3C616EDE}"/>
              </a:ext>
            </a:extLst>
          </p:cNvPr>
          <p:cNvSpPr>
            <a:spLocks noGrp="1"/>
          </p:cNvSpPr>
          <p:nvPr>
            <p:ph type="ctrTitle"/>
          </p:nvPr>
        </p:nvSpPr>
        <p:spPr>
          <a:xfrm>
            <a:off x="1524000" y="1122363"/>
            <a:ext cx="9144000" cy="2387600"/>
          </a:xfrm>
        </p:spPr>
        <p:txBody>
          <a:bodyPr anchor="b"/>
          <a:lstStyle>
            <a:lvl1pPr algn="ctr">
              <a:defRPr sz="6000" b="1">
                <a:solidFill>
                  <a:srgbClr val="10263B"/>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5AE8AB1-2AE7-FEBB-F3F0-CDD4D33B68D7}"/>
              </a:ext>
            </a:extLst>
          </p:cNvPr>
          <p:cNvSpPr>
            <a:spLocks noGrp="1"/>
          </p:cNvSpPr>
          <p:nvPr>
            <p:ph type="subTitle" idx="1"/>
          </p:nvPr>
        </p:nvSpPr>
        <p:spPr>
          <a:xfrm>
            <a:off x="1524000" y="3602038"/>
            <a:ext cx="9144000" cy="1655762"/>
          </a:xfrm>
        </p:spPr>
        <p:txBody>
          <a:bodyPr/>
          <a:lstStyle>
            <a:lvl1pPr marL="0" indent="0" algn="ctr">
              <a:buNone/>
              <a:defRPr sz="2400">
                <a:solidFill>
                  <a:srgbClr val="10263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6BAD68E9-A66D-63ED-B9D8-7091D3DC0DCA}"/>
              </a:ext>
            </a:extLst>
          </p:cNvPr>
          <p:cNvSpPr>
            <a:spLocks noGrp="1"/>
          </p:cNvSpPr>
          <p:nvPr>
            <p:ph type="dt" sz="half" idx="10"/>
          </p:nvPr>
        </p:nvSpPr>
        <p:spPr/>
        <p:txBody>
          <a:bodyPr/>
          <a:lstStyle/>
          <a:p>
            <a:fld id="{8F28B826-70D7-4091-8BFC-BC1CC03D6DAA}" type="datetime1">
              <a:rPr lang="en-GB" smtClean="0"/>
              <a:t>27/03/2025</a:t>
            </a:fld>
            <a:endParaRPr lang="en-GB"/>
          </a:p>
        </p:txBody>
      </p:sp>
      <p:sp>
        <p:nvSpPr>
          <p:cNvPr id="5" name="Footer Placeholder 4">
            <a:extLst>
              <a:ext uri="{FF2B5EF4-FFF2-40B4-BE49-F238E27FC236}">
                <a16:creationId xmlns:a16="http://schemas.microsoft.com/office/drawing/2014/main" id="{BBA1CE2F-AA7C-689D-76A4-62CFCC27B4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31F4F7-53AB-B827-82AF-E722D1F5FC7C}"/>
              </a:ext>
            </a:extLst>
          </p:cNvPr>
          <p:cNvSpPr>
            <a:spLocks noGrp="1"/>
          </p:cNvSpPr>
          <p:nvPr>
            <p:ph type="sldNum" sz="quarter" idx="12"/>
          </p:nvPr>
        </p:nvSpPr>
        <p:spPr/>
        <p:txBody>
          <a:bodyPr/>
          <a:lstStyle/>
          <a:p>
            <a:fld id="{1A92122B-31E1-45CF-8DBD-EDFE2BBA201F}" type="slidenum">
              <a:rPr lang="en-GB" smtClean="0"/>
              <a:t>‹#›</a:t>
            </a:fld>
            <a:endParaRPr lang="en-GB"/>
          </a:p>
        </p:txBody>
      </p:sp>
      <p:pic>
        <p:nvPicPr>
          <p:cNvPr id="8" name="Picture 7" descr="A picture containing font, graphics, text, graphic design&#10;&#10;Description automatically generated">
            <a:extLst>
              <a:ext uri="{FF2B5EF4-FFF2-40B4-BE49-F238E27FC236}">
                <a16:creationId xmlns:a16="http://schemas.microsoft.com/office/drawing/2014/main" id="{5224A6C2-61EF-CBCA-422E-84AFDF877D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9" y="-11360"/>
            <a:ext cx="3041258" cy="1133723"/>
          </a:xfrm>
          <a:prstGeom prst="rect">
            <a:avLst/>
          </a:prstGeom>
        </p:spPr>
      </p:pic>
    </p:spTree>
    <p:extLst>
      <p:ext uri="{BB962C8B-B14F-4D97-AF65-F5344CB8AC3E}">
        <p14:creationId xmlns:p14="http://schemas.microsoft.com/office/powerpoint/2010/main" val="31724120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E838A-3ACF-4625-9862-A6B1F39455B0}"/>
              </a:ext>
            </a:extLst>
          </p:cNvPr>
          <p:cNvSpPr>
            <a:spLocks noGrp="1"/>
          </p:cNvSpPr>
          <p:nvPr>
            <p:ph type="title"/>
          </p:nvPr>
        </p:nvSpPr>
        <p:spPr/>
        <p:txBody>
          <a:bodyPr/>
          <a:lstStyle>
            <a:lvl1pPr>
              <a:defRPr b="1">
                <a:solidFill>
                  <a:srgbClr val="10263B"/>
                </a:solidFill>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8191F503-D234-33D0-3134-0CCE052CF4BF}"/>
              </a:ext>
            </a:extLst>
          </p:cNvPr>
          <p:cNvSpPr>
            <a:spLocks noGrp="1"/>
          </p:cNvSpPr>
          <p:nvPr>
            <p:ph type="body" orient="vert" idx="1"/>
          </p:nvPr>
        </p:nvSpPr>
        <p:spPr/>
        <p:txBody>
          <a:bodyPr vert="eaVert"/>
          <a:lstStyle>
            <a:lvl1pPr>
              <a:defRPr>
                <a:solidFill>
                  <a:srgbClr val="10263B"/>
                </a:solidFill>
              </a:defRPr>
            </a:lvl1pPr>
            <a:lvl2pPr>
              <a:defRPr>
                <a:solidFill>
                  <a:srgbClr val="10263B"/>
                </a:solidFill>
              </a:defRPr>
            </a:lvl2pPr>
            <a:lvl3pPr>
              <a:defRPr>
                <a:solidFill>
                  <a:srgbClr val="10263B"/>
                </a:solidFill>
              </a:defRPr>
            </a:lvl3pPr>
            <a:lvl4pPr>
              <a:defRPr>
                <a:solidFill>
                  <a:srgbClr val="10263B"/>
                </a:solidFill>
              </a:defRPr>
            </a:lvl4pPr>
            <a:lvl5pPr>
              <a:defRPr>
                <a:solidFill>
                  <a:srgbClr val="10263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F3DF73E5-51A6-60F4-312D-C9B231A155A4}"/>
              </a:ext>
            </a:extLst>
          </p:cNvPr>
          <p:cNvSpPr>
            <a:spLocks noGrp="1"/>
          </p:cNvSpPr>
          <p:nvPr>
            <p:ph type="dt" sz="half" idx="10"/>
          </p:nvPr>
        </p:nvSpPr>
        <p:spPr/>
        <p:txBody>
          <a:bodyPr/>
          <a:lstStyle/>
          <a:p>
            <a:fld id="{52A271DE-63FD-47A4-BF70-45F75A965555}" type="datetime1">
              <a:rPr lang="en-GB" smtClean="0"/>
              <a:t>27/03/2025</a:t>
            </a:fld>
            <a:endParaRPr lang="en-GB"/>
          </a:p>
        </p:txBody>
      </p:sp>
      <p:sp>
        <p:nvSpPr>
          <p:cNvPr id="5" name="Footer Placeholder 4">
            <a:extLst>
              <a:ext uri="{FF2B5EF4-FFF2-40B4-BE49-F238E27FC236}">
                <a16:creationId xmlns:a16="http://schemas.microsoft.com/office/drawing/2014/main" id="{ABE94CBC-119E-BE1F-B0D3-6642C5F3AA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F038B0-C84C-8C98-2058-6062B0B29CD7}"/>
              </a:ext>
            </a:extLst>
          </p:cNvPr>
          <p:cNvSpPr>
            <a:spLocks noGrp="1"/>
          </p:cNvSpPr>
          <p:nvPr>
            <p:ph type="sldNum" sz="quarter" idx="12"/>
          </p:nvPr>
        </p:nvSpPr>
        <p:spPr/>
        <p:txBody>
          <a:bodyPr/>
          <a:lstStyle/>
          <a:p>
            <a:fld id="{1A92122B-31E1-45CF-8DBD-EDFE2BBA201F}" type="slidenum">
              <a:rPr lang="en-GB" smtClean="0"/>
              <a:t>‹#›</a:t>
            </a:fld>
            <a:endParaRPr lang="en-GB"/>
          </a:p>
        </p:txBody>
      </p:sp>
      <p:pic>
        <p:nvPicPr>
          <p:cNvPr id="7" name="Picture 6" descr="A picture containing font, graphics, text, graphic design&#10;&#10;Description automatically generated">
            <a:extLst>
              <a:ext uri="{FF2B5EF4-FFF2-40B4-BE49-F238E27FC236}">
                <a16:creationId xmlns:a16="http://schemas.microsoft.com/office/drawing/2014/main" id="{9B7CD207-8ED7-CB1A-DBDF-EB1E9C4C44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3771"/>
          <a:stretch/>
        </p:blipFill>
        <p:spPr>
          <a:xfrm>
            <a:off x="11101536" y="-11360"/>
            <a:ext cx="1101824" cy="1133723"/>
          </a:xfrm>
          <a:prstGeom prst="rect">
            <a:avLst/>
          </a:prstGeom>
        </p:spPr>
      </p:pic>
    </p:spTree>
    <p:extLst>
      <p:ext uri="{BB962C8B-B14F-4D97-AF65-F5344CB8AC3E}">
        <p14:creationId xmlns:p14="http://schemas.microsoft.com/office/powerpoint/2010/main" val="2097764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EE1459-9776-FA48-E966-DC7265F840B5}"/>
              </a:ext>
            </a:extLst>
          </p:cNvPr>
          <p:cNvSpPr>
            <a:spLocks noGrp="1"/>
          </p:cNvSpPr>
          <p:nvPr>
            <p:ph type="title" orient="vert"/>
          </p:nvPr>
        </p:nvSpPr>
        <p:spPr>
          <a:xfrm>
            <a:off x="8724900" y="365125"/>
            <a:ext cx="2628900" cy="5811838"/>
          </a:xfrm>
        </p:spPr>
        <p:txBody>
          <a:bodyPr vert="eaVert"/>
          <a:lstStyle>
            <a:lvl1pPr>
              <a:defRPr b="1">
                <a:solidFill>
                  <a:srgbClr val="10263B"/>
                </a:solidFill>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38696DAF-6D61-906D-1DB7-89B1C1FE5108}"/>
              </a:ext>
            </a:extLst>
          </p:cNvPr>
          <p:cNvSpPr>
            <a:spLocks noGrp="1"/>
          </p:cNvSpPr>
          <p:nvPr>
            <p:ph type="body" orient="vert" idx="1"/>
          </p:nvPr>
        </p:nvSpPr>
        <p:spPr>
          <a:xfrm>
            <a:off x="838200" y="365125"/>
            <a:ext cx="7734300" cy="5811838"/>
          </a:xfrm>
        </p:spPr>
        <p:txBody>
          <a:bodyPr vert="eaVert"/>
          <a:lstStyle>
            <a:lvl1pPr>
              <a:defRPr>
                <a:solidFill>
                  <a:srgbClr val="10263B"/>
                </a:solidFill>
              </a:defRPr>
            </a:lvl1pPr>
            <a:lvl2pPr>
              <a:defRPr>
                <a:solidFill>
                  <a:srgbClr val="10263B"/>
                </a:solidFill>
              </a:defRPr>
            </a:lvl2pPr>
            <a:lvl3pPr>
              <a:defRPr>
                <a:solidFill>
                  <a:srgbClr val="10263B"/>
                </a:solidFill>
              </a:defRPr>
            </a:lvl3pPr>
            <a:lvl4pPr>
              <a:defRPr>
                <a:solidFill>
                  <a:srgbClr val="10263B"/>
                </a:solidFill>
              </a:defRPr>
            </a:lvl4pPr>
            <a:lvl5pPr>
              <a:defRPr>
                <a:solidFill>
                  <a:srgbClr val="10263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956EDC1F-A5B8-C373-C935-E6AE73D38BF8}"/>
              </a:ext>
            </a:extLst>
          </p:cNvPr>
          <p:cNvSpPr>
            <a:spLocks noGrp="1"/>
          </p:cNvSpPr>
          <p:nvPr>
            <p:ph type="dt" sz="half" idx="10"/>
          </p:nvPr>
        </p:nvSpPr>
        <p:spPr/>
        <p:txBody>
          <a:bodyPr/>
          <a:lstStyle/>
          <a:p>
            <a:fld id="{0A7B6417-01AF-4547-BE5B-F62821308715}" type="datetime1">
              <a:rPr lang="en-GB" smtClean="0"/>
              <a:t>27/03/2025</a:t>
            </a:fld>
            <a:endParaRPr lang="en-GB"/>
          </a:p>
        </p:txBody>
      </p:sp>
      <p:sp>
        <p:nvSpPr>
          <p:cNvPr id="5" name="Footer Placeholder 4">
            <a:extLst>
              <a:ext uri="{FF2B5EF4-FFF2-40B4-BE49-F238E27FC236}">
                <a16:creationId xmlns:a16="http://schemas.microsoft.com/office/drawing/2014/main" id="{BB01334C-E58B-BBC1-CE57-45CD886DCB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5D7CA2-3675-F798-6A28-72ECE185AB75}"/>
              </a:ext>
            </a:extLst>
          </p:cNvPr>
          <p:cNvSpPr>
            <a:spLocks noGrp="1"/>
          </p:cNvSpPr>
          <p:nvPr>
            <p:ph type="sldNum" sz="quarter" idx="12"/>
          </p:nvPr>
        </p:nvSpPr>
        <p:spPr/>
        <p:txBody>
          <a:bodyPr/>
          <a:lstStyle/>
          <a:p>
            <a:fld id="{1A92122B-31E1-45CF-8DBD-EDFE2BBA201F}" type="slidenum">
              <a:rPr lang="en-GB" smtClean="0"/>
              <a:t>‹#›</a:t>
            </a:fld>
            <a:endParaRPr lang="en-GB"/>
          </a:p>
        </p:txBody>
      </p:sp>
      <p:pic>
        <p:nvPicPr>
          <p:cNvPr id="7" name="Picture 6" descr="A picture containing font, graphics, text, graphic design&#10;&#10;Description automatically generated">
            <a:extLst>
              <a:ext uri="{FF2B5EF4-FFF2-40B4-BE49-F238E27FC236}">
                <a16:creationId xmlns:a16="http://schemas.microsoft.com/office/drawing/2014/main" id="{690F1F6B-DBB5-1D6E-3304-F61BB7173D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3771"/>
          <a:stretch/>
        </p:blipFill>
        <p:spPr>
          <a:xfrm>
            <a:off x="-11360" y="-11360"/>
            <a:ext cx="1101824" cy="1133723"/>
          </a:xfrm>
          <a:prstGeom prst="rect">
            <a:avLst/>
          </a:prstGeom>
        </p:spPr>
      </p:pic>
    </p:spTree>
    <p:extLst>
      <p:ext uri="{BB962C8B-B14F-4D97-AF65-F5344CB8AC3E}">
        <p14:creationId xmlns:p14="http://schemas.microsoft.com/office/powerpoint/2010/main" val="3634698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2072A-9227-7361-0C81-C8A1EFB0C981}"/>
              </a:ext>
            </a:extLst>
          </p:cNvPr>
          <p:cNvSpPr>
            <a:spLocks noGrp="1"/>
          </p:cNvSpPr>
          <p:nvPr>
            <p:ph type="title"/>
          </p:nvPr>
        </p:nvSpPr>
        <p:spPr/>
        <p:txBody>
          <a:bodyPr/>
          <a:lstStyle>
            <a:lvl1pPr>
              <a:defRPr b="1">
                <a:solidFill>
                  <a:srgbClr val="10263B"/>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7A0D37D-95E1-ACD9-68DA-736B7C4563A8}"/>
              </a:ext>
            </a:extLst>
          </p:cNvPr>
          <p:cNvSpPr>
            <a:spLocks noGrp="1"/>
          </p:cNvSpPr>
          <p:nvPr>
            <p:ph idx="1"/>
          </p:nvPr>
        </p:nvSpPr>
        <p:spPr/>
        <p:txBody>
          <a:bodyPr/>
          <a:lstStyle>
            <a:lvl1pPr>
              <a:defRPr>
                <a:solidFill>
                  <a:srgbClr val="10263B"/>
                </a:solidFill>
              </a:defRPr>
            </a:lvl1pPr>
            <a:lvl2pPr>
              <a:defRPr>
                <a:solidFill>
                  <a:srgbClr val="10263B"/>
                </a:solidFill>
              </a:defRPr>
            </a:lvl2pPr>
            <a:lvl3pPr>
              <a:defRPr>
                <a:solidFill>
                  <a:srgbClr val="10263B"/>
                </a:solidFill>
              </a:defRPr>
            </a:lvl3pPr>
            <a:lvl4pPr>
              <a:defRPr>
                <a:solidFill>
                  <a:srgbClr val="10263B"/>
                </a:solidFill>
              </a:defRPr>
            </a:lvl4pPr>
            <a:lvl5pPr>
              <a:defRPr>
                <a:solidFill>
                  <a:srgbClr val="10263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F4303B08-8F4B-E8DA-C2A3-9615AE6F1F92}"/>
              </a:ext>
            </a:extLst>
          </p:cNvPr>
          <p:cNvSpPr>
            <a:spLocks noGrp="1"/>
          </p:cNvSpPr>
          <p:nvPr>
            <p:ph type="dt" sz="half" idx="10"/>
          </p:nvPr>
        </p:nvSpPr>
        <p:spPr/>
        <p:txBody>
          <a:bodyPr/>
          <a:lstStyle/>
          <a:p>
            <a:fld id="{0CBDF09D-5F55-47CC-9647-22EF73A30325}" type="datetime1">
              <a:rPr lang="en-GB" smtClean="0"/>
              <a:t>27/03/2025</a:t>
            </a:fld>
            <a:endParaRPr lang="en-GB"/>
          </a:p>
        </p:txBody>
      </p:sp>
      <p:sp>
        <p:nvSpPr>
          <p:cNvPr id="5" name="Footer Placeholder 4">
            <a:extLst>
              <a:ext uri="{FF2B5EF4-FFF2-40B4-BE49-F238E27FC236}">
                <a16:creationId xmlns:a16="http://schemas.microsoft.com/office/drawing/2014/main" id="{27B25A2E-0A23-D304-7617-2D23D57650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58EDB6-A1DA-DAE1-DF7F-F4CD8E83980F}"/>
              </a:ext>
            </a:extLst>
          </p:cNvPr>
          <p:cNvSpPr>
            <a:spLocks noGrp="1"/>
          </p:cNvSpPr>
          <p:nvPr>
            <p:ph type="sldNum" sz="quarter" idx="12"/>
          </p:nvPr>
        </p:nvSpPr>
        <p:spPr/>
        <p:txBody>
          <a:bodyPr/>
          <a:lstStyle/>
          <a:p>
            <a:fld id="{1A92122B-31E1-45CF-8DBD-EDFE2BBA201F}" type="slidenum">
              <a:rPr lang="en-GB" smtClean="0"/>
              <a:t>‹#›</a:t>
            </a:fld>
            <a:endParaRPr lang="en-GB"/>
          </a:p>
        </p:txBody>
      </p:sp>
      <p:pic>
        <p:nvPicPr>
          <p:cNvPr id="7" name="Picture 6" descr="A picture containing font, graphics, text, graphic design&#10;&#10;Description automatically generated">
            <a:extLst>
              <a:ext uri="{FF2B5EF4-FFF2-40B4-BE49-F238E27FC236}">
                <a16:creationId xmlns:a16="http://schemas.microsoft.com/office/drawing/2014/main" id="{A7AA188E-22B4-2E30-0F27-4B27B201DD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3771"/>
          <a:stretch/>
        </p:blipFill>
        <p:spPr>
          <a:xfrm>
            <a:off x="11101536" y="-11360"/>
            <a:ext cx="1101824" cy="1133723"/>
          </a:xfrm>
          <a:prstGeom prst="rect">
            <a:avLst/>
          </a:prstGeom>
        </p:spPr>
      </p:pic>
    </p:spTree>
    <p:extLst>
      <p:ext uri="{BB962C8B-B14F-4D97-AF65-F5344CB8AC3E}">
        <p14:creationId xmlns:p14="http://schemas.microsoft.com/office/powerpoint/2010/main" val="374946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10263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D01C3-337E-A1F4-4473-D918404176A2}"/>
              </a:ext>
            </a:extLst>
          </p:cNvPr>
          <p:cNvSpPr>
            <a:spLocks noGrp="1"/>
          </p:cNvSpPr>
          <p:nvPr>
            <p:ph type="title"/>
          </p:nvPr>
        </p:nvSpPr>
        <p:spPr>
          <a:xfrm>
            <a:off x="831850" y="1709738"/>
            <a:ext cx="10515600" cy="2852737"/>
          </a:xfrm>
        </p:spPr>
        <p:txBody>
          <a:bodyPr anchor="b"/>
          <a:lstStyle>
            <a:lvl1pPr>
              <a:defRPr sz="6000" b="1">
                <a:solidFill>
                  <a:schemeClr val="bg1"/>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2B19F8D1-83F5-D755-7875-896DC9FFF2E3}"/>
              </a:ext>
            </a:extLst>
          </p:cNvPr>
          <p:cNvSpPr>
            <a:spLocks noGrp="1"/>
          </p:cNvSpPr>
          <p:nvPr>
            <p:ph type="body" idx="1"/>
          </p:nvPr>
        </p:nvSpPr>
        <p:spPr>
          <a:xfrm>
            <a:off x="831850" y="4589463"/>
            <a:ext cx="10515600" cy="1500187"/>
          </a:xfr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763B36CB-51B9-1B74-F743-37D360F177A1}"/>
              </a:ext>
            </a:extLst>
          </p:cNvPr>
          <p:cNvSpPr>
            <a:spLocks noGrp="1"/>
          </p:cNvSpPr>
          <p:nvPr>
            <p:ph type="dt" sz="half" idx="10"/>
          </p:nvPr>
        </p:nvSpPr>
        <p:spPr/>
        <p:txBody>
          <a:bodyPr/>
          <a:lstStyle>
            <a:lvl1pPr>
              <a:defRPr>
                <a:solidFill>
                  <a:schemeClr val="bg1"/>
                </a:solidFill>
              </a:defRPr>
            </a:lvl1pPr>
          </a:lstStyle>
          <a:p>
            <a:fld id="{DEDB34B1-7BA9-41BA-8D87-7738AE5B86E5}" type="datetime1">
              <a:rPr lang="en-GB" smtClean="0"/>
              <a:t>27/03/2025</a:t>
            </a:fld>
            <a:endParaRPr lang="en-GB" dirty="0"/>
          </a:p>
        </p:txBody>
      </p:sp>
      <p:sp>
        <p:nvSpPr>
          <p:cNvPr id="5" name="Footer Placeholder 4">
            <a:extLst>
              <a:ext uri="{FF2B5EF4-FFF2-40B4-BE49-F238E27FC236}">
                <a16:creationId xmlns:a16="http://schemas.microsoft.com/office/drawing/2014/main" id="{0619440D-4AFA-7EE7-528C-EFC56A573BD9}"/>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26642EEB-7ECF-6E9B-F9D5-7D9889BCCC63}"/>
              </a:ext>
            </a:extLst>
          </p:cNvPr>
          <p:cNvSpPr>
            <a:spLocks noGrp="1"/>
          </p:cNvSpPr>
          <p:nvPr>
            <p:ph type="sldNum" sz="quarter" idx="12"/>
          </p:nvPr>
        </p:nvSpPr>
        <p:spPr/>
        <p:txBody>
          <a:bodyPr/>
          <a:lstStyle>
            <a:lvl1pPr>
              <a:defRPr>
                <a:solidFill>
                  <a:schemeClr val="bg1"/>
                </a:solidFill>
              </a:defRPr>
            </a:lvl1pPr>
          </a:lstStyle>
          <a:p>
            <a:fld id="{1A92122B-31E1-45CF-8DBD-EDFE2BBA201F}" type="slidenum">
              <a:rPr lang="en-GB" smtClean="0"/>
              <a:pPr/>
              <a:t>‹#›</a:t>
            </a:fld>
            <a:endParaRPr lang="en-GB" dirty="0"/>
          </a:p>
        </p:txBody>
      </p:sp>
      <p:pic>
        <p:nvPicPr>
          <p:cNvPr id="11" name="Picture 10" descr="A black and white logo&#10;&#10;Description automatically generated">
            <a:extLst>
              <a:ext uri="{FF2B5EF4-FFF2-40B4-BE49-F238E27FC236}">
                <a16:creationId xmlns:a16="http://schemas.microsoft.com/office/drawing/2014/main" id="{00A770B6-2B68-E9CA-0F42-215ADC7F38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063254" cy="1134000"/>
          </a:xfrm>
          <a:prstGeom prst="rect">
            <a:avLst/>
          </a:prstGeom>
        </p:spPr>
      </p:pic>
    </p:spTree>
    <p:extLst>
      <p:ext uri="{BB962C8B-B14F-4D97-AF65-F5344CB8AC3E}">
        <p14:creationId xmlns:p14="http://schemas.microsoft.com/office/powerpoint/2010/main" val="2045364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E8223-E52E-6E8F-0E5F-211791FFE345}"/>
              </a:ext>
            </a:extLst>
          </p:cNvPr>
          <p:cNvSpPr>
            <a:spLocks noGrp="1"/>
          </p:cNvSpPr>
          <p:nvPr>
            <p:ph type="title"/>
          </p:nvPr>
        </p:nvSpPr>
        <p:spPr/>
        <p:txBody>
          <a:bodyPr/>
          <a:lstStyle>
            <a:lvl1pPr>
              <a:defRPr b="1">
                <a:solidFill>
                  <a:srgbClr val="10263B"/>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E6B3F23-59A5-EB1B-DD27-749C720F86AB}"/>
              </a:ext>
            </a:extLst>
          </p:cNvPr>
          <p:cNvSpPr>
            <a:spLocks noGrp="1"/>
          </p:cNvSpPr>
          <p:nvPr>
            <p:ph sz="half" idx="1"/>
          </p:nvPr>
        </p:nvSpPr>
        <p:spPr>
          <a:xfrm>
            <a:off x="838200" y="1825625"/>
            <a:ext cx="5181600" cy="4351338"/>
          </a:xfrm>
        </p:spPr>
        <p:txBody>
          <a:bodyPr/>
          <a:lstStyle>
            <a:lvl1pPr>
              <a:defRPr>
                <a:solidFill>
                  <a:srgbClr val="10263B"/>
                </a:solidFill>
              </a:defRPr>
            </a:lvl1pPr>
            <a:lvl2pPr>
              <a:defRPr>
                <a:solidFill>
                  <a:srgbClr val="10263B"/>
                </a:solidFill>
              </a:defRPr>
            </a:lvl2pPr>
            <a:lvl3pPr>
              <a:defRPr>
                <a:solidFill>
                  <a:srgbClr val="10263B"/>
                </a:solidFill>
              </a:defRPr>
            </a:lvl3pPr>
            <a:lvl4pPr>
              <a:defRPr>
                <a:solidFill>
                  <a:srgbClr val="10263B"/>
                </a:solidFill>
              </a:defRPr>
            </a:lvl4pPr>
            <a:lvl5pPr>
              <a:defRPr>
                <a:solidFill>
                  <a:srgbClr val="10263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99328E6F-A34B-0625-64B6-7954A3068E82}"/>
              </a:ext>
            </a:extLst>
          </p:cNvPr>
          <p:cNvSpPr>
            <a:spLocks noGrp="1"/>
          </p:cNvSpPr>
          <p:nvPr>
            <p:ph sz="half" idx="2"/>
          </p:nvPr>
        </p:nvSpPr>
        <p:spPr>
          <a:xfrm>
            <a:off x="6172200" y="1825625"/>
            <a:ext cx="5181600" cy="4351338"/>
          </a:xfrm>
        </p:spPr>
        <p:txBody>
          <a:bodyPr/>
          <a:lstStyle>
            <a:lvl1pPr>
              <a:defRPr>
                <a:solidFill>
                  <a:srgbClr val="10263B"/>
                </a:solidFill>
              </a:defRPr>
            </a:lvl1pPr>
            <a:lvl2pPr>
              <a:defRPr>
                <a:solidFill>
                  <a:srgbClr val="10263B"/>
                </a:solidFill>
              </a:defRPr>
            </a:lvl2pPr>
            <a:lvl3pPr>
              <a:defRPr>
                <a:solidFill>
                  <a:srgbClr val="10263B"/>
                </a:solidFill>
              </a:defRPr>
            </a:lvl3pPr>
            <a:lvl4pPr>
              <a:defRPr>
                <a:solidFill>
                  <a:srgbClr val="10263B"/>
                </a:solidFill>
              </a:defRPr>
            </a:lvl4pPr>
            <a:lvl5pPr>
              <a:defRPr>
                <a:solidFill>
                  <a:srgbClr val="10263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54536DCB-25C8-1255-E2A2-726B55EC953F}"/>
              </a:ext>
            </a:extLst>
          </p:cNvPr>
          <p:cNvSpPr>
            <a:spLocks noGrp="1"/>
          </p:cNvSpPr>
          <p:nvPr>
            <p:ph type="dt" sz="half" idx="10"/>
          </p:nvPr>
        </p:nvSpPr>
        <p:spPr/>
        <p:txBody>
          <a:bodyPr/>
          <a:lstStyle/>
          <a:p>
            <a:fld id="{BD4C3B56-E526-4709-8B75-FD48C746CA59}" type="datetime1">
              <a:rPr lang="en-GB" smtClean="0"/>
              <a:t>27/03/2025</a:t>
            </a:fld>
            <a:endParaRPr lang="en-GB"/>
          </a:p>
        </p:txBody>
      </p:sp>
      <p:sp>
        <p:nvSpPr>
          <p:cNvPr id="6" name="Footer Placeholder 5">
            <a:extLst>
              <a:ext uri="{FF2B5EF4-FFF2-40B4-BE49-F238E27FC236}">
                <a16:creationId xmlns:a16="http://schemas.microsoft.com/office/drawing/2014/main" id="{610FB7D1-8BE0-F406-8E3F-F8C5BEAEBD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46C861-662C-4DDF-E482-CECCFB0C2F46}"/>
              </a:ext>
            </a:extLst>
          </p:cNvPr>
          <p:cNvSpPr>
            <a:spLocks noGrp="1"/>
          </p:cNvSpPr>
          <p:nvPr>
            <p:ph type="sldNum" sz="quarter" idx="12"/>
          </p:nvPr>
        </p:nvSpPr>
        <p:spPr/>
        <p:txBody>
          <a:bodyPr/>
          <a:lstStyle/>
          <a:p>
            <a:fld id="{1A92122B-31E1-45CF-8DBD-EDFE2BBA201F}" type="slidenum">
              <a:rPr lang="en-GB" smtClean="0"/>
              <a:t>‹#›</a:t>
            </a:fld>
            <a:endParaRPr lang="en-GB"/>
          </a:p>
        </p:txBody>
      </p:sp>
      <p:pic>
        <p:nvPicPr>
          <p:cNvPr id="8" name="Picture 7" descr="A picture containing font, graphics, text, graphic design&#10;&#10;Description automatically generated">
            <a:extLst>
              <a:ext uri="{FF2B5EF4-FFF2-40B4-BE49-F238E27FC236}">
                <a16:creationId xmlns:a16="http://schemas.microsoft.com/office/drawing/2014/main" id="{8018E7A9-88DA-D7EA-9648-291B6DB118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3771"/>
          <a:stretch/>
        </p:blipFill>
        <p:spPr>
          <a:xfrm>
            <a:off x="11101536" y="-11360"/>
            <a:ext cx="1101824" cy="1133723"/>
          </a:xfrm>
          <a:prstGeom prst="rect">
            <a:avLst/>
          </a:prstGeom>
        </p:spPr>
      </p:pic>
    </p:spTree>
    <p:extLst>
      <p:ext uri="{BB962C8B-B14F-4D97-AF65-F5344CB8AC3E}">
        <p14:creationId xmlns:p14="http://schemas.microsoft.com/office/powerpoint/2010/main" val="208068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67AC6-8C23-858A-2251-E65838AFDC8E}"/>
              </a:ext>
            </a:extLst>
          </p:cNvPr>
          <p:cNvSpPr>
            <a:spLocks noGrp="1"/>
          </p:cNvSpPr>
          <p:nvPr>
            <p:ph type="title"/>
          </p:nvPr>
        </p:nvSpPr>
        <p:spPr>
          <a:xfrm>
            <a:off x="839788" y="365125"/>
            <a:ext cx="10515600" cy="1325563"/>
          </a:xfrm>
        </p:spPr>
        <p:txBody>
          <a:bodyPr/>
          <a:lstStyle>
            <a:lvl1pPr>
              <a:defRPr b="1">
                <a:solidFill>
                  <a:srgbClr val="10263B"/>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2802DBE2-7EDD-CF19-E4B7-BE1D625087FC}"/>
              </a:ext>
            </a:extLst>
          </p:cNvPr>
          <p:cNvSpPr>
            <a:spLocks noGrp="1"/>
          </p:cNvSpPr>
          <p:nvPr>
            <p:ph type="body" idx="1"/>
          </p:nvPr>
        </p:nvSpPr>
        <p:spPr>
          <a:xfrm>
            <a:off x="839788" y="1681163"/>
            <a:ext cx="5157787" cy="823912"/>
          </a:xfrm>
        </p:spPr>
        <p:txBody>
          <a:bodyPr anchor="b"/>
          <a:lstStyle>
            <a:lvl1pPr marL="0" indent="0">
              <a:buNone/>
              <a:defRPr sz="2400" b="1">
                <a:solidFill>
                  <a:srgbClr val="10263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9CA5224-B7C0-53AE-7BC4-2FA4B5536513}"/>
              </a:ext>
            </a:extLst>
          </p:cNvPr>
          <p:cNvSpPr>
            <a:spLocks noGrp="1"/>
          </p:cNvSpPr>
          <p:nvPr>
            <p:ph sz="half" idx="2"/>
          </p:nvPr>
        </p:nvSpPr>
        <p:spPr>
          <a:xfrm>
            <a:off x="839788" y="2505075"/>
            <a:ext cx="5157787" cy="3684588"/>
          </a:xfrm>
        </p:spPr>
        <p:txBody>
          <a:bodyPr/>
          <a:lstStyle>
            <a:lvl1pPr>
              <a:defRPr>
                <a:solidFill>
                  <a:srgbClr val="10263B"/>
                </a:solidFill>
              </a:defRPr>
            </a:lvl1pPr>
            <a:lvl2pPr>
              <a:defRPr>
                <a:solidFill>
                  <a:srgbClr val="10263B"/>
                </a:solidFill>
              </a:defRPr>
            </a:lvl2pPr>
            <a:lvl3pPr>
              <a:defRPr>
                <a:solidFill>
                  <a:srgbClr val="10263B"/>
                </a:solidFill>
              </a:defRPr>
            </a:lvl3pPr>
            <a:lvl4pPr>
              <a:defRPr>
                <a:solidFill>
                  <a:srgbClr val="10263B"/>
                </a:solidFill>
              </a:defRPr>
            </a:lvl4pPr>
            <a:lvl5pPr>
              <a:defRPr>
                <a:solidFill>
                  <a:srgbClr val="10263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4BD3DC91-E142-05A0-CCC2-0CE4F0A27773}"/>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10263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8B20859-0F35-46DA-2B00-BB0E6AB0358E}"/>
              </a:ext>
            </a:extLst>
          </p:cNvPr>
          <p:cNvSpPr>
            <a:spLocks noGrp="1"/>
          </p:cNvSpPr>
          <p:nvPr>
            <p:ph sz="quarter" idx="4"/>
          </p:nvPr>
        </p:nvSpPr>
        <p:spPr>
          <a:xfrm>
            <a:off x="6172200" y="2505075"/>
            <a:ext cx="5183188" cy="3684588"/>
          </a:xfrm>
        </p:spPr>
        <p:txBody>
          <a:bodyPr/>
          <a:lstStyle>
            <a:lvl1pPr>
              <a:defRPr>
                <a:solidFill>
                  <a:srgbClr val="10263B"/>
                </a:solidFill>
              </a:defRPr>
            </a:lvl1pPr>
            <a:lvl2pPr>
              <a:defRPr>
                <a:solidFill>
                  <a:srgbClr val="10263B"/>
                </a:solidFill>
              </a:defRPr>
            </a:lvl2pPr>
            <a:lvl3pPr>
              <a:defRPr>
                <a:solidFill>
                  <a:srgbClr val="10263B"/>
                </a:solidFill>
              </a:defRPr>
            </a:lvl3pPr>
            <a:lvl4pPr>
              <a:defRPr>
                <a:solidFill>
                  <a:srgbClr val="10263B"/>
                </a:solidFill>
              </a:defRPr>
            </a:lvl4pPr>
            <a:lvl5pPr>
              <a:defRPr>
                <a:solidFill>
                  <a:srgbClr val="10263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F5F931A5-30DC-DDD5-BD4B-787343D740E4}"/>
              </a:ext>
            </a:extLst>
          </p:cNvPr>
          <p:cNvSpPr>
            <a:spLocks noGrp="1"/>
          </p:cNvSpPr>
          <p:nvPr>
            <p:ph type="dt" sz="half" idx="10"/>
          </p:nvPr>
        </p:nvSpPr>
        <p:spPr/>
        <p:txBody>
          <a:bodyPr/>
          <a:lstStyle/>
          <a:p>
            <a:fld id="{FFF3231E-BD85-4535-B59E-0A8287EDBD4C}" type="datetime1">
              <a:rPr lang="en-GB" smtClean="0"/>
              <a:t>27/03/2025</a:t>
            </a:fld>
            <a:endParaRPr lang="en-GB"/>
          </a:p>
        </p:txBody>
      </p:sp>
      <p:sp>
        <p:nvSpPr>
          <p:cNvPr id="8" name="Footer Placeholder 7">
            <a:extLst>
              <a:ext uri="{FF2B5EF4-FFF2-40B4-BE49-F238E27FC236}">
                <a16:creationId xmlns:a16="http://schemas.microsoft.com/office/drawing/2014/main" id="{15ACE529-BBEB-D9EC-8FB3-086F6246AC4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AF66B6C-7093-29D7-BB4C-09DAA5D7F73A}"/>
              </a:ext>
            </a:extLst>
          </p:cNvPr>
          <p:cNvSpPr>
            <a:spLocks noGrp="1"/>
          </p:cNvSpPr>
          <p:nvPr>
            <p:ph type="sldNum" sz="quarter" idx="12"/>
          </p:nvPr>
        </p:nvSpPr>
        <p:spPr/>
        <p:txBody>
          <a:bodyPr/>
          <a:lstStyle/>
          <a:p>
            <a:fld id="{1A92122B-31E1-45CF-8DBD-EDFE2BBA201F}" type="slidenum">
              <a:rPr lang="en-GB" smtClean="0"/>
              <a:t>‹#›</a:t>
            </a:fld>
            <a:endParaRPr lang="en-GB"/>
          </a:p>
        </p:txBody>
      </p:sp>
      <p:pic>
        <p:nvPicPr>
          <p:cNvPr id="10" name="Picture 9" descr="A picture containing font, graphics, text, graphic design&#10;&#10;Description automatically generated">
            <a:extLst>
              <a:ext uri="{FF2B5EF4-FFF2-40B4-BE49-F238E27FC236}">
                <a16:creationId xmlns:a16="http://schemas.microsoft.com/office/drawing/2014/main" id="{D25759D6-7B38-E309-5829-E544D464C6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3771"/>
          <a:stretch/>
        </p:blipFill>
        <p:spPr>
          <a:xfrm>
            <a:off x="11101536" y="-11360"/>
            <a:ext cx="1101824" cy="1133723"/>
          </a:xfrm>
          <a:prstGeom prst="rect">
            <a:avLst/>
          </a:prstGeom>
        </p:spPr>
      </p:pic>
    </p:spTree>
    <p:extLst>
      <p:ext uri="{BB962C8B-B14F-4D97-AF65-F5344CB8AC3E}">
        <p14:creationId xmlns:p14="http://schemas.microsoft.com/office/powerpoint/2010/main" val="4118619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99C39-7820-5A86-49B7-AC5EAD94FEA4}"/>
              </a:ext>
            </a:extLst>
          </p:cNvPr>
          <p:cNvSpPr>
            <a:spLocks noGrp="1"/>
          </p:cNvSpPr>
          <p:nvPr>
            <p:ph type="title"/>
          </p:nvPr>
        </p:nvSpPr>
        <p:spPr/>
        <p:txBody>
          <a:bodyPr/>
          <a:lstStyle>
            <a:lvl1pPr>
              <a:defRPr b="1">
                <a:solidFill>
                  <a:srgbClr val="10263B"/>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BC4B0E74-6224-114F-D5EA-376DF138F1A5}"/>
              </a:ext>
            </a:extLst>
          </p:cNvPr>
          <p:cNvSpPr>
            <a:spLocks noGrp="1"/>
          </p:cNvSpPr>
          <p:nvPr>
            <p:ph type="dt" sz="half" idx="10"/>
          </p:nvPr>
        </p:nvSpPr>
        <p:spPr/>
        <p:txBody>
          <a:bodyPr/>
          <a:lstStyle/>
          <a:p>
            <a:fld id="{560C3C40-7207-4F1E-A375-6D23243FD575}" type="datetime1">
              <a:rPr lang="en-GB" smtClean="0"/>
              <a:t>27/03/2025</a:t>
            </a:fld>
            <a:endParaRPr lang="en-GB"/>
          </a:p>
        </p:txBody>
      </p:sp>
      <p:sp>
        <p:nvSpPr>
          <p:cNvPr id="4" name="Footer Placeholder 3">
            <a:extLst>
              <a:ext uri="{FF2B5EF4-FFF2-40B4-BE49-F238E27FC236}">
                <a16:creationId xmlns:a16="http://schemas.microsoft.com/office/drawing/2014/main" id="{82F000B5-A797-A0F8-DF08-E18E008B2D4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B1F007E-FA75-BF8D-305B-B2712BC5EF86}"/>
              </a:ext>
            </a:extLst>
          </p:cNvPr>
          <p:cNvSpPr>
            <a:spLocks noGrp="1"/>
          </p:cNvSpPr>
          <p:nvPr>
            <p:ph type="sldNum" sz="quarter" idx="12"/>
          </p:nvPr>
        </p:nvSpPr>
        <p:spPr/>
        <p:txBody>
          <a:bodyPr/>
          <a:lstStyle/>
          <a:p>
            <a:fld id="{1A92122B-31E1-45CF-8DBD-EDFE2BBA201F}" type="slidenum">
              <a:rPr lang="en-GB" smtClean="0"/>
              <a:t>‹#›</a:t>
            </a:fld>
            <a:endParaRPr lang="en-GB"/>
          </a:p>
        </p:txBody>
      </p:sp>
      <p:pic>
        <p:nvPicPr>
          <p:cNvPr id="6" name="Picture 5" descr="A picture containing font, graphics, text, graphic design&#10;&#10;Description automatically generated">
            <a:extLst>
              <a:ext uri="{FF2B5EF4-FFF2-40B4-BE49-F238E27FC236}">
                <a16:creationId xmlns:a16="http://schemas.microsoft.com/office/drawing/2014/main" id="{19E58D80-DC74-5A36-8A17-3B8574DA270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3771"/>
          <a:stretch/>
        </p:blipFill>
        <p:spPr>
          <a:xfrm>
            <a:off x="11101536" y="-11360"/>
            <a:ext cx="1101824" cy="1133723"/>
          </a:xfrm>
          <a:prstGeom prst="rect">
            <a:avLst/>
          </a:prstGeom>
        </p:spPr>
      </p:pic>
    </p:spTree>
    <p:extLst>
      <p:ext uri="{BB962C8B-B14F-4D97-AF65-F5344CB8AC3E}">
        <p14:creationId xmlns:p14="http://schemas.microsoft.com/office/powerpoint/2010/main" val="2413256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DD3BAE-CFF5-6218-6168-80C996293821}"/>
              </a:ext>
            </a:extLst>
          </p:cNvPr>
          <p:cNvSpPr>
            <a:spLocks noGrp="1"/>
          </p:cNvSpPr>
          <p:nvPr>
            <p:ph type="dt" sz="half" idx="10"/>
          </p:nvPr>
        </p:nvSpPr>
        <p:spPr/>
        <p:txBody>
          <a:bodyPr/>
          <a:lstStyle/>
          <a:p>
            <a:fld id="{A7D2D64B-2457-4BC5-9B2C-BA3EAFD915E1}" type="datetime1">
              <a:rPr lang="en-GB" smtClean="0"/>
              <a:t>27/03/2025</a:t>
            </a:fld>
            <a:endParaRPr lang="en-GB"/>
          </a:p>
        </p:txBody>
      </p:sp>
      <p:sp>
        <p:nvSpPr>
          <p:cNvPr id="3" name="Footer Placeholder 2">
            <a:extLst>
              <a:ext uri="{FF2B5EF4-FFF2-40B4-BE49-F238E27FC236}">
                <a16:creationId xmlns:a16="http://schemas.microsoft.com/office/drawing/2014/main" id="{B064884D-3A70-EC75-2F48-6D796F59AC9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417193B-1D90-4C76-61A0-E58B12B26E0F}"/>
              </a:ext>
            </a:extLst>
          </p:cNvPr>
          <p:cNvSpPr>
            <a:spLocks noGrp="1"/>
          </p:cNvSpPr>
          <p:nvPr>
            <p:ph type="sldNum" sz="quarter" idx="12"/>
          </p:nvPr>
        </p:nvSpPr>
        <p:spPr/>
        <p:txBody>
          <a:bodyPr/>
          <a:lstStyle/>
          <a:p>
            <a:fld id="{1A92122B-31E1-45CF-8DBD-EDFE2BBA201F}" type="slidenum">
              <a:rPr lang="en-GB" smtClean="0"/>
              <a:t>‹#›</a:t>
            </a:fld>
            <a:endParaRPr lang="en-GB"/>
          </a:p>
        </p:txBody>
      </p:sp>
      <p:pic>
        <p:nvPicPr>
          <p:cNvPr id="6" name="Picture 5" descr="A picture containing font, graphics, text, graphic design&#10;&#10;Description automatically generated">
            <a:extLst>
              <a:ext uri="{FF2B5EF4-FFF2-40B4-BE49-F238E27FC236}">
                <a16:creationId xmlns:a16="http://schemas.microsoft.com/office/drawing/2014/main" id="{68D3ADD5-0CDE-509E-A0D8-7B0C750F0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3771"/>
          <a:stretch/>
        </p:blipFill>
        <p:spPr>
          <a:xfrm>
            <a:off x="11101536" y="-11360"/>
            <a:ext cx="1101824" cy="1133723"/>
          </a:xfrm>
          <a:prstGeom prst="rect">
            <a:avLst/>
          </a:prstGeom>
        </p:spPr>
      </p:pic>
    </p:spTree>
    <p:extLst>
      <p:ext uri="{BB962C8B-B14F-4D97-AF65-F5344CB8AC3E}">
        <p14:creationId xmlns:p14="http://schemas.microsoft.com/office/powerpoint/2010/main" val="2558325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3B07E-AE02-B262-71FD-C7F22947420A}"/>
              </a:ext>
            </a:extLst>
          </p:cNvPr>
          <p:cNvSpPr>
            <a:spLocks noGrp="1"/>
          </p:cNvSpPr>
          <p:nvPr>
            <p:ph type="title"/>
          </p:nvPr>
        </p:nvSpPr>
        <p:spPr>
          <a:xfrm>
            <a:off x="839788" y="457200"/>
            <a:ext cx="3932237" cy="1600200"/>
          </a:xfrm>
        </p:spPr>
        <p:txBody>
          <a:bodyPr anchor="b"/>
          <a:lstStyle>
            <a:lvl1pPr>
              <a:defRPr sz="3200" b="1">
                <a:solidFill>
                  <a:srgbClr val="10263B"/>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D3C9A17F-99DF-23A9-60CB-2C3EE8964250}"/>
              </a:ext>
            </a:extLst>
          </p:cNvPr>
          <p:cNvSpPr>
            <a:spLocks noGrp="1"/>
          </p:cNvSpPr>
          <p:nvPr>
            <p:ph idx="1"/>
          </p:nvPr>
        </p:nvSpPr>
        <p:spPr>
          <a:xfrm>
            <a:off x="5183188" y="987425"/>
            <a:ext cx="6172200" cy="4873625"/>
          </a:xfrm>
        </p:spPr>
        <p:txBody>
          <a:bodyPr/>
          <a:lstStyle>
            <a:lvl1pPr>
              <a:defRPr sz="3200">
                <a:solidFill>
                  <a:srgbClr val="10263B"/>
                </a:solidFill>
              </a:defRPr>
            </a:lvl1pPr>
            <a:lvl2pPr>
              <a:defRPr sz="2800">
                <a:solidFill>
                  <a:srgbClr val="10263B"/>
                </a:solidFill>
              </a:defRPr>
            </a:lvl2pPr>
            <a:lvl3pPr>
              <a:defRPr sz="2400">
                <a:solidFill>
                  <a:srgbClr val="10263B"/>
                </a:solidFill>
              </a:defRPr>
            </a:lvl3pPr>
            <a:lvl4pPr>
              <a:defRPr sz="2000">
                <a:solidFill>
                  <a:srgbClr val="10263B"/>
                </a:solidFill>
              </a:defRPr>
            </a:lvl4pPr>
            <a:lvl5pPr>
              <a:defRPr sz="2000">
                <a:solidFill>
                  <a:srgbClr val="10263B"/>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28DDF771-6491-0779-DE03-07DC429B2E21}"/>
              </a:ext>
            </a:extLst>
          </p:cNvPr>
          <p:cNvSpPr>
            <a:spLocks noGrp="1"/>
          </p:cNvSpPr>
          <p:nvPr>
            <p:ph type="body" sz="half" idx="2"/>
          </p:nvPr>
        </p:nvSpPr>
        <p:spPr>
          <a:xfrm>
            <a:off x="839788" y="2057400"/>
            <a:ext cx="3932237" cy="3811588"/>
          </a:xfrm>
        </p:spPr>
        <p:txBody>
          <a:bodyPr/>
          <a:lstStyle>
            <a:lvl1pPr marL="0" indent="0">
              <a:buNone/>
              <a:defRPr sz="1600" b="1">
                <a:solidFill>
                  <a:srgbClr val="10263B"/>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53D2C37-1019-3ECE-C5E5-F01E780D3196}"/>
              </a:ext>
            </a:extLst>
          </p:cNvPr>
          <p:cNvSpPr>
            <a:spLocks noGrp="1"/>
          </p:cNvSpPr>
          <p:nvPr>
            <p:ph type="dt" sz="half" idx="10"/>
          </p:nvPr>
        </p:nvSpPr>
        <p:spPr/>
        <p:txBody>
          <a:bodyPr/>
          <a:lstStyle/>
          <a:p>
            <a:fld id="{2869B6CC-AFAF-465E-ACAB-54EE502B7AE9}" type="datetime1">
              <a:rPr lang="en-GB" smtClean="0"/>
              <a:t>27/03/2025</a:t>
            </a:fld>
            <a:endParaRPr lang="en-GB"/>
          </a:p>
        </p:txBody>
      </p:sp>
      <p:sp>
        <p:nvSpPr>
          <p:cNvPr id="6" name="Footer Placeholder 5">
            <a:extLst>
              <a:ext uri="{FF2B5EF4-FFF2-40B4-BE49-F238E27FC236}">
                <a16:creationId xmlns:a16="http://schemas.microsoft.com/office/drawing/2014/main" id="{98C65608-F25E-AABB-5540-D303B365D2B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99F0618-5219-0230-38A2-AFEE177CBF4F}"/>
              </a:ext>
            </a:extLst>
          </p:cNvPr>
          <p:cNvSpPr>
            <a:spLocks noGrp="1"/>
          </p:cNvSpPr>
          <p:nvPr>
            <p:ph type="sldNum" sz="quarter" idx="12"/>
          </p:nvPr>
        </p:nvSpPr>
        <p:spPr/>
        <p:txBody>
          <a:bodyPr/>
          <a:lstStyle/>
          <a:p>
            <a:fld id="{1A92122B-31E1-45CF-8DBD-EDFE2BBA201F}" type="slidenum">
              <a:rPr lang="en-GB" smtClean="0"/>
              <a:t>‹#›</a:t>
            </a:fld>
            <a:endParaRPr lang="en-GB"/>
          </a:p>
        </p:txBody>
      </p:sp>
      <p:pic>
        <p:nvPicPr>
          <p:cNvPr id="8" name="Picture 7" descr="A picture containing font, graphics, text, graphic design&#10;&#10;Description automatically generated">
            <a:extLst>
              <a:ext uri="{FF2B5EF4-FFF2-40B4-BE49-F238E27FC236}">
                <a16:creationId xmlns:a16="http://schemas.microsoft.com/office/drawing/2014/main" id="{B20E013D-482A-ED08-BA24-7563C97CC7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3771"/>
          <a:stretch/>
        </p:blipFill>
        <p:spPr>
          <a:xfrm>
            <a:off x="11101536" y="-11360"/>
            <a:ext cx="1101824" cy="1133723"/>
          </a:xfrm>
          <a:prstGeom prst="rect">
            <a:avLst/>
          </a:prstGeom>
        </p:spPr>
      </p:pic>
    </p:spTree>
    <p:extLst>
      <p:ext uri="{BB962C8B-B14F-4D97-AF65-F5344CB8AC3E}">
        <p14:creationId xmlns:p14="http://schemas.microsoft.com/office/powerpoint/2010/main" val="455199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8BBE2-E69B-BFB2-E45C-CB41EF0BDDEE}"/>
              </a:ext>
            </a:extLst>
          </p:cNvPr>
          <p:cNvSpPr>
            <a:spLocks noGrp="1"/>
          </p:cNvSpPr>
          <p:nvPr>
            <p:ph type="title"/>
          </p:nvPr>
        </p:nvSpPr>
        <p:spPr>
          <a:xfrm>
            <a:off x="839788" y="457200"/>
            <a:ext cx="3932237" cy="1600200"/>
          </a:xfrm>
        </p:spPr>
        <p:txBody>
          <a:bodyPr anchor="b"/>
          <a:lstStyle>
            <a:lvl1pPr>
              <a:defRPr sz="3200" b="1">
                <a:solidFill>
                  <a:srgbClr val="10263B"/>
                </a:solidFill>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C0733D2B-7DE8-375B-57F3-F795E6827D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F7043E1-AE38-8A00-6F26-57186A1FB517}"/>
              </a:ext>
            </a:extLst>
          </p:cNvPr>
          <p:cNvSpPr>
            <a:spLocks noGrp="1"/>
          </p:cNvSpPr>
          <p:nvPr>
            <p:ph type="body" sz="half" idx="2"/>
          </p:nvPr>
        </p:nvSpPr>
        <p:spPr>
          <a:xfrm>
            <a:off x="839788" y="2057400"/>
            <a:ext cx="3932237" cy="3811588"/>
          </a:xfrm>
        </p:spPr>
        <p:txBody>
          <a:bodyPr/>
          <a:lstStyle>
            <a:lvl1pPr marL="0" indent="0">
              <a:buNone/>
              <a:defRPr sz="1600" b="1">
                <a:solidFill>
                  <a:srgbClr val="10263B"/>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8D51700-D53D-F578-2C0D-DD743E0BB580}"/>
              </a:ext>
            </a:extLst>
          </p:cNvPr>
          <p:cNvSpPr>
            <a:spLocks noGrp="1"/>
          </p:cNvSpPr>
          <p:nvPr>
            <p:ph type="dt" sz="half" idx="10"/>
          </p:nvPr>
        </p:nvSpPr>
        <p:spPr/>
        <p:txBody>
          <a:bodyPr/>
          <a:lstStyle/>
          <a:p>
            <a:fld id="{63B86ACC-7371-41E5-BD28-B1F4CEEC4786}" type="datetime1">
              <a:rPr lang="en-GB" smtClean="0"/>
              <a:t>27/03/2025</a:t>
            </a:fld>
            <a:endParaRPr lang="en-GB"/>
          </a:p>
        </p:txBody>
      </p:sp>
      <p:sp>
        <p:nvSpPr>
          <p:cNvPr id="6" name="Footer Placeholder 5">
            <a:extLst>
              <a:ext uri="{FF2B5EF4-FFF2-40B4-BE49-F238E27FC236}">
                <a16:creationId xmlns:a16="http://schemas.microsoft.com/office/drawing/2014/main" id="{AFEE2603-78B1-3BCD-304D-3FB395F49EE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FA6C93-4D07-86B5-C9A1-5DD4BB23E713}"/>
              </a:ext>
            </a:extLst>
          </p:cNvPr>
          <p:cNvSpPr>
            <a:spLocks noGrp="1"/>
          </p:cNvSpPr>
          <p:nvPr>
            <p:ph type="sldNum" sz="quarter" idx="12"/>
          </p:nvPr>
        </p:nvSpPr>
        <p:spPr/>
        <p:txBody>
          <a:bodyPr/>
          <a:lstStyle/>
          <a:p>
            <a:fld id="{1A92122B-31E1-45CF-8DBD-EDFE2BBA201F}" type="slidenum">
              <a:rPr lang="en-GB" smtClean="0"/>
              <a:t>‹#›</a:t>
            </a:fld>
            <a:endParaRPr lang="en-GB"/>
          </a:p>
        </p:txBody>
      </p:sp>
      <p:pic>
        <p:nvPicPr>
          <p:cNvPr id="8" name="Picture 7" descr="A picture containing font, graphics, text, graphic design&#10;&#10;Description automatically generated">
            <a:extLst>
              <a:ext uri="{FF2B5EF4-FFF2-40B4-BE49-F238E27FC236}">
                <a16:creationId xmlns:a16="http://schemas.microsoft.com/office/drawing/2014/main" id="{7F7B2224-5D29-3E4A-01D3-4852022774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3771"/>
          <a:stretch/>
        </p:blipFill>
        <p:spPr>
          <a:xfrm>
            <a:off x="11101536" y="-11360"/>
            <a:ext cx="1101824" cy="1133723"/>
          </a:xfrm>
          <a:prstGeom prst="rect">
            <a:avLst/>
          </a:prstGeom>
        </p:spPr>
      </p:pic>
    </p:spTree>
    <p:extLst>
      <p:ext uri="{BB962C8B-B14F-4D97-AF65-F5344CB8AC3E}">
        <p14:creationId xmlns:p14="http://schemas.microsoft.com/office/powerpoint/2010/main" val="2962190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BBBC9D-91EB-C5B0-9BB2-B72F29A577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2EBB2F1-F7B9-73DE-80F6-96CA627526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3C0577-12DD-D6D7-F2B9-EAE65E5665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B3E6AD-153C-444A-BB60-AE849421CD16}" type="datetime1">
              <a:rPr lang="en-GB" smtClean="0"/>
              <a:t>27/03/2025</a:t>
            </a:fld>
            <a:endParaRPr lang="en-GB"/>
          </a:p>
        </p:txBody>
      </p:sp>
      <p:sp>
        <p:nvSpPr>
          <p:cNvPr id="5" name="Footer Placeholder 4">
            <a:extLst>
              <a:ext uri="{FF2B5EF4-FFF2-40B4-BE49-F238E27FC236}">
                <a16:creationId xmlns:a16="http://schemas.microsoft.com/office/drawing/2014/main" id="{1F443E0D-0946-B483-C58C-5C2D525CE1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3370AF6-F61F-DE56-2B13-18B838FF20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92122B-31E1-45CF-8DBD-EDFE2BBA201F}" type="slidenum">
              <a:rPr lang="en-GB" smtClean="0"/>
              <a:t>‹#›</a:t>
            </a:fld>
            <a:endParaRPr lang="en-GB"/>
          </a:p>
        </p:txBody>
      </p:sp>
    </p:spTree>
    <p:extLst>
      <p:ext uri="{BB962C8B-B14F-4D97-AF65-F5344CB8AC3E}">
        <p14:creationId xmlns:p14="http://schemas.microsoft.com/office/powerpoint/2010/main" val="20327264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1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17/06/relationships/model3d" Target="../media/model3d1.glb"/><Relationship Id="rId3" Type="http://schemas.openxmlformats.org/officeDocument/2006/relationships/image" Target="../media/image6.png"/><Relationship Id="rId7" Type="http://schemas.openxmlformats.org/officeDocument/2006/relationships/hyperlink" Target="http://pngimg.com/download/55203" TargetMode="External"/><Relationship Id="rId12"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8.png"/><Relationship Id="rId11" Type="http://schemas.openxmlformats.org/officeDocument/2006/relationships/image" Target="../media/image11.emf"/><Relationship Id="rId5" Type="http://schemas.openxmlformats.org/officeDocument/2006/relationships/hyperlink" Target="http://pngimg.com/download/13223" TargetMode="External"/><Relationship Id="rId10" Type="http://schemas.openxmlformats.org/officeDocument/2006/relationships/image" Target="../media/image10.gif"/><Relationship Id="rId4" Type="http://schemas.openxmlformats.org/officeDocument/2006/relationships/image" Target="../media/image7.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image" Target="../media/image47.tmp"/><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9.tmp"/><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gif"/><Relationship Id="rId18" Type="http://schemas.openxmlformats.org/officeDocument/2006/relationships/image" Target="../media/image6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image" Target="../media/image52.png"/><Relationship Id="rId16" Type="http://schemas.openxmlformats.org/officeDocument/2006/relationships/image" Target="../media/image66.jpg"/><Relationship Id="rId1" Type="http://schemas.openxmlformats.org/officeDocument/2006/relationships/slideLayout" Target="../slideLayouts/slideLayout6.xml"/><Relationship Id="rId6" Type="http://schemas.openxmlformats.org/officeDocument/2006/relationships/image" Target="../media/image56.jpg"/><Relationship Id="rId11" Type="http://schemas.openxmlformats.org/officeDocument/2006/relationships/image" Target="../media/image61.gif"/><Relationship Id="rId5" Type="http://schemas.openxmlformats.org/officeDocument/2006/relationships/image" Target="../media/image55.jpg"/><Relationship Id="rId15" Type="http://schemas.openxmlformats.org/officeDocument/2006/relationships/image" Target="../media/image65.png"/><Relationship Id="rId10" Type="http://schemas.openxmlformats.org/officeDocument/2006/relationships/image" Target="../media/image60.jpg"/><Relationship Id="rId19" Type="http://schemas.openxmlformats.org/officeDocument/2006/relationships/image" Target="../media/image69.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5.tmp"/><Relationship Id="rId2" Type="http://schemas.openxmlformats.org/officeDocument/2006/relationships/image" Target="../media/image51.jpeg"/><Relationship Id="rId1" Type="http://schemas.openxmlformats.org/officeDocument/2006/relationships/slideLayout" Target="../slideLayouts/slideLayout6.xml"/><Relationship Id="rId4" Type="http://schemas.openxmlformats.org/officeDocument/2006/relationships/image" Target="../media/image76.tmp"/></Relationships>
</file>

<file path=ppt/slides/_rels/slide6.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8.tm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6.tm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07527-7208-278B-5082-E25B38830F86}"/>
              </a:ext>
            </a:extLst>
          </p:cNvPr>
          <p:cNvSpPr>
            <a:spLocks noGrp="1"/>
          </p:cNvSpPr>
          <p:nvPr>
            <p:ph type="ctrTitle"/>
          </p:nvPr>
        </p:nvSpPr>
        <p:spPr/>
        <p:txBody>
          <a:bodyPr>
            <a:normAutofit/>
          </a:bodyPr>
          <a:lstStyle/>
          <a:p>
            <a:r>
              <a:rPr lang="en-GB" dirty="0"/>
              <a:t>A </a:t>
            </a:r>
            <a:r>
              <a:rPr lang="en-GB" i="1" dirty="0"/>
              <a:t>deep</a:t>
            </a:r>
            <a:r>
              <a:rPr lang="en-GB" dirty="0"/>
              <a:t> dive into regression</a:t>
            </a:r>
          </a:p>
        </p:txBody>
      </p:sp>
      <p:sp>
        <p:nvSpPr>
          <p:cNvPr id="3" name="Subtitle 2">
            <a:extLst>
              <a:ext uri="{FF2B5EF4-FFF2-40B4-BE49-F238E27FC236}">
                <a16:creationId xmlns:a16="http://schemas.microsoft.com/office/drawing/2014/main" id="{96119BFA-9580-6B68-7DB4-4F789AECB88C}"/>
              </a:ext>
            </a:extLst>
          </p:cNvPr>
          <p:cNvSpPr>
            <a:spLocks noGrp="1"/>
          </p:cNvSpPr>
          <p:nvPr>
            <p:ph type="subTitle" idx="1"/>
          </p:nvPr>
        </p:nvSpPr>
        <p:spPr>
          <a:xfrm>
            <a:off x="1524000" y="3602037"/>
            <a:ext cx="9144000" cy="2856272"/>
          </a:xfrm>
        </p:spPr>
        <p:txBody>
          <a:bodyPr>
            <a:normAutofit fontScale="85000" lnSpcReduction="20000"/>
          </a:bodyPr>
          <a:lstStyle/>
          <a:p>
            <a:r>
              <a:rPr lang="en-GB" b="1" dirty="0"/>
              <a:t>Dr Valerio Giuffrida</a:t>
            </a:r>
          </a:p>
          <a:p>
            <a:r>
              <a:rPr lang="en-US" dirty="0"/>
              <a:t>IMPROVE 2025</a:t>
            </a:r>
          </a:p>
          <a:p>
            <a:r>
              <a:rPr lang="en-GB"/>
              <a:t>8 </a:t>
            </a:r>
            <a:r>
              <a:rPr lang="en-GB" dirty="0"/>
              <a:t>April 2025</a:t>
            </a:r>
          </a:p>
          <a:p>
            <a:br>
              <a:rPr lang="en-GB" b="1" dirty="0"/>
            </a:br>
            <a:r>
              <a:rPr lang="en-GB" dirty="0"/>
              <a:t>Assistant Professor in Computer Vision</a:t>
            </a:r>
            <a:br>
              <a:rPr lang="en-GB" dirty="0"/>
            </a:br>
            <a:r>
              <a:rPr lang="en-GB" dirty="0"/>
              <a:t>School of Computer Science</a:t>
            </a:r>
            <a:br>
              <a:rPr lang="en-GB" dirty="0"/>
            </a:br>
            <a:r>
              <a:rPr lang="en-GB" dirty="0"/>
              <a:t>University of Nottingham</a:t>
            </a:r>
            <a:br>
              <a:rPr lang="en-GB" dirty="0"/>
            </a:br>
            <a:endParaRPr lang="en-GB" dirty="0"/>
          </a:p>
          <a:p>
            <a:r>
              <a:rPr lang="en-GB" sz="1600" b="1" dirty="0">
                <a:latin typeface="Courier New" panose="02070309020205020404" pitchFamily="49" charset="0"/>
                <a:cs typeface="Courier New" panose="02070309020205020404" pitchFamily="49" charset="0"/>
              </a:rPr>
              <a:t>valerio.giuffrida@nottingham.ac.uk</a:t>
            </a:r>
          </a:p>
          <a:p>
            <a:r>
              <a:rPr lang="en-GB" sz="1600" b="1" dirty="0">
                <a:latin typeface="Courier New" panose="02070309020205020404" pitchFamily="49" charset="0"/>
                <a:cs typeface="Courier New" panose="02070309020205020404" pitchFamily="49" charset="0"/>
              </a:rPr>
              <a:t>www.valeriogiuffrida.academy</a:t>
            </a:r>
          </a:p>
        </p:txBody>
      </p:sp>
    </p:spTree>
    <p:extLst>
      <p:ext uri="{BB962C8B-B14F-4D97-AF65-F5344CB8AC3E}">
        <p14:creationId xmlns:p14="http://schemas.microsoft.com/office/powerpoint/2010/main" val="1590359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70B22-C929-70D4-B553-7D5D37E725FC}"/>
              </a:ext>
            </a:extLst>
          </p:cNvPr>
          <p:cNvSpPr>
            <a:spLocks noGrp="1"/>
          </p:cNvSpPr>
          <p:nvPr>
            <p:ph type="title"/>
          </p:nvPr>
        </p:nvSpPr>
        <p:spPr/>
        <p:txBody>
          <a:bodyPr/>
          <a:lstStyle/>
          <a:p>
            <a:r>
              <a:rPr lang="en-GB" dirty="0"/>
              <a:t>Why it’s (still?) challenging</a:t>
            </a:r>
          </a:p>
        </p:txBody>
      </p:sp>
      <p:sp>
        <p:nvSpPr>
          <p:cNvPr id="4" name="Content Placeholder 3">
            <a:extLst>
              <a:ext uri="{FF2B5EF4-FFF2-40B4-BE49-F238E27FC236}">
                <a16:creationId xmlns:a16="http://schemas.microsoft.com/office/drawing/2014/main" id="{CF1E851F-91E1-3878-0CC9-EE0486743F43}"/>
              </a:ext>
            </a:extLst>
          </p:cNvPr>
          <p:cNvSpPr>
            <a:spLocks noGrp="1"/>
          </p:cNvSpPr>
          <p:nvPr>
            <p:ph idx="1"/>
          </p:nvPr>
        </p:nvSpPr>
        <p:spPr>
          <a:xfrm>
            <a:off x="838200" y="1825625"/>
            <a:ext cx="7356967" cy="2998887"/>
          </a:xfrm>
        </p:spPr>
        <p:txBody>
          <a:bodyPr>
            <a:normAutofit fontScale="85000" lnSpcReduction="20000"/>
          </a:bodyPr>
          <a:lstStyle/>
          <a:p>
            <a:r>
              <a:rPr lang="en-GB" b="1" dirty="0"/>
              <a:t>Size and Shape Variation</a:t>
            </a:r>
          </a:p>
          <a:p>
            <a:pPr lvl="1"/>
            <a:r>
              <a:rPr lang="en-GB" dirty="0"/>
              <a:t>Leaves constantly change shape and size.</a:t>
            </a:r>
          </a:p>
          <a:p>
            <a:r>
              <a:rPr lang="en-GB" b="1" dirty="0"/>
              <a:t>Occlusions</a:t>
            </a:r>
          </a:p>
          <a:p>
            <a:pPr lvl="1"/>
            <a:r>
              <a:rPr lang="en-GB" dirty="0"/>
              <a:t>Leaves tend to grow and move on top of each other.</a:t>
            </a:r>
          </a:p>
          <a:p>
            <a:r>
              <a:rPr lang="en-GB" b="1" dirty="0"/>
              <a:t>High Intra-species variability</a:t>
            </a:r>
          </a:p>
          <a:p>
            <a:pPr lvl="1"/>
            <a:r>
              <a:rPr lang="en-GB" dirty="0"/>
              <a:t>Plants/Leaves of the same plant species (but different mutants/genotypes) have very different </a:t>
            </a:r>
            <a:r>
              <a:rPr lang="en-GB" dirty="0" err="1"/>
              <a:t>apparence</a:t>
            </a:r>
            <a:endParaRPr lang="en-GB" dirty="0"/>
          </a:p>
          <a:p>
            <a:r>
              <a:rPr lang="en-GB" b="1" dirty="0"/>
              <a:t>Insufficient annotated data</a:t>
            </a:r>
          </a:p>
          <a:p>
            <a:pPr lvl="1"/>
            <a:r>
              <a:rPr lang="en-GB" dirty="0"/>
              <a:t>The number of publicly available data is small.</a:t>
            </a:r>
          </a:p>
          <a:p>
            <a:pPr lvl="1"/>
            <a:endParaRPr lang="en-GB" dirty="0"/>
          </a:p>
        </p:txBody>
      </p:sp>
      <p:pic>
        <p:nvPicPr>
          <p:cNvPr id="5" name="Picture 4">
            <a:extLst>
              <a:ext uri="{FF2B5EF4-FFF2-40B4-BE49-F238E27FC236}">
                <a16:creationId xmlns:a16="http://schemas.microsoft.com/office/drawing/2014/main" id="{4224EB0D-DD35-DB40-2C18-118CE7DC98A5}"/>
              </a:ext>
            </a:extLst>
          </p:cNvPr>
          <p:cNvPicPr>
            <a:picLocks noChangeAspect="1"/>
          </p:cNvPicPr>
          <p:nvPr/>
        </p:nvPicPr>
        <p:blipFill>
          <a:blip r:embed="rId2"/>
          <a:stretch>
            <a:fillRect/>
          </a:stretch>
        </p:blipFill>
        <p:spPr>
          <a:xfrm>
            <a:off x="8195167" y="1785517"/>
            <a:ext cx="3843722" cy="3640186"/>
          </a:xfrm>
          <a:prstGeom prst="rect">
            <a:avLst/>
          </a:prstGeom>
        </p:spPr>
      </p:pic>
      <p:sp>
        <p:nvSpPr>
          <p:cNvPr id="6" name="TextBox 5">
            <a:extLst>
              <a:ext uri="{FF2B5EF4-FFF2-40B4-BE49-F238E27FC236}">
                <a16:creationId xmlns:a16="http://schemas.microsoft.com/office/drawing/2014/main" id="{17CA6EAC-D72F-E2A6-A2C2-80122152D64C}"/>
              </a:ext>
            </a:extLst>
          </p:cNvPr>
          <p:cNvSpPr txBox="1"/>
          <p:nvPr/>
        </p:nvSpPr>
        <p:spPr>
          <a:xfrm>
            <a:off x="10053826" y="1539296"/>
            <a:ext cx="2082621" cy="246221"/>
          </a:xfrm>
          <a:prstGeom prst="rect">
            <a:avLst/>
          </a:prstGeom>
          <a:noFill/>
        </p:spPr>
        <p:txBody>
          <a:bodyPr wrap="none" rtlCol="0">
            <a:spAutoFit/>
          </a:bodyPr>
          <a:lstStyle/>
          <a:p>
            <a:r>
              <a:rPr lang="en-GB" sz="1000" dirty="0">
                <a:solidFill>
                  <a:schemeClr val="bg1">
                    <a:lumMod val="50000"/>
                  </a:schemeClr>
                </a:solidFill>
              </a:rPr>
              <a:t>Image taken from </a:t>
            </a:r>
            <a:r>
              <a:rPr lang="en-GB" sz="1000" dirty="0" err="1">
                <a:solidFill>
                  <a:schemeClr val="bg1">
                    <a:lumMod val="50000"/>
                  </a:schemeClr>
                </a:solidFill>
              </a:rPr>
              <a:t>Micol</a:t>
            </a:r>
            <a:r>
              <a:rPr lang="en-GB" sz="1000" dirty="0">
                <a:solidFill>
                  <a:schemeClr val="bg1">
                    <a:lumMod val="50000"/>
                  </a:schemeClr>
                </a:solidFill>
              </a:rPr>
              <a:t> et al. (2009)</a:t>
            </a:r>
          </a:p>
        </p:txBody>
      </p:sp>
      <p:sp>
        <p:nvSpPr>
          <p:cNvPr id="3" name="Slide Number Placeholder 2">
            <a:extLst>
              <a:ext uri="{FF2B5EF4-FFF2-40B4-BE49-F238E27FC236}">
                <a16:creationId xmlns:a16="http://schemas.microsoft.com/office/drawing/2014/main" id="{A0F558B1-2816-50F6-8984-7CFB5C62FA31}"/>
              </a:ext>
            </a:extLst>
          </p:cNvPr>
          <p:cNvSpPr>
            <a:spLocks noGrp="1"/>
          </p:cNvSpPr>
          <p:nvPr>
            <p:ph type="sldNum" sz="quarter" idx="12"/>
          </p:nvPr>
        </p:nvSpPr>
        <p:spPr/>
        <p:txBody>
          <a:bodyPr/>
          <a:lstStyle/>
          <a:p>
            <a:fld id="{1A92122B-31E1-45CF-8DBD-EDFE2BBA201F}" type="slidenum">
              <a:rPr lang="en-GB" smtClean="0"/>
              <a:t>10</a:t>
            </a:fld>
            <a:endParaRPr lang="en-GB"/>
          </a:p>
        </p:txBody>
      </p:sp>
    </p:spTree>
    <p:extLst>
      <p:ext uri="{BB962C8B-B14F-4D97-AF65-F5344CB8AC3E}">
        <p14:creationId xmlns:p14="http://schemas.microsoft.com/office/powerpoint/2010/main" val="2623242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CC0D7-599F-B031-2304-911785E5DEB7}"/>
              </a:ext>
            </a:extLst>
          </p:cNvPr>
          <p:cNvSpPr>
            <a:spLocks noGrp="1"/>
          </p:cNvSpPr>
          <p:nvPr>
            <p:ph type="title"/>
          </p:nvPr>
        </p:nvSpPr>
        <p:spPr/>
        <p:txBody>
          <a:bodyPr/>
          <a:lstStyle/>
          <a:p>
            <a:r>
              <a:rPr lang="en-GB" dirty="0"/>
              <a:t>Leaf Counting</a:t>
            </a:r>
          </a:p>
        </p:txBody>
      </p:sp>
      <p:sp>
        <p:nvSpPr>
          <p:cNvPr id="3" name="Content Placeholder 2">
            <a:extLst>
              <a:ext uri="{FF2B5EF4-FFF2-40B4-BE49-F238E27FC236}">
                <a16:creationId xmlns:a16="http://schemas.microsoft.com/office/drawing/2014/main" id="{66A50EBD-DDE2-FB2D-0548-297546C976BA}"/>
              </a:ext>
            </a:extLst>
          </p:cNvPr>
          <p:cNvSpPr>
            <a:spLocks noGrp="1"/>
          </p:cNvSpPr>
          <p:nvPr>
            <p:ph idx="1"/>
          </p:nvPr>
        </p:nvSpPr>
        <p:spPr>
          <a:xfrm>
            <a:off x="838200" y="1825624"/>
            <a:ext cx="9677400" cy="4750435"/>
          </a:xfrm>
        </p:spPr>
        <p:txBody>
          <a:bodyPr>
            <a:normAutofit lnSpcReduction="10000"/>
          </a:bodyPr>
          <a:lstStyle/>
          <a:p>
            <a:r>
              <a:rPr lang="en-US" dirty="0"/>
              <a:t>An important trait related to </a:t>
            </a:r>
            <a:r>
              <a:rPr lang="en-US" b="1" dirty="0"/>
              <a:t>developmental stage, yield potential, health.</a:t>
            </a:r>
            <a:endParaRPr lang="en-US" dirty="0"/>
          </a:p>
          <a:p>
            <a:r>
              <a:rPr lang="en-US" dirty="0"/>
              <a:t>How can we </a:t>
            </a:r>
            <a:r>
              <a:rPr lang="en-US" b="1" dirty="0"/>
              <a:t>teach</a:t>
            </a:r>
            <a:r>
              <a:rPr lang="en-US" dirty="0"/>
              <a:t> </a:t>
            </a:r>
            <a:r>
              <a:rPr lang="en-US" b="1" dirty="0"/>
              <a:t>a computer </a:t>
            </a:r>
            <a:r>
              <a:rPr lang="en-US" dirty="0"/>
              <a:t>to </a:t>
            </a:r>
            <a:br>
              <a:rPr lang="en-US" dirty="0"/>
            </a:br>
            <a:r>
              <a:rPr lang="en-US" dirty="0"/>
              <a:t>perform such a task automatically?</a:t>
            </a:r>
          </a:p>
          <a:p>
            <a:r>
              <a:rPr lang="en-US" dirty="0"/>
              <a:t>This can be done in many ways:</a:t>
            </a:r>
          </a:p>
          <a:p>
            <a:pPr lvl="1"/>
            <a:r>
              <a:rPr lang="en-US" b="1" dirty="0"/>
              <a:t>Regression: </a:t>
            </a:r>
            <a:r>
              <a:rPr lang="en-US" dirty="0"/>
              <a:t>directly predicting/estimating </a:t>
            </a:r>
            <a:br>
              <a:rPr lang="en-US" dirty="0"/>
            </a:br>
            <a:r>
              <a:rPr lang="en-US" dirty="0"/>
              <a:t>the total number of leaves</a:t>
            </a:r>
          </a:p>
          <a:p>
            <a:pPr lvl="1"/>
            <a:r>
              <a:rPr lang="en-US" b="1" dirty="0"/>
              <a:t>Detection: </a:t>
            </a:r>
            <a:r>
              <a:rPr lang="en-US" dirty="0"/>
              <a:t>somehow you detect each leaf individually, then you can easily enumerate them</a:t>
            </a:r>
          </a:p>
          <a:p>
            <a:pPr lvl="1"/>
            <a:r>
              <a:rPr lang="en-US" b="1" dirty="0"/>
              <a:t>Segmentation:</a:t>
            </a:r>
            <a:r>
              <a:rPr lang="en-US" dirty="0"/>
              <a:t> Similar to detection – each leaf is delineated</a:t>
            </a:r>
          </a:p>
          <a:p>
            <a:r>
              <a:rPr lang="en-US" dirty="0"/>
              <a:t>There are other ways to count objects, but they are not well suited for leaf counting – will showcase them later</a:t>
            </a:r>
          </a:p>
        </p:txBody>
      </p:sp>
      <p:pic>
        <p:nvPicPr>
          <p:cNvPr id="4" name="Picture 3">
            <a:extLst>
              <a:ext uri="{FF2B5EF4-FFF2-40B4-BE49-F238E27FC236}">
                <a16:creationId xmlns:a16="http://schemas.microsoft.com/office/drawing/2014/main" id="{1679DADB-B4C7-B674-C5B7-2866A9F13F22}"/>
              </a:ext>
            </a:extLst>
          </p:cNvPr>
          <p:cNvPicPr>
            <a:picLocks noChangeAspect="1"/>
          </p:cNvPicPr>
          <p:nvPr/>
        </p:nvPicPr>
        <p:blipFill>
          <a:blip r:embed="rId2"/>
          <a:stretch>
            <a:fillRect/>
          </a:stretch>
        </p:blipFill>
        <p:spPr>
          <a:xfrm>
            <a:off x="7382430" y="2361248"/>
            <a:ext cx="4660980" cy="2079514"/>
          </a:xfrm>
          <a:prstGeom prst="rect">
            <a:avLst/>
          </a:prstGeom>
        </p:spPr>
      </p:pic>
      <p:sp>
        <p:nvSpPr>
          <p:cNvPr id="5" name="Slide Number Placeholder 4">
            <a:extLst>
              <a:ext uri="{FF2B5EF4-FFF2-40B4-BE49-F238E27FC236}">
                <a16:creationId xmlns:a16="http://schemas.microsoft.com/office/drawing/2014/main" id="{595ED18B-684F-924F-A4D0-38E8C3CA1A90}"/>
              </a:ext>
            </a:extLst>
          </p:cNvPr>
          <p:cNvSpPr>
            <a:spLocks noGrp="1"/>
          </p:cNvSpPr>
          <p:nvPr>
            <p:ph type="sldNum" sz="quarter" idx="12"/>
          </p:nvPr>
        </p:nvSpPr>
        <p:spPr/>
        <p:txBody>
          <a:bodyPr/>
          <a:lstStyle/>
          <a:p>
            <a:fld id="{1A92122B-31E1-45CF-8DBD-EDFE2BBA201F}" type="slidenum">
              <a:rPr lang="en-GB" smtClean="0"/>
              <a:t>11</a:t>
            </a:fld>
            <a:endParaRPr lang="en-GB"/>
          </a:p>
        </p:txBody>
      </p:sp>
    </p:spTree>
    <p:extLst>
      <p:ext uri="{BB962C8B-B14F-4D97-AF65-F5344CB8AC3E}">
        <p14:creationId xmlns:p14="http://schemas.microsoft.com/office/powerpoint/2010/main" val="3857320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359DD-4D4A-8F4B-9942-97CDA844FC8B}"/>
              </a:ext>
            </a:extLst>
          </p:cNvPr>
          <p:cNvSpPr>
            <a:spLocks noGrp="1"/>
          </p:cNvSpPr>
          <p:nvPr>
            <p:ph type="title"/>
          </p:nvPr>
        </p:nvSpPr>
        <p:spPr/>
        <p:txBody>
          <a:bodyPr/>
          <a:lstStyle/>
          <a:p>
            <a:r>
              <a:rPr lang="en-GB" dirty="0"/>
              <a:t>Old fashion machine learning</a:t>
            </a:r>
          </a:p>
        </p:txBody>
      </p:sp>
      <p:sp>
        <p:nvSpPr>
          <p:cNvPr id="3" name="Text Placeholder 2">
            <a:extLst>
              <a:ext uri="{FF2B5EF4-FFF2-40B4-BE49-F238E27FC236}">
                <a16:creationId xmlns:a16="http://schemas.microsoft.com/office/drawing/2014/main" id="{FF851A34-71DB-AA4E-B56D-55F8DD7B1D4D}"/>
              </a:ext>
            </a:extLst>
          </p:cNvPr>
          <p:cNvSpPr>
            <a:spLocks noGrp="1"/>
          </p:cNvSpPr>
          <p:nvPr>
            <p:ph type="body" idx="1"/>
          </p:nvPr>
        </p:nvSpPr>
        <p:spPr/>
        <p:txBody>
          <a:bodyPr/>
          <a:lstStyle/>
          <a:p>
            <a:r>
              <a:rPr lang="en-US" dirty="0"/>
              <a:t>A regression-based approach before deep learning</a:t>
            </a:r>
            <a:endParaRPr lang="en-GB" dirty="0"/>
          </a:p>
        </p:txBody>
      </p:sp>
    </p:spTree>
    <p:extLst>
      <p:ext uri="{BB962C8B-B14F-4D97-AF65-F5344CB8AC3E}">
        <p14:creationId xmlns:p14="http://schemas.microsoft.com/office/powerpoint/2010/main" val="933723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C0F15-E2B6-9D4D-8BD9-AC1E1C6B50A4}"/>
              </a:ext>
            </a:extLst>
          </p:cNvPr>
          <p:cNvSpPr>
            <a:spLocks noGrp="1"/>
          </p:cNvSpPr>
          <p:nvPr>
            <p:ph type="title"/>
          </p:nvPr>
        </p:nvSpPr>
        <p:spPr/>
        <p:txBody>
          <a:bodyPr/>
          <a:lstStyle/>
          <a:p>
            <a:r>
              <a:rPr lang="en-GB" dirty="0"/>
              <a:t>Leaf counting as Regression</a:t>
            </a:r>
          </a:p>
        </p:txBody>
      </p:sp>
      <p:pic>
        <p:nvPicPr>
          <p:cNvPr id="7" name="Picture 6">
            <a:extLst>
              <a:ext uri="{FF2B5EF4-FFF2-40B4-BE49-F238E27FC236}">
                <a16:creationId xmlns:a16="http://schemas.microsoft.com/office/drawing/2014/main" id="{CF3C58F7-7C10-6345-8BF6-E68A0DBE8BB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2391" y="1801592"/>
            <a:ext cx="593640" cy="631634"/>
          </a:xfrm>
          <a:prstGeom prst="rect">
            <a:avLst/>
          </a:prstGeom>
        </p:spPr>
      </p:pic>
      <p:sp>
        <p:nvSpPr>
          <p:cNvPr id="8" name="Oval 7">
            <a:extLst>
              <a:ext uri="{FF2B5EF4-FFF2-40B4-BE49-F238E27FC236}">
                <a16:creationId xmlns:a16="http://schemas.microsoft.com/office/drawing/2014/main" id="{5E5CE40A-0BBC-5543-913D-0B4E04BACE66}"/>
              </a:ext>
            </a:extLst>
          </p:cNvPr>
          <p:cNvSpPr/>
          <p:nvPr/>
        </p:nvSpPr>
        <p:spPr>
          <a:xfrm>
            <a:off x="2813305" y="1513551"/>
            <a:ext cx="2034426" cy="1648253"/>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p>
        </p:txBody>
      </p:sp>
      <p:pic>
        <p:nvPicPr>
          <p:cNvPr id="9" name="Picture 8">
            <a:extLst>
              <a:ext uri="{FF2B5EF4-FFF2-40B4-BE49-F238E27FC236}">
                <a16:creationId xmlns:a16="http://schemas.microsoft.com/office/drawing/2014/main" id="{514684BA-0564-0941-9D1A-95BBEB8526A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51968" y="1931658"/>
            <a:ext cx="593640" cy="631634"/>
          </a:xfrm>
          <a:prstGeom prst="rect">
            <a:avLst/>
          </a:prstGeom>
        </p:spPr>
      </p:pic>
      <p:pic>
        <p:nvPicPr>
          <p:cNvPr id="10" name="Picture 9">
            <a:extLst>
              <a:ext uri="{FF2B5EF4-FFF2-40B4-BE49-F238E27FC236}">
                <a16:creationId xmlns:a16="http://schemas.microsoft.com/office/drawing/2014/main" id="{D2094B0D-F4EB-D943-8030-314CF84F50C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81544" y="2061724"/>
            <a:ext cx="593640" cy="631634"/>
          </a:xfrm>
          <a:prstGeom prst="rect">
            <a:avLst/>
          </a:prstGeom>
        </p:spPr>
      </p:pic>
      <p:sp>
        <p:nvSpPr>
          <p:cNvPr id="12" name="TextBox 11">
            <a:extLst>
              <a:ext uri="{FF2B5EF4-FFF2-40B4-BE49-F238E27FC236}">
                <a16:creationId xmlns:a16="http://schemas.microsoft.com/office/drawing/2014/main" id="{4C3586EA-8E31-6D42-8B64-D1152E636FE1}"/>
              </a:ext>
            </a:extLst>
          </p:cNvPr>
          <p:cNvSpPr txBox="1"/>
          <p:nvPr/>
        </p:nvSpPr>
        <p:spPr>
          <a:xfrm>
            <a:off x="3146097" y="2701886"/>
            <a:ext cx="1348126" cy="369332"/>
          </a:xfrm>
          <a:prstGeom prst="rect">
            <a:avLst/>
          </a:prstGeom>
          <a:noFill/>
        </p:spPr>
        <p:txBody>
          <a:bodyPr wrap="none" rtlCol="0">
            <a:spAutoFit/>
          </a:bodyPr>
          <a:lstStyle/>
          <a:p>
            <a:r>
              <a:rPr lang="en-GB" dirty="0">
                <a:solidFill>
                  <a:srgbClr val="0250B2"/>
                </a:solidFill>
              </a:rPr>
              <a:t>Image space</a:t>
            </a:r>
          </a:p>
        </p:txBody>
      </p:sp>
      <p:sp>
        <p:nvSpPr>
          <p:cNvPr id="13" name="Oval 12">
            <a:extLst>
              <a:ext uri="{FF2B5EF4-FFF2-40B4-BE49-F238E27FC236}">
                <a16:creationId xmlns:a16="http://schemas.microsoft.com/office/drawing/2014/main" id="{D69E01BB-8638-884D-85A4-4646E2CAC96A}"/>
              </a:ext>
            </a:extLst>
          </p:cNvPr>
          <p:cNvSpPr/>
          <p:nvPr/>
        </p:nvSpPr>
        <p:spPr>
          <a:xfrm>
            <a:off x="7297622" y="1448309"/>
            <a:ext cx="1783933" cy="1648253"/>
          </a:xfrm>
          <a:prstGeom prst="ellipse">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GB" dirty="0"/>
          </a:p>
        </p:txBody>
      </p:sp>
      <p:sp>
        <p:nvSpPr>
          <p:cNvPr id="14" name="TextBox 13">
            <a:extLst>
              <a:ext uri="{FF2B5EF4-FFF2-40B4-BE49-F238E27FC236}">
                <a16:creationId xmlns:a16="http://schemas.microsoft.com/office/drawing/2014/main" id="{1F984972-64FC-C344-9B93-C9E7EBFAF87C}"/>
              </a:ext>
            </a:extLst>
          </p:cNvPr>
          <p:cNvSpPr txBox="1"/>
          <p:nvPr/>
        </p:nvSpPr>
        <p:spPr>
          <a:xfrm>
            <a:off x="7799639" y="1959006"/>
            <a:ext cx="301686" cy="369332"/>
          </a:xfrm>
          <a:prstGeom prst="rect">
            <a:avLst/>
          </a:prstGeom>
          <a:noFill/>
        </p:spPr>
        <p:txBody>
          <a:bodyPr wrap="none" rtlCol="0">
            <a:spAutoFit/>
          </a:bodyPr>
          <a:lstStyle/>
          <a:p>
            <a:r>
              <a:rPr lang="en-GB" dirty="0"/>
              <a:t>5</a:t>
            </a:r>
          </a:p>
        </p:txBody>
      </p:sp>
      <p:sp>
        <p:nvSpPr>
          <p:cNvPr id="15" name="TextBox 14">
            <a:extLst>
              <a:ext uri="{FF2B5EF4-FFF2-40B4-BE49-F238E27FC236}">
                <a16:creationId xmlns:a16="http://schemas.microsoft.com/office/drawing/2014/main" id="{963AA394-419F-AF49-9DFE-2BDE5519F99A}"/>
              </a:ext>
            </a:extLst>
          </p:cNvPr>
          <p:cNvSpPr txBox="1"/>
          <p:nvPr/>
        </p:nvSpPr>
        <p:spPr>
          <a:xfrm>
            <a:off x="8252150" y="1705109"/>
            <a:ext cx="418704" cy="369332"/>
          </a:xfrm>
          <a:prstGeom prst="rect">
            <a:avLst/>
          </a:prstGeom>
          <a:noFill/>
        </p:spPr>
        <p:txBody>
          <a:bodyPr wrap="none" rtlCol="0">
            <a:spAutoFit/>
          </a:bodyPr>
          <a:lstStyle/>
          <a:p>
            <a:r>
              <a:rPr lang="en-GB" dirty="0"/>
              <a:t>12</a:t>
            </a:r>
          </a:p>
        </p:txBody>
      </p:sp>
      <p:sp>
        <p:nvSpPr>
          <p:cNvPr id="16" name="TextBox 15">
            <a:extLst>
              <a:ext uri="{FF2B5EF4-FFF2-40B4-BE49-F238E27FC236}">
                <a16:creationId xmlns:a16="http://schemas.microsoft.com/office/drawing/2014/main" id="{CEAD57D6-69F7-F446-866E-A6C8CD4B6D9A}"/>
              </a:ext>
            </a:extLst>
          </p:cNvPr>
          <p:cNvSpPr txBox="1"/>
          <p:nvPr/>
        </p:nvSpPr>
        <p:spPr>
          <a:xfrm>
            <a:off x="7628377" y="1732332"/>
            <a:ext cx="301686" cy="369332"/>
          </a:xfrm>
          <a:prstGeom prst="rect">
            <a:avLst/>
          </a:prstGeom>
          <a:noFill/>
        </p:spPr>
        <p:txBody>
          <a:bodyPr wrap="none" rtlCol="0">
            <a:spAutoFit/>
          </a:bodyPr>
          <a:lstStyle/>
          <a:p>
            <a:r>
              <a:rPr lang="en-GB" dirty="0"/>
              <a:t>8</a:t>
            </a:r>
          </a:p>
        </p:txBody>
      </p:sp>
      <p:sp>
        <p:nvSpPr>
          <p:cNvPr id="17" name="TextBox 16">
            <a:extLst>
              <a:ext uri="{FF2B5EF4-FFF2-40B4-BE49-F238E27FC236}">
                <a16:creationId xmlns:a16="http://schemas.microsoft.com/office/drawing/2014/main" id="{3A5158A8-D850-3B41-B20D-7CBF38EE30F8}"/>
              </a:ext>
            </a:extLst>
          </p:cNvPr>
          <p:cNvSpPr txBox="1"/>
          <p:nvPr/>
        </p:nvSpPr>
        <p:spPr>
          <a:xfrm>
            <a:off x="8129319" y="2000074"/>
            <a:ext cx="418704" cy="369332"/>
          </a:xfrm>
          <a:prstGeom prst="rect">
            <a:avLst/>
          </a:prstGeom>
          <a:noFill/>
        </p:spPr>
        <p:txBody>
          <a:bodyPr wrap="none" rtlCol="0">
            <a:spAutoFit/>
          </a:bodyPr>
          <a:lstStyle/>
          <a:p>
            <a:r>
              <a:rPr lang="en-GB" dirty="0"/>
              <a:t>15</a:t>
            </a:r>
          </a:p>
        </p:txBody>
      </p:sp>
      <p:sp>
        <p:nvSpPr>
          <p:cNvPr id="18" name="TextBox 17">
            <a:extLst>
              <a:ext uri="{FF2B5EF4-FFF2-40B4-BE49-F238E27FC236}">
                <a16:creationId xmlns:a16="http://schemas.microsoft.com/office/drawing/2014/main" id="{728C7DA5-3D54-D24C-820A-28E22D15798A}"/>
              </a:ext>
            </a:extLst>
          </p:cNvPr>
          <p:cNvSpPr txBox="1"/>
          <p:nvPr/>
        </p:nvSpPr>
        <p:spPr>
          <a:xfrm>
            <a:off x="7326550" y="2400569"/>
            <a:ext cx="1764009" cy="369332"/>
          </a:xfrm>
          <a:prstGeom prst="rect">
            <a:avLst/>
          </a:prstGeom>
          <a:noFill/>
        </p:spPr>
        <p:txBody>
          <a:bodyPr wrap="none" rtlCol="0">
            <a:spAutoFit/>
          </a:bodyPr>
          <a:lstStyle/>
          <a:p>
            <a:r>
              <a:rPr lang="en-GB" dirty="0">
                <a:solidFill>
                  <a:srgbClr val="0250B2"/>
                </a:solidFill>
              </a:rPr>
              <a:t>Natural numbers</a:t>
            </a:r>
          </a:p>
        </p:txBody>
      </p:sp>
      <p:cxnSp>
        <p:nvCxnSpPr>
          <p:cNvPr id="19" name="Straight Arrow Connector 18">
            <a:extLst>
              <a:ext uri="{FF2B5EF4-FFF2-40B4-BE49-F238E27FC236}">
                <a16:creationId xmlns:a16="http://schemas.microsoft.com/office/drawing/2014/main" id="{7CB6E0EC-E099-C94C-A6A5-962724174A2B}"/>
              </a:ext>
            </a:extLst>
          </p:cNvPr>
          <p:cNvCxnSpPr>
            <a:cxnSpLocks/>
            <a:stCxn id="8" idx="6"/>
            <a:endCxn id="13" idx="2"/>
          </p:cNvCxnSpPr>
          <p:nvPr/>
        </p:nvCxnSpPr>
        <p:spPr>
          <a:xfrm flipV="1">
            <a:off x="4847731" y="2272435"/>
            <a:ext cx="2449890" cy="652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567FEF59-CB23-514E-AE43-948F4804BCC7}"/>
              </a:ext>
            </a:extLst>
          </p:cNvPr>
          <p:cNvSpPr txBox="1"/>
          <p:nvPr/>
        </p:nvSpPr>
        <p:spPr>
          <a:xfrm>
            <a:off x="5544309" y="1801592"/>
            <a:ext cx="1083951" cy="523220"/>
          </a:xfrm>
          <a:prstGeom prst="rect">
            <a:avLst/>
          </a:prstGeom>
          <a:noFill/>
        </p:spPr>
        <p:txBody>
          <a:bodyPr wrap="none" rtlCol="0">
            <a:spAutoFit/>
          </a:bodyPr>
          <a:lstStyle/>
          <a:p>
            <a:r>
              <a:rPr lang="en-GB" sz="2800" i="1" dirty="0">
                <a:solidFill>
                  <a:srgbClr val="002060"/>
                </a:solidFill>
                <a:latin typeface="Times" pitchFamily="2" charset="0"/>
              </a:rPr>
              <a:t>y=f(x)</a:t>
            </a:r>
          </a:p>
        </p:txBody>
      </p:sp>
      <p:sp>
        <p:nvSpPr>
          <p:cNvPr id="22" name="Content Placeholder 21">
            <a:extLst>
              <a:ext uri="{FF2B5EF4-FFF2-40B4-BE49-F238E27FC236}">
                <a16:creationId xmlns:a16="http://schemas.microsoft.com/office/drawing/2014/main" id="{C8A423D5-8C9C-DD4F-90EB-3520CE9AACE3}"/>
              </a:ext>
            </a:extLst>
          </p:cNvPr>
          <p:cNvSpPr>
            <a:spLocks noGrp="1"/>
          </p:cNvSpPr>
          <p:nvPr>
            <p:ph idx="1"/>
          </p:nvPr>
        </p:nvSpPr>
        <p:spPr>
          <a:xfrm>
            <a:off x="838200" y="3359862"/>
            <a:ext cx="10515600" cy="2425513"/>
          </a:xfrm>
        </p:spPr>
        <p:txBody>
          <a:bodyPr>
            <a:normAutofit/>
          </a:bodyPr>
          <a:lstStyle/>
          <a:p>
            <a:r>
              <a:rPr lang="en-GB" dirty="0"/>
              <a:t>An ML algorithm cannot work </a:t>
            </a:r>
            <a:r>
              <a:rPr lang="en-GB" b="1" dirty="0"/>
              <a:t>directly</a:t>
            </a:r>
            <a:r>
              <a:rPr lang="en-GB" dirty="0"/>
              <a:t> on the data</a:t>
            </a:r>
          </a:p>
          <a:p>
            <a:pPr lvl="1"/>
            <a:r>
              <a:rPr lang="en-GB" dirty="0"/>
              <a:t>Lacks discriminative power</a:t>
            </a:r>
          </a:p>
          <a:p>
            <a:r>
              <a:rPr lang="en-GB" b="1" dirty="0"/>
              <a:t>Meaningful information </a:t>
            </a:r>
            <a:r>
              <a:rPr lang="en-GB" dirty="0"/>
              <a:t>from images need to be extracted </a:t>
            </a:r>
            <a:r>
              <a:rPr lang="en-GB" dirty="0">
                <a:sym typeface="Wingdings" pitchFamily="2" charset="2"/>
              </a:rPr>
              <a:t> Image features</a:t>
            </a:r>
            <a:endParaRPr lang="en-GB" dirty="0"/>
          </a:p>
          <a:p>
            <a:r>
              <a:rPr lang="en-GB" dirty="0"/>
              <a:t>Learning the relation between </a:t>
            </a:r>
            <a:r>
              <a:rPr lang="en-GB" b="1" dirty="0"/>
              <a:t>image features </a:t>
            </a:r>
            <a:r>
              <a:rPr lang="en-GB" dirty="0"/>
              <a:t>and </a:t>
            </a:r>
            <a:r>
              <a:rPr lang="en-GB" b="1" dirty="0"/>
              <a:t>count</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F7C3CD5-EDE6-3642-AE83-41073AFD910E}"/>
                  </a:ext>
                </a:extLst>
              </p:cNvPr>
              <p:cNvSpPr txBox="1"/>
              <p:nvPr/>
            </p:nvSpPr>
            <p:spPr>
              <a:xfrm>
                <a:off x="4542563" y="5785374"/>
                <a:ext cx="3106876" cy="40011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000" i="1">
                          <a:solidFill>
                            <a:srgbClr val="002060"/>
                          </a:solidFill>
                          <a:latin typeface="Cambria Math" panose="02040503050406030204" pitchFamily="18" charset="0"/>
                        </a:rPr>
                        <m:t>𝑥</m:t>
                      </m:r>
                      <m:r>
                        <a:rPr lang="en-US" sz="2000" i="1">
                          <a:solidFill>
                            <a:srgbClr val="002060"/>
                          </a:solidFill>
                          <a:latin typeface="Cambria Math" panose="02040503050406030204" pitchFamily="18" charset="0"/>
                          <a:ea typeface="Cambria Math" panose="02040503050406030204" pitchFamily="18" charset="0"/>
                        </a:rPr>
                        <m:t>→</m:t>
                      </m:r>
                      <m:r>
                        <a:rPr lang="en-US" sz="2000" i="1">
                          <a:solidFill>
                            <a:srgbClr val="002060"/>
                          </a:solidFill>
                          <a:latin typeface="Cambria Math" panose="02040503050406030204" pitchFamily="18" charset="0"/>
                          <a:ea typeface="Cambria Math" panose="02040503050406030204" pitchFamily="18" charset="0"/>
                        </a:rPr>
                        <m:t>𝑧</m:t>
                      </m:r>
                      <m:r>
                        <a:rPr lang="en-US" sz="2000" i="1">
                          <a:solidFill>
                            <a:srgbClr val="002060"/>
                          </a:solidFill>
                          <a:latin typeface="Cambria Math" panose="02040503050406030204" pitchFamily="18" charset="0"/>
                          <a:ea typeface="Cambria Math" panose="02040503050406030204" pitchFamily="18" charset="0"/>
                        </a:rPr>
                        <m:t>=</m:t>
                      </m:r>
                      <m:r>
                        <a:rPr lang="en-US" sz="2000" i="1">
                          <a:solidFill>
                            <a:srgbClr val="002060"/>
                          </a:solidFill>
                          <a:latin typeface="Cambria Math" panose="02040503050406030204" pitchFamily="18" charset="0"/>
                          <a:ea typeface="Cambria Math" panose="02040503050406030204" pitchFamily="18" charset="0"/>
                        </a:rPr>
                        <m:t>𝜓</m:t>
                      </m:r>
                      <m:d>
                        <m:dPr>
                          <m:ctrlPr>
                            <a:rPr lang="en-US" sz="2000" i="1">
                              <a:solidFill>
                                <a:srgbClr val="002060"/>
                              </a:solidFill>
                              <a:latin typeface="Cambria Math" panose="02040503050406030204" pitchFamily="18" charset="0"/>
                              <a:ea typeface="Cambria Math" panose="02040503050406030204" pitchFamily="18" charset="0"/>
                            </a:rPr>
                          </m:ctrlPr>
                        </m:dPr>
                        <m:e>
                          <m:r>
                            <a:rPr lang="en-US" sz="2000" i="1">
                              <a:solidFill>
                                <a:srgbClr val="002060"/>
                              </a:solidFill>
                              <a:latin typeface="Cambria Math" panose="02040503050406030204" pitchFamily="18" charset="0"/>
                              <a:ea typeface="Cambria Math" panose="02040503050406030204" pitchFamily="18" charset="0"/>
                            </a:rPr>
                            <m:t>𝑥</m:t>
                          </m:r>
                        </m:e>
                      </m:d>
                      <m:r>
                        <a:rPr lang="en-US" sz="2000" i="1">
                          <a:solidFill>
                            <a:srgbClr val="002060"/>
                          </a:solidFill>
                          <a:latin typeface="Cambria Math" panose="02040503050406030204" pitchFamily="18" charset="0"/>
                          <a:ea typeface="Cambria Math" panose="02040503050406030204" pitchFamily="18" charset="0"/>
                        </a:rPr>
                        <m:t>→</m:t>
                      </m:r>
                      <m:r>
                        <a:rPr lang="en-US" sz="2000" i="1">
                          <a:solidFill>
                            <a:srgbClr val="002060"/>
                          </a:solidFill>
                          <a:latin typeface="Cambria Math" panose="02040503050406030204" pitchFamily="18" charset="0"/>
                          <a:ea typeface="Cambria Math" panose="02040503050406030204" pitchFamily="18" charset="0"/>
                        </a:rPr>
                        <m:t>𝑦</m:t>
                      </m:r>
                      <m:r>
                        <a:rPr lang="en-US" sz="2000" i="1">
                          <a:solidFill>
                            <a:srgbClr val="002060"/>
                          </a:solidFill>
                          <a:latin typeface="Cambria Math" panose="02040503050406030204" pitchFamily="18" charset="0"/>
                          <a:ea typeface="Cambria Math" panose="02040503050406030204" pitchFamily="18" charset="0"/>
                        </a:rPr>
                        <m:t>=</m:t>
                      </m:r>
                      <m:r>
                        <a:rPr lang="en-US" sz="2000" i="1">
                          <a:solidFill>
                            <a:srgbClr val="002060"/>
                          </a:solidFill>
                          <a:latin typeface="Cambria Math" panose="02040503050406030204" pitchFamily="18" charset="0"/>
                          <a:ea typeface="Cambria Math" panose="02040503050406030204" pitchFamily="18" charset="0"/>
                        </a:rPr>
                        <m:t>𝜑</m:t>
                      </m:r>
                      <m:r>
                        <a:rPr lang="en-US" sz="2000" i="1">
                          <a:solidFill>
                            <a:srgbClr val="002060"/>
                          </a:solidFill>
                          <a:latin typeface="Cambria Math" panose="02040503050406030204" pitchFamily="18" charset="0"/>
                          <a:ea typeface="Cambria Math" panose="02040503050406030204" pitchFamily="18" charset="0"/>
                        </a:rPr>
                        <m:t>(</m:t>
                      </m:r>
                      <m:r>
                        <a:rPr lang="en-US" sz="2000" i="1">
                          <a:solidFill>
                            <a:srgbClr val="002060"/>
                          </a:solidFill>
                          <a:latin typeface="Cambria Math" panose="02040503050406030204" pitchFamily="18" charset="0"/>
                          <a:ea typeface="Cambria Math" panose="02040503050406030204" pitchFamily="18" charset="0"/>
                        </a:rPr>
                        <m:t>𝑧</m:t>
                      </m:r>
                      <m:r>
                        <a:rPr lang="en-US" sz="2000" i="1">
                          <a:solidFill>
                            <a:srgbClr val="002060"/>
                          </a:solidFill>
                          <a:latin typeface="Cambria Math" panose="02040503050406030204" pitchFamily="18" charset="0"/>
                          <a:ea typeface="Cambria Math" panose="02040503050406030204" pitchFamily="18" charset="0"/>
                        </a:rPr>
                        <m:t>)</m:t>
                      </m:r>
                    </m:oMath>
                  </m:oMathPara>
                </a14:m>
                <a:endParaRPr lang="en-GB" sz="2000" dirty="0">
                  <a:solidFill>
                    <a:srgbClr val="002060"/>
                  </a:solidFill>
                </a:endParaRPr>
              </a:p>
            </p:txBody>
          </p:sp>
        </mc:Choice>
        <mc:Fallback xmlns="">
          <p:sp>
            <p:nvSpPr>
              <p:cNvPr id="24" name="TextBox 23">
                <a:extLst>
                  <a:ext uri="{FF2B5EF4-FFF2-40B4-BE49-F238E27FC236}">
                    <a16:creationId xmlns:a16="http://schemas.microsoft.com/office/drawing/2014/main" id="{EF7C3CD5-EDE6-3642-AE83-41073AFD910E}"/>
                  </a:ext>
                </a:extLst>
              </p:cNvPr>
              <p:cNvSpPr txBox="1">
                <a:spLocks noRot="1" noChangeAspect="1" noMove="1" noResize="1" noEditPoints="1" noAdjustHandles="1" noChangeArrowheads="1" noChangeShapeType="1" noTextEdit="1"/>
              </p:cNvSpPr>
              <p:nvPr/>
            </p:nvSpPr>
            <p:spPr>
              <a:xfrm>
                <a:off x="4542563" y="5785374"/>
                <a:ext cx="3106876" cy="400110"/>
              </a:xfrm>
              <a:prstGeom prst="rect">
                <a:avLst/>
              </a:prstGeom>
              <a:blipFill>
                <a:blip r:embed="rId4"/>
                <a:stretch>
                  <a:fillRect b="-15152"/>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E1263D8F-FF9E-ABB3-0005-B3E825ADE034}"/>
              </a:ext>
            </a:extLst>
          </p:cNvPr>
          <p:cNvSpPr>
            <a:spLocks noGrp="1"/>
          </p:cNvSpPr>
          <p:nvPr>
            <p:ph type="sldNum" sz="quarter" idx="12"/>
          </p:nvPr>
        </p:nvSpPr>
        <p:spPr/>
        <p:txBody>
          <a:bodyPr/>
          <a:lstStyle/>
          <a:p>
            <a:fld id="{1A92122B-31E1-45CF-8DBD-EDFE2BBA201F}" type="slidenum">
              <a:rPr lang="en-GB" smtClean="0"/>
              <a:t>13</a:t>
            </a:fld>
            <a:endParaRPr lang="en-GB"/>
          </a:p>
        </p:txBody>
      </p:sp>
    </p:spTree>
    <p:extLst>
      <p:ext uri="{BB962C8B-B14F-4D97-AF65-F5344CB8AC3E}">
        <p14:creationId xmlns:p14="http://schemas.microsoft.com/office/powerpoint/2010/main" val="4091046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466D2-7900-AF48-A3D9-5797F9386A54}"/>
              </a:ext>
            </a:extLst>
          </p:cNvPr>
          <p:cNvSpPr>
            <a:spLocks noGrp="1"/>
          </p:cNvSpPr>
          <p:nvPr>
            <p:ph type="title"/>
          </p:nvPr>
        </p:nvSpPr>
        <p:spPr/>
        <p:txBody>
          <a:bodyPr/>
          <a:lstStyle/>
          <a:p>
            <a:r>
              <a:rPr lang="en-GB" dirty="0"/>
              <a:t>Method outline</a:t>
            </a:r>
          </a:p>
        </p:txBody>
      </p:sp>
      <p:pic>
        <p:nvPicPr>
          <p:cNvPr id="9" name="Picture 8">
            <a:extLst>
              <a:ext uri="{FF2B5EF4-FFF2-40B4-BE49-F238E27FC236}">
                <a16:creationId xmlns:a16="http://schemas.microsoft.com/office/drawing/2014/main" id="{E86C1E94-4339-2F4B-A967-317CD5FEFAB8}"/>
              </a:ext>
            </a:extLst>
          </p:cNvPr>
          <p:cNvPicPr>
            <a:picLocks noChangeAspect="1"/>
          </p:cNvPicPr>
          <p:nvPr/>
        </p:nvPicPr>
        <p:blipFill rotWithShape="1">
          <a:blip r:embed="rId2"/>
          <a:srcRect r="-1153"/>
          <a:stretch/>
        </p:blipFill>
        <p:spPr>
          <a:xfrm>
            <a:off x="1710566" y="1539011"/>
            <a:ext cx="8957434" cy="1851164"/>
          </a:xfrm>
          <a:prstGeom prst="rect">
            <a:avLst/>
          </a:prstGeom>
        </p:spPr>
      </p:pic>
      <p:sp>
        <p:nvSpPr>
          <p:cNvPr id="10" name="Left Brace 9">
            <a:extLst>
              <a:ext uri="{FF2B5EF4-FFF2-40B4-BE49-F238E27FC236}">
                <a16:creationId xmlns:a16="http://schemas.microsoft.com/office/drawing/2014/main" id="{7FC2FDB5-A524-2342-B2EC-4E6214A844D9}"/>
              </a:ext>
            </a:extLst>
          </p:cNvPr>
          <p:cNvSpPr/>
          <p:nvPr/>
        </p:nvSpPr>
        <p:spPr>
          <a:xfrm rot="16200000">
            <a:off x="4858232" y="310652"/>
            <a:ext cx="304008" cy="6599338"/>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BC6BCC4-DA57-094D-AAF8-E594EB6C6591}"/>
                  </a:ext>
                </a:extLst>
              </p:cNvPr>
              <p:cNvSpPr txBox="1"/>
              <p:nvPr/>
            </p:nvSpPr>
            <p:spPr>
              <a:xfrm>
                <a:off x="4373426" y="3773157"/>
                <a:ext cx="127361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solidFill>
                            <a:srgbClr val="002060"/>
                          </a:solidFill>
                          <a:latin typeface="Cambria Math" panose="02040503050406030204" pitchFamily="18" charset="0"/>
                        </a:rPr>
                        <m:t>𝑧</m:t>
                      </m:r>
                      <m:r>
                        <a:rPr lang="en-US" sz="2400" i="1">
                          <a:solidFill>
                            <a:srgbClr val="002060"/>
                          </a:solidFill>
                          <a:latin typeface="Cambria Math" panose="02040503050406030204" pitchFamily="18" charset="0"/>
                        </a:rPr>
                        <m:t>=</m:t>
                      </m:r>
                      <m:r>
                        <a:rPr lang="en-US" sz="2400" i="1">
                          <a:solidFill>
                            <a:srgbClr val="002060"/>
                          </a:solidFill>
                          <a:latin typeface="Cambria Math" panose="02040503050406030204" pitchFamily="18" charset="0"/>
                        </a:rPr>
                        <m:t>𝜓</m:t>
                      </m:r>
                      <m:r>
                        <a:rPr lang="en-US" sz="2400" i="1">
                          <a:solidFill>
                            <a:srgbClr val="002060"/>
                          </a:solidFill>
                          <a:latin typeface="Cambria Math" panose="02040503050406030204" pitchFamily="18" charset="0"/>
                        </a:rPr>
                        <m:t>(</m:t>
                      </m:r>
                      <m:r>
                        <a:rPr lang="en-US" sz="2400" i="1">
                          <a:solidFill>
                            <a:srgbClr val="002060"/>
                          </a:solidFill>
                          <a:latin typeface="Cambria Math" panose="02040503050406030204" pitchFamily="18" charset="0"/>
                        </a:rPr>
                        <m:t>𝑥</m:t>
                      </m:r>
                      <m:r>
                        <a:rPr lang="en-US" sz="2400" i="1">
                          <a:solidFill>
                            <a:srgbClr val="002060"/>
                          </a:solidFill>
                          <a:latin typeface="Cambria Math" panose="02040503050406030204" pitchFamily="18" charset="0"/>
                        </a:rPr>
                        <m:t>)</m:t>
                      </m:r>
                    </m:oMath>
                  </m:oMathPara>
                </a14:m>
                <a:endParaRPr lang="en-GB" sz="2400" dirty="0">
                  <a:solidFill>
                    <a:srgbClr val="002060"/>
                  </a:solidFill>
                </a:endParaRPr>
              </a:p>
            </p:txBody>
          </p:sp>
        </mc:Choice>
        <mc:Fallback xmlns="">
          <p:sp>
            <p:nvSpPr>
              <p:cNvPr id="11" name="TextBox 10">
                <a:extLst>
                  <a:ext uri="{FF2B5EF4-FFF2-40B4-BE49-F238E27FC236}">
                    <a16:creationId xmlns:a16="http://schemas.microsoft.com/office/drawing/2014/main" id="{BBC6BCC4-DA57-094D-AAF8-E594EB6C6591}"/>
                  </a:ext>
                </a:extLst>
              </p:cNvPr>
              <p:cNvSpPr txBox="1">
                <a:spLocks noRot="1" noChangeAspect="1" noMove="1" noResize="1" noEditPoints="1" noAdjustHandles="1" noChangeArrowheads="1" noChangeShapeType="1" noTextEdit="1"/>
              </p:cNvSpPr>
              <p:nvPr/>
            </p:nvSpPr>
            <p:spPr>
              <a:xfrm>
                <a:off x="4373426" y="3773157"/>
                <a:ext cx="1273618" cy="369332"/>
              </a:xfrm>
              <a:prstGeom prst="rect">
                <a:avLst/>
              </a:prstGeom>
              <a:blipFill>
                <a:blip r:embed="rId3"/>
                <a:stretch>
                  <a:fillRect l="-2392" r="-8134" b="-32787"/>
                </a:stretch>
              </a:blipFill>
            </p:spPr>
            <p:txBody>
              <a:bodyPr/>
              <a:lstStyle/>
              <a:p>
                <a:r>
                  <a:rPr lang="en-US">
                    <a:noFill/>
                  </a:rPr>
                  <a:t> </a:t>
                </a:r>
              </a:p>
            </p:txBody>
          </p:sp>
        </mc:Fallback>
      </mc:AlternateContent>
      <p:sp>
        <p:nvSpPr>
          <p:cNvPr id="12" name="Left Brace 11">
            <a:extLst>
              <a:ext uri="{FF2B5EF4-FFF2-40B4-BE49-F238E27FC236}">
                <a16:creationId xmlns:a16="http://schemas.microsoft.com/office/drawing/2014/main" id="{258CAF8D-4E22-124C-A59C-24A3DE9778DF}"/>
              </a:ext>
            </a:extLst>
          </p:cNvPr>
          <p:cNvSpPr/>
          <p:nvPr/>
        </p:nvSpPr>
        <p:spPr>
          <a:xfrm rot="16200000">
            <a:off x="9406175" y="2652424"/>
            <a:ext cx="301191" cy="1912976"/>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B74415E-0549-9647-9074-7BBFB02D908A}"/>
                  </a:ext>
                </a:extLst>
              </p:cNvPr>
              <p:cNvSpPr txBox="1"/>
              <p:nvPr/>
            </p:nvSpPr>
            <p:spPr>
              <a:xfrm>
                <a:off x="8920922" y="3764609"/>
                <a:ext cx="12716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solidFill>
                            <a:srgbClr val="002060"/>
                          </a:solidFill>
                          <a:latin typeface="Cambria Math" panose="02040503050406030204" pitchFamily="18" charset="0"/>
                        </a:rPr>
                        <m:t>𝑦</m:t>
                      </m:r>
                      <m:r>
                        <a:rPr lang="en-US" sz="2400" i="1">
                          <a:solidFill>
                            <a:srgbClr val="002060"/>
                          </a:solidFill>
                          <a:latin typeface="Cambria Math" panose="02040503050406030204" pitchFamily="18" charset="0"/>
                        </a:rPr>
                        <m:t>=</m:t>
                      </m:r>
                      <m:r>
                        <a:rPr lang="en-US" sz="2400" i="1">
                          <a:solidFill>
                            <a:srgbClr val="002060"/>
                          </a:solidFill>
                          <a:latin typeface="Cambria Math" panose="02040503050406030204" pitchFamily="18" charset="0"/>
                        </a:rPr>
                        <m:t>𝜑</m:t>
                      </m:r>
                      <m:r>
                        <a:rPr lang="en-US" sz="2400" i="1">
                          <a:solidFill>
                            <a:srgbClr val="002060"/>
                          </a:solidFill>
                          <a:latin typeface="Cambria Math" panose="02040503050406030204" pitchFamily="18" charset="0"/>
                        </a:rPr>
                        <m:t>(</m:t>
                      </m:r>
                      <m:r>
                        <a:rPr lang="en-US" sz="2400" i="1">
                          <a:solidFill>
                            <a:srgbClr val="002060"/>
                          </a:solidFill>
                          <a:latin typeface="Cambria Math" panose="02040503050406030204" pitchFamily="18" charset="0"/>
                        </a:rPr>
                        <m:t>𝑧</m:t>
                      </m:r>
                      <m:r>
                        <a:rPr lang="en-US" sz="2400" i="1">
                          <a:solidFill>
                            <a:srgbClr val="002060"/>
                          </a:solidFill>
                          <a:latin typeface="Cambria Math" panose="02040503050406030204" pitchFamily="18" charset="0"/>
                        </a:rPr>
                        <m:t>)</m:t>
                      </m:r>
                    </m:oMath>
                  </m:oMathPara>
                </a14:m>
                <a:endParaRPr lang="en-GB" sz="2400" dirty="0">
                  <a:solidFill>
                    <a:srgbClr val="002060"/>
                  </a:solidFill>
                </a:endParaRPr>
              </a:p>
            </p:txBody>
          </p:sp>
        </mc:Choice>
        <mc:Fallback xmlns="">
          <p:sp>
            <p:nvSpPr>
              <p:cNvPr id="13" name="TextBox 12">
                <a:extLst>
                  <a:ext uri="{FF2B5EF4-FFF2-40B4-BE49-F238E27FC236}">
                    <a16:creationId xmlns:a16="http://schemas.microsoft.com/office/drawing/2014/main" id="{3B74415E-0549-9647-9074-7BBFB02D908A}"/>
                  </a:ext>
                </a:extLst>
              </p:cNvPr>
              <p:cNvSpPr txBox="1">
                <a:spLocks noRot="1" noChangeAspect="1" noMove="1" noResize="1" noEditPoints="1" noAdjustHandles="1" noChangeArrowheads="1" noChangeShapeType="1" noTextEdit="1"/>
              </p:cNvSpPr>
              <p:nvPr/>
            </p:nvSpPr>
            <p:spPr>
              <a:xfrm>
                <a:off x="8920922" y="3764609"/>
                <a:ext cx="1271695" cy="369332"/>
              </a:xfrm>
              <a:prstGeom prst="rect">
                <a:avLst/>
              </a:prstGeom>
              <a:blipFill>
                <a:blip r:embed="rId4"/>
                <a:stretch>
                  <a:fillRect l="-5263" r="-8134" b="-35000"/>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0D548B50-5FD7-A363-D6A0-031490F350FD}"/>
              </a:ext>
            </a:extLst>
          </p:cNvPr>
          <p:cNvSpPr txBox="1"/>
          <p:nvPr/>
        </p:nvSpPr>
        <p:spPr>
          <a:xfrm>
            <a:off x="2152651" y="6170780"/>
            <a:ext cx="7735205" cy="276999"/>
          </a:xfrm>
          <a:prstGeom prst="rect">
            <a:avLst/>
          </a:prstGeom>
          <a:noFill/>
        </p:spPr>
        <p:txBody>
          <a:bodyPr wrap="square" rtlCol="0">
            <a:spAutoFit/>
          </a:bodyPr>
          <a:lstStyle/>
          <a:p>
            <a:r>
              <a:rPr lang="en-GB" sz="1200" dirty="0">
                <a:solidFill>
                  <a:schemeClr val="tx1">
                    <a:tint val="75000"/>
                  </a:schemeClr>
                </a:solidFill>
              </a:rPr>
              <a:t>Giuffrida, M. V., </a:t>
            </a:r>
            <a:r>
              <a:rPr lang="en-GB" sz="1200" dirty="0" err="1">
                <a:solidFill>
                  <a:schemeClr val="tx1">
                    <a:tint val="75000"/>
                  </a:schemeClr>
                </a:solidFill>
              </a:rPr>
              <a:t>Minervini</a:t>
            </a:r>
            <a:r>
              <a:rPr lang="en-GB" sz="1200" dirty="0">
                <a:solidFill>
                  <a:schemeClr val="tx1">
                    <a:tint val="75000"/>
                  </a:schemeClr>
                </a:solidFill>
              </a:rPr>
              <a:t>, M., &amp; </a:t>
            </a:r>
            <a:r>
              <a:rPr lang="en-GB" sz="1200" dirty="0" err="1">
                <a:solidFill>
                  <a:schemeClr val="tx1">
                    <a:tint val="75000"/>
                  </a:schemeClr>
                </a:solidFill>
              </a:rPr>
              <a:t>Tsaftaris</a:t>
            </a:r>
            <a:r>
              <a:rPr lang="en-GB" sz="1200" dirty="0">
                <a:solidFill>
                  <a:schemeClr val="tx1">
                    <a:tint val="75000"/>
                  </a:schemeClr>
                </a:solidFill>
              </a:rPr>
              <a:t>, S. A. (2016). Learning to count leaves in rosette plants</a:t>
            </a:r>
            <a:endParaRPr lang="en-GB" sz="1000" dirty="0">
              <a:solidFill>
                <a:schemeClr val="bg1">
                  <a:lumMod val="50000"/>
                </a:schemeClr>
              </a:solidFill>
            </a:endParaRPr>
          </a:p>
        </p:txBody>
      </p:sp>
      <p:sp>
        <p:nvSpPr>
          <p:cNvPr id="6" name="Slide Number Placeholder 5">
            <a:extLst>
              <a:ext uri="{FF2B5EF4-FFF2-40B4-BE49-F238E27FC236}">
                <a16:creationId xmlns:a16="http://schemas.microsoft.com/office/drawing/2014/main" id="{6D6A5A59-791D-6178-386B-58ADA55E34F2}"/>
              </a:ext>
            </a:extLst>
          </p:cNvPr>
          <p:cNvSpPr>
            <a:spLocks noGrp="1"/>
          </p:cNvSpPr>
          <p:nvPr>
            <p:ph type="sldNum" sz="quarter" idx="12"/>
          </p:nvPr>
        </p:nvSpPr>
        <p:spPr/>
        <p:txBody>
          <a:bodyPr/>
          <a:lstStyle/>
          <a:p>
            <a:fld id="{1A92122B-31E1-45CF-8DBD-EDFE2BBA201F}" type="slidenum">
              <a:rPr lang="en-GB" smtClean="0"/>
              <a:t>14</a:t>
            </a:fld>
            <a:endParaRPr lang="en-GB"/>
          </a:p>
        </p:txBody>
      </p:sp>
      <p:sp>
        <p:nvSpPr>
          <p:cNvPr id="4" name="Content Placeholder 21">
            <a:extLst>
              <a:ext uri="{FF2B5EF4-FFF2-40B4-BE49-F238E27FC236}">
                <a16:creationId xmlns:a16="http://schemas.microsoft.com/office/drawing/2014/main" id="{E87B77C5-F7D0-41C8-FD8F-95A42051A84D}"/>
              </a:ext>
            </a:extLst>
          </p:cNvPr>
          <p:cNvSpPr>
            <a:spLocks noGrp="1"/>
          </p:cNvSpPr>
          <p:nvPr>
            <p:ph idx="1"/>
          </p:nvPr>
        </p:nvSpPr>
        <p:spPr>
          <a:xfrm>
            <a:off x="838200" y="4136759"/>
            <a:ext cx="10515600" cy="1845158"/>
          </a:xfrm>
        </p:spPr>
        <p:txBody>
          <a:bodyPr>
            <a:normAutofit fontScale="92500" lnSpcReduction="10000"/>
          </a:bodyPr>
          <a:lstStyle/>
          <a:p>
            <a:r>
              <a:rPr lang="en-US" b="1" dirty="0">
                <a:sym typeface="Wingdings" pitchFamily="2" charset="2"/>
              </a:rPr>
              <a:t>Feature Extraction:</a:t>
            </a:r>
            <a:r>
              <a:rPr lang="en-US" dirty="0">
                <a:sym typeface="Wingdings" pitchFamily="2" charset="2"/>
              </a:rPr>
              <a:t> patches are extracted from a log-polar representation. Then, K-means is used to extract a representation that is then </a:t>
            </a:r>
            <a:r>
              <a:rPr lang="en-US" dirty="0" err="1">
                <a:sym typeface="Wingdings" pitchFamily="2" charset="2"/>
              </a:rPr>
              <a:t>vectorised</a:t>
            </a:r>
            <a:r>
              <a:rPr lang="en-US" dirty="0">
                <a:sym typeface="Wingdings" pitchFamily="2" charset="2"/>
              </a:rPr>
              <a:t> calculating the average distance of a patch </a:t>
            </a:r>
            <a:r>
              <a:rPr lang="en-US" dirty="0" err="1">
                <a:sym typeface="Wingdings" pitchFamily="2" charset="2"/>
              </a:rPr>
              <a:t>wrt</a:t>
            </a:r>
            <a:r>
              <a:rPr lang="en-US" dirty="0">
                <a:sym typeface="Wingdings" pitchFamily="2" charset="2"/>
              </a:rPr>
              <a:t> K-Means centroids.</a:t>
            </a:r>
          </a:p>
          <a:p>
            <a:r>
              <a:rPr lang="en-US" b="1" dirty="0">
                <a:sym typeface="Wingdings" pitchFamily="2" charset="2"/>
              </a:rPr>
              <a:t>Regression:</a:t>
            </a:r>
            <a:r>
              <a:rPr lang="en-US" dirty="0">
                <a:sym typeface="Wingdings" pitchFamily="2" charset="2"/>
              </a:rPr>
              <a:t> An SVR is trained over the vectors (features) representing the image of a plant. SVR learns a mapping between features and numbers.</a:t>
            </a:r>
            <a:endParaRPr lang="en-US" b="1" dirty="0">
              <a:sym typeface="Wingdings" pitchFamily="2" charset="2"/>
            </a:endParaRPr>
          </a:p>
          <a:p>
            <a:endParaRPr lang="en-US" dirty="0">
              <a:sym typeface="Wingdings" pitchFamily="2" charset="2"/>
            </a:endParaRPr>
          </a:p>
          <a:p>
            <a:endParaRPr lang="en-GB" b="1" dirty="0">
              <a:sym typeface="Wingdings" pitchFamily="2" charset="2"/>
            </a:endParaRPr>
          </a:p>
        </p:txBody>
      </p:sp>
    </p:spTree>
    <p:extLst>
      <p:ext uri="{BB962C8B-B14F-4D97-AF65-F5344CB8AC3E}">
        <p14:creationId xmlns:p14="http://schemas.microsoft.com/office/powerpoint/2010/main" val="100110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0EFD5-433C-9D4F-BC20-4AE98A5AAA8F}"/>
              </a:ext>
            </a:extLst>
          </p:cNvPr>
          <p:cNvSpPr>
            <a:spLocks noGrp="1"/>
          </p:cNvSpPr>
          <p:nvPr>
            <p:ph type="title"/>
          </p:nvPr>
        </p:nvSpPr>
        <p:spPr/>
        <p:txBody>
          <a:bodyPr/>
          <a:lstStyle/>
          <a:p>
            <a:r>
              <a:rPr lang="en-GB" dirty="0"/>
              <a:t>Log-polar representation </a:t>
            </a:r>
            <a:r>
              <a:rPr lang="en-GB" dirty="0">
                <a:sym typeface="Wingdings" panose="05000000000000000000" pitchFamily="2" charset="2"/>
              </a:rPr>
              <a:t> Rectification</a:t>
            </a:r>
            <a:endParaRPr lang="en-GB" i="1" dirty="0"/>
          </a:p>
        </p:txBody>
      </p:sp>
      <p:sp>
        <p:nvSpPr>
          <p:cNvPr id="5" name="Slide Number Placeholder 4">
            <a:extLst>
              <a:ext uri="{FF2B5EF4-FFF2-40B4-BE49-F238E27FC236}">
                <a16:creationId xmlns:a16="http://schemas.microsoft.com/office/drawing/2014/main" id="{8F43B011-2A78-4045-95D6-CF3DA00C9FA9}"/>
              </a:ext>
            </a:extLst>
          </p:cNvPr>
          <p:cNvSpPr>
            <a:spLocks noGrp="1"/>
          </p:cNvSpPr>
          <p:nvPr>
            <p:ph type="sldNum" sz="quarter" idx="12"/>
          </p:nvPr>
        </p:nvSpPr>
        <p:spPr/>
        <p:txBody>
          <a:bodyPr/>
          <a:lstStyle/>
          <a:p>
            <a:fld id="{BF984BC0-7A95-0B48-B882-83C5AFB5F55B}" type="slidenum">
              <a:rPr lang="en-GB" smtClean="0"/>
              <a:t>15</a:t>
            </a:fld>
            <a:endParaRPr lang="en-GB"/>
          </a:p>
        </p:txBody>
      </p:sp>
      <p:pic>
        <p:nvPicPr>
          <p:cNvPr id="9" name="Picture 8">
            <a:extLst>
              <a:ext uri="{FF2B5EF4-FFF2-40B4-BE49-F238E27FC236}">
                <a16:creationId xmlns:a16="http://schemas.microsoft.com/office/drawing/2014/main" id="{5B370EB9-C9C4-CD42-90AB-E74463118AA0}"/>
              </a:ext>
            </a:extLst>
          </p:cNvPr>
          <p:cNvPicPr>
            <a:picLocks noChangeAspect="1"/>
          </p:cNvPicPr>
          <p:nvPr/>
        </p:nvPicPr>
        <p:blipFill rotWithShape="1">
          <a:blip r:embed="rId2">
            <a:lum bright="-9000" contrast="-70000"/>
            <a:alphaModFix amt="55000"/>
          </a:blip>
          <a:srcRect r="-1153"/>
          <a:stretch/>
        </p:blipFill>
        <p:spPr>
          <a:xfrm>
            <a:off x="1710566" y="1539011"/>
            <a:ext cx="8957434" cy="1851164"/>
          </a:xfrm>
          <a:prstGeom prst="rect">
            <a:avLst/>
          </a:prstGeom>
        </p:spPr>
      </p:pic>
      <p:pic>
        <p:nvPicPr>
          <p:cNvPr id="12" name="Picture 11">
            <a:extLst>
              <a:ext uri="{FF2B5EF4-FFF2-40B4-BE49-F238E27FC236}">
                <a16:creationId xmlns:a16="http://schemas.microsoft.com/office/drawing/2014/main" id="{16DACEC7-24AC-1A46-8776-D1B1DF2977FF}"/>
              </a:ext>
            </a:extLst>
          </p:cNvPr>
          <p:cNvPicPr>
            <a:picLocks noChangeAspect="1"/>
          </p:cNvPicPr>
          <p:nvPr/>
        </p:nvPicPr>
        <p:blipFill rotWithShape="1">
          <a:blip r:embed="rId2"/>
          <a:srcRect r="77700"/>
          <a:stretch/>
        </p:blipFill>
        <p:spPr>
          <a:xfrm>
            <a:off x="1710567" y="1539011"/>
            <a:ext cx="1974743" cy="1851164"/>
          </a:xfrm>
          <a:prstGeom prst="rect">
            <a:avLst/>
          </a:prstGeom>
        </p:spPr>
      </p:pic>
      <p:grpSp>
        <p:nvGrpSpPr>
          <p:cNvPr id="10" name="Group 9">
            <a:extLst>
              <a:ext uri="{FF2B5EF4-FFF2-40B4-BE49-F238E27FC236}">
                <a16:creationId xmlns:a16="http://schemas.microsoft.com/office/drawing/2014/main" id="{231810F0-830A-894D-994D-005766E25811}"/>
              </a:ext>
            </a:extLst>
          </p:cNvPr>
          <p:cNvGrpSpPr/>
          <p:nvPr/>
        </p:nvGrpSpPr>
        <p:grpSpPr>
          <a:xfrm>
            <a:off x="2548726" y="3383242"/>
            <a:ext cx="7490625" cy="2771995"/>
            <a:chOff x="0" y="3014219"/>
            <a:chExt cx="8961438" cy="3316287"/>
          </a:xfrm>
        </p:grpSpPr>
        <p:sp>
          <p:nvSpPr>
            <p:cNvPr id="13" name="Picture 9" descr="panel.png">
              <a:extLst>
                <a:ext uri="{FF2B5EF4-FFF2-40B4-BE49-F238E27FC236}">
                  <a16:creationId xmlns:a16="http://schemas.microsoft.com/office/drawing/2014/main" id="{7D7CF966-A3F8-C741-A871-37503E61252F}"/>
                </a:ext>
              </a:extLst>
            </p:cNvPr>
            <p:cNvSpPr>
              <a:spLocks noChangeAspect="1"/>
            </p:cNvSpPr>
            <p:nvPr/>
          </p:nvSpPr>
          <p:spPr bwMode="auto">
            <a:xfrm>
              <a:off x="2101850" y="3342831"/>
              <a:ext cx="661035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en-US" altLang="en-US" sz="1800"/>
            </a:p>
          </p:txBody>
        </p:sp>
        <p:grpSp>
          <p:nvGrpSpPr>
            <p:cNvPr id="14" name="Group 13">
              <a:extLst>
                <a:ext uri="{FF2B5EF4-FFF2-40B4-BE49-F238E27FC236}">
                  <a16:creationId xmlns:a16="http://schemas.microsoft.com/office/drawing/2014/main" id="{47AE84CC-2066-2344-9C4F-9A6D066E06FD}"/>
                </a:ext>
              </a:extLst>
            </p:cNvPr>
            <p:cNvGrpSpPr>
              <a:grpSpLocks/>
            </p:cNvGrpSpPr>
            <p:nvPr/>
          </p:nvGrpSpPr>
          <p:grpSpPr bwMode="auto">
            <a:xfrm>
              <a:off x="447675" y="5378006"/>
              <a:ext cx="7805738" cy="952500"/>
              <a:chOff x="650678" y="3987797"/>
              <a:chExt cx="7807696" cy="951970"/>
            </a:xfrm>
          </p:grpSpPr>
          <p:sp>
            <p:nvSpPr>
              <p:cNvPr id="15" name="Rounded Rectangle 14">
                <a:extLst>
                  <a:ext uri="{FF2B5EF4-FFF2-40B4-BE49-F238E27FC236}">
                    <a16:creationId xmlns:a16="http://schemas.microsoft.com/office/drawing/2014/main" id="{33AC59CC-6E1F-AD4B-A842-AF50A39AE2EB}"/>
                  </a:ext>
                </a:extLst>
              </p:cNvPr>
              <p:cNvSpPr/>
              <p:nvPr/>
            </p:nvSpPr>
            <p:spPr>
              <a:xfrm>
                <a:off x="650678" y="3987797"/>
                <a:ext cx="7807696" cy="951970"/>
              </a:xfrm>
              <a:prstGeom prst="roundRect">
                <a:avLst/>
              </a:prstGeom>
              <a:noFill/>
              <a:ln w="19050" cmpd="sng">
                <a:solidFill>
                  <a:srgbClr val="FB8748"/>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6" name="Picture 1" descr="CodeCogsEqn copy.png">
                <a:extLst>
                  <a:ext uri="{FF2B5EF4-FFF2-40B4-BE49-F238E27FC236}">
                    <a16:creationId xmlns:a16="http://schemas.microsoft.com/office/drawing/2014/main" id="{BA3A950E-3D7F-8C47-BEC5-033609630B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36947" y="4106123"/>
                <a:ext cx="4176761" cy="719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CodeCogsEqn copy 2.png">
                <a:extLst>
                  <a:ext uri="{FF2B5EF4-FFF2-40B4-BE49-F238E27FC236}">
                    <a16:creationId xmlns:a16="http://schemas.microsoft.com/office/drawing/2014/main" id="{8160BE3D-3178-1441-AB62-41644E41D5E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9383" y="4337611"/>
                <a:ext cx="3113397" cy="3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Rectangle 6">
              <a:extLst>
                <a:ext uri="{FF2B5EF4-FFF2-40B4-BE49-F238E27FC236}">
                  <a16:creationId xmlns:a16="http://schemas.microsoft.com/office/drawing/2014/main" id="{52FFE019-5BC5-434C-AC5B-C83DD347CC2E}"/>
                </a:ext>
              </a:extLst>
            </p:cNvPr>
            <p:cNvSpPr>
              <a:spLocks noChangeArrowheads="1"/>
            </p:cNvSpPr>
            <p:nvPr/>
          </p:nvSpPr>
          <p:spPr bwMode="auto">
            <a:xfrm>
              <a:off x="5243512" y="3014219"/>
              <a:ext cx="327025" cy="44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r>
                <a:rPr lang="en-US" altLang="en-US" sz="1800">
                  <a:latin typeface="Lucida Grande" panose="020B0600040502020204" pitchFamily="34" charset="0"/>
                </a:rPr>
                <a:t>θ</a:t>
              </a:r>
              <a:endParaRPr lang="en-US" altLang="en-US" sz="1800"/>
            </a:p>
          </p:txBody>
        </p:sp>
        <p:sp>
          <p:nvSpPr>
            <p:cNvPr id="21" name="Rectangle 6">
              <a:extLst>
                <a:ext uri="{FF2B5EF4-FFF2-40B4-BE49-F238E27FC236}">
                  <a16:creationId xmlns:a16="http://schemas.microsoft.com/office/drawing/2014/main" id="{D2E04C8C-A8C4-CD47-836F-F6D13B9DF93C}"/>
                </a:ext>
              </a:extLst>
            </p:cNvPr>
            <p:cNvSpPr>
              <a:spLocks noChangeArrowheads="1"/>
            </p:cNvSpPr>
            <p:nvPr/>
          </p:nvSpPr>
          <p:spPr bwMode="auto">
            <a:xfrm>
              <a:off x="8636000" y="4128644"/>
              <a:ext cx="325438" cy="44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r>
                <a:rPr lang="en-US" altLang="en-US" sz="1800">
                  <a:latin typeface="Lucida Grande" panose="020B0600040502020204" pitchFamily="34" charset="0"/>
                </a:rPr>
                <a:t>ρ</a:t>
              </a:r>
              <a:endParaRPr lang="en-US" altLang="en-US" sz="1800"/>
            </a:p>
          </p:txBody>
        </p:sp>
        <p:pic>
          <p:nvPicPr>
            <p:cNvPr id="22" name="Picture 2" descr="plant001_rgb.png">
              <a:extLst>
                <a:ext uri="{FF2B5EF4-FFF2-40B4-BE49-F238E27FC236}">
                  <a16:creationId xmlns:a16="http://schemas.microsoft.com/office/drawing/2014/main" id="{13419860-383C-E848-AB18-CA27B8731921}"/>
                </a:ext>
              </a:extLst>
            </p:cNvPr>
            <p:cNvPicPr>
              <a:picLocks noChangeAspect="1"/>
            </p:cNvPicPr>
            <p:nvPr/>
          </p:nvPicPr>
          <p:blipFill>
            <a:blip r:embed="rId5">
              <a:extLst>
                <a:ext uri="{28A0092B-C50C-407E-A947-70E740481C1C}">
                  <a14:useLocalDpi xmlns:a14="http://schemas.microsoft.com/office/drawing/2010/main" val="0"/>
                </a:ext>
              </a:extLst>
            </a:blip>
            <a:srcRect l="20894" t="30943" r="32771" b="24301"/>
            <a:stretch>
              <a:fillRect/>
            </a:stretch>
          </p:blipFill>
          <p:spPr bwMode="auto">
            <a:xfrm>
              <a:off x="325438" y="3392044"/>
              <a:ext cx="1757362" cy="179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22">
              <a:extLst>
                <a:ext uri="{FF2B5EF4-FFF2-40B4-BE49-F238E27FC236}">
                  <a16:creationId xmlns:a16="http://schemas.microsoft.com/office/drawing/2014/main" id="{C996F6C9-A8B1-3848-B446-5C65C96EDC1D}"/>
                </a:ext>
              </a:extLst>
            </p:cNvPr>
            <p:cNvSpPr>
              <a:spLocks noChangeAspect="1"/>
            </p:cNvSpPr>
            <p:nvPr/>
          </p:nvSpPr>
          <p:spPr>
            <a:xfrm>
              <a:off x="512763" y="4720781"/>
              <a:ext cx="73025" cy="71438"/>
            </a:xfrm>
            <a:prstGeom prst="ellipse">
              <a:avLst/>
            </a:prstGeom>
            <a:solidFill>
              <a:srgbClr val="FB8748"/>
            </a:solidFill>
            <a:ln>
              <a:solidFill>
                <a:srgbClr val="FB8748"/>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TextBox 6">
              <a:extLst>
                <a:ext uri="{FF2B5EF4-FFF2-40B4-BE49-F238E27FC236}">
                  <a16:creationId xmlns:a16="http://schemas.microsoft.com/office/drawing/2014/main" id="{4F352114-73D2-1145-A74C-B9FFC531CFEC}"/>
                </a:ext>
              </a:extLst>
            </p:cNvPr>
            <p:cNvSpPr txBox="1">
              <a:spLocks noChangeArrowheads="1"/>
            </p:cNvSpPr>
            <p:nvPr/>
          </p:nvSpPr>
          <p:spPr bwMode="auto">
            <a:xfrm>
              <a:off x="325438" y="4819206"/>
              <a:ext cx="872420" cy="44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en-US" altLang="en-US" sz="1800" dirty="0">
                  <a:solidFill>
                    <a:schemeClr val="bg1"/>
                  </a:solidFill>
                </a:rPr>
                <a:t>(</a:t>
              </a:r>
              <a:r>
                <a:rPr lang="en-US" altLang="en-US" sz="1800" dirty="0" err="1">
                  <a:solidFill>
                    <a:schemeClr val="bg1"/>
                  </a:solidFill>
                </a:rPr>
                <a:t>x,y</a:t>
              </a:r>
              <a:r>
                <a:rPr lang="en-US" altLang="en-US" sz="1800" dirty="0">
                  <a:solidFill>
                    <a:schemeClr val="bg1"/>
                  </a:solidFill>
                </a:rPr>
                <a:t>)</a:t>
              </a:r>
            </a:p>
          </p:txBody>
        </p:sp>
        <p:sp>
          <p:nvSpPr>
            <p:cNvPr id="25" name="TextBox 23">
              <a:extLst>
                <a:ext uri="{FF2B5EF4-FFF2-40B4-BE49-F238E27FC236}">
                  <a16:creationId xmlns:a16="http://schemas.microsoft.com/office/drawing/2014/main" id="{2848D157-803D-694F-8D94-4070F0ABB695}"/>
                </a:ext>
              </a:extLst>
            </p:cNvPr>
            <p:cNvSpPr txBox="1">
              <a:spLocks noChangeArrowheads="1"/>
            </p:cNvSpPr>
            <p:nvPr/>
          </p:nvSpPr>
          <p:spPr bwMode="auto">
            <a:xfrm>
              <a:off x="1155701" y="4047681"/>
              <a:ext cx="997653" cy="44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en-US" altLang="en-US" sz="1800" dirty="0">
                  <a:solidFill>
                    <a:schemeClr val="bg1"/>
                  </a:solidFill>
                </a:rPr>
                <a:t>(x</a:t>
              </a:r>
              <a:r>
                <a:rPr lang="en-US" altLang="en-US" sz="1800" baseline="-25000" dirty="0">
                  <a:solidFill>
                    <a:schemeClr val="bg1"/>
                  </a:solidFill>
                </a:rPr>
                <a:t>0</a:t>
              </a:r>
              <a:r>
                <a:rPr lang="en-US" altLang="en-US" sz="1800" dirty="0">
                  <a:solidFill>
                    <a:schemeClr val="bg1"/>
                  </a:solidFill>
                </a:rPr>
                <a:t>,y</a:t>
              </a:r>
              <a:r>
                <a:rPr lang="en-US" altLang="en-US" sz="1800" baseline="-25000" dirty="0">
                  <a:solidFill>
                    <a:schemeClr val="bg1"/>
                  </a:solidFill>
                </a:rPr>
                <a:t>0</a:t>
              </a:r>
              <a:r>
                <a:rPr lang="en-US" altLang="en-US" sz="1800" dirty="0">
                  <a:solidFill>
                    <a:schemeClr val="bg1"/>
                  </a:solidFill>
                </a:rPr>
                <a:t>)</a:t>
              </a:r>
            </a:p>
          </p:txBody>
        </p:sp>
        <p:sp>
          <p:nvSpPr>
            <p:cNvPr id="26" name="Rectangle 6">
              <a:extLst>
                <a:ext uri="{FF2B5EF4-FFF2-40B4-BE49-F238E27FC236}">
                  <a16:creationId xmlns:a16="http://schemas.microsoft.com/office/drawing/2014/main" id="{1F7F92C5-B4C1-2D4A-88BB-1598B333177D}"/>
                </a:ext>
              </a:extLst>
            </p:cNvPr>
            <p:cNvSpPr>
              <a:spLocks noChangeArrowheads="1"/>
            </p:cNvSpPr>
            <p:nvPr/>
          </p:nvSpPr>
          <p:spPr bwMode="auto">
            <a:xfrm>
              <a:off x="0" y="4104831"/>
              <a:ext cx="325438" cy="44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r>
                <a:rPr lang="en-US" altLang="en-US" sz="1800">
                  <a:latin typeface="Lucida Grande" panose="020B0600040502020204" pitchFamily="34" charset="0"/>
                </a:rPr>
                <a:t>y</a:t>
              </a:r>
              <a:endParaRPr lang="en-US" altLang="en-US" sz="1800"/>
            </a:p>
          </p:txBody>
        </p:sp>
        <p:cxnSp>
          <p:nvCxnSpPr>
            <p:cNvPr id="27" name="Straight Arrow Connector 26">
              <a:extLst>
                <a:ext uri="{FF2B5EF4-FFF2-40B4-BE49-F238E27FC236}">
                  <a16:creationId xmlns:a16="http://schemas.microsoft.com/office/drawing/2014/main" id="{A4A586ED-D9FB-1C42-8095-A7E6A6D37CB2}"/>
                </a:ext>
              </a:extLst>
            </p:cNvPr>
            <p:cNvCxnSpPr>
              <a:stCxn id="33" idx="2"/>
              <a:endCxn id="23" idx="6"/>
            </p:cNvCxnSpPr>
            <p:nvPr/>
          </p:nvCxnSpPr>
          <p:spPr>
            <a:xfrm flipH="1">
              <a:off x="585788" y="4465194"/>
              <a:ext cx="588962" cy="290512"/>
            </a:xfrm>
            <a:prstGeom prst="straightConnector1">
              <a:avLst/>
            </a:prstGeom>
            <a:ln>
              <a:solidFill>
                <a:srgbClr val="FB8748"/>
              </a:solidFill>
              <a:tailEnd type="arrow"/>
            </a:ln>
            <a:effectLst/>
          </p:spPr>
          <p:style>
            <a:lnRef idx="2">
              <a:schemeClr val="accent1"/>
            </a:lnRef>
            <a:fillRef idx="0">
              <a:schemeClr val="accent1"/>
            </a:fillRef>
            <a:effectRef idx="1">
              <a:schemeClr val="accent1"/>
            </a:effectRef>
            <a:fontRef idx="minor">
              <a:schemeClr val="tx1"/>
            </a:fontRef>
          </p:style>
        </p:cxnSp>
        <p:sp>
          <p:nvSpPr>
            <p:cNvPr id="28" name="Arc 27">
              <a:extLst>
                <a:ext uri="{FF2B5EF4-FFF2-40B4-BE49-F238E27FC236}">
                  <a16:creationId xmlns:a16="http://schemas.microsoft.com/office/drawing/2014/main" id="{F9724EE9-6F14-AF45-94E7-4A7C31EFE0E0}"/>
                </a:ext>
              </a:extLst>
            </p:cNvPr>
            <p:cNvSpPr/>
            <p:nvPr/>
          </p:nvSpPr>
          <p:spPr>
            <a:xfrm rot="10111126">
              <a:off x="709613" y="4184206"/>
              <a:ext cx="992187" cy="635000"/>
            </a:xfrm>
            <a:prstGeom prst="arc">
              <a:avLst>
                <a:gd name="adj1" fmla="val 11352456"/>
                <a:gd name="adj2" fmla="val 20813444"/>
              </a:avLst>
            </a:prstGeom>
            <a:ln>
              <a:solidFill>
                <a:srgbClr val="FB8748"/>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29" name="Straight Connector 28">
              <a:extLst>
                <a:ext uri="{FF2B5EF4-FFF2-40B4-BE49-F238E27FC236}">
                  <a16:creationId xmlns:a16="http://schemas.microsoft.com/office/drawing/2014/main" id="{30BBF4D8-CB98-AC45-9B3A-AFF437018331}"/>
                </a:ext>
              </a:extLst>
            </p:cNvPr>
            <p:cNvCxnSpPr>
              <a:cxnSpLocks noChangeShapeType="1"/>
              <a:stCxn id="33" idx="2"/>
            </p:cNvCxnSpPr>
            <p:nvPr/>
          </p:nvCxnSpPr>
          <p:spPr bwMode="auto">
            <a:xfrm>
              <a:off x="1174750" y="4465194"/>
              <a:ext cx="809625" cy="0"/>
            </a:xfrm>
            <a:prstGeom prst="line">
              <a:avLst/>
            </a:prstGeom>
            <a:noFill/>
            <a:ln w="25400">
              <a:solidFill>
                <a:srgbClr val="FB8748"/>
              </a:solidFill>
              <a:prstDash val="sys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0" name="Rectangle 6">
              <a:extLst>
                <a:ext uri="{FF2B5EF4-FFF2-40B4-BE49-F238E27FC236}">
                  <a16:creationId xmlns:a16="http://schemas.microsoft.com/office/drawing/2014/main" id="{87B70456-5D2A-A640-94A6-738C54010AC3}"/>
                </a:ext>
              </a:extLst>
            </p:cNvPr>
            <p:cNvSpPr>
              <a:spLocks noChangeArrowheads="1"/>
            </p:cNvSpPr>
            <p:nvPr/>
          </p:nvSpPr>
          <p:spPr bwMode="auto">
            <a:xfrm>
              <a:off x="1427163" y="4809681"/>
              <a:ext cx="327025" cy="44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r>
                <a:rPr lang="en-US" altLang="en-US" sz="1800">
                  <a:solidFill>
                    <a:srgbClr val="FFFFFF"/>
                  </a:solidFill>
                  <a:latin typeface="Lucida Grande" panose="020B0600040502020204" pitchFamily="34" charset="0"/>
                </a:rPr>
                <a:t>θ</a:t>
              </a:r>
              <a:endParaRPr lang="en-US" altLang="en-US" sz="1800">
                <a:solidFill>
                  <a:srgbClr val="FFFFFF"/>
                </a:solidFill>
              </a:endParaRPr>
            </a:p>
          </p:txBody>
        </p:sp>
        <p:pic>
          <p:nvPicPr>
            <p:cNvPr id="31" name="Picture 9" descr="panel.png">
              <a:extLst>
                <a:ext uri="{FF2B5EF4-FFF2-40B4-BE49-F238E27FC236}">
                  <a16:creationId xmlns:a16="http://schemas.microsoft.com/office/drawing/2014/main" id="{FD2B7D12-B977-3D4B-A5F0-566642D8E2C8}"/>
                </a:ext>
              </a:extLst>
            </p:cNvPr>
            <p:cNvPicPr>
              <a:picLocks noChangeAspect="1"/>
            </p:cNvPicPr>
            <p:nvPr/>
          </p:nvPicPr>
          <p:blipFill>
            <a:blip r:embed="rId6">
              <a:extLst>
                <a:ext uri="{28A0092B-C50C-407E-A947-70E740481C1C}">
                  <a14:useLocalDpi xmlns:a14="http://schemas.microsoft.com/office/drawing/2010/main" val="0"/>
                </a:ext>
              </a:extLst>
            </a:blip>
            <a:srcRect l="16733" t="6113" r="51968" b="69675"/>
            <a:stretch>
              <a:fillRect/>
            </a:stretch>
          </p:blipFill>
          <p:spPr bwMode="auto">
            <a:xfrm>
              <a:off x="2136775" y="3358706"/>
              <a:ext cx="661035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6">
              <a:extLst>
                <a:ext uri="{FF2B5EF4-FFF2-40B4-BE49-F238E27FC236}">
                  <a16:creationId xmlns:a16="http://schemas.microsoft.com/office/drawing/2014/main" id="{06EFB077-FC90-3E43-A7C4-16C2E030FD39}"/>
                </a:ext>
              </a:extLst>
            </p:cNvPr>
            <p:cNvSpPr>
              <a:spLocks noChangeArrowheads="1"/>
            </p:cNvSpPr>
            <p:nvPr/>
          </p:nvSpPr>
          <p:spPr bwMode="auto">
            <a:xfrm>
              <a:off x="585787" y="4281044"/>
              <a:ext cx="325437" cy="44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r>
                <a:rPr lang="en-US" altLang="en-US" sz="1800">
                  <a:solidFill>
                    <a:srgbClr val="FFFFFF"/>
                  </a:solidFill>
                  <a:latin typeface="Lucida Grande" panose="020B0600040502020204" pitchFamily="34" charset="0"/>
                </a:rPr>
                <a:t>ρ</a:t>
              </a:r>
              <a:endParaRPr lang="en-US" altLang="en-US" sz="1800">
                <a:solidFill>
                  <a:srgbClr val="FFFFFF"/>
                </a:solidFill>
              </a:endParaRPr>
            </a:p>
          </p:txBody>
        </p:sp>
        <p:sp>
          <p:nvSpPr>
            <p:cNvPr id="33" name="Plus 32">
              <a:extLst>
                <a:ext uri="{FF2B5EF4-FFF2-40B4-BE49-F238E27FC236}">
                  <a16:creationId xmlns:a16="http://schemas.microsoft.com/office/drawing/2014/main" id="{CF634F4F-37DF-D447-8ECA-FB32BD0B01E4}"/>
                </a:ext>
              </a:extLst>
            </p:cNvPr>
            <p:cNvSpPr/>
            <p:nvPr/>
          </p:nvSpPr>
          <p:spPr>
            <a:xfrm>
              <a:off x="1155700" y="4400106"/>
              <a:ext cx="144463" cy="131763"/>
            </a:xfrm>
            <a:prstGeom prst="mathPlus">
              <a:avLst>
                <a:gd name="adj1" fmla="val 20724"/>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34" name="Oval 33">
              <a:extLst>
                <a:ext uri="{FF2B5EF4-FFF2-40B4-BE49-F238E27FC236}">
                  <a16:creationId xmlns:a16="http://schemas.microsoft.com/office/drawing/2014/main" id="{1B1307C4-DDA8-6B4F-BA3A-A12CA14CAC32}"/>
                </a:ext>
              </a:extLst>
            </p:cNvPr>
            <p:cNvSpPr>
              <a:spLocks noChangeAspect="1"/>
            </p:cNvSpPr>
            <p:nvPr/>
          </p:nvSpPr>
          <p:spPr>
            <a:xfrm>
              <a:off x="5008563" y="4720781"/>
              <a:ext cx="73025" cy="71438"/>
            </a:xfrm>
            <a:prstGeom prst="ellipse">
              <a:avLst/>
            </a:prstGeom>
            <a:solidFill>
              <a:srgbClr val="FB8748"/>
            </a:solidFill>
            <a:ln>
              <a:solidFill>
                <a:srgbClr val="FB8748"/>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5" name="Curved Connector 34">
              <a:extLst>
                <a:ext uri="{FF2B5EF4-FFF2-40B4-BE49-F238E27FC236}">
                  <a16:creationId xmlns:a16="http://schemas.microsoft.com/office/drawing/2014/main" id="{A19565A5-4BD4-0041-A3DF-027EF5F6D118}"/>
                </a:ext>
              </a:extLst>
            </p:cNvPr>
            <p:cNvCxnSpPr>
              <a:stCxn id="23" idx="2"/>
              <a:endCxn id="15" idx="1"/>
            </p:cNvCxnSpPr>
            <p:nvPr/>
          </p:nvCxnSpPr>
          <p:spPr>
            <a:xfrm rot="10800000" flipV="1">
              <a:off x="447675" y="4755706"/>
              <a:ext cx="65088" cy="1098550"/>
            </a:xfrm>
            <a:prstGeom prst="curvedConnector3">
              <a:avLst>
                <a:gd name="adj1" fmla="val 451217"/>
              </a:avLst>
            </a:prstGeom>
            <a:ln>
              <a:solidFill>
                <a:srgbClr val="FB8748"/>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Curved Connector 35">
              <a:extLst>
                <a:ext uri="{FF2B5EF4-FFF2-40B4-BE49-F238E27FC236}">
                  <a16:creationId xmlns:a16="http://schemas.microsoft.com/office/drawing/2014/main" id="{2C124B70-9FF0-9E47-87D3-364EC83791BC}"/>
                </a:ext>
              </a:extLst>
            </p:cNvPr>
            <p:cNvCxnSpPr>
              <a:stCxn id="15" idx="0"/>
              <a:endCxn id="34" idx="6"/>
            </p:cNvCxnSpPr>
            <p:nvPr/>
          </p:nvCxnSpPr>
          <p:spPr>
            <a:xfrm rot="5400000" flipH="1" flipV="1">
              <a:off x="4406107" y="4702525"/>
              <a:ext cx="620712" cy="730250"/>
            </a:xfrm>
            <a:prstGeom prst="curvedConnector4">
              <a:avLst>
                <a:gd name="adj1" fmla="val 851"/>
                <a:gd name="adj2" fmla="val 42092"/>
              </a:avLst>
            </a:prstGeom>
            <a:ln>
              <a:solidFill>
                <a:srgbClr val="FB8748"/>
              </a:solidFill>
              <a:tailEnd type="arrow"/>
            </a:ln>
            <a:effectLst/>
          </p:spPr>
          <p:style>
            <a:lnRef idx="2">
              <a:schemeClr val="accent1"/>
            </a:lnRef>
            <a:fillRef idx="0">
              <a:schemeClr val="accent1"/>
            </a:fillRef>
            <a:effectRef idx="1">
              <a:schemeClr val="accent1"/>
            </a:effectRef>
            <a:fontRef idx="minor">
              <a:schemeClr val="tx1"/>
            </a:fontRef>
          </p:style>
        </p:cxnSp>
        <p:sp>
          <p:nvSpPr>
            <p:cNvPr id="37" name="Rectangle 6">
              <a:extLst>
                <a:ext uri="{FF2B5EF4-FFF2-40B4-BE49-F238E27FC236}">
                  <a16:creationId xmlns:a16="http://schemas.microsoft.com/office/drawing/2014/main" id="{229351D7-C596-2640-AFB7-2ABD16E5C18A}"/>
                </a:ext>
              </a:extLst>
            </p:cNvPr>
            <p:cNvSpPr>
              <a:spLocks noChangeArrowheads="1"/>
            </p:cNvSpPr>
            <p:nvPr/>
          </p:nvSpPr>
          <p:spPr bwMode="auto">
            <a:xfrm>
              <a:off x="1039813" y="3015807"/>
              <a:ext cx="327025" cy="44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r>
                <a:rPr lang="en-US" altLang="en-US" sz="1800">
                  <a:latin typeface="Lucida Grande" panose="020B0600040502020204" pitchFamily="34" charset="0"/>
                </a:rPr>
                <a:t>x</a:t>
              </a:r>
              <a:endParaRPr lang="en-US" altLang="en-US" sz="1800"/>
            </a:p>
          </p:txBody>
        </p:sp>
      </p:grpSp>
      <p:sp>
        <p:nvSpPr>
          <p:cNvPr id="38" name="TextBox 37">
            <a:extLst>
              <a:ext uri="{FF2B5EF4-FFF2-40B4-BE49-F238E27FC236}">
                <a16:creationId xmlns:a16="http://schemas.microsoft.com/office/drawing/2014/main" id="{F1BE5216-D357-BB48-8664-AE3EEDFF815F}"/>
              </a:ext>
            </a:extLst>
          </p:cNvPr>
          <p:cNvSpPr txBox="1"/>
          <p:nvPr/>
        </p:nvSpPr>
        <p:spPr>
          <a:xfrm>
            <a:off x="2152651" y="6170780"/>
            <a:ext cx="7735205" cy="276999"/>
          </a:xfrm>
          <a:prstGeom prst="rect">
            <a:avLst/>
          </a:prstGeom>
          <a:noFill/>
        </p:spPr>
        <p:txBody>
          <a:bodyPr wrap="square" rtlCol="0">
            <a:spAutoFit/>
          </a:bodyPr>
          <a:lstStyle/>
          <a:p>
            <a:r>
              <a:rPr lang="en-GB" sz="1200" dirty="0">
                <a:solidFill>
                  <a:schemeClr val="tx1">
                    <a:tint val="75000"/>
                  </a:schemeClr>
                </a:solidFill>
              </a:rPr>
              <a:t>Giuffrida, M. V., </a:t>
            </a:r>
            <a:r>
              <a:rPr lang="en-GB" sz="1200" dirty="0" err="1">
                <a:solidFill>
                  <a:schemeClr val="tx1">
                    <a:tint val="75000"/>
                  </a:schemeClr>
                </a:solidFill>
              </a:rPr>
              <a:t>Minervini</a:t>
            </a:r>
            <a:r>
              <a:rPr lang="en-GB" sz="1200" dirty="0">
                <a:solidFill>
                  <a:schemeClr val="tx1">
                    <a:tint val="75000"/>
                  </a:schemeClr>
                </a:solidFill>
              </a:rPr>
              <a:t>, M., &amp; </a:t>
            </a:r>
            <a:r>
              <a:rPr lang="en-GB" sz="1200" dirty="0" err="1">
                <a:solidFill>
                  <a:schemeClr val="tx1">
                    <a:tint val="75000"/>
                  </a:schemeClr>
                </a:solidFill>
              </a:rPr>
              <a:t>Tsaftaris</a:t>
            </a:r>
            <a:r>
              <a:rPr lang="en-GB" sz="1200" dirty="0">
                <a:solidFill>
                  <a:schemeClr val="tx1">
                    <a:tint val="75000"/>
                  </a:schemeClr>
                </a:solidFill>
              </a:rPr>
              <a:t>, S. A. (2016). Learning to count leaves in rosette plants</a:t>
            </a:r>
            <a:endParaRPr lang="en-GB" sz="1000" dirty="0">
              <a:solidFill>
                <a:schemeClr val="bg1">
                  <a:lumMod val="50000"/>
                </a:schemeClr>
              </a:solidFill>
            </a:endParaRPr>
          </a:p>
        </p:txBody>
      </p:sp>
    </p:spTree>
    <p:extLst>
      <p:ext uri="{BB962C8B-B14F-4D97-AF65-F5344CB8AC3E}">
        <p14:creationId xmlns:p14="http://schemas.microsoft.com/office/powerpoint/2010/main" val="2935198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0EFD5-433C-9D4F-BC20-4AE98A5AAA8F}"/>
              </a:ext>
            </a:extLst>
          </p:cNvPr>
          <p:cNvSpPr>
            <a:spLocks noGrp="1"/>
          </p:cNvSpPr>
          <p:nvPr>
            <p:ph type="title"/>
          </p:nvPr>
        </p:nvSpPr>
        <p:spPr/>
        <p:txBody>
          <a:bodyPr/>
          <a:lstStyle/>
          <a:p>
            <a:r>
              <a:rPr lang="en-GB" dirty="0"/>
              <a:t>Patch Extraction</a:t>
            </a:r>
            <a:endParaRPr lang="en-GB" i="1" dirty="0"/>
          </a:p>
        </p:txBody>
      </p:sp>
      <p:sp>
        <p:nvSpPr>
          <p:cNvPr id="5" name="Slide Number Placeholder 4">
            <a:extLst>
              <a:ext uri="{FF2B5EF4-FFF2-40B4-BE49-F238E27FC236}">
                <a16:creationId xmlns:a16="http://schemas.microsoft.com/office/drawing/2014/main" id="{8F43B011-2A78-4045-95D6-CF3DA00C9FA9}"/>
              </a:ext>
            </a:extLst>
          </p:cNvPr>
          <p:cNvSpPr>
            <a:spLocks noGrp="1"/>
          </p:cNvSpPr>
          <p:nvPr>
            <p:ph type="sldNum" sz="quarter" idx="12"/>
          </p:nvPr>
        </p:nvSpPr>
        <p:spPr/>
        <p:txBody>
          <a:bodyPr/>
          <a:lstStyle/>
          <a:p>
            <a:fld id="{BF984BC0-7A95-0B48-B882-83C5AFB5F55B}" type="slidenum">
              <a:rPr lang="en-GB" smtClean="0"/>
              <a:t>16</a:t>
            </a:fld>
            <a:endParaRPr lang="en-GB"/>
          </a:p>
        </p:txBody>
      </p:sp>
      <p:pic>
        <p:nvPicPr>
          <p:cNvPr id="9" name="Picture 8">
            <a:extLst>
              <a:ext uri="{FF2B5EF4-FFF2-40B4-BE49-F238E27FC236}">
                <a16:creationId xmlns:a16="http://schemas.microsoft.com/office/drawing/2014/main" id="{5B370EB9-C9C4-CD42-90AB-E74463118AA0}"/>
              </a:ext>
            </a:extLst>
          </p:cNvPr>
          <p:cNvPicPr>
            <a:picLocks noChangeAspect="1"/>
          </p:cNvPicPr>
          <p:nvPr/>
        </p:nvPicPr>
        <p:blipFill rotWithShape="1">
          <a:blip r:embed="rId2">
            <a:lum bright="-9000" contrast="-70000"/>
            <a:alphaModFix amt="55000"/>
          </a:blip>
          <a:srcRect r="-1153"/>
          <a:stretch/>
        </p:blipFill>
        <p:spPr>
          <a:xfrm>
            <a:off x="1710566" y="1539011"/>
            <a:ext cx="8957434" cy="1851164"/>
          </a:xfrm>
          <a:prstGeom prst="rect">
            <a:avLst/>
          </a:prstGeom>
        </p:spPr>
      </p:pic>
      <p:pic>
        <p:nvPicPr>
          <p:cNvPr id="12" name="Picture 11">
            <a:extLst>
              <a:ext uri="{FF2B5EF4-FFF2-40B4-BE49-F238E27FC236}">
                <a16:creationId xmlns:a16="http://schemas.microsoft.com/office/drawing/2014/main" id="{16DACEC7-24AC-1A46-8776-D1B1DF2977FF}"/>
              </a:ext>
            </a:extLst>
          </p:cNvPr>
          <p:cNvPicPr>
            <a:picLocks noChangeAspect="1"/>
          </p:cNvPicPr>
          <p:nvPr/>
        </p:nvPicPr>
        <p:blipFill rotWithShape="1">
          <a:blip r:embed="rId2"/>
          <a:srcRect l="1" r="51549"/>
          <a:stretch/>
        </p:blipFill>
        <p:spPr>
          <a:xfrm>
            <a:off x="1710567" y="1539011"/>
            <a:ext cx="4290431" cy="1851164"/>
          </a:xfrm>
          <a:prstGeom prst="rect">
            <a:avLst/>
          </a:prstGeom>
        </p:spPr>
      </p:pic>
      <p:sp>
        <p:nvSpPr>
          <p:cNvPr id="8" name="TextBox 7">
            <a:extLst>
              <a:ext uri="{FF2B5EF4-FFF2-40B4-BE49-F238E27FC236}">
                <a16:creationId xmlns:a16="http://schemas.microsoft.com/office/drawing/2014/main" id="{AD7AC725-2F6A-E84D-8EA6-C6A6CD504A47}"/>
              </a:ext>
            </a:extLst>
          </p:cNvPr>
          <p:cNvSpPr txBox="1"/>
          <p:nvPr/>
        </p:nvSpPr>
        <p:spPr>
          <a:xfrm>
            <a:off x="2152651" y="6170780"/>
            <a:ext cx="7735205" cy="276999"/>
          </a:xfrm>
          <a:prstGeom prst="rect">
            <a:avLst/>
          </a:prstGeom>
          <a:noFill/>
        </p:spPr>
        <p:txBody>
          <a:bodyPr wrap="square" rtlCol="0">
            <a:spAutoFit/>
          </a:bodyPr>
          <a:lstStyle/>
          <a:p>
            <a:r>
              <a:rPr lang="en-GB" sz="1200" dirty="0">
                <a:solidFill>
                  <a:schemeClr val="tx1">
                    <a:tint val="75000"/>
                  </a:schemeClr>
                </a:solidFill>
              </a:rPr>
              <a:t>Giuffrida, M. V., </a:t>
            </a:r>
            <a:r>
              <a:rPr lang="en-GB" sz="1200" dirty="0" err="1">
                <a:solidFill>
                  <a:schemeClr val="tx1">
                    <a:tint val="75000"/>
                  </a:schemeClr>
                </a:solidFill>
              </a:rPr>
              <a:t>Minervini</a:t>
            </a:r>
            <a:r>
              <a:rPr lang="en-GB" sz="1200" dirty="0">
                <a:solidFill>
                  <a:schemeClr val="tx1">
                    <a:tint val="75000"/>
                  </a:schemeClr>
                </a:solidFill>
              </a:rPr>
              <a:t>, M., &amp; </a:t>
            </a:r>
            <a:r>
              <a:rPr lang="en-GB" sz="1200" dirty="0" err="1">
                <a:solidFill>
                  <a:schemeClr val="tx1">
                    <a:tint val="75000"/>
                  </a:schemeClr>
                </a:solidFill>
              </a:rPr>
              <a:t>Tsaftaris</a:t>
            </a:r>
            <a:r>
              <a:rPr lang="en-GB" sz="1200" dirty="0">
                <a:solidFill>
                  <a:schemeClr val="tx1">
                    <a:tint val="75000"/>
                  </a:schemeClr>
                </a:solidFill>
              </a:rPr>
              <a:t>, S. A. (2016). Learning to count leaves in rosette plants</a:t>
            </a:r>
            <a:endParaRPr lang="en-GB" sz="1000" dirty="0">
              <a:solidFill>
                <a:schemeClr val="bg1">
                  <a:lumMod val="50000"/>
                </a:schemeClr>
              </a:solidFill>
            </a:endParaRPr>
          </a:p>
        </p:txBody>
      </p:sp>
      <p:pic>
        <p:nvPicPr>
          <p:cNvPr id="6" name="Picture 5" descr="A black and white image with orange arrows&#10;&#10;Description automatically generated">
            <a:extLst>
              <a:ext uri="{FF2B5EF4-FFF2-40B4-BE49-F238E27FC236}">
                <a16:creationId xmlns:a16="http://schemas.microsoft.com/office/drawing/2014/main" id="{DBE3A986-5A2A-78CA-6003-9F1047885EC7}"/>
              </a:ext>
            </a:extLst>
          </p:cNvPr>
          <p:cNvPicPr>
            <a:picLocks noChangeAspect="1"/>
          </p:cNvPicPr>
          <p:nvPr/>
        </p:nvPicPr>
        <p:blipFill>
          <a:blip r:embed="rId3"/>
          <a:stretch>
            <a:fillRect/>
          </a:stretch>
        </p:blipFill>
        <p:spPr>
          <a:xfrm>
            <a:off x="2037123" y="3782047"/>
            <a:ext cx="8422067" cy="1811292"/>
          </a:xfrm>
          <a:prstGeom prst="rect">
            <a:avLst/>
          </a:prstGeom>
        </p:spPr>
      </p:pic>
    </p:spTree>
    <p:extLst>
      <p:ext uri="{BB962C8B-B14F-4D97-AF65-F5344CB8AC3E}">
        <p14:creationId xmlns:p14="http://schemas.microsoft.com/office/powerpoint/2010/main" val="3841254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0EFD5-433C-9D4F-BC20-4AE98A5AAA8F}"/>
              </a:ext>
            </a:extLst>
          </p:cNvPr>
          <p:cNvSpPr>
            <a:spLocks noGrp="1"/>
          </p:cNvSpPr>
          <p:nvPr>
            <p:ph type="title"/>
          </p:nvPr>
        </p:nvSpPr>
        <p:spPr/>
        <p:txBody>
          <a:bodyPr/>
          <a:lstStyle/>
          <a:p>
            <a:r>
              <a:rPr lang="en-GB" dirty="0"/>
              <a:t>The Proposed Method</a:t>
            </a:r>
            <a:endParaRPr lang="en-GB" i="1" dirty="0"/>
          </a:p>
        </p:txBody>
      </p:sp>
      <p:sp>
        <p:nvSpPr>
          <p:cNvPr id="5" name="Slide Number Placeholder 4">
            <a:extLst>
              <a:ext uri="{FF2B5EF4-FFF2-40B4-BE49-F238E27FC236}">
                <a16:creationId xmlns:a16="http://schemas.microsoft.com/office/drawing/2014/main" id="{8F43B011-2A78-4045-95D6-CF3DA00C9FA9}"/>
              </a:ext>
            </a:extLst>
          </p:cNvPr>
          <p:cNvSpPr>
            <a:spLocks noGrp="1"/>
          </p:cNvSpPr>
          <p:nvPr>
            <p:ph type="sldNum" sz="quarter" idx="12"/>
          </p:nvPr>
        </p:nvSpPr>
        <p:spPr/>
        <p:txBody>
          <a:bodyPr/>
          <a:lstStyle/>
          <a:p>
            <a:fld id="{BF984BC0-7A95-0B48-B882-83C5AFB5F55B}" type="slidenum">
              <a:rPr lang="en-GB" smtClean="0"/>
              <a:t>17</a:t>
            </a:fld>
            <a:endParaRPr lang="en-GB"/>
          </a:p>
        </p:txBody>
      </p:sp>
      <p:pic>
        <p:nvPicPr>
          <p:cNvPr id="9" name="Picture 8">
            <a:extLst>
              <a:ext uri="{FF2B5EF4-FFF2-40B4-BE49-F238E27FC236}">
                <a16:creationId xmlns:a16="http://schemas.microsoft.com/office/drawing/2014/main" id="{5B370EB9-C9C4-CD42-90AB-E74463118AA0}"/>
              </a:ext>
            </a:extLst>
          </p:cNvPr>
          <p:cNvPicPr>
            <a:picLocks noChangeAspect="1"/>
          </p:cNvPicPr>
          <p:nvPr/>
        </p:nvPicPr>
        <p:blipFill rotWithShape="1">
          <a:blip r:embed="rId2">
            <a:lum bright="-9000" contrast="-70000"/>
            <a:alphaModFix amt="55000"/>
          </a:blip>
          <a:srcRect r="-1153"/>
          <a:stretch/>
        </p:blipFill>
        <p:spPr>
          <a:xfrm>
            <a:off x="1710566" y="1539011"/>
            <a:ext cx="8957434" cy="1851164"/>
          </a:xfrm>
          <a:prstGeom prst="rect">
            <a:avLst/>
          </a:prstGeom>
        </p:spPr>
      </p:pic>
      <p:pic>
        <p:nvPicPr>
          <p:cNvPr id="12" name="Picture 11">
            <a:extLst>
              <a:ext uri="{FF2B5EF4-FFF2-40B4-BE49-F238E27FC236}">
                <a16:creationId xmlns:a16="http://schemas.microsoft.com/office/drawing/2014/main" id="{16DACEC7-24AC-1A46-8776-D1B1DF2977FF}"/>
              </a:ext>
            </a:extLst>
          </p:cNvPr>
          <p:cNvPicPr>
            <a:picLocks noChangeAspect="1"/>
          </p:cNvPicPr>
          <p:nvPr/>
        </p:nvPicPr>
        <p:blipFill rotWithShape="1">
          <a:blip r:embed="rId2"/>
          <a:srcRect l="2" r="25666"/>
          <a:stretch/>
        </p:blipFill>
        <p:spPr>
          <a:xfrm>
            <a:off x="1710567" y="1539011"/>
            <a:ext cx="6582369" cy="1851164"/>
          </a:xfrm>
          <a:prstGeom prst="rect">
            <a:avLst/>
          </a:prstGeom>
        </p:spPr>
      </p:pic>
      <p:sp>
        <p:nvSpPr>
          <p:cNvPr id="8" name="Content Placeholder 2">
            <a:extLst>
              <a:ext uri="{FF2B5EF4-FFF2-40B4-BE49-F238E27FC236}">
                <a16:creationId xmlns:a16="http://schemas.microsoft.com/office/drawing/2014/main" id="{08083842-8B38-F342-B9C8-7EFE57FB7B1F}"/>
              </a:ext>
            </a:extLst>
          </p:cNvPr>
          <p:cNvSpPr>
            <a:spLocks noGrp="1"/>
          </p:cNvSpPr>
          <p:nvPr>
            <p:ph idx="1"/>
          </p:nvPr>
        </p:nvSpPr>
        <p:spPr>
          <a:xfrm>
            <a:off x="838200" y="3511727"/>
            <a:ext cx="10515600" cy="2557452"/>
          </a:xfrm>
        </p:spPr>
        <p:txBody>
          <a:bodyPr>
            <a:normAutofit lnSpcReduction="10000"/>
          </a:bodyPr>
          <a:lstStyle/>
          <a:p>
            <a:r>
              <a:rPr lang="en-GB" dirty="0"/>
              <a:t>Extracted patches are </a:t>
            </a:r>
            <a:r>
              <a:rPr lang="en-GB" b="1" dirty="0"/>
              <a:t>provided to K-means</a:t>
            </a:r>
          </a:p>
          <a:p>
            <a:pPr lvl="1"/>
            <a:r>
              <a:rPr lang="en-US" dirty="0"/>
              <a:t>Learns a codebook with </a:t>
            </a:r>
            <a:r>
              <a:rPr lang="en-US" b="1" i="1" dirty="0">
                <a:latin typeface="Times" pitchFamily="2" charset="0"/>
              </a:rPr>
              <a:t>K</a:t>
            </a:r>
            <a:r>
              <a:rPr lang="en-US" dirty="0"/>
              <a:t> centroids</a:t>
            </a:r>
            <a:endParaRPr lang="en-GB" b="1" dirty="0"/>
          </a:p>
          <a:p>
            <a:r>
              <a:rPr lang="en-GB" dirty="0"/>
              <a:t>Then, each patch in an image is encoded </a:t>
            </a:r>
            <a:r>
              <a:rPr lang="en-GB" dirty="0">
                <a:sym typeface="Wingdings" pitchFamily="2" charset="2"/>
              </a:rPr>
              <a:t></a:t>
            </a:r>
            <a:r>
              <a:rPr lang="en-GB" dirty="0"/>
              <a:t> </a:t>
            </a:r>
            <a:r>
              <a:rPr lang="en-GB" b="1" dirty="0">
                <a:sym typeface="Wingdings" pitchFamily="2" charset="2"/>
              </a:rPr>
              <a:t>average distance </a:t>
            </a:r>
            <a:r>
              <a:rPr lang="en-GB" dirty="0">
                <a:sym typeface="Wingdings" pitchFamily="2" charset="2"/>
              </a:rPr>
              <a:t>from each centroid</a:t>
            </a:r>
            <a:endParaRPr lang="en-US" b="1" dirty="0"/>
          </a:p>
          <a:p>
            <a:r>
              <a:rPr lang="en-GB" dirty="0"/>
              <a:t>Image is divided into </a:t>
            </a:r>
            <a:r>
              <a:rPr lang="en-GB" b="1" dirty="0"/>
              <a:t>pooling regions</a:t>
            </a:r>
            <a:r>
              <a:rPr lang="en-GB" dirty="0"/>
              <a:t> </a:t>
            </a:r>
          </a:p>
          <a:p>
            <a:pPr lvl="1"/>
            <a:r>
              <a:rPr lang="en-GB" dirty="0">
                <a:sym typeface="Wingdings" pitchFamily="2" charset="2"/>
              </a:rPr>
              <a:t>Max-pooling provides vectors of size </a:t>
            </a:r>
            <a:r>
              <a:rPr lang="en-GB" b="1" i="1" dirty="0">
                <a:latin typeface="Times" pitchFamily="2" charset="0"/>
                <a:sym typeface="Wingdings" pitchFamily="2" charset="2"/>
              </a:rPr>
              <a:t>K</a:t>
            </a:r>
          </a:p>
        </p:txBody>
      </p:sp>
      <p:sp>
        <p:nvSpPr>
          <p:cNvPr id="11" name="TextBox 10">
            <a:extLst>
              <a:ext uri="{FF2B5EF4-FFF2-40B4-BE49-F238E27FC236}">
                <a16:creationId xmlns:a16="http://schemas.microsoft.com/office/drawing/2014/main" id="{F4181A12-3DC0-8140-BEBD-8A472DC37B31}"/>
              </a:ext>
            </a:extLst>
          </p:cNvPr>
          <p:cNvSpPr txBox="1"/>
          <p:nvPr/>
        </p:nvSpPr>
        <p:spPr>
          <a:xfrm>
            <a:off x="2152651" y="6170780"/>
            <a:ext cx="7735205" cy="276999"/>
          </a:xfrm>
          <a:prstGeom prst="rect">
            <a:avLst/>
          </a:prstGeom>
          <a:noFill/>
        </p:spPr>
        <p:txBody>
          <a:bodyPr wrap="square" rtlCol="0">
            <a:spAutoFit/>
          </a:bodyPr>
          <a:lstStyle/>
          <a:p>
            <a:r>
              <a:rPr lang="en-GB" sz="1200" dirty="0">
                <a:solidFill>
                  <a:schemeClr val="tx1">
                    <a:tint val="75000"/>
                  </a:schemeClr>
                </a:solidFill>
              </a:rPr>
              <a:t>Giuffrida, M. V., </a:t>
            </a:r>
            <a:r>
              <a:rPr lang="en-GB" sz="1200" dirty="0" err="1">
                <a:solidFill>
                  <a:schemeClr val="tx1">
                    <a:tint val="75000"/>
                  </a:schemeClr>
                </a:solidFill>
              </a:rPr>
              <a:t>Minervini</a:t>
            </a:r>
            <a:r>
              <a:rPr lang="en-GB" sz="1200" dirty="0">
                <a:solidFill>
                  <a:schemeClr val="tx1">
                    <a:tint val="75000"/>
                  </a:schemeClr>
                </a:solidFill>
              </a:rPr>
              <a:t>, M., &amp; </a:t>
            </a:r>
            <a:r>
              <a:rPr lang="en-GB" sz="1200" dirty="0" err="1">
                <a:solidFill>
                  <a:schemeClr val="tx1">
                    <a:tint val="75000"/>
                  </a:schemeClr>
                </a:solidFill>
              </a:rPr>
              <a:t>Tsaftaris</a:t>
            </a:r>
            <a:r>
              <a:rPr lang="en-GB" sz="1200" dirty="0">
                <a:solidFill>
                  <a:schemeClr val="tx1">
                    <a:tint val="75000"/>
                  </a:schemeClr>
                </a:solidFill>
              </a:rPr>
              <a:t>, S. A. (2016). Learning to count leaves in rosette plants</a:t>
            </a:r>
            <a:endParaRPr lang="en-GB" sz="1000" dirty="0">
              <a:solidFill>
                <a:schemeClr val="bg1">
                  <a:lumMod val="50000"/>
                </a:schemeClr>
              </a:solidFill>
            </a:endParaRPr>
          </a:p>
        </p:txBody>
      </p:sp>
      <p:pic>
        <p:nvPicPr>
          <p:cNvPr id="13" name="Picture 12" descr="poster.pdf">
            <a:extLst>
              <a:ext uri="{FF2B5EF4-FFF2-40B4-BE49-F238E27FC236}">
                <a16:creationId xmlns:a16="http://schemas.microsoft.com/office/drawing/2014/main" id="{DAD0BE3B-96A6-B947-9672-6D8B2EBF0B63}"/>
              </a:ext>
            </a:extLst>
          </p:cNvPr>
          <p:cNvPicPr>
            <a:picLocks noChangeAspect="1"/>
          </p:cNvPicPr>
          <p:nvPr/>
        </p:nvPicPr>
        <p:blipFill>
          <a:blip r:embed="rId3">
            <a:extLst>
              <a:ext uri="{28A0092B-C50C-407E-A947-70E740481C1C}">
                <a14:useLocalDpi xmlns:a14="http://schemas.microsoft.com/office/drawing/2010/main" val="0"/>
              </a:ext>
            </a:extLst>
          </a:blip>
          <a:srcRect l="27393" t="91907" r="51375" b="3741"/>
          <a:stretch>
            <a:fillRect/>
          </a:stretch>
        </p:blipFill>
        <p:spPr bwMode="auto">
          <a:xfrm>
            <a:off x="8380911" y="5054497"/>
            <a:ext cx="3559629" cy="972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0395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0EFD5-433C-9D4F-BC20-4AE98A5AAA8F}"/>
              </a:ext>
            </a:extLst>
          </p:cNvPr>
          <p:cNvSpPr>
            <a:spLocks noGrp="1"/>
          </p:cNvSpPr>
          <p:nvPr>
            <p:ph type="title"/>
          </p:nvPr>
        </p:nvSpPr>
        <p:spPr/>
        <p:txBody>
          <a:bodyPr/>
          <a:lstStyle/>
          <a:p>
            <a:r>
              <a:rPr lang="en-GB" dirty="0"/>
              <a:t>The Proposed Method</a:t>
            </a:r>
            <a:endParaRPr lang="en-GB" i="1" dirty="0"/>
          </a:p>
        </p:txBody>
      </p:sp>
      <p:sp>
        <p:nvSpPr>
          <p:cNvPr id="5" name="Slide Number Placeholder 4">
            <a:extLst>
              <a:ext uri="{FF2B5EF4-FFF2-40B4-BE49-F238E27FC236}">
                <a16:creationId xmlns:a16="http://schemas.microsoft.com/office/drawing/2014/main" id="{8F43B011-2A78-4045-95D6-CF3DA00C9FA9}"/>
              </a:ext>
            </a:extLst>
          </p:cNvPr>
          <p:cNvSpPr>
            <a:spLocks noGrp="1"/>
          </p:cNvSpPr>
          <p:nvPr>
            <p:ph type="sldNum" sz="quarter" idx="12"/>
          </p:nvPr>
        </p:nvSpPr>
        <p:spPr/>
        <p:txBody>
          <a:bodyPr/>
          <a:lstStyle/>
          <a:p>
            <a:fld id="{BF984BC0-7A95-0B48-B882-83C5AFB5F55B}" type="slidenum">
              <a:rPr lang="en-GB" smtClean="0"/>
              <a:t>18</a:t>
            </a:fld>
            <a:endParaRPr lang="en-GB"/>
          </a:p>
        </p:txBody>
      </p:sp>
      <p:pic>
        <p:nvPicPr>
          <p:cNvPr id="9" name="Picture 8">
            <a:extLst>
              <a:ext uri="{FF2B5EF4-FFF2-40B4-BE49-F238E27FC236}">
                <a16:creationId xmlns:a16="http://schemas.microsoft.com/office/drawing/2014/main" id="{5B370EB9-C9C4-CD42-90AB-E74463118AA0}"/>
              </a:ext>
            </a:extLst>
          </p:cNvPr>
          <p:cNvPicPr>
            <a:picLocks noChangeAspect="1"/>
          </p:cNvPicPr>
          <p:nvPr/>
        </p:nvPicPr>
        <p:blipFill rotWithShape="1">
          <a:blip r:embed="rId2"/>
          <a:srcRect r="-1153"/>
          <a:stretch/>
        </p:blipFill>
        <p:spPr>
          <a:xfrm>
            <a:off x="1710566" y="1539011"/>
            <a:ext cx="8957434" cy="1851164"/>
          </a:xfrm>
          <a:prstGeom prst="rect">
            <a:avLst/>
          </a:prstGeom>
        </p:spPr>
      </p:pic>
      <p:sp>
        <p:nvSpPr>
          <p:cNvPr id="3" name="Left Brace 2">
            <a:extLst>
              <a:ext uri="{FF2B5EF4-FFF2-40B4-BE49-F238E27FC236}">
                <a16:creationId xmlns:a16="http://schemas.microsoft.com/office/drawing/2014/main" id="{19B24183-2C57-C248-BB47-B9F3E003B2C8}"/>
              </a:ext>
            </a:extLst>
          </p:cNvPr>
          <p:cNvSpPr/>
          <p:nvPr/>
        </p:nvSpPr>
        <p:spPr>
          <a:xfrm rot="16200000">
            <a:off x="4858232" y="310652"/>
            <a:ext cx="304008" cy="6599338"/>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708FC0C-FFFE-E54C-89BF-2810503AEADD}"/>
                  </a:ext>
                </a:extLst>
              </p:cNvPr>
              <p:cNvSpPr txBox="1"/>
              <p:nvPr/>
            </p:nvSpPr>
            <p:spPr>
              <a:xfrm>
                <a:off x="4373426" y="3773157"/>
                <a:ext cx="127361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solidFill>
                            <a:srgbClr val="002060"/>
                          </a:solidFill>
                          <a:latin typeface="Cambria Math" panose="02040503050406030204" pitchFamily="18" charset="0"/>
                        </a:rPr>
                        <m:t>𝑧</m:t>
                      </m:r>
                      <m:r>
                        <a:rPr lang="en-US" sz="2400" i="1">
                          <a:solidFill>
                            <a:srgbClr val="002060"/>
                          </a:solidFill>
                          <a:latin typeface="Cambria Math" panose="02040503050406030204" pitchFamily="18" charset="0"/>
                        </a:rPr>
                        <m:t>=</m:t>
                      </m:r>
                      <m:r>
                        <a:rPr lang="en-US" sz="2400" i="1">
                          <a:solidFill>
                            <a:srgbClr val="002060"/>
                          </a:solidFill>
                          <a:latin typeface="Cambria Math" panose="02040503050406030204" pitchFamily="18" charset="0"/>
                        </a:rPr>
                        <m:t>𝜓</m:t>
                      </m:r>
                      <m:r>
                        <a:rPr lang="en-US" sz="2400" i="1">
                          <a:solidFill>
                            <a:srgbClr val="002060"/>
                          </a:solidFill>
                          <a:latin typeface="Cambria Math" panose="02040503050406030204" pitchFamily="18" charset="0"/>
                        </a:rPr>
                        <m:t>(</m:t>
                      </m:r>
                      <m:r>
                        <a:rPr lang="en-US" sz="2400" i="1">
                          <a:solidFill>
                            <a:srgbClr val="002060"/>
                          </a:solidFill>
                          <a:latin typeface="Cambria Math" panose="02040503050406030204" pitchFamily="18" charset="0"/>
                        </a:rPr>
                        <m:t>𝑥</m:t>
                      </m:r>
                      <m:r>
                        <a:rPr lang="en-US" sz="2400" i="1">
                          <a:solidFill>
                            <a:srgbClr val="002060"/>
                          </a:solidFill>
                          <a:latin typeface="Cambria Math" panose="02040503050406030204" pitchFamily="18" charset="0"/>
                        </a:rPr>
                        <m:t>)</m:t>
                      </m:r>
                    </m:oMath>
                  </m:oMathPara>
                </a14:m>
                <a:endParaRPr lang="en-GB" sz="2400" dirty="0">
                  <a:solidFill>
                    <a:srgbClr val="002060"/>
                  </a:solidFill>
                </a:endParaRPr>
              </a:p>
            </p:txBody>
          </p:sp>
        </mc:Choice>
        <mc:Fallback xmlns="">
          <p:sp>
            <p:nvSpPr>
              <p:cNvPr id="6" name="TextBox 5">
                <a:extLst>
                  <a:ext uri="{FF2B5EF4-FFF2-40B4-BE49-F238E27FC236}">
                    <a16:creationId xmlns:a16="http://schemas.microsoft.com/office/drawing/2014/main" id="{D708FC0C-FFFE-E54C-89BF-2810503AEADD}"/>
                  </a:ext>
                </a:extLst>
              </p:cNvPr>
              <p:cNvSpPr txBox="1">
                <a:spLocks noRot="1" noChangeAspect="1" noMove="1" noResize="1" noEditPoints="1" noAdjustHandles="1" noChangeArrowheads="1" noChangeShapeType="1" noTextEdit="1"/>
              </p:cNvSpPr>
              <p:nvPr/>
            </p:nvSpPr>
            <p:spPr>
              <a:xfrm>
                <a:off x="4373426" y="3773157"/>
                <a:ext cx="1273618" cy="369332"/>
              </a:xfrm>
              <a:prstGeom prst="rect">
                <a:avLst/>
              </a:prstGeom>
              <a:blipFill>
                <a:blip r:embed="rId3"/>
                <a:stretch>
                  <a:fillRect l="-2392" r="-8134" b="-32787"/>
                </a:stretch>
              </a:blipFill>
            </p:spPr>
            <p:txBody>
              <a:bodyPr/>
              <a:lstStyle/>
              <a:p>
                <a:r>
                  <a:rPr lang="en-US">
                    <a:noFill/>
                  </a:rPr>
                  <a:t> </a:t>
                </a:r>
              </a:p>
            </p:txBody>
          </p:sp>
        </mc:Fallback>
      </mc:AlternateContent>
      <p:sp>
        <p:nvSpPr>
          <p:cNvPr id="18" name="Content Placeholder 21">
            <a:extLst>
              <a:ext uri="{FF2B5EF4-FFF2-40B4-BE49-F238E27FC236}">
                <a16:creationId xmlns:a16="http://schemas.microsoft.com/office/drawing/2014/main" id="{8F186483-0F02-F74E-BA44-C14668156249}"/>
              </a:ext>
            </a:extLst>
          </p:cNvPr>
          <p:cNvSpPr>
            <a:spLocks noGrp="1"/>
          </p:cNvSpPr>
          <p:nvPr>
            <p:ph idx="1"/>
          </p:nvPr>
        </p:nvSpPr>
        <p:spPr>
          <a:xfrm>
            <a:off x="838200" y="4136759"/>
            <a:ext cx="10515600" cy="1411635"/>
          </a:xfrm>
        </p:spPr>
        <p:txBody>
          <a:bodyPr>
            <a:normAutofit/>
          </a:bodyPr>
          <a:lstStyle/>
          <a:p>
            <a:r>
              <a:rPr lang="en-GB" b="1" dirty="0">
                <a:sym typeface="Wingdings" pitchFamily="2" charset="2"/>
              </a:rPr>
              <a:t>Holistic vector </a:t>
            </a:r>
            <a:r>
              <a:rPr lang="en-GB" dirty="0">
                <a:sym typeface="Wingdings" pitchFamily="2" charset="2"/>
              </a:rPr>
              <a:t>as concatenation of the per-region vectors</a:t>
            </a:r>
            <a:endParaRPr lang="en-GB" b="1" dirty="0">
              <a:sym typeface="Wingdings" pitchFamily="2" charset="2"/>
            </a:endParaRPr>
          </a:p>
          <a:p>
            <a:r>
              <a:rPr lang="en-GB" b="1" dirty="0">
                <a:sym typeface="Wingdings" pitchFamily="2" charset="2"/>
              </a:rPr>
              <a:t>SVM</a:t>
            </a:r>
            <a:r>
              <a:rPr lang="en-GB" dirty="0">
                <a:sym typeface="Wingdings" pitchFamily="2" charset="2"/>
              </a:rPr>
              <a:t> learns the leaf counting task</a:t>
            </a:r>
          </a:p>
          <a:p>
            <a:pPr lvl="1"/>
            <a:r>
              <a:rPr lang="en-GB" dirty="0">
                <a:sym typeface="Wingdings" pitchFamily="2" charset="2"/>
              </a:rPr>
              <a:t>Learning the mapping between </a:t>
            </a:r>
            <a:r>
              <a:rPr lang="en-GB" b="1" dirty="0">
                <a:sym typeface="Wingdings" pitchFamily="2" charset="2"/>
              </a:rPr>
              <a:t>holistic vectors </a:t>
            </a:r>
            <a:r>
              <a:rPr lang="en-GB" dirty="0">
                <a:sym typeface="Wingdings" pitchFamily="2" charset="2"/>
              </a:rPr>
              <a:t>and </a:t>
            </a:r>
            <a:r>
              <a:rPr lang="en-GB" b="1" dirty="0">
                <a:sym typeface="Wingdings" pitchFamily="2" charset="2"/>
              </a:rPr>
              <a:t>leaf count</a:t>
            </a:r>
          </a:p>
        </p:txBody>
      </p:sp>
      <p:sp>
        <p:nvSpPr>
          <p:cNvPr id="10" name="Left Brace 9">
            <a:extLst>
              <a:ext uri="{FF2B5EF4-FFF2-40B4-BE49-F238E27FC236}">
                <a16:creationId xmlns:a16="http://schemas.microsoft.com/office/drawing/2014/main" id="{C3148E20-19C1-CB4C-9961-4CC16FCD4682}"/>
              </a:ext>
            </a:extLst>
          </p:cNvPr>
          <p:cNvSpPr/>
          <p:nvPr/>
        </p:nvSpPr>
        <p:spPr>
          <a:xfrm rot="16200000">
            <a:off x="9406175" y="2652424"/>
            <a:ext cx="301191" cy="1912976"/>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4E3DFEC-8F32-FF47-864A-98A90CCB1CCD}"/>
                  </a:ext>
                </a:extLst>
              </p:cNvPr>
              <p:cNvSpPr txBox="1"/>
              <p:nvPr/>
            </p:nvSpPr>
            <p:spPr>
              <a:xfrm>
                <a:off x="8920922" y="3764609"/>
                <a:ext cx="12716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solidFill>
                            <a:srgbClr val="002060"/>
                          </a:solidFill>
                          <a:latin typeface="Cambria Math" panose="02040503050406030204" pitchFamily="18" charset="0"/>
                        </a:rPr>
                        <m:t>𝑦</m:t>
                      </m:r>
                      <m:r>
                        <a:rPr lang="en-US" sz="2400" i="1">
                          <a:solidFill>
                            <a:srgbClr val="002060"/>
                          </a:solidFill>
                          <a:latin typeface="Cambria Math" panose="02040503050406030204" pitchFamily="18" charset="0"/>
                        </a:rPr>
                        <m:t>=</m:t>
                      </m:r>
                      <m:r>
                        <a:rPr lang="en-US" sz="2400" i="1">
                          <a:solidFill>
                            <a:srgbClr val="002060"/>
                          </a:solidFill>
                          <a:latin typeface="Cambria Math" panose="02040503050406030204" pitchFamily="18" charset="0"/>
                        </a:rPr>
                        <m:t>𝜑</m:t>
                      </m:r>
                      <m:r>
                        <a:rPr lang="en-US" sz="2400" i="1">
                          <a:solidFill>
                            <a:srgbClr val="002060"/>
                          </a:solidFill>
                          <a:latin typeface="Cambria Math" panose="02040503050406030204" pitchFamily="18" charset="0"/>
                        </a:rPr>
                        <m:t>(</m:t>
                      </m:r>
                      <m:r>
                        <a:rPr lang="en-US" sz="2400" i="1">
                          <a:solidFill>
                            <a:srgbClr val="002060"/>
                          </a:solidFill>
                          <a:latin typeface="Cambria Math" panose="02040503050406030204" pitchFamily="18" charset="0"/>
                        </a:rPr>
                        <m:t>𝑧</m:t>
                      </m:r>
                      <m:r>
                        <a:rPr lang="en-US" sz="2400" i="1">
                          <a:solidFill>
                            <a:srgbClr val="002060"/>
                          </a:solidFill>
                          <a:latin typeface="Cambria Math" panose="02040503050406030204" pitchFamily="18" charset="0"/>
                        </a:rPr>
                        <m:t>)</m:t>
                      </m:r>
                    </m:oMath>
                  </m:oMathPara>
                </a14:m>
                <a:endParaRPr lang="en-GB" sz="2400" dirty="0">
                  <a:solidFill>
                    <a:srgbClr val="002060"/>
                  </a:solidFill>
                </a:endParaRPr>
              </a:p>
            </p:txBody>
          </p:sp>
        </mc:Choice>
        <mc:Fallback xmlns="">
          <p:sp>
            <p:nvSpPr>
              <p:cNvPr id="11" name="TextBox 10">
                <a:extLst>
                  <a:ext uri="{FF2B5EF4-FFF2-40B4-BE49-F238E27FC236}">
                    <a16:creationId xmlns:a16="http://schemas.microsoft.com/office/drawing/2014/main" id="{24E3DFEC-8F32-FF47-864A-98A90CCB1CCD}"/>
                  </a:ext>
                </a:extLst>
              </p:cNvPr>
              <p:cNvSpPr txBox="1">
                <a:spLocks noRot="1" noChangeAspect="1" noMove="1" noResize="1" noEditPoints="1" noAdjustHandles="1" noChangeArrowheads="1" noChangeShapeType="1" noTextEdit="1"/>
              </p:cNvSpPr>
              <p:nvPr/>
            </p:nvSpPr>
            <p:spPr>
              <a:xfrm>
                <a:off x="8920922" y="3764609"/>
                <a:ext cx="1271695" cy="369332"/>
              </a:xfrm>
              <a:prstGeom prst="rect">
                <a:avLst/>
              </a:prstGeom>
              <a:blipFill>
                <a:blip r:embed="rId4"/>
                <a:stretch>
                  <a:fillRect l="-5263" r="-8134" b="-35000"/>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49B8710A-67F6-424C-97E1-2F42F4496172}"/>
              </a:ext>
            </a:extLst>
          </p:cNvPr>
          <p:cNvSpPr txBox="1"/>
          <p:nvPr/>
        </p:nvSpPr>
        <p:spPr>
          <a:xfrm>
            <a:off x="2152651" y="6170780"/>
            <a:ext cx="7735205" cy="276999"/>
          </a:xfrm>
          <a:prstGeom prst="rect">
            <a:avLst/>
          </a:prstGeom>
          <a:noFill/>
        </p:spPr>
        <p:txBody>
          <a:bodyPr wrap="square" rtlCol="0">
            <a:spAutoFit/>
          </a:bodyPr>
          <a:lstStyle/>
          <a:p>
            <a:r>
              <a:rPr lang="en-GB" sz="1200" dirty="0">
                <a:solidFill>
                  <a:schemeClr val="tx1">
                    <a:tint val="75000"/>
                  </a:schemeClr>
                </a:solidFill>
              </a:rPr>
              <a:t>Giuffrida, M. V., </a:t>
            </a:r>
            <a:r>
              <a:rPr lang="en-GB" sz="1200" dirty="0" err="1">
                <a:solidFill>
                  <a:schemeClr val="tx1">
                    <a:tint val="75000"/>
                  </a:schemeClr>
                </a:solidFill>
              </a:rPr>
              <a:t>Minervini</a:t>
            </a:r>
            <a:r>
              <a:rPr lang="en-GB" sz="1200" dirty="0">
                <a:solidFill>
                  <a:schemeClr val="tx1">
                    <a:tint val="75000"/>
                  </a:schemeClr>
                </a:solidFill>
              </a:rPr>
              <a:t>, M., &amp; </a:t>
            </a:r>
            <a:r>
              <a:rPr lang="en-GB" sz="1200" dirty="0" err="1">
                <a:solidFill>
                  <a:schemeClr val="tx1">
                    <a:tint val="75000"/>
                  </a:schemeClr>
                </a:solidFill>
              </a:rPr>
              <a:t>Tsaftaris</a:t>
            </a:r>
            <a:r>
              <a:rPr lang="en-GB" sz="1200" dirty="0">
                <a:solidFill>
                  <a:schemeClr val="tx1">
                    <a:tint val="75000"/>
                  </a:schemeClr>
                </a:solidFill>
              </a:rPr>
              <a:t>, S. A. (2016). Learning to count leaves in rosette plants</a:t>
            </a:r>
            <a:endParaRPr lang="en-GB" sz="1000" dirty="0">
              <a:solidFill>
                <a:schemeClr val="bg1">
                  <a:lumMod val="50000"/>
                </a:schemeClr>
              </a:solidFill>
            </a:endParaRPr>
          </a:p>
        </p:txBody>
      </p:sp>
    </p:spTree>
    <p:extLst>
      <p:ext uri="{BB962C8B-B14F-4D97-AF65-F5344CB8AC3E}">
        <p14:creationId xmlns:p14="http://schemas.microsoft.com/office/powerpoint/2010/main" val="385819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P spid="10"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2A9A1-0832-CF46-99C4-9A56DF0AFF59}"/>
              </a:ext>
            </a:extLst>
          </p:cNvPr>
          <p:cNvSpPr>
            <a:spLocks noGrp="1"/>
          </p:cNvSpPr>
          <p:nvPr>
            <p:ph type="title"/>
          </p:nvPr>
        </p:nvSpPr>
        <p:spPr/>
        <p:txBody>
          <a:bodyPr/>
          <a:lstStyle/>
          <a:p>
            <a:r>
              <a:rPr lang="en-GB" dirty="0"/>
              <a:t>Performance Evaluation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BA729C0-42CD-FA4C-965E-1C6CADE7BB1B}"/>
                  </a:ext>
                </a:extLst>
              </p:cNvPr>
              <p:cNvSpPr>
                <a:spLocks noGrp="1"/>
              </p:cNvSpPr>
              <p:nvPr>
                <p:ph idx="1"/>
              </p:nvPr>
            </p:nvSpPr>
            <p:spPr/>
            <p:txBody>
              <a:bodyPr>
                <a:normAutofit/>
              </a:bodyPr>
              <a:lstStyle/>
              <a:p>
                <a:r>
                  <a:rPr lang="en-US" b="1" dirty="0"/>
                  <a:t>Final goal: </a:t>
                </a:r>
                <a:r>
                  <a:rPr lang="en-US" dirty="0"/>
                  <a:t>replace humans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oMath>
                </a14:m>
                <a:r>
                  <a:rPr lang="en-US" dirty="0"/>
                  <a:t> with algorithm predictions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b>
                        <m:r>
                          <a:rPr lang="en-US" i="1">
                            <a:latin typeface="Cambria Math" panose="02040503050406030204" pitchFamily="18" charset="0"/>
                          </a:rPr>
                          <m:t>𝑖</m:t>
                        </m:r>
                      </m:sub>
                    </m:sSub>
                  </m:oMath>
                </a14:m>
                <a:endParaRPr lang="en-US" dirty="0"/>
              </a:p>
              <a:p>
                <a:r>
                  <a:rPr lang="en-GB" dirty="0"/>
                  <a:t>Without an adequate experimental setup  </a:t>
                </a:r>
                <a:r>
                  <a:rPr lang="en-GB" dirty="0">
                    <a:sym typeface="Wingdings" pitchFamily="2" charset="2"/>
                  </a:rPr>
                  <a:t> </a:t>
                </a:r>
                <a:r>
                  <a:rPr lang="en-GB" b="1" dirty="0">
                    <a:sym typeface="Wingdings" pitchFamily="2" charset="2"/>
                  </a:rPr>
                  <a:t>proxy metrics:</a:t>
                </a:r>
                <a:endParaRPr lang="en-GB" b="1" dirty="0"/>
              </a:p>
              <a:p>
                <a:pPr lvl="1"/>
                <a:r>
                  <a:rPr lang="en-GB" b="1" dirty="0"/>
                  <a:t>Difference in Count (</a:t>
                </a:r>
                <a:r>
                  <a:rPr lang="en-GB" b="1" dirty="0" err="1"/>
                  <a:t>DiC</a:t>
                </a:r>
                <a:r>
                  <a:rPr lang="en-GB" b="1" dirty="0"/>
                  <a:t>):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𝑁</m:t>
                        </m:r>
                      </m:den>
                    </m:f>
                    <m:nary>
                      <m:naryPr>
                        <m:chr m:val="∑"/>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𝑁</m:t>
                        </m:r>
                      </m:sup>
                      <m:e>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e>
                          <m:sub>
                            <m:r>
                              <a:rPr lang="en-US" b="0" i="1" smtClean="0">
                                <a:latin typeface="Cambria Math" panose="02040503050406030204" pitchFamily="18" charset="0"/>
                              </a:rPr>
                              <m:t>𝑖</m:t>
                            </m:r>
                          </m:sub>
                        </m:sSub>
                        <m:r>
                          <a:rPr lang="en-US" b="0" i="1" smtClean="0">
                            <a:latin typeface="Cambria Math" panose="02040503050406030204" pitchFamily="18" charset="0"/>
                          </a:rPr>
                          <m:t>)</m:t>
                        </m:r>
                      </m:e>
                    </m:nary>
                  </m:oMath>
                </a14:m>
                <a:endParaRPr lang="en-GB" dirty="0"/>
              </a:p>
              <a:p>
                <a:pPr lvl="1"/>
                <a:r>
                  <a:rPr lang="en-GB" b="1" dirty="0"/>
                  <a:t>Absolute Difference in Count (|</a:t>
                </a:r>
                <a:r>
                  <a:rPr lang="en-GB" b="1" dirty="0" err="1"/>
                  <a:t>DiC</a:t>
                </a:r>
                <a:r>
                  <a:rPr lang="en-GB" b="1"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𝑁</m:t>
                        </m:r>
                      </m:den>
                    </m:f>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𝑁</m:t>
                        </m:r>
                      </m:sup>
                      <m:e>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r>
                          <a:rPr lang="en-US" i="1">
                            <a:latin typeface="Cambria Math" panose="02040503050406030204" pitchFamily="18" charset="0"/>
                          </a:rPr>
                          <m:t>− </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b>
                            <m:r>
                              <a:rPr lang="en-US" i="1">
                                <a:latin typeface="Cambria Math" panose="02040503050406030204" pitchFamily="18" charset="0"/>
                              </a:rPr>
                              <m:t>𝑖</m:t>
                            </m:r>
                          </m:sub>
                        </m:sSub>
                        <m:r>
                          <a:rPr lang="en-US" b="0" i="1" smtClean="0">
                            <a:latin typeface="Cambria Math" panose="02040503050406030204" pitchFamily="18" charset="0"/>
                          </a:rPr>
                          <m:t>|</m:t>
                        </m:r>
                      </m:e>
                    </m:nary>
                  </m:oMath>
                </a14:m>
                <a:endParaRPr lang="en-GB" dirty="0"/>
              </a:p>
              <a:p>
                <a:pPr lvl="1"/>
                <a:r>
                  <a:rPr lang="en-GB" b="1" dirty="0"/>
                  <a:t>Mean Square Error (MSE)</a:t>
                </a:r>
                <a:r>
                  <a:rPr lang="en-GB"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𝑁</m:t>
                        </m:r>
                      </m:den>
                    </m:f>
                    <m:sSup>
                      <m:sSupPr>
                        <m:ctrlPr>
                          <a:rPr lang="en-US" b="0" i="1" smtClean="0">
                            <a:latin typeface="Cambria Math" panose="02040503050406030204" pitchFamily="18" charset="0"/>
                          </a:rPr>
                        </m:ctrlPr>
                      </m:sSupPr>
                      <m:e>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𝑁</m:t>
                            </m:r>
                          </m:sup>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r>
                                  <a:rPr lang="en-US" i="1">
                                    <a:latin typeface="Cambria Math" panose="02040503050406030204" pitchFamily="18" charset="0"/>
                                  </a:rPr>
                                  <m:t>− </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b>
                                    <m:r>
                                      <a:rPr lang="en-US" i="1">
                                        <a:latin typeface="Cambria Math" panose="02040503050406030204" pitchFamily="18" charset="0"/>
                                      </a:rPr>
                                      <m:t>𝑖</m:t>
                                    </m:r>
                                  </m:sub>
                                </m:sSub>
                              </m:e>
                            </m:d>
                          </m:e>
                        </m:nary>
                      </m:e>
                      <m:sup>
                        <m:r>
                          <a:rPr lang="en-US" b="0" i="1" smtClean="0">
                            <a:latin typeface="Cambria Math" panose="02040503050406030204" pitchFamily="18" charset="0"/>
                          </a:rPr>
                          <m:t>2</m:t>
                        </m:r>
                      </m:sup>
                    </m:sSup>
                  </m:oMath>
                </a14:m>
                <a:endParaRPr lang="en-GB" dirty="0"/>
              </a:p>
              <a:p>
                <a:pPr lvl="1"/>
                <a:r>
                  <a:rPr lang="en-GB" b="1" dirty="0"/>
                  <a:t>Percentage Agreement (%):</a:t>
                </a:r>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𝑁</m:t>
                        </m:r>
                      </m:den>
                    </m:f>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𝑁</m:t>
                        </m:r>
                      </m:sup>
                      <m:e>
                        <m:r>
                          <a:rPr lang="en-US" b="1" i="1" smtClean="0">
                            <a:latin typeface="Cambria Math" panose="02040503050406030204" pitchFamily="18" charset="0"/>
                          </a:rPr>
                          <m:t>𝟏</m:t>
                        </m:r>
                        <m:d>
                          <m:dPr>
                            <m:begChr m:val="{"/>
                            <m:endChr m:val="}"/>
                            <m:ctrlPr>
                              <a:rPr lang="en-US" b="1"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r>
                              <a:rPr lang="en-US" b="0" i="1" smtClean="0">
                                <a:latin typeface="Cambria Math" panose="02040503050406030204" pitchFamily="18" charset="0"/>
                              </a:rPr>
                              <m:t>=</m:t>
                            </m:r>
                            <m:r>
                              <a:rPr lang="en-US" i="1">
                                <a:latin typeface="Cambria Math" panose="02040503050406030204" pitchFamily="18" charset="0"/>
                              </a:rPr>
                              <m:t> </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b>
                                <m:r>
                                  <a:rPr lang="en-US" i="1">
                                    <a:latin typeface="Cambria Math" panose="02040503050406030204" pitchFamily="18" charset="0"/>
                                  </a:rPr>
                                  <m:t>𝑖</m:t>
                                </m:r>
                              </m:sub>
                            </m:sSub>
                          </m:e>
                        </m:d>
                      </m:e>
                    </m:nary>
                  </m:oMath>
                </a14:m>
                <a:endParaRPr lang="en-GB" b="1" dirty="0"/>
              </a:p>
            </p:txBody>
          </p:sp>
        </mc:Choice>
        <mc:Fallback xmlns="">
          <p:sp>
            <p:nvSpPr>
              <p:cNvPr id="3" name="Content Placeholder 2">
                <a:extLst>
                  <a:ext uri="{FF2B5EF4-FFF2-40B4-BE49-F238E27FC236}">
                    <a16:creationId xmlns:a16="http://schemas.microsoft.com/office/drawing/2014/main" id="{FBA729C0-42CD-FA4C-965E-1C6CADE7BB1B}"/>
                  </a:ext>
                </a:extLst>
              </p:cNvPr>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BD3ABEF4-F8F1-894B-B76E-1611F4E6943F}"/>
              </a:ext>
            </a:extLst>
          </p:cNvPr>
          <p:cNvSpPr>
            <a:spLocks noGrp="1"/>
          </p:cNvSpPr>
          <p:nvPr>
            <p:ph type="sldNum" sz="quarter" idx="12"/>
          </p:nvPr>
        </p:nvSpPr>
        <p:spPr/>
        <p:txBody>
          <a:bodyPr/>
          <a:lstStyle/>
          <a:p>
            <a:fld id="{BF984BC0-7A95-0B48-B882-83C5AFB5F55B}" type="slidenum">
              <a:rPr lang="en-GB" smtClean="0"/>
              <a:t>19</a:t>
            </a:fld>
            <a:endParaRPr lang="en-GB"/>
          </a:p>
        </p:txBody>
      </p:sp>
      <p:pic>
        <p:nvPicPr>
          <p:cNvPr id="7" name="Picture 6">
            <a:extLst>
              <a:ext uri="{FF2B5EF4-FFF2-40B4-BE49-F238E27FC236}">
                <a16:creationId xmlns:a16="http://schemas.microsoft.com/office/drawing/2014/main" id="{5DE88069-1567-5E48-8D74-F929FB73C585}"/>
              </a:ext>
            </a:extLst>
          </p:cNvPr>
          <p:cNvPicPr>
            <a:picLocks noChangeAspect="1"/>
          </p:cNvPicPr>
          <p:nvPr/>
        </p:nvPicPr>
        <p:blipFill>
          <a:blip r:embed="rId3"/>
          <a:stretch>
            <a:fillRect/>
          </a:stretch>
        </p:blipFill>
        <p:spPr>
          <a:xfrm>
            <a:off x="4081074" y="5391083"/>
            <a:ext cx="4029851" cy="1330392"/>
          </a:xfrm>
          <a:prstGeom prst="rect">
            <a:avLst/>
          </a:prstGeom>
        </p:spPr>
      </p:pic>
    </p:spTree>
    <p:extLst>
      <p:ext uri="{BB962C8B-B14F-4D97-AF65-F5344CB8AC3E}">
        <p14:creationId xmlns:p14="http://schemas.microsoft.com/office/powerpoint/2010/main" val="760292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632EE26-2DDE-677D-660C-73B100DBA2A6}"/>
              </a:ext>
            </a:extLst>
          </p:cNvPr>
          <p:cNvSpPr/>
          <p:nvPr/>
        </p:nvSpPr>
        <p:spPr>
          <a:xfrm>
            <a:off x="6171804" y="3041623"/>
            <a:ext cx="1254845" cy="1325563"/>
          </a:xfrm>
          <a:prstGeom prst="roundRect">
            <a:avLst>
              <a:gd name="adj" fmla="val 447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 name="Title 1">
            <a:extLst>
              <a:ext uri="{FF2B5EF4-FFF2-40B4-BE49-F238E27FC236}">
                <a16:creationId xmlns:a16="http://schemas.microsoft.com/office/drawing/2014/main" id="{9314B4A7-DB0D-B8BC-68C1-8D0148B921F9}"/>
              </a:ext>
            </a:extLst>
          </p:cNvPr>
          <p:cNvSpPr>
            <a:spLocks noGrp="1"/>
          </p:cNvSpPr>
          <p:nvPr>
            <p:ph type="title"/>
          </p:nvPr>
        </p:nvSpPr>
        <p:spPr/>
        <p:txBody>
          <a:bodyPr/>
          <a:lstStyle/>
          <a:p>
            <a:r>
              <a:rPr lang="en-GB" dirty="0"/>
              <a:t>Who I am…</a:t>
            </a:r>
          </a:p>
        </p:txBody>
      </p:sp>
      <p:sp>
        <p:nvSpPr>
          <p:cNvPr id="3" name="Text Placeholder 2">
            <a:extLst>
              <a:ext uri="{FF2B5EF4-FFF2-40B4-BE49-F238E27FC236}">
                <a16:creationId xmlns:a16="http://schemas.microsoft.com/office/drawing/2014/main" id="{B992A8A9-897B-31BC-B836-0B80AEC55260}"/>
              </a:ext>
            </a:extLst>
          </p:cNvPr>
          <p:cNvSpPr>
            <a:spLocks noGrp="1"/>
          </p:cNvSpPr>
          <p:nvPr>
            <p:ph type="body" idx="1"/>
          </p:nvPr>
        </p:nvSpPr>
        <p:spPr/>
        <p:txBody>
          <a:bodyPr/>
          <a:lstStyle/>
          <a:p>
            <a:r>
              <a:rPr lang="en-GB" dirty="0"/>
              <a:t>The Story So Far…</a:t>
            </a:r>
          </a:p>
        </p:txBody>
      </p:sp>
      <p:sp>
        <p:nvSpPr>
          <p:cNvPr id="4" name="Content Placeholder 3">
            <a:extLst>
              <a:ext uri="{FF2B5EF4-FFF2-40B4-BE49-F238E27FC236}">
                <a16:creationId xmlns:a16="http://schemas.microsoft.com/office/drawing/2014/main" id="{88845970-A553-4128-0096-D355D67D0442}"/>
              </a:ext>
            </a:extLst>
          </p:cNvPr>
          <p:cNvSpPr>
            <a:spLocks noGrp="1"/>
          </p:cNvSpPr>
          <p:nvPr>
            <p:ph sz="half" idx="2"/>
          </p:nvPr>
        </p:nvSpPr>
        <p:spPr/>
        <p:txBody>
          <a:bodyPr>
            <a:normAutofit fontScale="92500" lnSpcReduction="20000"/>
          </a:bodyPr>
          <a:lstStyle/>
          <a:p>
            <a:pPr marL="444500" indent="-444500">
              <a:buNone/>
            </a:pPr>
            <a:r>
              <a:rPr lang="en-GB" dirty="0"/>
              <a:t>🎓Graduated at the University of  Catania (Sicily)</a:t>
            </a:r>
          </a:p>
          <a:p>
            <a:pPr marL="444500" indent="-444500">
              <a:buNone/>
            </a:pPr>
            <a:r>
              <a:rPr lang="en-GB" dirty="0"/>
              <a:t>🔍PhD in Image Analysis - IMT Lucca</a:t>
            </a:r>
          </a:p>
          <a:p>
            <a:pPr marL="444500" indent="-444500">
              <a:buNone/>
            </a:pPr>
            <a:r>
              <a:rPr lang="en-GB" dirty="0"/>
              <a:t>👨‍🔬PDRA at the University of Edinburgh</a:t>
            </a:r>
          </a:p>
          <a:p>
            <a:pPr marL="444500" indent="-444500">
              <a:buNone/>
            </a:pPr>
            <a:r>
              <a:rPr lang="en-GB" dirty="0"/>
              <a:t>👨‍🏫Lecturer at Edinburgh Napier University</a:t>
            </a:r>
          </a:p>
          <a:p>
            <a:pPr marL="444500" indent="-444500">
              <a:buNone/>
            </a:pPr>
            <a:r>
              <a:rPr lang="en-GB" b="1" dirty="0"/>
              <a:t>👁️Currently Assistant Professor at the University of Nottingham</a:t>
            </a:r>
          </a:p>
        </p:txBody>
      </p:sp>
      <p:sp>
        <p:nvSpPr>
          <p:cNvPr id="5" name="Text Placeholder 4">
            <a:extLst>
              <a:ext uri="{FF2B5EF4-FFF2-40B4-BE49-F238E27FC236}">
                <a16:creationId xmlns:a16="http://schemas.microsoft.com/office/drawing/2014/main" id="{264D7260-9A66-7C1D-5B85-1D217EF8D3CF}"/>
              </a:ext>
            </a:extLst>
          </p:cNvPr>
          <p:cNvSpPr>
            <a:spLocks noGrp="1"/>
          </p:cNvSpPr>
          <p:nvPr>
            <p:ph type="body" sz="quarter" idx="3"/>
          </p:nvPr>
        </p:nvSpPr>
        <p:spPr>
          <a:xfrm>
            <a:off x="6172200" y="158444"/>
            <a:ext cx="5183188" cy="823912"/>
          </a:xfrm>
        </p:spPr>
        <p:txBody>
          <a:bodyPr/>
          <a:lstStyle/>
          <a:p>
            <a:r>
              <a:rPr lang="en-GB" dirty="0"/>
              <a:t>My Expertise</a:t>
            </a:r>
          </a:p>
        </p:txBody>
      </p:sp>
      <p:sp>
        <p:nvSpPr>
          <p:cNvPr id="6" name="Content Placeholder 5">
            <a:extLst>
              <a:ext uri="{FF2B5EF4-FFF2-40B4-BE49-F238E27FC236}">
                <a16:creationId xmlns:a16="http://schemas.microsoft.com/office/drawing/2014/main" id="{9B3C2380-0E64-6D25-8EBE-2095FFB77C3E}"/>
              </a:ext>
            </a:extLst>
          </p:cNvPr>
          <p:cNvSpPr>
            <a:spLocks noGrp="1"/>
          </p:cNvSpPr>
          <p:nvPr>
            <p:ph sz="quarter" idx="4"/>
          </p:nvPr>
        </p:nvSpPr>
        <p:spPr>
          <a:xfrm>
            <a:off x="6171804" y="1094223"/>
            <a:ext cx="5309385" cy="4435028"/>
          </a:xfrm>
        </p:spPr>
        <p:txBody>
          <a:bodyPr>
            <a:normAutofit fontScale="92500" lnSpcReduction="20000"/>
          </a:bodyPr>
          <a:lstStyle/>
          <a:p>
            <a:r>
              <a:rPr lang="en-GB" dirty="0"/>
              <a:t>Machine Learning applied to Computer Vision (Image Analysis)</a:t>
            </a:r>
          </a:p>
          <a:p>
            <a:r>
              <a:rPr lang="en-GB" b="1" dirty="0"/>
              <a:t>Image Analysis:</a:t>
            </a:r>
            <a:r>
              <a:rPr lang="en-GB" dirty="0"/>
              <a:t> teach computers to extract useful information from images</a:t>
            </a:r>
          </a:p>
          <a:p>
            <a:endParaRPr lang="en-GB" b="1" dirty="0"/>
          </a:p>
          <a:p>
            <a:endParaRPr lang="en-GB" b="1" dirty="0"/>
          </a:p>
          <a:p>
            <a:endParaRPr lang="en-GB" b="1" dirty="0"/>
          </a:p>
          <a:p>
            <a:endParaRPr lang="en-GB" b="1" dirty="0"/>
          </a:p>
          <a:p>
            <a:endParaRPr lang="en-GB" dirty="0"/>
          </a:p>
          <a:p>
            <a:r>
              <a:rPr lang="en-GB" dirty="0"/>
              <a:t>Other (related) applications:</a:t>
            </a:r>
          </a:p>
          <a:p>
            <a:pPr lvl="1"/>
            <a:r>
              <a:rPr lang="en-GB" dirty="0"/>
              <a:t>Medical Imaging</a:t>
            </a:r>
          </a:p>
          <a:p>
            <a:endParaRPr lang="en-GB" dirty="0"/>
          </a:p>
        </p:txBody>
      </p:sp>
      <p:sp>
        <p:nvSpPr>
          <p:cNvPr id="7" name="Text Placeholder 4">
            <a:extLst>
              <a:ext uri="{FF2B5EF4-FFF2-40B4-BE49-F238E27FC236}">
                <a16:creationId xmlns:a16="http://schemas.microsoft.com/office/drawing/2014/main" id="{FE0EA691-DDEF-F38A-EB00-14B477972AE9}"/>
              </a:ext>
            </a:extLst>
          </p:cNvPr>
          <p:cNvSpPr txBox="1">
            <a:spLocks/>
          </p:cNvSpPr>
          <p:nvPr/>
        </p:nvSpPr>
        <p:spPr>
          <a:xfrm>
            <a:off x="6096000" y="39677"/>
            <a:ext cx="5183188"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10263B"/>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GB" dirty="0"/>
          </a:p>
        </p:txBody>
      </p:sp>
      <p:sp>
        <p:nvSpPr>
          <p:cNvPr id="17" name="Rectangle: Rounded Corners 16">
            <a:extLst>
              <a:ext uri="{FF2B5EF4-FFF2-40B4-BE49-F238E27FC236}">
                <a16:creationId xmlns:a16="http://schemas.microsoft.com/office/drawing/2014/main" id="{C8831086-57B7-BC11-24C6-C8E2AF0E1055}"/>
              </a:ext>
            </a:extLst>
          </p:cNvPr>
          <p:cNvSpPr/>
          <p:nvPr/>
        </p:nvSpPr>
        <p:spPr>
          <a:xfrm>
            <a:off x="7459652" y="3041623"/>
            <a:ext cx="3108438" cy="1325563"/>
          </a:xfrm>
          <a:prstGeom prst="roundRect">
            <a:avLst>
              <a:gd name="adj" fmla="val 4471"/>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pic>
        <p:nvPicPr>
          <p:cNvPr id="8" name="Picture 7">
            <a:extLst>
              <a:ext uri="{FF2B5EF4-FFF2-40B4-BE49-F238E27FC236}">
                <a16:creationId xmlns:a16="http://schemas.microsoft.com/office/drawing/2014/main" id="{CE9C63AB-1B0A-6DEA-CB22-F5BB3AF9BAC6}"/>
              </a:ext>
            </a:extLst>
          </p:cNvPr>
          <p:cNvPicPr/>
          <p:nvPr/>
        </p:nvPicPr>
        <p:blipFill rotWithShape="1">
          <a:blip r:embed="rId2"/>
          <a:srcRect l="83400" b="69408"/>
          <a:stretch/>
        </p:blipFill>
        <p:spPr>
          <a:xfrm rot="16200000">
            <a:off x="6420566" y="3116034"/>
            <a:ext cx="781404" cy="914764"/>
          </a:xfrm>
          <a:prstGeom prst="rect">
            <a:avLst/>
          </a:prstGeom>
          <a:ln>
            <a:noFill/>
          </a:ln>
        </p:spPr>
      </p:pic>
      <p:grpSp>
        <p:nvGrpSpPr>
          <p:cNvPr id="9" name="Group 8">
            <a:extLst>
              <a:ext uri="{FF2B5EF4-FFF2-40B4-BE49-F238E27FC236}">
                <a16:creationId xmlns:a16="http://schemas.microsoft.com/office/drawing/2014/main" id="{899B4331-7EDB-6333-FCD1-DDD8F310A9F6}"/>
              </a:ext>
            </a:extLst>
          </p:cNvPr>
          <p:cNvGrpSpPr/>
          <p:nvPr/>
        </p:nvGrpSpPr>
        <p:grpSpPr>
          <a:xfrm>
            <a:off x="7523432" y="3173030"/>
            <a:ext cx="2938633" cy="781403"/>
            <a:chOff x="3628905" y="3260510"/>
            <a:chExt cx="2938633" cy="781403"/>
          </a:xfrm>
        </p:grpSpPr>
        <p:pic>
          <p:nvPicPr>
            <p:cNvPr id="10" name="Picture 9">
              <a:extLst>
                <a:ext uri="{FF2B5EF4-FFF2-40B4-BE49-F238E27FC236}">
                  <a16:creationId xmlns:a16="http://schemas.microsoft.com/office/drawing/2014/main" id="{2DE0A73D-FA23-5AEF-75D0-5B975E74847C}"/>
                </a:ext>
              </a:extLst>
            </p:cNvPr>
            <p:cNvPicPr/>
            <p:nvPr/>
          </p:nvPicPr>
          <p:blipFill rotWithShape="1">
            <a:blip r:embed="rId2"/>
            <a:srcRect l="83522" t="34931"/>
            <a:stretch/>
          </p:blipFill>
          <p:spPr>
            <a:xfrm rot="16200000">
              <a:off x="4213928" y="2681212"/>
              <a:ext cx="775678" cy="1945724"/>
            </a:xfrm>
            <a:prstGeom prst="rect">
              <a:avLst/>
            </a:prstGeom>
            <a:ln>
              <a:noFill/>
            </a:ln>
          </p:spPr>
        </p:pic>
        <p:pic>
          <p:nvPicPr>
            <p:cNvPr id="11" name="Picture 10">
              <a:extLst>
                <a:ext uri="{FF2B5EF4-FFF2-40B4-BE49-F238E27FC236}">
                  <a16:creationId xmlns:a16="http://schemas.microsoft.com/office/drawing/2014/main" id="{C3B5489E-B455-F277-573C-3A76FA2A2242}"/>
                </a:ext>
              </a:extLst>
            </p:cNvPr>
            <p:cNvPicPr/>
            <p:nvPr/>
          </p:nvPicPr>
          <p:blipFill rotWithShape="1">
            <a:blip r:embed="rId3"/>
            <a:srcRect l="83542"/>
            <a:stretch/>
          </p:blipFill>
          <p:spPr>
            <a:xfrm rot="16200000">
              <a:off x="5727211" y="3195861"/>
              <a:ext cx="775678" cy="904976"/>
            </a:xfrm>
            <a:prstGeom prst="rect">
              <a:avLst/>
            </a:prstGeom>
            <a:ln>
              <a:noFill/>
            </a:ln>
          </p:spPr>
        </p:pic>
      </p:grpSp>
      <p:sp>
        <p:nvSpPr>
          <p:cNvPr id="12" name="TextBox 11">
            <a:extLst>
              <a:ext uri="{FF2B5EF4-FFF2-40B4-BE49-F238E27FC236}">
                <a16:creationId xmlns:a16="http://schemas.microsoft.com/office/drawing/2014/main" id="{102B73C1-89FB-BD5E-666C-EDEE5D307328}"/>
              </a:ext>
            </a:extLst>
          </p:cNvPr>
          <p:cNvSpPr txBox="1"/>
          <p:nvPr/>
        </p:nvSpPr>
        <p:spPr>
          <a:xfrm>
            <a:off x="6123376" y="3985115"/>
            <a:ext cx="1285120" cy="338554"/>
          </a:xfrm>
          <a:prstGeom prst="rect">
            <a:avLst/>
          </a:prstGeom>
          <a:noFill/>
        </p:spPr>
        <p:txBody>
          <a:bodyPr wrap="square" rtlCol="0">
            <a:spAutoFit/>
          </a:bodyPr>
          <a:lstStyle/>
          <a:p>
            <a:r>
              <a:rPr lang="en-US" sz="1600" dirty="0">
                <a:solidFill>
                  <a:srgbClr val="0070C0"/>
                </a:solidFill>
              </a:rPr>
              <a:t>What we see</a:t>
            </a:r>
          </a:p>
        </p:txBody>
      </p:sp>
      <p:sp>
        <p:nvSpPr>
          <p:cNvPr id="13" name="TextBox 12">
            <a:extLst>
              <a:ext uri="{FF2B5EF4-FFF2-40B4-BE49-F238E27FC236}">
                <a16:creationId xmlns:a16="http://schemas.microsoft.com/office/drawing/2014/main" id="{38C7E91F-7924-9F48-F1D5-5700DF5C7B0F}"/>
              </a:ext>
            </a:extLst>
          </p:cNvPr>
          <p:cNvSpPr txBox="1"/>
          <p:nvPr/>
        </p:nvSpPr>
        <p:spPr>
          <a:xfrm>
            <a:off x="7930246" y="3985115"/>
            <a:ext cx="2125005" cy="338554"/>
          </a:xfrm>
          <a:prstGeom prst="rect">
            <a:avLst/>
          </a:prstGeom>
          <a:noFill/>
        </p:spPr>
        <p:txBody>
          <a:bodyPr wrap="square" rtlCol="0">
            <a:spAutoFit/>
          </a:bodyPr>
          <a:lstStyle/>
          <a:p>
            <a:r>
              <a:rPr lang="en-US" sz="1600" dirty="0">
                <a:solidFill>
                  <a:srgbClr val="0070C0"/>
                </a:solidFill>
              </a:rPr>
              <a:t>What computers see</a:t>
            </a:r>
          </a:p>
        </p:txBody>
      </p:sp>
      <p:sp>
        <p:nvSpPr>
          <p:cNvPr id="18" name="Rectangle: Rounded Corners 17">
            <a:extLst>
              <a:ext uri="{FF2B5EF4-FFF2-40B4-BE49-F238E27FC236}">
                <a16:creationId xmlns:a16="http://schemas.microsoft.com/office/drawing/2014/main" id="{2C64B304-5481-F127-A713-C1194971562A}"/>
              </a:ext>
            </a:extLst>
          </p:cNvPr>
          <p:cNvSpPr/>
          <p:nvPr/>
        </p:nvSpPr>
        <p:spPr>
          <a:xfrm>
            <a:off x="10606601" y="3041622"/>
            <a:ext cx="1134671" cy="1325563"/>
          </a:xfrm>
          <a:prstGeom prst="roundRect">
            <a:avLst>
              <a:gd name="adj" fmla="val 4471"/>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14" name="TextBox 13">
            <a:extLst>
              <a:ext uri="{FF2B5EF4-FFF2-40B4-BE49-F238E27FC236}">
                <a16:creationId xmlns:a16="http://schemas.microsoft.com/office/drawing/2014/main" id="{643A9586-212F-3D6A-3B13-7252830C0E8A}"/>
              </a:ext>
            </a:extLst>
          </p:cNvPr>
          <p:cNvSpPr txBox="1"/>
          <p:nvPr/>
        </p:nvSpPr>
        <p:spPr>
          <a:xfrm>
            <a:off x="10637209" y="3388749"/>
            <a:ext cx="1067343" cy="369332"/>
          </a:xfrm>
          <a:prstGeom prst="rect">
            <a:avLst/>
          </a:prstGeom>
          <a:noFill/>
        </p:spPr>
        <p:txBody>
          <a:bodyPr wrap="square" rtlCol="0">
            <a:spAutoFit/>
          </a:bodyPr>
          <a:lstStyle/>
          <a:p>
            <a:r>
              <a:rPr lang="en-US" b="1" dirty="0"/>
              <a:t>14 leaves</a:t>
            </a:r>
          </a:p>
        </p:txBody>
      </p:sp>
      <p:sp>
        <p:nvSpPr>
          <p:cNvPr id="15" name="TextBox 14">
            <a:extLst>
              <a:ext uri="{FF2B5EF4-FFF2-40B4-BE49-F238E27FC236}">
                <a16:creationId xmlns:a16="http://schemas.microsoft.com/office/drawing/2014/main" id="{F6891D0C-981B-ABD5-218C-505D965E8D09}"/>
              </a:ext>
            </a:extLst>
          </p:cNvPr>
          <p:cNvSpPr txBox="1"/>
          <p:nvPr/>
        </p:nvSpPr>
        <p:spPr>
          <a:xfrm>
            <a:off x="10648917" y="3985115"/>
            <a:ext cx="1043927" cy="338554"/>
          </a:xfrm>
          <a:prstGeom prst="rect">
            <a:avLst/>
          </a:prstGeom>
          <a:noFill/>
        </p:spPr>
        <p:txBody>
          <a:bodyPr wrap="square" rtlCol="0">
            <a:spAutoFit/>
          </a:bodyPr>
          <a:lstStyle/>
          <a:p>
            <a:r>
              <a:rPr lang="en-US" sz="1600" dirty="0">
                <a:solidFill>
                  <a:srgbClr val="0070C0"/>
                </a:solidFill>
              </a:rPr>
              <a:t>Prediction</a:t>
            </a:r>
          </a:p>
        </p:txBody>
      </p:sp>
      <p:sp>
        <p:nvSpPr>
          <p:cNvPr id="19" name="Slide Number Placeholder 18">
            <a:extLst>
              <a:ext uri="{FF2B5EF4-FFF2-40B4-BE49-F238E27FC236}">
                <a16:creationId xmlns:a16="http://schemas.microsoft.com/office/drawing/2014/main" id="{3D98B58A-9061-E2BC-538F-E14CB38C090A}"/>
              </a:ext>
            </a:extLst>
          </p:cNvPr>
          <p:cNvSpPr>
            <a:spLocks noGrp="1"/>
          </p:cNvSpPr>
          <p:nvPr>
            <p:ph type="sldNum" sz="quarter" idx="12"/>
          </p:nvPr>
        </p:nvSpPr>
        <p:spPr/>
        <p:txBody>
          <a:bodyPr/>
          <a:lstStyle/>
          <a:p>
            <a:fld id="{1A92122B-31E1-45CF-8DBD-EDFE2BBA201F}" type="slidenum">
              <a:rPr lang="en-GB" smtClean="0"/>
              <a:t>2</a:t>
            </a:fld>
            <a:endParaRPr lang="en-GB"/>
          </a:p>
        </p:txBody>
      </p:sp>
    </p:spTree>
    <p:extLst>
      <p:ext uri="{BB962C8B-B14F-4D97-AF65-F5344CB8AC3E}">
        <p14:creationId xmlns:p14="http://schemas.microsoft.com/office/powerpoint/2010/main" val="3157175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54894-B3B7-354E-96BA-926E5617988F}"/>
              </a:ext>
            </a:extLst>
          </p:cNvPr>
          <p:cNvSpPr>
            <a:spLocks noGrp="1"/>
          </p:cNvSpPr>
          <p:nvPr>
            <p:ph type="title"/>
          </p:nvPr>
        </p:nvSpPr>
        <p:spPr/>
        <p:txBody>
          <a:bodyPr/>
          <a:lstStyle/>
          <a:p>
            <a:r>
              <a:rPr lang="en-GB" dirty="0"/>
              <a:t>Experimental Results</a:t>
            </a:r>
          </a:p>
        </p:txBody>
      </p:sp>
      <p:sp>
        <p:nvSpPr>
          <p:cNvPr id="3" name="Content Placeholder 2">
            <a:extLst>
              <a:ext uri="{FF2B5EF4-FFF2-40B4-BE49-F238E27FC236}">
                <a16:creationId xmlns:a16="http://schemas.microsoft.com/office/drawing/2014/main" id="{7155A08B-DCAE-AB41-874E-57CC5B7DA72F}"/>
              </a:ext>
            </a:extLst>
          </p:cNvPr>
          <p:cNvSpPr>
            <a:spLocks noGrp="1"/>
          </p:cNvSpPr>
          <p:nvPr>
            <p:ph idx="1"/>
          </p:nvPr>
        </p:nvSpPr>
        <p:spPr>
          <a:xfrm>
            <a:off x="2152650" y="4317358"/>
            <a:ext cx="7886700" cy="1524081"/>
          </a:xfrm>
        </p:spPr>
        <p:txBody>
          <a:bodyPr>
            <a:normAutofit fontScale="92500" lnSpcReduction="20000"/>
          </a:bodyPr>
          <a:lstStyle/>
          <a:p>
            <a:r>
              <a:rPr lang="en-GB" dirty="0"/>
              <a:t>Model trained per each dataset </a:t>
            </a:r>
            <a:r>
              <a:rPr lang="en-GB" b="1" dirty="0"/>
              <a:t>independently</a:t>
            </a:r>
          </a:p>
          <a:p>
            <a:r>
              <a:rPr lang="en-GB" dirty="0"/>
              <a:t>Ours </a:t>
            </a:r>
            <a:r>
              <a:rPr lang="en-GB" b="1" dirty="0"/>
              <a:t>outperformed</a:t>
            </a:r>
            <a:r>
              <a:rPr lang="en-GB" dirty="0"/>
              <a:t> the method of Pape and </a:t>
            </a:r>
            <a:r>
              <a:rPr lang="en-GB" dirty="0" err="1"/>
              <a:t>Klukas</a:t>
            </a:r>
            <a:r>
              <a:rPr lang="en-GB" dirty="0"/>
              <a:t> (2015)</a:t>
            </a:r>
          </a:p>
          <a:p>
            <a:r>
              <a:rPr lang="en-GB" dirty="0"/>
              <a:t>CVPPP </a:t>
            </a:r>
            <a:r>
              <a:rPr lang="en-GB" i="1" dirty="0"/>
              <a:t>Leaf Counting Challenge</a:t>
            </a:r>
            <a:r>
              <a:rPr lang="en-GB" dirty="0"/>
              <a:t> 2015 </a:t>
            </a:r>
            <a:r>
              <a:rPr lang="en-GB" b="1" dirty="0"/>
              <a:t>Winner</a:t>
            </a:r>
            <a:r>
              <a:rPr lang="en-GB" dirty="0"/>
              <a:t>!</a:t>
            </a:r>
          </a:p>
          <a:p>
            <a:endParaRPr lang="en-GB" dirty="0"/>
          </a:p>
        </p:txBody>
      </p:sp>
      <p:sp>
        <p:nvSpPr>
          <p:cNvPr id="5" name="Slide Number Placeholder 4">
            <a:extLst>
              <a:ext uri="{FF2B5EF4-FFF2-40B4-BE49-F238E27FC236}">
                <a16:creationId xmlns:a16="http://schemas.microsoft.com/office/drawing/2014/main" id="{952B0D1A-2906-F949-A895-1B327D992F62}"/>
              </a:ext>
            </a:extLst>
          </p:cNvPr>
          <p:cNvSpPr>
            <a:spLocks noGrp="1"/>
          </p:cNvSpPr>
          <p:nvPr>
            <p:ph type="sldNum" sz="quarter" idx="12"/>
          </p:nvPr>
        </p:nvSpPr>
        <p:spPr/>
        <p:txBody>
          <a:bodyPr/>
          <a:lstStyle/>
          <a:p>
            <a:fld id="{BF984BC0-7A95-0B48-B882-83C5AFB5F55B}" type="slidenum">
              <a:rPr lang="en-GB" smtClean="0"/>
              <a:t>20</a:t>
            </a:fld>
            <a:endParaRPr lang="en-GB"/>
          </a:p>
        </p:txBody>
      </p:sp>
      <p:sp>
        <p:nvSpPr>
          <p:cNvPr id="33" name="TextBox 32">
            <a:extLst>
              <a:ext uri="{FF2B5EF4-FFF2-40B4-BE49-F238E27FC236}">
                <a16:creationId xmlns:a16="http://schemas.microsoft.com/office/drawing/2014/main" id="{26C183D2-D1AA-364C-9BE7-D9B5C24107E3}"/>
              </a:ext>
            </a:extLst>
          </p:cNvPr>
          <p:cNvSpPr txBox="1"/>
          <p:nvPr/>
        </p:nvSpPr>
        <p:spPr>
          <a:xfrm>
            <a:off x="2152650" y="5913327"/>
            <a:ext cx="7886700" cy="461665"/>
          </a:xfrm>
          <a:prstGeom prst="rect">
            <a:avLst/>
          </a:prstGeom>
          <a:noFill/>
        </p:spPr>
        <p:txBody>
          <a:bodyPr wrap="square" rtlCol="0">
            <a:spAutoFit/>
          </a:bodyPr>
          <a:lstStyle/>
          <a:p>
            <a:r>
              <a:rPr lang="en-US" altLang="en-US" sz="1200" dirty="0">
                <a:solidFill>
                  <a:schemeClr val="tx1">
                    <a:tint val="75000"/>
                  </a:schemeClr>
                </a:solidFill>
              </a:rPr>
              <a:t>[1] J. Pape and C. </a:t>
            </a:r>
            <a:r>
              <a:rPr lang="en-US" altLang="en-US" sz="1200" dirty="0" err="1">
                <a:solidFill>
                  <a:schemeClr val="tx1">
                    <a:tint val="75000"/>
                  </a:schemeClr>
                </a:solidFill>
              </a:rPr>
              <a:t>Klukas</a:t>
            </a:r>
            <a:r>
              <a:rPr lang="en-US" altLang="en-US" sz="1200" dirty="0">
                <a:solidFill>
                  <a:schemeClr val="tx1">
                    <a:tint val="75000"/>
                  </a:schemeClr>
                </a:solidFill>
              </a:rPr>
              <a:t>, “</a:t>
            </a:r>
            <a:r>
              <a:rPr lang="en-US" altLang="ja-JP" sz="1200" dirty="0">
                <a:solidFill>
                  <a:schemeClr val="tx1">
                    <a:tint val="75000"/>
                  </a:schemeClr>
                </a:solidFill>
              </a:rPr>
              <a:t>3-D histogram-based segmentation and leaf detection for rosette plants</a:t>
            </a:r>
            <a:r>
              <a:rPr lang="en-US" altLang="en-US" sz="1200" dirty="0">
                <a:solidFill>
                  <a:schemeClr val="tx1">
                    <a:tint val="75000"/>
                  </a:schemeClr>
                </a:solidFill>
              </a:rPr>
              <a:t>”</a:t>
            </a:r>
            <a:r>
              <a:rPr lang="en-US" altLang="ja-JP" sz="1200" dirty="0">
                <a:solidFill>
                  <a:schemeClr val="tx1">
                    <a:tint val="75000"/>
                  </a:schemeClr>
                </a:solidFill>
              </a:rPr>
              <a:t>, in Computer Vision - ECCV 2014 Workshops, volume 8928 of Lecture Notes in Computer Science, pages 61–74. Springer, 2015.</a:t>
            </a:r>
            <a:endParaRPr lang="en-GB" sz="1200" dirty="0">
              <a:solidFill>
                <a:schemeClr val="bg1">
                  <a:lumMod val="65000"/>
                </a:schemeClr>
              </a:solidFill>
            </a:endParaRPr>
          </a:p>
        </p:txBody>
      </p:sp>
      <p:pic>
        <p:nvPicPr>
          <p:cNvPr id="34" name="Picture 2">
            <a:extLst>
              <a:ext uri="{FF2B5EF4-FFF2-40B4-BE49-F238E27FC236}">
                <a16:creationId xmlns:a16="http://schemas.microsoft.com/office/drawing/2014/main" id="{FD7C1872-0429-784E-9A80-666114E41D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502180"/>
            <a:ext cx="9144001" cy="24495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A964F0F-4C6C-884B-A2D4-2CBDCAAC3F37}"/>
              </a:ext>
            </a:extLst>
          </p:cNvPr>
          <p:cNvSpPr/>
          <p:nvPr/>
        </p:nvSpPr>
        <p:spPr>
          <a:xfrm>
            <a:off x="4564083" y="3467596"/>
            <a:ext cx="2363190" cy="3932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3574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C7DBB-DCAF-6DE2-A01F-2911CC0D8C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9274B8-8C9E-EA56-8ADD-542ECCAADB3E}"/>
              </a:ext>
            </a:extLst>
          </p:cNvPr>
          <p:cNvSpPr>
            <a:spLocks noGrp="1"/>
          </p:cNvSpPr>
          <p:nvPr>
            <p:ph type="title"/>
          </p:nvPr>
        </p:nvSpPr>
        <p:spPr/>
        <p:txBody>
          <a:bodyPr/>
          <a:lstStyle/>
          <a:p>
            <a:r>
              <a:rPr lang="en-GB" dirty="0"/>
              <a:t>Experimental Results</a:t>
            </a:r>
          </a:p>
        </p:txBody>
      </p:sp>
      <p:sp>
        <p:nvSpPr>
          <p:cNvPr id="3" name="Content Placeholder 2">
            <a:extLst>
              <a:ext uri="{FF2B5EF4-FFF2-40B4-BE49-F238E27FC236}">
                <a16:creationId xmlns:a16="http://schemas.microsoft.com/office/drawing/2014/main" id="{DF6ABD77-6108-1B4F-3708-9C726B27AADB}"/>
              </a:ext>
            </a:extLst>
          </p:cNvPr>
          <p:cNvSpPr>
            <a:spLocks noGrp="1"/>
          </p:cNvSpPr>
          <p:nvPr>
            <p:ph idx="1"/>
          </p:nvPr>
        </p:nvSpPr>
        <p:spPr>
          <a:xfrm>
            <a:off x="2152650" y="4317358"/>
            <a:ext cx="7886700" cy="1524081"/>
          </a:xfrm>
        </p:spPr>
        <p:txBody>
          <a:bodyPr>
            <a:normAutofit fontScale="92500" lnSpcReduction="20000"/>
          </a:bodyPr>
          <a:lstStyle/>
          <a:p>
            <a:r>
              <a:rPr lang="en-GB" dirty="0"/>
              <a:t>Model trained per each dataset </a:t>
            </a:r>
            <a:r>
              <a:rPr lang="en-GB" b="1" dirty="0"/>
              <a:t>independently</a:t>
            </a:r>
          </a:p>
          <a:p>
            <a:r>
              <a:rPr lang="en-GB" dirty="0"/>
              <a:t>Ours </a:t>
            </a:r>
            <a:r>
              <a:rPr lang="en-GB" b="1" dirty="0"/>
              <a:t>outperformed</a:t>
            </a:r>
            <a:r>
              <a:rPr lang="en-GB" dirty="0"/>
              <a:t> the method of Pape and </a:t>
            </a:r>
            <a:r>
              <a:rPr lang="en-GB" dirty="0" err="1"/>
              <a:t>Klukas</a:t>
            </a:r>
            <a:r>
              <a:rPr lang="en-GB" dirty="0"/>
              <a:t> (2015)</a:t>
            </a:r>
          </a:p>
          <a:p>
            <a:r>
              <a:rPr lang="en-GB" dirty="0"/>
              <a:t>CVPPP </a:t>
            </a:r>
            <a:r>
              <a:rPr lang="en-GB" i="1" dirty="0"/>
              <a:t>Leaf Counting Challenge</a:t>
            </a:r>
            <a:r>
              <a:rPr lang="en-GB" dirty="0"/>
              <a:t> 2015 </a:t>
            </a:r>
            <a:r>
              <a:rPr lang="en-GB" b="1" dirty="0"/>
              <a:t>Winner</a:t>
            </a:r>
            <a:r>
              <a:rPr lang="en-GB" dirty="0"/>
              <a:t>!</a:t>
            </a:r>
          </a:p>
          <a:p>
            <a:endParaRPr lang="en-GB" dirty="0"/>
          </a:p>
        </p:txBody>
      </p:sp>
      <p:sp>
        <p:nvSpPr>
          <p:cNvPr id="5" name="Slide Number Placeholder 4">
            <a:extLst>
              <a:ext uri="{FF2B5EF4-FFF2-40B4-BE49-F238E27FC236}">
                <a16:creationId xmlns:a16="http://schemas.microsoft.com/office/drawing/2014/main" id="{0F187F16-D930-19B2-AFA1-BC14429EF245}"/>
              </a:ext>
            </a:extLst>
          </p:cNvPr>
          <p:cNvSpPr>
            <a:spLocks noGrp="1"/>
          </p:cNvSpPr>
          <p:nvPr>
            <p:ph type="sldNum" sz="quarter" idx="12"/>
          </p:nvPr>
        </p:nvSpPr>
        <p:spPr/>
        <p:txBody>
          <a:bodyPr/>
          <a:lstStyle/>
          <a:p>
            <a:fld id="{BF984BC0-7A95-0B48-B882-83C5AFB5F55B}" type="slidenum">
              <a:rPr lang="en-GB" smtClean="0"/>
              <a:t>21</a:t>
            </a:fld>
            <a:endParaRPr lang="en-GB"/>
          </a:p>
        </p:txBody>
      </p:sp>
      <p:sp>
        <p:nvSpPr>
          <p:cNvPr id="33" name="TextBox 32">
            <a:extLst>
              <a:ext uri="{FF2B5EF4-FFF2-40B4-BE49-F238E27FC236}">
                <a16:creationId xmlns:a16="http://schemas.microsoft.com/office/drawing/2014/main" id="{33A6D930-C9B8-854B-B611-83C5A7F11B16}"/>
              </a:ext>
            </a:extLst>
          </p:cNvPr>
          <p:cNvSpPr txBox="1"/>
          <p:nvPr/>
        </p:nvSpPr>
        <p:spPr>
          <a:xfrm>
            <a:off x="2152650" y="5913327"/>
            <a:ext cx="7886700" cy="461665"/>
          </a:xfrm>
          <a:prstGeom prst="rect">
            <a:avLst/>
          </a:prstGeom>
          <a:noFill/>
        </p:spPr>
        <p:txBody>
          <a:bodyPr wrap="square" rtlCol="0">
            <a:spAutoFit/>
          </a:bodyPr>
          <a:lstStyle/>
          <a:p>
            <a:r>
              <a:rPr lang="en-US" altLang="en-US" sz="1200" dirty="0">
                <a:solidFill>
                  <a:schemeClr val="tx1">
                    <a:tint val="75000"/>
                  </a:schemeClr>
                </a:solidFill>
              </a:rPr>
              <a:t>[1] J. Pape and C. </a:t>
            </a:r>
            <a:r>
              <a:rPr lang="en-US" altLang="en-US" sz="1200" dirty="0" err="1">
                <a:solidFill>
                  <a:schemeClr val="tx1">
                    <a:tint val="75000"/>
                  </a:schemeClr>
                </a:solidFill>
              </a:rPr>
              <a:t>Klukas</a:t>
            </a:r>
            <a:r>
              <a:rPr lang="en-US" altLang="en-US" sz="1200" dirty="0">
                <a:solidFill>
                  <a:schemeClr val="tx1">
                    <a:tint val="75000"/>
                  </a:schemeClr>
                </a:solidFill>
              </a:rPr>
              <a:t>, “</a:t>
            </a:r>
            <a:r>
              <a:rPr lang="en-US" altLang="ja-JP" sz="1200" dirty="0">
                <a:solidFill>
                  <a:schemeClr val="tx1">
                    <a:tint val="75000"/>
                  </a:schemeClr>
                </a:solidFill>
              </a:rPr>
              <a:t>3-D histogram-based segmentation and leaf detection for rosette plants</a:t>
            </a:r>
            <a:r>
              <a:rPr lang="en-US" altLang="en-US" sz="1200" dirty="0">
                <a:solidFill>
                  <a:schemeClr val="tx1">
                    <a:tint val="75000"/>
                  </a:schemeClr>
                </a:solidFill>
              </a:rPr>
              <a:t>”</a:t>
            </a:r>
            <a:r>
              <a:rPr lang="en-US" altLang="ja-JP" sz="1200" dirty="0">
                <a:solidFill>
                  <a:schemeClr val="tx1">
                    <a:tint val="75000"/>
                  </a:schemeClr>
                </a:solidFill>
              </a:rPr>
              <a:t>, in Computer Vision - ECCV 2014 Workshops, volume 8928 of Lecture Notes in Computer Science, pages 61–74. Springer, 2015.</a:t>
            </a:r>
            <a:endParaRPr lang="en-GB" sz="1200" dirty="0">
              <a:solidFill>
                <a:schemeClr val="bg1">
                  <a:lumMod val="65000"/>
                </a:schemeClr>
              </a:solidFill>
            </a:endParaRPr>
          </a:p>
        </p:txBody>
      </p:sp>
      <p:pic>
        <p:nvPicPr>
          <p:cNvPr id="34" name="Picture 2">
            <a:extLst>
              <a:ext uri="{FF2B5EF4-FFF2-40B4-BE49-F238E27FC236}">
                <a16:creationId xmlns:a16="http://schemas.microsoft.com/office/drawing/2014/main" id="{0A1B6CE8-1BFD-F280-571D-233111D362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502180"/>
            <a:ext cx="9144001" cy="24495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122" name="Picture 2" descr="Smiling Dog Meme posters &amp; prints by Mashz - Printler">
            <a:extLst>
              <a:ext uri="{FF2B5EF4-FFF2-40B4-BE49-F238E27FC236}">
                <a16:creationId xmlns:a16="http://schemas.microsoft.com/office/drawing/2014/main" id="{D3187084-1F42-D063-35D7-10EA001C1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1568" y="8878"/>
            <a:ext cx="48688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502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3E378-351A-B349-9536-8024DB687155}"/>
              </a:ext>
            </a:extLst>
          </p:cNvPr>
          <p:cNvSpPr>
            <a:spLocks noGrp="1"/>
          </p:cNvSpPr>
          <p:nvPr>
            <p:ph type="title"/>
          </p:nvPr>
        </p:nvSpPr>
        <p:spPr/>
        <p:txBody>
          <a:bodyPr/>
          <a:lstStyle/>
          <a:p>
            <a:r>
              <a:rPr lang="en-GB" dirty="0"/>
              <a:t>Application in Plant Phenotyping</a:t>
            </a:r>
          </a:p>
        </p:txBody>
      </p:sp>
      <p:sp>
        <p:nvSpPr>
          <p:cNvPr id="3" name="Content Placeholder 2">
            <a:extLst>
              <a:ext uri="{FF2B5EF4-FFF2-40B4-BE49-F238E27FC236}">
                <a16:creationId xmlns:a16="http://schemas.microsoft.com/office/drawing/2014/main" id="{3AE0C730-4797-0349-9890-3B124D6B333C}"/>
              </a:ext>
            </a:extLst>
          </p:cNvPr>
          <p:cNvSpPr>
            <a:spLocks noGrp="1"/>
          </p:cNvSpPr>
          <p:nvPr>
            <p:ph idx="1"/>
          </p:nvPr>
        </p:nvSpPr>
        <p:spPr>
          <a:xfrm>
            <a:off x="838201" y="1825625"/>
            <a:ext cx="6675538" cy="3980815"/>
          </a:xfrm>
        </p:spPr>
        <p:txBody>
          <a:bodyPr>
            <a:normAutofit/>
          </a:bodyPr>
          <a:lstStyle/>
          <a:p>
            <a:r>
              <a:rPr lang="en-GB" dirty="0"/>
              <a:t>A</a:t>
            </a:r>
            <a:r>
              <a:rPr lang="en-GB" b="1" dirty="0"/>
              <a:t> modified </a:t>
            </a:r>
            <a:r>
              <a:rPr lang="en-GB" dirty="0"/>
              <a:t>leaf counting algorithm</a:t>
            </a:r>
          </a:p>
          <a:p>
            <a:pPr lvl="1"/>
            <a:r>
              <a:rPr lang="en-GB" dirty="0"/>
              <a:t>Genotype information</a:t>
            </a:r>
          </a:p>
          <a:p>
            <a:r>
              <a:rPr lang="en-GB" dirty="0"/>
              <a:t>Arabidopsis of </a:t>
            </a:r>
            <a:r>
              <a:rPr lang="en-GB" b="1" dirty="0"/>
              <a:t>5 </a:t>
            </a:r>
            <a:br>
              <a:rPr lang="en-GB" b="1" dirty="0"/>
            </a:br>
            <a:r>
              <a:rPr lang="en-GB" b="1" dirty="0"/>
              <a:t>different genotypes</a:t>
            </a:r>
          </a:p>
          <a:p>
            <a:pPr lvl="1"/>
            <a:r>
              <a:rPr lang="en-GB" dirty="0"/>
              <a:t>Col-0, </a:t>
            </a:r>
            <a:r>
              <a:rPr lang="en-GB" dirty="0" err="1"/>
              <a:t>ctr</a:t>
            </a:r>
            <a:r>
              <a:rPr lang="en-GB" dirty="0"/>
              <a:t>, ein2, adh1, </a:t>
            </a:r>
            <a:r>
              <a:rPr lang="en-GB" dirty="0" err="1"/>
              <a:t>pgm</a:t>
            </a:r>
            <a:endParaRPr lang="en-GB" dirty="0"/>
          </a:p>
          <a:p>
            <a:r>
              <a:rPr lang="en-GB" b="1" dirty="0"/>
              <a:t>Same conclusions:</a:t>
            </a:r>
          </a:p>
          <a:p>
            <a:pPr lvl="1"/>
            <a:r>
              <a:rPr lang="en-GB" dirty="0"/>
              <a:t>Manual counting (top)</a:t>
            </a:r>
          </a:p>
          <a:p>
            <a:pPr lvl="1"/>
            <a:r>
              <a:rPr lang="en-GB" dirty="0"/>
              <a:t>Algorithm predictions (bottom)</a:t>
            </a:r>
          </a:p>
        </p:txBody>
      </p:sp>
      <p:sp>
        <p:nvSpPr>
          <p:cNvPr id="5" name="Slide Number Placeholder 4">
            <a:extLst>
              <a:ext uri="{FF2B5EF4-FFF2-40B4-BE49-F238E27FC236}">
                <a16:creationId xmlns:a16="http://schemas.microsoft.com/office/drawing/2014/main" id="{76851E0E-76EA-D143-91EF-C36143712F4C}"/>
              </a:ext>
            </a:extLst>
          </p:cNvPr>
          <p:cNvSpPr>
            <a:spLocks noGrp="1"/>
          </p:cNvSpPr>
          <p:nvPr>
            <p:ph type="sldNum" sz="quarter" idx="12"/>
          </p:nvPr>
        </p:nvSpPr>
        <p:spPr/>
        <p:txBody>
          <a:bodyPr/>
          <a:lstStyle/>
          <a:p>
            <a:fld id="{BF984BC0-7A95-0B48-B882-83C5AFB5F55B}" type="slidenum">
              <a:rPr lang="en-GB" smtClean="0"/>
              <a:t>22</a:t>
            </a:fld>
            <a:endParaRPr lang="en-GB"/>
          </a:p>
        </p:txBody>
      </p:sp>
      <p:pic>
        <p:nvPicPr>
          <p:cNvPr id="6" name="Picture 5">
            <a:extLst>
              <a:ext uri="{FF2B5EF4-FFF2-40B4-BE49-F238E27FC236}">
                <a16:creationId xmlns:a16="http://schemas.microsoft.com/office/drawing/2014/main" id="{6395780D-193F-4741-8C10-25418A311C45}"/>
              </a:ext>
            </a:extLst>
          </p:cNvPr>
          <p:cNvPicPr>
            <a:picLocks noChangeAspect="1"/>
          </p:cNvPicPr>
          <p:nvPr/>
        </p:nvPicPr>
        <p:blipFill>
          <a:blip r:embed="rId3"/>
          <a:stretch>
            <a:fillRect/>
          </a:stretch>
        </p:blipFill>
        <p:spPr>
          <a:xfrm>
            <a:off x="7513739" y="1854479"/>
            <a:ext cx="4526115" cy="3635147"/>
          </a:xfrm>
          <a:prstGeom prst="rect">
            <a:avLst/>
          </a:prstGeom>
        </p:spPr>
      </p:pic>
      <p:sp>
        <p:nvSpPr>
          <p:cNvPr id="7" name="TextBox 6">
            <a:extLst>
              <a:ext uri="{FF2B5EF4-FFF2-40B4-BE49-F238E27FC236}">
                <a16:creationId xmlns:a16="http://schemas.microsoft.com/office/drawing/2014/main" id="{9CD7B6BD-A7CA-4D48-B3BA-5EB3DD51F6A8}"/>
              </a:ext>
            </a:extLst>
          </p:cNvPr>
          <p:cNvSpPr txBox="1"/>
          <p:nvPr/>
        </p:nvSpPr>
        <p:spPr>
          <a:xfrm>
            <a:off x="2152651" y="5935849"/>
            <a:ext cx="7735205" cy="461665"/>
          </a:xfrm>
          <a:prstGeom prst="rect">
            <a:avLst/>
          </a:prstGeom>
          <a:noFill/>
        </p:spPr>
        <p:txBody>
          <a:bodyPr wrap="square" rtlCol="0">
            <a:spAutoFit/>
          </a:bodyPr>
          <a:lstStyle/>
          <a:p>
            <a:r>
              <a:rPr lang="en-GB" sz="1200" dirty="0" err="1">
                <a:solidFill>
                  <a:schemeClr val="tx1">
                    <a:tint val="75000"/>
                  </a:schemeClr>
                </a:solidFill>
              </a:rPr>
              <a:t>Minervini</a:t>
            </a:r>
            <a:r>
              <a:rPr lang="en-GB" sz="1200" dirty="0">
                <a:solidFill>
                  <a:schemeClr val="tx1">
                    <a:tint val="75000"/>
                  </a:schemeClr>
                </a:solidFill>
              </a:rPr>
              <a:t>, M., Giuffrida, M. V., </a:t>
            </a:r>
            <a:r>
              <a:rPr lang="en-GB" sz="1200" dirty="0" err="1">
                <a:solidFill>
                  <a:schemeClr val="tx1">
                    <a:tint val="75000"/>
                  </a:schemeClr>
                </a:solidFill>
              </a:rPr>
              <a:t>Perata</a:t>
            </a:r>
            <a:r>
              <a:rPr lang="en-GB" sz="1200" dirty="0">
                <a:solidFill>
                  <a:schemeClr val="tx1">
                    <a:tint val="75000"/>
                  </a:schemeClr>
                </a:solidFill>
              </a:rPr>
              <a:t>, P., &amp; </a:t>
            </a:r>
            <a:r>
              <a:rPr lang="en-GB" sz="1200" dirty="0" err="1">
                <a:solidFill>
                  <a:schemeClr val="tx1">
                    <a:tint val="75000"/>
                  </a:schemeClr>
                </a:solidFill>
              </a:rPr>
              <a:t>Tsaftaris</a:t>
            </a:r>
            <a:r>
              <a:rPr lang="en-GB" sz="1200" dirty="0">
                <a:solidFill>
                  <a:schemeClr val="tx1">
                    <a:tint val="75000"/>
                  </a:schemeClr>
                </a:solidFill>
              </a:rPr>
              <a:t>, S. A. (2017). </a:t>
            </a:r>
            <a:r>
              <a:rPr lang="en-GB" sz="1200" dirty="0" err="1">
                <a:solidFill>
                  <a:schemeClr val="tx1">
                    <a:tint val="75000"/>
                  </a:schemeClr>
                </a:solidFill>
              </a:rPr>
              <a:t>Phenotiki</a:t>
            </a:r>
            <a:r>
              <a:rPr lang="en-GB" sz="1200" dirty="0">
                <a:solidFill>
                  <a:schemeClr val="tx1">
                    <a:tint val="75000"/>
                  </a:schemeClr>
                </a:solidFill>
              </a:rPr>
              <a:t>: an open software and hardware platform for affordable and easy image‐based phenotyping of rosette‐shaped plants. The Plant Journal, 90(1), 204-216.</a:t>
            </a:r>
          </a:p>
        </p:txBody>
      </p:sp>
    </p:spTree>
    <p:extLst>
      <p:ext uri="{BB962C8B-B14F-4D97-AF65-F5344CB8AC3E}">
        <p14:creationId xmlns:p14="http://schemas.microsoft.com/office/powerpoint/2010/main" val="1923166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igh Quality Star Wars It’s working! Blank Meme Template">
            <a:extLst>
              <a:ext uri="{FF2B5EF4-FFF2-40B4-BE49-F238E27FC236}">
                <a16:creationId xmlns:a16="http://schemas.microsoft.com/office/drawing/2014/main" id="{958B5D56-5410-B6A3-38A6-64BF90D4C3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9437" y="2082165"/>
            <a:ext cx="5953125"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829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C71C5692-0032-8B5A-F066-3ED0008CAF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6650" y="1547812"/>
            <a:ext cx="4838700" cy="475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324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88E82-9610-1D84-761A-E0D1EF3B8FBE}"/>
              </a:ext>
            </a:extLst>
          </p:cNvPr>
          <p:cNvSpPr>
            <a:spLocks noGrp="1"/>
          </p:cNvSpPr>
          <p:nvPr>
            <p:ph type="title"/>
          </p:nvPr>
        </p:nvSpPr>
        <p:spPr/>
        <p:txBody>
          <a:bodyPr/>
          <a:lstStyle/>
          <a:p>
            <a:r>
              <a:rPr lang="en-US" dirty="0"/>
              <a:t>Why is deep learning so important?</a:t>
            </a:r>
            <a:endParaRPr lang="en-GB" dirty="0"/>
          </a:p>
        </p:txBody>
      </p:sp>
      <p:sp>
        <p:nvSpPr>
          <p:cNvPr id="3" name="Content Placeholder 2">
            <a:extLst>
              <a:ext uri="{FF2B5EF4-FFF2-40B4-BE49-F238E27FC236}">
                <a16:creationId xmlns:a16="http://schemas.microsoft.com/office/drawing/2014/main" id="{561039BA-DE47-9B2E-8629-EA6CE1F30949}"/>
              </a:ext>
            </a:extLst>
          </p:cNvPr>
          <p:cNvSpPr>
            <a:spLocks noGrp="1"/>
          </p:cNvSpPr>
          <p:nvPr>
            <p:ph idx="1"/>
          </p:nvPr>
        </p:nvSpPr>
        <p:spPr/>
        <p:txBody>
          <a:bodyPr/>
          <a:lstStyle/>
          <a:p>
            <a:r>
              <a:rPr lang="en-US" dirty="0"/>
              <a:t>3/4 of the pipeline I showed you were devoted to </a:t>
            </a:r>
            <a:r>
              <a:rPr lang="en-US" b="1" dirty="0"/>
              <a:t>extract</a:t>
            </a:r>
            <a:r>
              <a:rPr lang="en-US" dirty="0"/>
              <a:t> a </a:t>
            </a:r>
            <a:r>
              <a:rPr lang="en-US" b="1" dirty="0"/>
              <a:t>suitable</a:t>
            </a:r>
            <a:r>
              <a:rPr lang="en-US" dirty="0"/>
              <a:t> </a:t>
            </a:r>
            <a:r>
              <a:rPr lang="en-US" b="1" dirty="0"/>
              <a:t>representation</a:t>
            </a:r>
            <a:r>
              <a:rPr lang="en-US" dirty="0"/>
              <a:t> from images</a:t>
            </a:r>
          </a:p>
          <a:p>
            <a:r>
              <a:rPr lang="en-US" dirty="0"/>
              <a:t>What is a </a:t>
            </a:r>
            <a:r>
              <a:rPr lang="en-US" b="1" dirty="0"/>
              <a:t>suitable</a:t>
            </a:r>
            <a:r>
              <a:rPr lang="en-US" dirty="0"/>
              <a:t> </a:t>
            </a:r>
            <a:r>
              <a:rPr lang="en-US" b="1" dirty="0"/>
              <a:t>representation</a:t>
            </a:r>
            <a:r>
              <a:rPr lang="en-US" dirty="0"/>
              <a:t>? When we know it, we’ll tell you</a:t>
            </a:r>
          </a:p>
          <a:p>
            <a:pPr lvl="1"/>
            <a:r>
              <a:rPr lang="en-US" dirty="0"/>
              <a:t>This is because it depends from many factor, e.g. the task at hand</a:t>
            </a:r>
          </a:p>
          <a:p>
            <a:r>
              <a:rPr lang="en-US" dirty="0"/>
              <a:t>Deep learning combines the part of extracting features and the task in a single, end-to-end, model</a:t>
            </a:r>
            <a:endParaRPr lang="en-GB" dirty="0"/>
          </a:p>
        </p:txBody>
      </p:sp>
      <p:sp>
        <p:nvSpPr>
          <p:cNvPr id="4" name="Slide Number Placeholder 3">
            <a:extLst>
              <a:ext uri="{FF2B5EF4-FFF2-40B4-BE49-F238E27FC236}">
                <a16:creationId xmlns:a16="http://schemas.microsoft.com/office/drawing/2014/main" id="{C69C47CB-14C5-E7A0-EFB3-882A768D41B2}"/>
              </a:ext>
            </a:extLst>
          </p:cNvPr>
          <p:cNvSpPr>
            <a:spLocks noGrp="1"/>
          </p:cNvSpPr>
          <p:nvPr>
            <p:ph type="sldNum" sz="quarter" idx="12"/>
          </p:nvPr>
        </p:nvSpPr>
        <p:spPr/>
        <p:txBody>
          <a:bodyPr/>
          <a:lstStyle/>
          <a:p>
            <a:fld id="{1A92122B-31E1-45CF-8DBD-EDFE2BBA201F}" type="slidenum">
              <a:rPr lang="en-GB" smtClean="0"/>
              <a:t>25</a:t>
            </a:fld>
            <a:endParaRPr lang="en-GB"/>
          </a:p>
        </p:txBody>
      </p:sp>
    </p:spTree>
    <p:extLst>
      <p:ext uri="{BB962C8B-B14F-4D97-AF65-F5344CB8AC3E}">
        <p14:creationId xmlns:p14="http://schemas.microsoft.com/office/powerpoint/2010/main" val="507635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apezium 4">
            <a:extLst>
              <a:ext uri="{FF2B5EF4-FFF2-40B4-BE49-F238E27FC236}">
                <a16:creationId xmlns:a16="http://schemas.microsoft.com/office/drawing/2014/main" id="{B749519A-1942-35D1-ACD9-0583CBC35388}"/>
              </a:ext>
            </a:extLst>
          </p:cNvPr>
          <p:cNvSpPr/>
          <p:nvPr/>
        </p:nvSpPr>
        <p:spPr>
          <a:xfrm>
            <a:off x="1249680" y="3390174"/>
            <a:ext cx="7459980" cy="1638529"/>
          </a:xfrm>
          <a:prstGeom prst="trapezoid">
            <a:avLst>
              <a:gd name="adj" fmla="val 36626"/>
            </a:avLst>
          </a:prstGeom>
          <a:gradFill flip="none" rotWithShape="1">
            <a:gsLst>
              <a:gs pos="0">
                <a:schemeClr val="accent1">
                  <a:shade val="67500"/>
                  <a:satMod val="115000"/>
                </a:schemeClr>
              </a:gs>
              <a:gs pos="100000">
                <a:schemeClr val="accent1">
                  <a:shade val="100000"/>
                  <a:satMod val="115000"/>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Feature Extractor</a:t>
            </a:r>
            <a:endParaRPr lang="en-GB" sz="4000" dirty="0">
              <a:solidFill>
                <a:schemeClr val="tx1"/>
              </a:solidFill>
            </a:endParaRPr>
          </a:p>
        </p:txBody>
      </p:sp>
      <p:sp>
        <p:nvSpPr>
          <p:cNvPr id="2" name="Title 1">
            <a:extLst>
              <a:ext uri="{FF2B5EF4-FFF2-40B4-BE49-F238E27FC236}">
                <a16:creationId xmlns:a16="http://schemas.microsoft.com/office/drawing/2014/main" id="{08322808-B72C-D31B-2DB7-2BDA8CAB31EA}"/>
              </a:ext>
            </a:extLst>
          </p:cNvPr>
          <p:cNvSpPr>
            <a:spLocks noGrp="1"/>
          </p:cNvSpPr>
          <p:nvPr>
            <p:ph type="title"/>
          </p:nvPr>
        </p:nvSpPr>
        <p:spPr/>
        <p:txBody>
          <a:bodyPr/>
          <a:lstStyle/>
          <a:p>
            <a:r>
              <a:rPr lang="en-US" dirty="0"/>
              <a:t>Then and now</a:t>
            </a:r>
            <a:endParaRPr lang="en-GB" dirty="0"/>
          </a:p>
        </p:txBody>
      </p:sp>
      <p:pic>
        <p:nvPicPr>
          <p:cNvPr id="4" name="Picture 3">
            <a:extLst>
              <a:ext uri="{FF2B5EF4-FFF2-40B4-BE49-F238E27FC236}">
                <a16:creationId xmlns:a16="http://schemas.microsoft.com/office/drawing/2014/main" id="{AAB7DEB9-9696-100A-897C-BC0B8163041E}"/>
              </a:ext>
            </a:extLst>
          </p:cNvPr>
          <p:cNvPicPr>
            <a:picLocks noChangeAspect="1"/>
          </p:cNvPicPr>
          <p:nvPr/>
        </p:nvPicPr>
        <p:blipFill rotWithShape="1">
          <a:blip r:embed="rId2"/>
          <a:srcRect r="-1153"/>
          <a:stretch/>
        </p:blipFill>
        <p:spPr>
          <a:xfrm>
            <a:off x="1710566" y="1539011"/>
            <a:ext cx="8957434" cy="1851164"/>
          </a:xfrm>
          <a:prstGeom prst="rect">
            <a:avLst/>
          </a:prstGeom>
        </p:spPr>
      </p:pic>
      <p:sp>
        <p:nvSpPr>
          <p:cNvPr id="6" name="Trapezium 5">
            <a:extLst>
              <a:ext uri="{FF2B5EF4-FFF2-40B4-BE49-F238E27FC236}">
                <a16:creationId xmlns:a16="http://schemas.microsoft.com/office/drawing/2014/main" id="{61088912-73AE-E753-C5D2-B159595596B8}"/>
              </a:ext>
            </a:extLst>
          </p:cNvPr>
          <p:cNvSpPr/>
          <p:nvPr/>
        </p:nvSpPr>
        <p:spPr>
          <a:xfrm>
            <a:off x="8199120" y="3390173"/>
            <a:ext cx="2827020" cy="1638529"/>
          </a:xfrm>
          <a:prstGeom prst="trapezoid">
            <a:avLst>
              <a:gd name="adj" fmla="val 36626"/>
            </a:avLst>
          </a:prstGeom>
          <a:gradFill flip="none" rotWithShape="1">
            <a:gsLst>
              <a:gs pos="0">
                <a:schemeClr val="accent2">
                  <a:lumMod val="60000"/>
                  <a:lumOff val="40000"/>
                </a:schemeClr>
              </a:gs>
              <a:gs pos="100000">
                <a:schemeClr val="accent2">
                  <a:lumMod val="40000"/>
                  <a:lumOff val="60000"/>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Task</a:t>
            </a:r>
          </a:p>
          <a:p>
            <a:pPr algn="ctr"/>
            <a:r>
              <a:rPr lang="en-US" sz="4000" dirty="0">
                <a:solidFill>
                  <a:schemeClr val="tx1"/>
                </a:solidFill>
              </a:rPr>
              <a:t>head</a:t>
            </a:r>
            <a:endParaRPr lang="en-GB" sz="4000" dirty="0">
              <a:solidFill>
                <a:schemeClr val="tx1"/>
              </a:solidFill>
            </a:endParaRPr>
          </a:p>
        </p:txBody>
      </p:sp>
      <p:sp>
        <p:nvSpPr>
          <p:cNvPr id="7" name="Slide Number Placeholder 6">
            <a:extLst>
              <a:ext uri="{FF2B5EF4-FFF2-40B4-BE49-F238E27FC236}">
                <a16:creationId xmlns:a16="http://schemas.microsoft.com/office/drawing/2014/main" id="{22F806BB-5685-EA92-4576-E91EDA6E851A}"/>
              </a:ext>
            </a:extLst>
          </p:cNvPr>
          <p:cNvSpPr>
            <a:spLocks noGrp="1"/>
          </p:cNvSpPr>
          <p:nvPr>
            <p:ph type="sldNum" sz="quarter" idx="12"/>
          </p:nvPr>
        </p:nvSpPr>
        <p:spPr/>
        <p:txBody>
          <a:bodyPr/>
          <a:lstStyle/>
          <a:p>
            <a:fld id="{1A92122B-31E1-45CF-8DBD-EDFE2BBA201F}" type="slidenum">
              <a:rPr lang="en-GB" smtClean="0"/>
              <a:t>26</a:t>
            </a:fld>
            <a:endParaRPr lang="en-GB"/>
          </a:p>
        </p:txBody>
      </p:sp>
    </p:spTree>
    <p:extLst>
      <p:ext uri="{BB962C8B-B14F-4D97-AF65-F5344CB8AC3E}">
        <p14:creationId xmlns:p14="http://schemas.microsoft.com/office/powerpoint/2010/main" val="983414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3CCE1-30BB-EE43-9DC5-FDF202DE4FB6}"/>
              </a:ext>
            </a:extLst>
          </p:cNvPr>
          <p:cNvSpPr>
            <a:spLocks noGrp="1"/>
          </p:cNvSpPr>
          <p:nvPr>
            <p:ph type="title"/>
          </p:nvPr>
        </p:nvSpPr>
        <p:spPr/>
        <p:txBody>
          <a:bodyPr/>
          <a:lstStyle/>
          <a:p>
            <a:r>
              <a:rPr lang="en-GB" dirty="0" err="1"/>
              <a:t>Pheno</a:t>
            </a:r>
            <a:r>
              <a:rPr lang="en-GB" dirty="0"/>
              <a:t>-Deep Counter</a:t>
            </a:r>
          </a:p>
        </p:txBody>
      </p:sp>
      <p:sp>
        <p:nvSpPr>
          <p:cNvPr id="3" name="Content Placeholder 2">
            <a:extLst>
              <a:ext uri="{FF2B5EF4-FFF2-40B4-BE49-F238E27FC236}">
                <a16:creationId xmlns:a16="http://schemas.microsoft.com/office/drawing/2014/main" id="{85A304E0-F184-B640-B03D-F8C908CA0A15}"/>
              </a:ext>
            </a:extLst>
          </p:cNvPr>
          <p:cNvSpPr>
            <a:spLocks noGrp="1"/>
          </p:cNvSpPr>
          <p:nvPr>
            <p:ph idx="1"/>
          </p:nvPr>
        </p:nvSpPr>
        <p:spPr>
          <a:xfrm>
            <a:off x="838201" y="1825624"/>
            <a:ext cx="6316980" cy="3759836"/>
          </a:xfrm>
        </p:spPr>
        <p:txBody>
          <a:bodyPr>
            <a:normAutofit/>
          </a:bodyPr>
          <a:lstStyle/>
          <a:p>
            <a:r>
              <a:rPr lang="en-GB" dirty="0"/>
              <a:t>Modality Branch is a </a:t>
            </a:r>
            <a:r>
              <a:rPr lang="en-GB" b="1" dirty="0"/>
              <a:t>ResNet-50</a:t>
            </a:r>
            <a:endParaRPr lang="en-GB" dirty="0"/>
          </a:p>
          <a:p>
            <a:r>
              <a:rPr lang="en-GB" dirty="0"/>
              <a:t>Features</a:t>
            </a:r>
            <a:r>
              <a:rPr lang="en-GB" b="1" dirty="0"/>
              <a:t> 1024 dim</a:t>
            </a:r>
            <a:r>
              <a:rPr lang="en-GB" dirty="0"/>
              <a:t> vector</a:t>
            </a:r>
          </a:p>
          <a:p>
            <a:pPr lvl="1">
              <a:buFont typeface="Wingdings" pitchFamily="2" charset="2"/>
              <a:buChar char="ü"/>
            </a:pPr>
            <a:r>
              <a:rPr lang="en-GB" b="1" dirty="0"/>
              <a:t>Images</a:t>
            </a:r>
            <a:r>
              <a:rPr lang="en-GB" dirty="0"/>
              <a:t> have different size</a:t>
            </a:r>
          </a:p>
          <a:p>
            <a:pPr lvl="1">
              <a:buFont typeface="Wingdings" pitchFamily="2" charset="2"/>
              <a:buChar char="ü"/>
            </a:pPr>
            <a:r>
              <a:rPr lang="en-GB" dirty="0"/>
              <a:t>The extracted features have the </a:t>
            </a:r>
            <a:r>
              <a:rPr lang="en-GB" b="1" dirty="0"/>
              <a:t>same dimensionality</a:t>
            </a:r>
          </a:p>
          <a:p>
            <a:r>
              <a:rPr lang="en-GB" b="1" dirty="0"/>
              <a:t>Max-fusion</a:t>
            </a:r>
            <a:r>
              <a:rPr lang="en-GB" dirty="0"/>
              <a:t> (</a:t>
            </a:r>
            <a:r>
              <a:rPr lang="en-GB" dirty="0" err="1"/>
              <a:t>Chartsias</a:t>
            </a:r>
            <a:r>
              <a:rPr lang="en-GB" dirty="0"/>
              <a:t> et al. 2018) of multi-modal features</a:t>
            </a:r>
          </a:p>
          <a:p>
            <a:r>
              <a:rPr lang="en-GB" dirty="0"/>
              <a:t>Last layer: </a:t>
            </a:r>
            <a:r>
              <a:rPr lang="en-GB" b="1" dirty="0"/>
              <a:t>leaf count </a:t>
            </a:r>
          </a:p>
        </p:txBody>
      </p:sp>
      <p:sp>
        <p:nvSpPr>
          <p:cNvPr id="5" name="Slide Number Placeholder 4">
            <a:extLst>
              <a:ext uri="{FF2B5EF4-FFF2-40B4-BE49-F238E27FC236}">
                <a16:creationId xmlns:a16="http://schemas.microsoft.com/office/drawing/2014/main" id="{55FDE15B-0A92-174D-9914-C582A8C53FC1}"/>
              </a:ext>
            </a:extLst>
          </p:cNvPr>
          <p:cNvSpPr>
            <a:spLocks noGrp="1"/>
          </p:cNvSpPr>
          <p:nvPr>
            <p:ph type="sldNum" sz="quarter" idx="12"/>
          </p:nvPr>
        </p:nvSpPr>
        <p:spPr/>
        <p:txBody>
          <a:bodyPr/>
          <a:lstStyle/>
          <a:p>
            <a:fld id="{BF984BC0-7A95-0B48-B882-83C5AFB5F55B}" type="slidenum">
              <a:rPr lang="en-GB" smtClean="0"/>
              <a:t>27</a:t>
            </a:fld>
            <a:endParaRPr lang="en-GB"/>
          </a:p>
        </p:txBody>
      </p:sp>
      <p:pic>
        <p:nvPicPr>
          <p:cNvPr id="7" name="Picture 6">
            <a:extLst>
              <a:ext uri="{FF2B5EF4-FFF2-40B4-BE49-F238E27FC236}">
                <a16:creationId xmlns:a16="http://schemas.microsoft.com/office/drawing/2014/main" id="{9F43311E-E841-0F46-BAA8-A809CCF5B74E}"/>
              </a:ext>
            </a:extLst>
          </p:cNvPr>
          <p:cNvPicPr>
            <a:picLocks noChangeAspect="1"/>
          </p:cNvPicPr>
          <p:nvPr/>
        </p:nvPicPr>
        <p:blipFill>
          <a:blip r:embed="rId2"/>
          <a:stretch>
            <a:fillRect/>
          </a:stretch>
        </p:blipFill>
        <p:spPr>
          <a:xfrm>
            <a:off x="7269481" y="1552162"/>
            <a:ext cx="4581370" cy="4214371"/>
          </a:xfrm>
          <a:prstGeom prst="rect">
            <a:avLst/>
          </a:prstGeom>
        </p:spPr>
      </p:pic>
      <p:sp>
        <p:nvSpPr>
          <p:cNvPr id="8" name="TextBox 7">
            <a:extLst>
              <a:ext uri="{FF2B5EF4-FFF2-40B4-BE49-F238E27FC236}">
                <a16:creationId xmlns:a16="http://schemas.microsoft.com/office/drawing/2014/main" id="{37EE427C-0134-8D40-AAA8-29A1068D1014}"/>
              </a:ext>
            </a:extLst>
          </p:cNvPr>
          <p:cNvSpPr txBox="1"/>
          <p:nvPr/>
        </p:nvSpPr>
        <p:spPr>
          <a:xfrm>
            <a:off x="2152650" y="6027554"/>
            <a:ext cx="8774430" cy="246221"/>
          </a:xfrm>
          <a:prstGeom prst="rect">
            <a:avLst/>
          </a:prstGeom>
          <a:noFill/>
        </p:spPr>
        <p:txBody>
          <a:bodyPr wrap="square" rtlCol="0">
            <a:spAutoFit/>
          </a:bodyPr>
          <a:lstStyle/>
          <a:p>
            <a:r>
              <a:rPr lang="en-GB" sz="1000" dirty="0">
                <a:solidFill>
                  <a:schemeClr val="bg1">
                    <a:lumMod val="50000"/>
                  </a:schemeClr>
                </a:solidFill>
              </a:rPr>
              <a:t>Giuffrida  M. V., </a:t>
            </a:r>
            <a:r>
              <a:rPr lang="en-GB" sz="1000" dirty="0" err="1">
                <a:solidFill>
                  <a:schemeClr val="bg1">
                    <a:lumMod val="50000"/>
                  </a:schemeClr>
                </a:solidFill>
              </a:rPr>
              <a:t>Doerner</a:t>
            </a:r>
            <a:r>
              <a:rPr lang="en-GB" sz="1000" dirty="0">
                <a:solidFill>
                  <a:schemeClr val="bg1">
                    <a:lumMod val="50000"/>
                  </a:schemeClr>
                </a:solidFill>
              </a:rPr>
              <a:t>, P., &amp; </a:t>
            </a:r>
            <a:r>
              <a:rPr lang="en-GB" sz="1000" dirty="0" err="1">
                <a:solidFill>
                  <a:schemeClr val="bg1">
                    <a:lumMod val="50000"/>
                  </a:schemeClr>
                </a:solidFill>
              </a:rPr>
              <a:t>Tsaftaris</a:t>
            </a:r>
            <a:r>
              <a:rPr lang="en-GB" sz="1000" dirty="0">
                <a:solidFill>
                  <a:schemeClr val="bg1">
                    <a:lumMod val="50000"/>
                  </a:schemeClr>
                </a:solidFill>
              </a:rPr>
              <a:t>, S. A. (2018). </a:t>
            </a:r>
            <a:r>
              <a:rPr lang="en-GB" sz="1000" dirty="0" err="1">
                <a:solidFill>
                  <a:schemeClr val="bg1">
                    <a:lumMod val="50000"/>
                  </a:schemeClr>
                </a:solidFill>
              </a:rPr>
              <a:t>Pheno</a:t>
            </a:r>
            <a:r>
              <a:rPr lang="en-GB" sz="1000" dirty="0">
                <a:solidFill>
                  <a:schemeClr val="bg1">
                    <a:lumMod val="50000"/>
                  </a:schemeClr>
                </a:solidFill>
              </a:rPr>
              <a:t>‐Deep Counter: a unified and versatile deep learning architecture for leaf counting. The Plant Journal.</a:t>
            </a:r>
          </a:p>
        </p:txBody>
      </p:sp>
    </p:spTree>
    <p:extLst>
      <p:ext uri="{BB962C8B-B14F-4D97-AF65-F5344CB8AC3E}">
        <p14:creationId xmlns:p14="http://schemas.microsoft.com/office/powerpoint/2010/main" val="523319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0D3E9-CD02-114A-8373-18898D37E3DB}"/>
              </a:ext>
            </a:extLst>
          </p:cNvPr>
          <p:cNvSpPr>
            <a:spLocks noGrp="1"/>
          </p:cNvSpPr>
          <p:nvPr>
            <p:ph type="title"/>
          </p:nvPr>
        </p:nvSpPr>
        <p:spPr/>
        <p:txBody>
          <a:bodyPr/>
          <a:lstStyle/>
          <a:p>
            <a:r>
              <a:rPr lang="en-GB" dirty="0"/>
              <a:t>Modality Branch </a:t>
            </a:r>
            <a:r>
              <a:rPr lang="en-GB" dirty="0">
                <a:sym typeface="Wingdings" panose="05000000000000000000" pitchFamily="2" charset="2"/>
              </a:rPr>
              <a:t> The feature extractor</a:t>
            </a:r>
            <a:endParaRPr lang="en-GB" dirty="0"/>
          </a:p>
        </p:txBody>
      </p:sp>
      <p:sp>
        <p:nvSpPr>
          <p:cNvPr id="5" name="Slide Number Placeholder 4">
            <a:extLst>
              <a:ext uri="{FF2B5EF4-FFF2-40B4-BE49-F238E27FC236}">
                <a16:creationId xmlns:a16="http://schemas.microsoft.com/office/drawing/2014/main" id="{430BF936-022D-024C-A2D5-8CC6D1266693}"/>
              </a:ext>
            </a:extLst>
          </p:cNvPr>
          <p:cNvSpPr>
            <a:spLocks noGrp="1"/>
          </p:cNvSpPr>
          <p:nvPr>
            <p:ph type="sldNum" sz="quarter" idx="12"/>
          </p:nvPr>
        </p:nvSpPr>
        <p:spPr/>
        <p:txBody>
          <a:bodyPr/>
          <a:lstStyle/>
          <a:p>
            <a:fld id="{BF984BC0-7A95-0B48-B882-83C5AFB5F55B}" type="slidenum">
              <a:rPr lang="en-GB" smtClean="0"/>
              <a:t>28</a:t>
            </a:fld>
            <a:endParaRPr lang="en-GB"/>
          </a:p>
        </p:txBody>
      </p:sp>
      <p:pic>
        <p:nvPicPr>
          <p:cNvPr id="6" name="Content Placeholder 5">
            <a:extLst>
              <a:ext uri="{FF2B5EF4-FFF2-40B4-BE49-F238E27FC236}">
                <a16:creationId xmlns:a16="http://schemas.microsoft.com/office/drawing/2014/main" id="{5CBE05C0-5014-4C46-8439-414CBE1DF542}"/>
              </a:ext>
            </a:extLst>
          </p:cNvPr>
          <p:cNvPicPr>
            <a:picLocks noGrp="1"/>
          </p:cNvPicPr>
          <p:nvPr>
            <p:ph idx="1"/>
          </p:nvPr>
        </p:nvPicPr>
        <p:blipFill>
          <a:blip r:embed="rId2"/>
          <a:stretch/>
        </p:blipFill>
        <p:spPr>
          <a:xfrm>
            <a:off x="2152650" y="2959420"/>
            <a:ext cx="7886700" cy="2083749"/>
          </a:xfrm>
          <a:prstGeom prst="rect">
            <a:avLst/>
          </a:prstGeom>
          <a:ln>
            <a:noFill/>
          </a:ln>
        </p:spPr>
      </p:pic>
      <p:sp>
        <p:nvSpPr>
          <p:cNvPr id="3" name="Rectangle 2">
            <a:extLst>
              <a:ext uri="{FF2B5EF4-FFF2-40B4-BE49-F238E27FC236}">
                <a16:creationId xmlns:a16="http://schemas.microsoft.com/office/drawing/2014/main" id="{1FDF3989-DD6E-730B-8E0F-351CC6755E77}"/>
              </a:ext>
            </a:extLst>
          </p:cNvPr>
          <p:cNvSpPr/>
          <p:nvPr/>
        </p:nvSpPr>
        <p:spPr>
          <a:xfrm>
            <a:off x="8646319" y="3201194"/>
            <a:ext cx="1615440" cy="800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Tree>
    <p:extLst>
      <p:ext uri="{BB962C8B-B14F-4D97-AF65-F5344CB8AC3E}">
        <p14:creationId xmlns:p14="http://schemas.microsoft.com/office/powerpoint/2010/main" val="10991816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AA016-8593-074B-8F94-0661449FE5E5}"/>
              </a:ext>
            </a:extLst>
          </p:cNvPr>
          <p:cNvSpPr>
            <a:spLocks noGrp="1"/>
          </p:cNvSpPr>
          <p:nvPr>
            <p:ph type="title"/>
          </p:nvPr>
        </p:nvSpPr>
        <p:spPr/>
        <p:txBody>
          <a:bodyPr/>
          <a:lstStyle/>
          <a:p>
            <a:r>
              <a:rPr lang="en-GB" dirty="0"/>
              <a:t>Results: Multimodal</a:t>
            </a:r>
          </a:p>
        </p:txBody>
      </p:sp>
      <p:pic>
        <p:nvPicPr>
          <p:cNvPr id="6" name="Content Placeholder 5">
            <a:extLst>
              <a:ext uri="{FF2B5EF4-FFF2-40B4-BE49-F238E27FC236}">
                <a16:creationId xmlns:a16="http://schemas.microsoft.com/office/drawing/2014/main" id="{4924966E-A87B-C84F-85C1-DCD0D3222FF5}"/>
              </a:ext>
            </a:extLst>
          </p:cNvPr>
          <p:cNvPicPr>
            <a:picLocks noGrp="1" noChangeAspect="1"/>
          </p:cNvPicPr>
          <p:nvPr>
            <p:ph idx="1"/>
          </p:nvPr>
        </p:nvPicPr>
        <p:blipFill>
          <a:blip r:embed="rId2"/>
          <a:stretch>
            <a:fillRect/>
          </a:stretch>
        </p:blipFill>
        <p:spPr>
          <a:xfrm>
            <a:off x="4012186" y="1623987"/>
            <a:ext cx="5395303" cy="1961492"/>
          </a:xfrm>
          <a:prstGeom prst="rect">
            <a:avLst/>
          </a:prstGeom>
        </p:spPr>
      </p:pic>
      <p:sp>
        <p:nvSpPr>
          <p:cNvPr id="5" name="Slide Number Placeholder 4">
            <a:extLst>
              <a:ext uri="{FF2B5EF4-FFF2-40B4-BE49-F238E27FC236}">
                <a16:creationId xmlns:a16="http://schemas.microsoft.com/office/drawing/2014/main" id="{1613C4BB-5E30-394D-A3FA-98467B08A04E}"/>
              </a:ext>
            </a:extLst>
          </p:cNvPr>
          <p:cNvSpPr>
            <a:spLocks noGrp="1"/>
          </p:cNvSpPr>
          <p:nvPr>
            <p:ph type="sldNum" sz="quarter" idx="12"/>
          </p:nvPr>
        </p:nvSpPr>
        <p:spPr/>
        <p:txBody>
          <a:bodyPr/>
          <a:lstStyle/>
          <a:p>
            <a:fld id="{BF984BC0-7A95-0B48-B882-83C5AFB5F55B}" type="slidenum">
              <a:rPr lang="en-GB" smtClean="0"/>
              <a:t>29</a:t>
            </a:fld>
            <a:endParaRPr lang="en-GB"/>
          </a:p>
        </p:txBody>
      </p:sp>
      <p:sp>
        <p:nvSpPr>
          <p:cNvPr id="11" name="Content Placeholder 2">
            <a:extLst>
              <a:ext uri="{FF2B5EF4-FFF2-40B4-BE49-F238E27FC236}">
                <a16:creationId xmlns:a16="http://schemas.microsoft.com/office/drawing/2014/main" id="{214772F3-A068-F94A-AA43-B4521707BE99}"/>
              </a:ext>
            </a:extLst>
          </p:cNvPr>
          <p:cNvSpPr txBox="1">
            <a:spLocks/>
          </p:cNvSpPr>
          <p:nvPr/>
        </p:nvSpPr>
        <p:spPr>
          <a:xfrm>
            <a:off x="838200" y="3819331"/>
            <a:ext cx="10515599" cy="21508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err="1"/>
              <a:t>NearIR</a:t>
            </a:r>
            <a:r>
              <a:rPr lang="en-GB" sz="2800" b="1" dirty="0"/>
              <a:t> </a:t>
            </a:r>
            <a:r>
              <a:rPr lang="en-GB" sz="2800" dirty="0"/>
              <a:t>performs the best as </a:t>
            </a:r>
            <a:r>
              <a:rPr lang="en-GB" sz="2800" b="1" dirty="0"/>
              <a:t>single modality</a:t>
            </a:r>
          </a:p>
          <a:p>
            <a:pPr lvl="1"/>
            <a:r>
              <a:rPr lang="en-GB" sz="2400" dirty="0">
                <a:sym typeface="Wingdings" pitchFamily="2" charset="2"/>
              </a:rPr>
              <a:t>RGB and Fluorescence have similar </a:t>
            </a:r>
            <a:r>
              <a:rPr lang="en-GB" sz="2400" b="1" dirty="0">
                <a:sym typeface="Wingdings" pitchFamily="2" charset="2"/>
              </a:rPr>
              <a:t>performance</a:t>
            </a:r>
            <a:endParaRPr lang="en-GB" sz="2400" b="1" dirty="0"/>
          </a:p>
          <a:p>
            <a:r>
              <a:rPr lang="en-GB" sz="2800" dirty="0"/>
              <a:t>Multimodal </a:t>
            </a:r>
            <a:r>
              <a:rPr lang="en-GB" sz="2800" b="1" dirty="0"/>
              <a:t>outperforms</a:t>
            </a:r>
            <a:r>
              <a:rPr lang="en-GB" sz="2800" dirty="0"/>
              <a:t> all the others</a:t>
            </a:r>
          </a:p>
          <a:p>
            <a:pPr lvl="1"/>
            <a:r>
              <a:rPr lang="en-GB" sz="2400" dirty="0"/>
              <a:t>Features from </a:t>
            </a:r>
            <a:r>
              <a:rPr lang="en-GB" sz="2400" b="1" dirty="0"/>
              <a:t>multiple sources </a:t>
            </a:r>
            <a:r>
              <a:rPr lang="en-GB" sz="2400" dirty="0"/>
              <a:t>help with leaf counting!</a:t>
            </a:r>
          </a:p>
        </p:txBody>
      </p:sp>
      <p:sp>
        <p:nvSpPr>
          <p:cNvPr id="7" name="Rectangle 6">
            <a:extLst>
              <a:ext uri="{FF2B5EF4-FFF2-40B4-BE49-F238E27FC236}">
                <a16:creationId xmlns:a16="http://schemas.microsoft.com/office/drawing/2014/main" id="{701A9778-EE89-8440-8DA6-35C13D150EAF}"/>
              </a:ext>
            </a:extLst>
          </p:cNvPr>
          <p:cNvSpPr/>
          <p:nvPr/>
        </p:nvSpPr>
        <p:spPr>
          <a:xfrm>
            <a:off x="4024058" y="2208296"/>
            <a:ext cx="1149547" cy="1260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538C3AC0-013C-0247-83B5-7A6CACAFF427}"/>
              </a:ext>
            </a:extLst>
          </p:cNvPr>
          <p:cNvSpPr txBox="1"/>
          <p:nvPr/>
        </p:nvSpPr>
        <p:spPr>
          <a:xfrm>
            <a:off x="3139374" y="2418532"/>
            <a:ext cx="2113079" cy="400110"/>
          </a:xfrm>
          <a:prstGeom prst="rect">
            <a:avLst/>
          </a:prstGeom>
          <a:noFill/>
        </p:spPr>
        <p:txBody>
          <a:bodyPr wrap="none" rtlCol="0">
            <a:spAutoFit/>
          </a:bodyPr>
          <a:lstStyle/>
          <a:p>
            <a:r>
              <a:rPr lang="en-GB" sz="2000" dirty="0">
                <a:latin typeface="Times New Roman" panose="02020603050405020304" pitchFamily="18" charset="0"/>
                <a:cs typeface="Times New Roman" panose="02020603050405020304" pitchFamily="18" charset="0"/>
              </a:rPr>
              <a:t>Fluorescence Only</a:t>
            </a:r>
          </a:p>
        </p:txBody>
      </p:sp>
      <p:sp>
        <p:nvSpPr>
          <p:cNvPr id="12" name="TextBox 11">
            <a:extLst>
              <a:ext uri="{FF2B5EF4-FFF2-40B4-BE49-F238E27FC236}">
                <a16:creationId xmlns:a16="http://schemas.microsoft.com/office/drawing/2014/main" id="{60BFFF7A-E78D-AD42-9767-5BE8751C4553}"/>
              </a:ext>
            </a:extLst>
          </p:cNvPr>
          <p:cNvSpPr txBox="1"/>
          <p:nvPr/>
        </p:nvSpPr>
        <p:spPr>
          <a:xfrm>
            <a:off x="3088398" y="2698304"/>
            <a:ext cx="2164054" cy="400110"/>
          </a:xfrm>
          <a:prstGeom prst="rect">
            <a:avLst/>
          </a:prstGeom>
          <a:noFill/>
        </p:spPr>
        <p:txBody>
          <a:bodyPr wrap="none" rtlCol="0">
            <a:spAutoFit/>
          </a:bodyPr>
          <a:lstStyle/>
          <a:p>
            <a:r>
              <a:rPr lang="en-GB" sz="2000" dirty="0">
                <a:latin typeface="Times New Roman" panose="02020603050405020304" pitchFamily="18" charset="0"/>
                <a:cs typeface="Times New Roman" panose="02020603050405020304" pitchFamily="18" charset="0"/>
              </a:rPr>
              <a:t>Near-Infrared Only</a:t>
            </a:r>
          </a:p>
        </p:txBody>
      </p:sp>
      <p:sp>
        <p:nvSpPr>
          <p:cNvPr id="13" name="TextBox 12">
            <a:extLst>
              <a:ext uri="{FF2B5EF4-FFF2-40B4-BE49-F238E27FC236}">
                <a16:creationId xmlns:a16="http://schemas.microsoft.com/office/drawing/2014/main" id="{3F89D117-69D5-AD40-B4F4-28AFB88BB379}"/>
              </a:ext>
            </a:extLst>
          </p:cNvPr>
          <p:cNvSpPr txBox="1"/>
          <p:nvPr/>
        </p:nvSpPr>
        <p:spPr>
          <a:xfrm>
            <a:off x="3961714" y="2115631"/>
            <a:ext cx="1290738" cy="400110"/>
          </a:xfrm>
          <a:prstGeom prst="rect">
            <a:avLst/>
          </a:prstGeom>
          <a:noFill/>
        </p:spPr>
        <p:txBody>
          <a:bodyPr wrap="none" rtlCol="0">
            <a:spAutoFit/>
          </a:bodyPr>
          <a:lstStyle/>
          <a:p>
            <a:r>
              <a:rPr lang="en-GB" sz="2000" dirty="0">
                <a:latin typeface="Times New Roman" panose="02020603050405020304" pitchFamily="18" charset="0"/>
                <a:cs typeface="Times New Roman" panose="02020603050405020304" pitchFamily="18" charset="0"/>
              </a:rPr>
              <a:t>RGB Only</a:t>
            </a:r>
          </a:p>
        </p:txBody>
      </p:sp>
      <p:cxnSp>
        <p:nvCxnSpPr>
          <p:cNvPr id="15" name="Straight Connector 14">
            <a:extLst>
              <a:ext uri="{FF2B5EF4-FFF2-40B4-BE49-F238E27FC236}">
                <a16:creationId xmlns:a16="http://schemas.microsoft.com/office/drawing/2014/main" id="{8509E30D-34AC-E142-BA76-C7CD286AD8A4}"/>
              </a:ext>
            </a:extLst>
          </p:cNvPr>
          <p:cNvCxnSpPr/>
          <p:nvPr/>
        </p:nvCxnSpPr>
        <p:spPr>
          <a:xfrm flipH="1">
            <a:off x="3095326" y="2108658"/>
            <a:ext cx="626811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45A43AFE-EA55-0F45-932B-1329853F1499}"/>
              </a:ext>
            </a:extLst>
          </p:cNvPr>
          <p:cNvCxnSpPr/>
          <p:nvPr/>
        </p:nvCxnSpPr>
        <p:spPr>
          <a:xfrm flipH="1">
            <a:off x="3118553" y="3130395"/>
            <a:ext cx="626811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E9A1D3B-C470-F749-8453-1768D4E4972E}"/>
              </a:ext>
            </a:extLst>
          </p:cNvPr>
          <p:cNvCxnSpPr/>
          <p:nvPr/>
        </p:nvCxnSpPr>
        <p:spPr>
          <a:xfrm flipH="1">
            <a:off x="3095326" y="3550214"/>
            <a:ext cx="626811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A135D0A2-6BA3-314C-9599-388F06536793}"/>
              </a:ext>
            </a:extLst>
          </p:cNvPr>
          <p:cNvCxnSpPr/>
          <p:nvPr/>
        </p:nvCxnSpPr>
        <p:spPr>
          <a:xfrm flipH="1">
            <a:off x="3088399" y="1680042"/>
            <a:ext cx="6268115" cy="0"/>
          </a:xfrm>
          <a:prstGeom prst="line">
            <a:avLst/>
          </a:prstGeom>
          <a:ln w="28575"/>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A29BC4B2-B90A-3745-BDB2-44FF58952EEF}"/>
              </a:ext>
            </a:extLst>
          </p:cNvPr>
          <p:cNvSpPr txBox="1"/>
          <p:nvPr/>
        </p:nvSpPr>
        <p:spPr>
          <a:xfrm>
            <a:off x="4740774" y="3128037"/>
            <a:ext cx="511679" cy="400110"/>
          </a:xfrm>
          <a:prstGeom prst="rect">
            <a:avLst/>
          </a:prstGeom>
          <a:noFill/>
        </p:spPr>
        <p:txBody>
          <a:bodyPr wrap="none" rtlCol="0">
            <a:spAutoFit/>
          </a:bodyPr>
          <a:lstStyle/>
          <a:p>
            <a:r>
              <a:rPr lang="en-GB" sz="2000" dirty="0">
                <a:latin typeface="Times New Roman" panose="02020603050405020304" pitchFamily="18" charset="0"/>
                <a:cs typeface="Times New Roman" panose="02020603050405020304" pitchFamily="18" charset="0"/>
              </a:rPr>
              <a:t>All</a:t>
            </a:r>
          </a:p>
        </p:txBody>
      </p:sp>
      <p:sp>
        <p:nvSpPr>
          <p:cNvPr id="8" name="TextBox 7">
            <a:extLst>
              <a:ext uri="{FF2B5EF4-FFF2-40B4-BE49-F238E27FC236}">
                <a16:creationId xmlns:a16="http://schemas.microsoft.com/office/drawing/2014/main" id="{805A843A-34BC-0629-E048-C0518A246C13}"/>
              </a:ext>
            </a:extLst>
          </p:cNvPr>
          <p:cNvSpPr txBox="1"/>
          <p:nvPr/>
        </p:nvSpPr>
        <p:spPr>
          <a:xfrm>
            <a:off x="2152650" y="6027554"/>
            <a:ext cx="8774430" cy="246221"/>
          </a:xfrm>
          <a:prstGeom prst="rect">
            <a:avLst/>
          </a:prstGeom>
          <a:noFill/>
        </p:spPr>
        <p:txBody>
          <a:bodyPr wrap="square" rtlCol="0">
            <a:spAutoFit/>
          </a:bodyPr>
          <a:lstStyle/>
          <a:p>
            <a:r>
              <a:rPr lang="en-GB" sz="1000" dirty="0">
                <a:solidFill>
                  <a:schemeClr val="bg1">
                    <a:lumMod val="50000"/>
                  </a:schemeClr>
                </a:solidFill>
              </a:rPr>
              <a:t>Giuffrida  M. V., </a:t>
            </a:r>
            <a:r>
              <a:rPr lang="en-GB" sz="1000" dirty="0" err="1">
                <a:solidFill>
                  <a:schemeClr val="bg1">
                    <a:lumMod val="50000"/>
                  </a:schemeClr>
                </a:solidFill>
              </a:rPr>
              <a:t>Doerner</a:t>
            </a:r>
            <a:r>
              <a:rPr lang="en-GB" sz="1000" dirty="0">
                <a:solidFill>
                  <a:schemeClr val="bg1">
                    <a:lumMod val="50000"/>
                  </a:schemeClr>
                </a:solidFill>
              </a:rPr>
              <a:t>, P., &amp; </a:t>
            </a:r>
            <a:r>
              <a:rPr lang="en-GB" sz="1000" dirty="0" err="1">
                <a:solidFill>
                  <a:schemeClr val="bg1">
                    <a:lumMod val="50000"/>
                  </a:schemeClr>
                </a:solidFill>
              </a:rPr>
              <a:t>Tsaftaris</a:t>
            </a:r>
            <a:r>
              <a:rPr lang="en-GB" sz="1000" dirty="0">
                <a:solidFill>
                  <a:schemeClr val="bg1">
                    <a:lumMod val="50000"/>
                  </a:schemeClr>
                </a:solidFill>
              </a:rPr>
              <a:t>, S. A. (2018). </a:t>
            </a:r>
            <a:r>
              <a:rPr lang="en-GB" sz="1000" dirty="0" err="1">
                <a:solidFill>
                  <a:schemeClr val="bg1">
                    <a:lumMod val="50000"/>
                  </a:schemeClr>
                </a:solidFill>
              </a:rPr>
              <a:t>Pheno</a:t>
            </a:r>
            <a:r>
              <a:rPr lang="en-GB" sz="1000" dirty="0">
                <a:solidFill>
                  <a:schemeClr val="bg1">
                    <a:lumMod val="50000"/>
                  </a:schemeClr>
                </a:solidFill>
              </a:rPr>
              <a:t>‐Deep Counter: a unified and versatile deep learning architecture for leaf counting. The Plant Journal.</a:t>
            </a:r>
          </a:p>
        </p:txBody>
      </p:sp>
    </p:spTree>
    <p:extLst>
      <p:ext uri="{BB962C8B-B14F-4D97-AF65-F5344CB8AC3E}">
        <p14:creationId xmlns:p14="http://schemas.microsoft.com/office/powerpoint/2010/main" val="3703327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62AB15C-2C16-0F6D-8C4F-443FC299D8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533" t="4305" r="34642" b="6286"/>
          <a:stretch/>
        </p:blipFill>
        <p:spPr bwMode="auto">
          <a:xfrm>
            <a:off x="3706519" y="1329463"/>
            <a:ext cx="2389481" cy="18040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C9C90D5-B7DC-8AD5-7590-7B808977521D}"/>
              </a:ext>
            </a:extLst>
          </p:cNvPr>
          <p:cNvSpPr>
            <a:spLocks noGrp="1"/>
          </p:cNvSpPr>
          <p:nvPr>
            <p:ph type="title"/>
          </p:nvPr>
        </p:nvSpPr>
        <p:spPr/>
        <p:txBody>
          <a:bodyPr/>
          <a:lstStyle/>
          <a:p>
            <a:r>
              <a:rPr lang="en-GB"/>
              <a:t>At VIOS we do:</a:t>
            </a:r>
          </a:p>
        </p:txBody>
      </p:sp>
      <p:sp>
        <p:nvSpPr>
          <p:cNvPr id="7" name="TextBox 6">
            <a:extLst>
              <a:ext uri="{FF2B5EF4-FFF2-40B4-BE49-F238E27FC236}">
                <a16:creationId xmlns:a16="http://schemas.microsoft.com/office/drawing/2014/main" id="{F2905E63-B908-08C3-EC79-4326064D1AE0}"/>
              </a:ext>
            </a:extLst>
          </p:cNvPr>
          <p:cNvSpPr txBox="1"/>
          <p:nvPr/>
        </p:nvSpPr>
        <p:spPr>
          <a:xfrm>
            <a:off x="2931581" y="5292746"/>
            <a:ext cx="2715900" cy="830997"/>
          </a:xfrm>
          <a:prstGeom prst="rect">
            <a:avLst/>
          </a:prstGeom>
          <a:noFill/>
        </p:spPr>
        <p:txBody>
          <a:bodyPr wrap="square">
            <a:spAutoFit/>
          </a:bodyPr>
          <a:lstStyle/>
          <a:p>
            <a:r>
              <a:rPr lang="en-US" sz="2400">
                <a:solidFill>
                  <a:srgbClr val="002060"/>
                </a:solidFill>
                <a:latin typeface="Arial" panose="020B0604020202020204" pitchFamily="34" charset="0"/>
                <a:cs typeface="Arial" panose="020B0604020202020204" pitchFamily="34" charset="0"/>
              </a:rPr>
              <a:t>(3) Causality vs. </a:t>
            </a:r>
            <a:br>
              <a:rPr lang="en-US" sz="2400">
                <a:solidFill>
                  <a:srgbClr val="002060"/>
                </a:solidFill>
                <a:latin typeface="Arial" panose="020B0604020202020204" pitchFamily="34" charset="0"/>
                <a:cs typeface="Arial" panose="020B0604020202020204" pitchFamily="34" charset="0"/>
              </a:rPr>
            </a:br>
            <a:r>
              <a:rPr lang="en-US" sz="2400">
                <a:solidFill>
                  <a:srgbClr val="002060"/>
                </a:solidFill>
                <a:latin typeface="Arial" panose="020B0604020202020204" pitchFamily="34" charset="0"/>
                <a:cs typeface="Arial" panose="020B0604020202020204" pitchFamily="34" charset="0"/>
              </a:rPr>
              <a:t>correlation</a:t>
            </a:r>
          </a:p>
        </p:txBody>
      </p:sp>
      <p:sp>
        <p:nvSpPr>
          <p:cNvPr id="8" name="TextBox 7">
            <a:extLst>
              <a:ext uri="{FF2B5EF4-FFF2-40B4-BE49-F238E27FC236}">
                <a16:creationId xmlns:a16="http://schemas.microsoft.com/office/drawing/2014/main" id="{7A57B3EE-4CF7-03C6-B7B1-CC989EE6A4C3}"/>
              </a:ext>
            </a:extLst>
          </p:cNvPr>
          <p:cNvSpPr txBox="1"/>
          <p:nvPr/>
        </p:nvSpPr>
        <p:spPr>
          <a:xfrm>
            <a:off x="6197556" y="5705650"/>
            <a:ext cx="4023887" cy="830997"/>
          </a:xfrm>
          <a:prstGeom prst="rect">
            <a:avLst/>
          </a:prstGeom>
          <a:noFill/>
        </p:spPr>
        <p:txBody>
          <a:bodyPr wrap="square">
            <a:spAutoFit/>
          </a:bodyPr>
          <a:lstStyle/>
          <a:p>
            <a:r>
              <a:rPr lang="en-US" sz="2400">
                <a:solidFill>
                  <a:srgbClr val="002060"/>
                </a:solidFill>
                <a:latin typeface="Arial" panose="020B0604020202020204" pitchFamily="34" charset="0"/>
                <a:cs typeface="Arial" panose="020B0604020202020204" pitchFamily="34" charset="0"/>
              </a:rPr>
              <a:t>(4) Value of data, privacy,</a:t>
            </a:r>
            <a:br>
              <a:rPr lang="en-US" sz="2400">
                <a:solidFill>
                  <a:srgbClr val="002060"/>
                </a:solidFill>
                <a:latin typeface="Arial" panose="020B0604020202020204" pitchFamily="34" charset="0"/>
                <a:cs typeface="Arial" panose="020B0604020202020204" pitchFamily="34" charset="0"/>
              </a:rPr>
            </a:br>
            <a:r>
              <a:rPr lang="en-US" sz="2400">
                <a:solidFill>
                  <a:srgbClr val="002060"/>
                </a:solidFill>
                <a:latin typeface="Arial" panose="020B0604020202020204" pitchFamily="34" charset="0"/>
                <a:cs typeface="Arial" panose="020B0604020202020204" pitchFamily="34" charset="0"/>
              </a:rPr>
              <a:t>leakage, disclosure control</a:t>
            </a:r>
          </a:p>
        </p:txBody>
      </p:sp>
      <p:sp>
        <p:nvSpPr>
          <p:cNvPr id="9" name="TextBox 8">
            <a:extLst>
              <a:ext uri="{FF2B5EF4-FFF2-40B4-BE49-F238E27FC236}">
                <a16:creationId xmlns:a16="http://schemas.microsoft.com/office/drawing/2014/main" id="{85EF3455-61CA-7542-AC9D-394164DD7BA1}"/>
              </a:ext>
            </a:extLst>
          </p:cNvPr>
          <p:cNvSpPr txBox="1"/>
          <p:nvPr/>
        </p:nvSpPr>
        <p:spPr>
          <a:xfrm>
            <a:off x="6568412" y="3579285"/>
            <a:ext cx="4196259" cy="830997"/>
          </a:xfrm>
          <a:prstGeom prst="rect">
            <a:avLst/>
          </a:prstGeom>
          <a:noFill/>
        </p:spPr>
        <p:txBody>
          <a:bodyPr wrap="square">
            <a:spAutoFit/>
          </a:bodyPr>
          <a:lstStyle/>
          <a:p>
            <a:r>
              <a:rPr lang="en-US" sz="2400">
                <a:solidFill>
                  <a:srgbClr val="002060"/>
                </a:solidFill>
                <a:latin typeface="Arial" panose="020B0604020202020204" pitchFamily="34" charset="0"/>
                <a:cs typeface="Arial" panose="020B0604020202020204" pitchFamily="34" charset="0"/>
              </a:rPr>
              <a:t>(2) Learning from simulations</a:t>
            </a:r>
            <a:br>
              <a:rPr lang="en-US" sz="2400">
                <a:solidFill>
                  <a:srgbClr val="002060"/>
                </a:solidFill>
                <a:latin typeface="Arial" panose="020B0604020202020204" pitchFamily="34" charset="0"/>
                <a:cs typeface="Arial" panose="020B0604020202020204" pitchFamily="34" charset="0"/>
              </a:rPr>
            </a:br>
            <a:r>
              <a:rPr lang="en-US" sz="2400">
                <a:solidFill>
                  <a:srgbClr val="002060"/>
                </a:solidFill>
                <a:latin typeface="Arial" panose="020B0604020202020204" pitchFamily="34" charset="0"/>
                <a:cs typeface="Arial" panose="020B0604020202020204" pitchFamily="34" charset="0"/>
              </a:rPr>
              <a:t>Synthetic data</a:t>
            </a:r>
          </a:p>
        </p:txBody>
      </p:sp>
      <p:pic>
        <p:nvPicPr>
          <p:cNvPr id="10" name="Picture 9">
            <a:extLst>
              <a:ext uri="{FF2B5EF4-FFF2-40B4-BE49-F238E27FC236}">
                <a16:creationId xmlns:a16="http://schemas.microsoft.com/office/drawing/2014/main" id="{9AB6651D-B2AA-E90E-3C95-125B835AB1F8}"/>
              </a:ext>
            </a:extLst>
          </p:cNvPr>
          <p:cNvPicPr>
            <a:picLocks noChangeAspect="1"/>
          </p:cNvPicPr>
          <p:nvPr/>
        </p:nvPicPr>
        <p:blipFill>
          <a:blip r:embed="rId3"/>
          <a:stretch>
            <a:fillRect/>
          </a:stretch>
        </p:blipFill>
        <p:spPr>
          <a:xfrm>
            <a:off x="1386482" y="1907281"/>
            <a:ext cx="3090198" cy="1754293"/>
          </a:xfrm>
          <a:prstGeom prst="rect">
            <a:avLst/>
          </a:prstGeom>
        </p:spPr>
      </p:pic>
      <p:sp>
        <p:nvSpPr>
          <p:cNvPr id="11" name="TextBox 10">
            <a:extLst>
              <a:ext uri="{FF2B5EF4-FFF2-40B4-BE49-F238E27FC236}">
                <a16:creationId xmlns:a16="http://schemas.microsoft.com/office/drawing/2014/main" id="{B6DD497B-FC43-8332-3ACA-CFEBD00CA55C}"/>
              </a:ext>
            </a:extLst>
          </p:cNvPr>
          <p:cNvSpPr txBox="1"/>
          <p:nvPr/>
        </p:nvSpPr>
        <p:spPr>
          <a:xfrm>
            <a:off x="1363256" y="3580595"/>
            <a:ext cx="4050264" cy="461665"/>
          </a:xfrm>
          <a:prstGeom prst="rect">
            <a:avLst/>
          </a:prstGeom>
          <a:noFill/>
        </p:spPr>
        <p:txBody>
          <a:bodyPr wrap="square">
            <a:spAutoFit/>
          </a:bodyPr>
          <a:lstStyle/>
          <a:p>
            <a:pPr algn="ctr"/>
            <a:r>
              <a:rPr lang="en-US" sz="2400">
                <a:solidFill>
                  <a:srgbClr val="002060"/>
                </a:solidFill>
                <a:latin typeface="Arial" panose="020B0604020202020204" pitchFamily="34" charset="0"/>
                <a:cs typeface="Arial" panose="020B0604020202020204" pitchFamily="34" charset="0"/>
              </a:rPr>
              <a:t>(1) Data representations</a:t>
            </a:r>
          </a:p>
        </p:txBody>
      </p:sp>
      <p:grpSp>
        <p:nvGrpSpPr>
          <p:cNvPr id="12" name="Group 11">
            <a:extLst>
              <a:ext uri="{FF2B5EF4-FFF2-40B4-BE49-F238E27FC236}">
                <a16:creationId xmlns:a16="http://schemas.microsoft.com/office/drawing/2014/main" id="{4B5185A9-95A5-2633-066E-6C53C65994C0}"/>
              </a:ext>
            </a:extLst>
          </p:cNvPr>
          <p:cNvGrpSpPr/>
          <p:nvPr/>
        </p:nvGrpSpPr>
        <p:grpSpPr>
          <a:xfrm>
            <a:off x="1730237" y="4253238"/>
            <a:ext cx="1440841" cy="2428243"/>
            <a:chOff x="9591658" y="2816345"/>
            <a:chExt cx="2232079" cy="3160388"/>
          </a:xfrm>
        </p:grpSpPr>
        <p:grpSp>
          <p:nvGrpSpPr>
            <p:cNvPr id="13" name="Group 12">
              <a:extLst>
                <a:ext uri="{FF2B5EF4-FFF2-40B4-BE49-F238E27FC236}">
                  <a16:creationId xmlns:a16="http://schemas.microsoft.com/office/drawing/2014/main" id="{C20E97CE-435E-D8E3-AED6-93A3C0EDB29E}"/>
                </a:ext>
              </a:extLst>
            </p:cNvPr>
            <p:cNvGrpSpPr/>
            <p:nvPr/>
          </p:nvGrpSpPr>
          <p:grpSpPr>
            <a:xfrm>
              <a:off x="9591658" y="2816345"/>
              <a:ext cx="2105430" cy="2918108"/>
              <a:chOff x="9591658" y="2816345"/>
              <a:chExt cx="2105430" cy="2918108"/>
            </a:xfrm>
          </p:grpSpPr>
          <p:pic>
            <p:nvPicPr>
              <p:cNvPr id="16" name="Fire" descr="A picture containing nature, fire, fireplace&#10;&#10;Description automatically generated">
                <a:extLst>
                  <a:ext uri="{FF2B5EF4-FFF2-40B4-BE49-F238E27FC236}">
                    <a16:creationId xmlns:a16="http://schemas.microsoft.com/office/drawing/2014/main" id="{D16D06DC-9F3F-CE53-C7FB-0087CCB2F591}"/>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9846607" y="4451176"/>
                <a:ext cx="1699729" cy="1283277"/>
              </a:xfrm>
              <a:prstGeom prst="rect">
                <a:avLst/>
              </a:prstGeom>
            </p:spPr>
          </p:pic>
          <p:pic>
            <p:nvPicPr>
              <p:cNvPr id="17" name="Smoke">
                <a:extLst>
                  <a:ext uri="{FF2B5EF4-FFF2-40B4-BE49-F238E27FC236}">
                    <a16:creationId xmlns:a16="http://schemas.microsoft.com/office/drawing/2014/main" id="{ACE9BA08-1A5F-5AED-0146-830E971584AB}"/>
                  </a:ext>
                </a:extLst>
              </p:cNvPr>
              <p:cNvPicPr>
                <a:picLocks noChangeAspect="1"/>
              </p:cNvPicPr>
              <p:nvPr/>
            </p:nvPicPr>
            <p:blipFill>
              <a:blip r:embed="rId6">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9591658" y="2816345"/>
                <a:ext cx="2105430" cy="2571751"/>
              </a:xfrm>
              <a:prstGeom prst="rect">
                <a:avLst/>
              </a:prstGeom>
            </p:spPr>
          </p:pic>
        </p:grpSp>
        <p:sp>
          <p:nvSpPr>
            <p:cNvPr id="14" name="Correlation">
              <a:extLst>
                <a:ext uri="{FF2B5EF4-FFF2-40B4-BE49-F238E27FC236}">
                  <a16:creationId xmlns:a16="http://schemas.microsoft.com/office/drawing/2014/main" id="{E8D6764C-601A-8CF8-0234-0079346FF57C}"/>
                </a:ext>
              </a:extLst>
            </p:cNvPr>
            <p:cNvSpPr txBox="1"/>
            <p:nvPr/>
          </p:nvSpPr>
          <p:spPr>
            <a:xfrm>
              <a:off x="9687608" y="3408510"/>
              <a:ext cx="2136129" cy="680977"/>
            </a:xfrm>
            <a:prstGeom prst="rect">
              <a:avLst/>
            </a:prstGeom>
            <a:noFill/>
          </p:spPr>
          <p:txBody>
            <a:bodyPr wrap="none" rtlCol="0">
              <a:spAutoFit/>
            </a:bodyPr>
            <a:lstStyle/>
            <a:p>
              <a:r>
                <a:rPr lang="en-GB" sz="1400" b="1">
                  <a:latin typeface="Bookman Old Style" panose="02050604050505020204" pitchFamily="18" charset="0"/>
                </a:rPr>
                <a:t>Correlation</a:t>
              </a:r>
            </a:p>
            <a:p>
              <a:r>
                <a:rPr lang="en-GB" sz="1400" b="1">
                  <a:latin typeface="Bookman Old Style" panose="02050604050505020204" pitchFamily="18" charset="0"/>
                </a:rPr>
                <a:t>(Association)</a:t>
              </a:r>
            </a:p>
          </p:txBody>
        </p:sp>
        <p:sp>
          <p:nvSpPr>
            <p:cNvPr id="15" name="Causation">
              <a:extLst>
                <a:ext uri="{FF2B5EF4-FFF2-40B4-BE49-F238E27FC236}">
                  <a16:creationId xmlns:a16="http://schemas.microsoft.com/office/drawing/2014/main" id="{7BAF68B5-49F4-5C44-CAD0-DAEE4699C13C}"/>
                </a:ext>
              </a:extLst>
            </p:cNvPr>
            <p:cNvSpPr txBox="1"/>
            <p:nvPr/>
          </p:nvSpPr>
          <p:spPr>
            <a:xfrm>
              <a:off x="9849268" y="5536101"/>
              <a:ext cx="1877865" cy="440632"/>
            </a:xfrm>
            <a:prstGeom prst="rect">
              <a:avLst/>
            </a:prstGeom>
            <a:noFill/>
          </p:spPr>
          <p:txBody>
            <a:bodyPr wrap="none" rtlCol="0">
              <a:spAutoFit/>
            </a:bodyPr>
            <a:lstStyle/>
            <a:p>
              <a:r>
                <a:rPr lang="en-GB">
                  <a:solidFill>
                    <a:schemeClr val="bg1"/>
                  </a:solidFill>
                  <a:latin typeface="Bookman Old Style" panose="02050604050505020204" pitchFamily="18" charset="0"/>
                </a:rPr>
                <a:t>Causation</a:t>
              </a:r>
            </a:p>
          </p:txBody>
        </p:sp>
      </p:grpSp>
      <p:grpSp>
        <p:nvGrpSpPr>
          <p:cNvPr id="18" name="Group 17">
            <a:extLst>
              <a:ext uri="{FF2B5EF4-FFF2-40B4-BE49-F238E27FC236}">
                <a16:creationId xmlns:a16="http://schemas.microsoft.com/office/drawing/2014/main" id="{B21936EF-AD0E-6BF1-5E46-7AA9BBA6C5CA}"/>
              </a:ext>
            </a:extLst>
          </p:cNvPr>
          <p:cNvGrpSpPr/>
          <p:nvPr/>
        </p:nvGrpSpPr>
        <p:grpSpPr>
          <a:xfrm>
            <a:off x="6695311" y="1704360"/>
            <a:ext cx="1887328" cy="1724640"/>
            <a:chOff x="5030741" y="1395256"/>
            <a:chExt cx="2436859" cy="1967864"/>
          </a:xfrm>
        </p:grpSpPr>
        <mc:AlternateContent xmlns:mc="http://schemas.openxmlformats.org/markup-compatibility/2006">
          <mc:Choice xmlns:am3d="http://schemas.microsoft.com/office/drawing/2017/model3d" Requires="am3d">
            <p:graphicFrame>
              <p:nvGraphicFramePr>
                <p:cNvPr id="19" name="3D Model 18" descr="Human heart">
                  <a:extLst>
                    <a:ext uri="{FF2B5EF4-FFF2-40B4-BE49-F238E27FC236}">
                      <a16:creationId xmlns:a16="http://schemas.microsoft.com/office/drawing/2014/main" id="{4D0DADF6-620B-0306-28E2-A9921F9D6628}"/>
                    </a:ext>
                  </a:extLst>
                </p:cNvPr>
                <p:cNvGraphicFramePr>
                  <a:graphicFrameLocks noChangeAspect="1"/>
                </p:cNvGraphicFramePr>
                <p:nvPr/>
              </p:nvGraphicFramePr>
              <p:xfrm>
                <a:off x="5030741" y="1395256"/>
                <a:ext cx="1309883" cy="1967864"/>
              </p:xfrm>
              <a:graphic>
                <a:graphicData uri="http://schemas.microsoft.com/office/drawing/2017/model3d">
                  <am3d:model3d r:embed="rId8">
                    <am3d:spPr>
                      <a:xfrm>
                        <a:off x="0" y="0"/>
                        <a:ext cx="1014494" cy="1724640"/>
                      </a:xfrm>
                      <a:prstGeom prst="rect">
                        <a:avLst/>
                      </a:prstGeom>
                    </am3d:spPr>
                    <am3d:camera>
                      <am3d:pos x="0" y="0" z="61206310"/>
                      <am3d:up dx="0" dy="36000000" dz="0"/>
                      <am3d:lookAt x="0" y="0" z="0"/>
                      <am3d:perspective fov="2700000"/>
                    </am3d:camera>
                    <am3d:trans>
                      <am3d:meterPerModelUnit n="4048746" d="1000000"/>
                      <am3d:preTrans dx="86068" dy="-18000000" dz="1718928"/>
                      <am3d:scale>
                        <am3d:sx n="1000000" d="1000000"/>
                        <am3d:sy n="1000000" d="1000000"/>
                        <am3d:sz n="1000000" d="1000000"/>
                      </am3d:scale>
                      <am3d:rot ax="-696189" ay="645314" az="-131665"/>
                      <am3d:postTrans dx="0" dy="0" dz="0"/>
                    </am3d:trans>
                    <am3d:raster rName="Office3DRenderer" rVer="16.0.8326">
                      <am3d:blip r:embed="rId9"/>
                    </am3d:raster>
                    <am3d:objViewport viewportSz="192236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3D Model 18" descr="Human heart">
                  <a:extLst>
                    <a:ext uri="{FF2B5EF4-FFF2-40B4-BE49-F238E27FC236}">
                      <a16:creationId xmlns:a16="http://schemas.microsoft.com/office/drawing/2014/main" id="{4D0DADF6-620B-0306-28E2-A9921F9D6628}"/>
                    </a:ext>
                  </a:extLst>
                </p:cNvPr>
                <p:cNvPicPr>
                  <a:picLocks noGrp="1" noRot="1" noChangeAspect="1" noMove="1" noResize="1" noEditPoints="1" noAdjustHandles="1" noChangeArrowheads="1" noChangeShapeType="1" noCrop="1"/>
                </p:cNvPicPr>
                <p:nvPr/>
              </p:nvPicPr>
              <p:blipFill>
                <a:blip r:embed="rId9"/>
                <a:stretch>
                  <a:fillRect/>
                </a:stretch>
              </p:blipFill>
              <p:spPr>
                <a:xfrm>
                  <a:off x="6695311" y="1704360"/>
                  <a:ext cx="1014494" cy="1724640"/>
                </a:xfrm>
                <a:prstGeom prst="rect">
                  <a:avLst/>
                </a:prstGeom>
              </p:spPr>
            </p:pic>
          </mc:Fallback>
        </mc:AlternateContent>
        <p:pic>
          <p:nvPicPr>
            <p:cNvPr id="20" name="Picture 19">
              <a:extLst>
                <a:ext uri="{FF2B5EF4-FFF2-40B4-BE49-F238E27FC236}">
                  <a16:creationId xmlns:a16="http://schemas.microsoft.com/office/drawing/2014/main" id="{CBB530CF-8E7E-3842-55A5-A2177A4DD988}"/>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496527" y="1395256"/>
              <a:ext cx="971073" cy="1150901"/>
            </a:xfrm>
            <a:prstGeom prst="rect">
              <a:avLst/>
            </a:prstGeom>
            <a:ln>
              <a:noFill/>
            </a:ln>
            <a:effectLst>
              <a:outerShdw blurRad="50800" dist="38100" dir="2700000" algn="tl" rotWithShape="0">
                <a:schemeClr val="bg1">
                  <a:alpha val="40000"/>
                </a:schemeClr>
              </a:outerShdw>
            </a:effectLst>
          </p:spPr>
        </p:pic>
      </p:grpSp>
      <p:pic>
        <p:nvPicPr>
          <p:cNvPr id="21" name="Picture 20">
            <a:extLst>
              <a:ext uri="{FF2B5EF4-FFF2-40B4-BE49-F238E27FC236}">
                <a16:creationId xmlns:a16="http://schemas.microsoft.com/office/drawing/2014/main" id="{AB0EF03B-3F02-A01B-1A40-9BD19C42FB05}"/>
              </a:ext>
            </a:extLst>
          </p:cNvPr>
          <p:cNvPicPr>
            <a:picLocks noChangeAspect="1"/>
          </p:cNvPicPr>
          <p:nvPr/>
        </p:nvPicPr>
        <p:blipFill>
          <a:blip r:embed="rId11"/>
          <a:stretch>
            <a:fillRect/>
          </a:stretch>
        </p:blipFill>
        <p:spPr>
          <a:xfrm>
            <a:off x="5571281" y="4571942"/>
            <a:ext cx="5137758" cy="1192273"/>
          </a:xfrm>
          <a:prstGeom prst="rect">
            <a:avLst/>
          </a:prstGeom>
        </p:spPr>
      </p:pic>
      <p:pic>
        <p:nvPicPr>
          <p:cNvPr id="23" name="Picture 22" descr="A picture containing plant, pattern&#10;&#10;Description automatically generated">
            <a:extLst>
              <a:ext uri="{FF2B5EF4-FFF2-40B4-BE49-F238E27FC236}">
                <a16:creationId xmlns:a16="http://schemas.microsoft.com/office/drawing/2014/main" id="{280D417E-DE58-0375-9E2D-5F1DB474DB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81303" y="610437"/>
            <a:ext cx="2229832" cy="2968906"/>
          </a:xfrm>
          <a:prstGeom prst="rect">
            <a:avLst/>
          </a:prstGeom>
        </p:spPr>
      </p:pic>
      <p:sp>
        <p:nvSpPr>
          <p:cNvPr id="25" name="TextBox 24">
            <a:extLst>
              <a:ext uri="{FF2B5EF4-FFF2-40B4-BE49-F238E27FC236}">
                <a16:creationId xmlns:a16="http://schemas.microsoft.com/office/drawing/2014/main" id="{F78F112E-BD9C-16EA-B423-D4515D3BA6B3}"/>
              </a:ext>
            </a:extLst>
          </p:cNvPr>
          <p:cNvSpPr txBox="1"/>
          <p:nvPr/>
        </p:nvSpPr>
        <p:spPr>
          <a:xfrm>
            <a:off x="8062732" y="79445"/>
            <a:ext cx="3066326" cy="369332"/>
          </a:xfrm>
          <a:prstGeom prst="rect">
            <a:avLst/>
          </a:prstGeom>
          <a:noFill/>
        </p:spPr>
        <p:txBody>
          <a:bodyPr wrap="square">
            <a:spAutoFit/>
          </a:bodyPr>
          <a:lstStyle/>
          <a:p>
            <a:r>
              <a:rPr lang="en-GB" b="1">
                <a:latin typeface="Courier"/>
              </a:rPr>
              <a:t>https://vios.science/</a:t>
            </a:r>
          </a:p>
        </p:txBody>
      </p:sp>
    </p:spTree>
    <p:extLst>
      <p:ext uri="{BB962C8B-B14F-4D97-AF65-F5344CB8AC3E}">
        <p14:creationId xmlns:p14="http://schemas.microsoft.com/office/powerpoint/2010/main" val="31702518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CF76E-966C-9149-B8A4-85E002EFEF57}"/>
              </a:ext>
            </a:extLst>
          </p:cNvPr>
          <p:cNvSpPr>
            <a:spLocks noGrp="1"/>
          </p:cNvSpPr>
          <p:nvPr>
            <p:ph type="title"/>
          </p:nvPr>
        </p:nvSpPr>
        <p:spPr/>
        <p:txBody>
          <a:bodyPr>
            <a:normAutofit/>
          </a:bodyPr>
          <a:lstStyle/>
          <a:p>
            <a:r>
              <a:rPr lang="en-GB" dirty="0"/>
              <a:t>What </a:t>
            </a:r>
            <a:r>
              <a:rPr lang="en-GB" i="1" dirty="0"/>
              <a:t>else</a:t>
            </a:r>
            <a:r>
              <a:rPr lang="en-GB" dirty="0"/>
              <a:t> can we do with a multimodal network?</a:t>
            </a:r>
          </a:p>
        </p:txBody>
      </p:sp>
      <p:sp>
        <p:nvSpPr>
          <p:cNvPr id="3" name="Content Placeholder 2">
            <a:extLst>
              <a:ext uri="{FF2B5EF4-FFF2-40B4-BE49-F238E27FC236}">
                <a16:creationId xmlns:a16="http://schemas.microsoft.com/office/drawing/2014/main" id="{E04911BD-4536-BE4E-BE6F-7D56FC3A7926}"/>
              </a:ext>
            </a:extLst>
          </p:cNvPr>
          <p:cNvSpPr>
            <a:spLocks noGrp="1"/>
          </p:cNvSpPr>
          <p:nvPr>
            <p:ph idx="1"/>
          </p:nvPr>
        </p:nvSpPr>
        <p:spPr/>
        <p:txBody>
          <a:bodyPr>
            <a:normAutofit/>
          </a:bodyPr>
          <a:lstStyle/>
          <a:p>
            <a:r>
              <a:rPr lang="en-GB" dirty="0"/>
              <a:t>We can count in other datasets </a:t>
            </a:r>
            <a:r>
              <a:rPr lang="en-GB" dirty="0">
                <a:sym typeface="Wingdings" pitchFamily="2" charset="2"/>
              </a:rPr>
              <a:t> </a:t>
            </a:r>
            <a:r>
              <a:rPr lang="en-GB" b="1" dirty="0">
                <a:sym typeface="Wingdings" pitchFamily="2" charset="2"/>
              </a:rPr>
              <a:t>Fine-tuning</a:t>
            </a:r>
          </a:p>
          <a:p>
            <a:pPr lvl="1">
              <a:buFont typeface="Wingdings" pitchFamily="2" charset="2"/>
              <a:buChar char="Ø"/>
            </a:pPr>
            <a:r>
              <a:rPr lang="en-GB" dirty="0">
                <a:sym typeface="Wingdings" pitchFamily="2" charset="2"/>
              </a:rPr>
              <a:t>Count task learnt in one dataset</a:t>
            </a:r>
          </a:p>
          <a:p>
            <a:pPr lvl="1">
              <a:buFont typeface="Wingdings" pitchFamily="2" charset="2"/>
              <a:buChar char="Ø"/>
            </a:pPr>
            <a:r>
              <a:rPr lang="en-GB" dirty="0">
                <a:sym typeface="Wingdings" pitchFamily="2" charset="2"/>
              </a:rPr>
              <a:t>Specialise in another dataset with </a:t>
            </a:r>
            <a:r>
              <a:rPr lang="en-GB" b="1" dirty="0">
                <a:sym typeface="Wingdings" pitchFamily="2" charset="2"/>
              </a:rPr>
              <a:t>handful annotations</a:t>
            </a:r>
          </a:p>
          <a:p>
            <a:r>
              <a:rPr lang="en-GB" dirty="0"/>
              <a:t>A dataset of </a:t>
            </a:r>
            <a:r>
              <a:rPr lang="en-GB" b="1" dirty="0"/>
              <a:t>night images </a:t>
            </a:r>
            <a:r>
              <a:rPr lang="en-GB" dirty="0"/>
              <a:t>was taken and annotated</a:t>
            </a:r>
          </a:p>
          <a:p>
            <a:pPr lvl="1">
              <a:buFont typeface="Wingdings" pitchFamily="2" charset="2"/>
              <a:buChar char="Ø"/>
            </a:pPr>
            <a:r>
              <a:rPr lang="en-GB" dirty="0"/>
              <a:t>Near Infrared pictures from </a:t>
            </a:r>
            <a:r>
              <a:rPr lang="en-GB" dirty="0" err="1"/>
              <a:t>Dobrescu</a:t>
            </a:r>
            <a:r>
              <a:rPr lang="en-GB" dirty="0"/>
              <a:t> et al. (2017)</a:t>
            </a:r>
          </a:p>
          <a:p>
            <a:r>
              <a:rPr lang="en-GB" dirty="0"/>
              <a:t>Only the </a:t>
            </a:r>
            <a:r>
              <a:rPr lang="en-GB" b="1" dirty="0"/>
              <a:t>NIR branch</a:t>
            </a:r>
            <a:r>
              <a:rPr lang="en-GB" dirty="0"/>
              <a:t> was fine tuned</a:t>
            </a:r>
          </a:p>
          <a:p>
            <a:pPr lvl="1"/>
            <a:r>
              <a:rPr lang="en-GB" dirty="0"/>
              <a:t>32 images for training – 32 for testing</a:t>
            </a:r>
          </a:p>
          <a:p>
            <a:pPr lvl="1"/>
            <a:r>
              <a:rPr lang="en-GB" dirty="0"/>
              <a:t>MSE: 0.61 – Perc Agreement: 53%</a:t>
            </a:r>
          </a:p>
          <a:p>
            <a:r>
              <a:rPr lang="en-GB" b="1" dirty="0"/>
              <a:t>24hrs leaf count!</a:t>
            </a:r>
          </a:p>
          <a:p>
            <a:pPr lvl="1"/>
            <a:endParaRPr lang="en-GB" dirty="0"/>
          </a:p>
        </p:txBody>
      </p:sp>
      <p:sp>
        <p:nvSpPr>
          <p:cNvPr id="5" name="Slide Number Placeholder 4">
            <a:extLst>
              <a:ext uri="{FF2B5EF4-FFF2-40B4-BE49-F238E27FC236}">
                <a16:creationId xmlns:a16="http://schemas.microsoft.com/office/drawing/2014/main" id="{B4CCB281-EF76-184F-B0D1-3FC92D138764}"/>
              </a:ext>
            </a:extLst>
          </p:cNvPr>
          <p:cNvSpPr>
            <a:spLocks noGrp="1"/>
          </p:cNvSpPr>
          <p:nvPr>
            <p:ph type="sldNum" sz="quarter" idx="12"/>
          </p:nvPr>
        </p:nvSpPr>
        <p:spPr/>
        <p:txBody>
          <a:bodyPr/>
          <a:lstStyle/>
          <a:p>
            <a:fld id="{BF984BC0-7A95-0B48-B882-83C5AFB5F55B}" type="slidenum">
              <a:rPr lang="en-GB" smtClean="0"/>
              <a:t>30</a:t>
            </a:fld>
            <a:endParaRPr lang="en-GB"/>
          </a:p>
        </p:txBody>
      </p:sp>
      <p:pic>
        <p:nvPicPr>
          <p:cNvPr id="7" name="Picture 6">
            <a:extLst>
              <a:ext uri="{FF2B5EF4-FFF2-40B4-BE49-F238E27FC236}">
                <a16:creationId xmlns:a16="http://schemas.microsoft.com/office/drawing/2014/main" id="{E5EFE39E-6847-124D-AFE5-B91D82313ECA}"/>
              </a:ext>
            </a:extLst>
          </p:cNvPr>
          <p:cNvPicPr>
            <a:picLocks noChangeAspect="1"/>
          </p:cNvPicPr>
          <p:nvPr/>
        </p:nvPicPr>
        <p:blipFill rotWithShape="1">
          <a:blip r:embed="rId3"/>
          <a:srcRect l="2743" t="77516" r="28787" b="2009"/>
          <a:stretch/>
        </p:blipFill>
        <p:spPr>
          <a:xfrm>
            <a:off x="6802238" y="4499227"/>
            <a:ext cx="3827662" cy="1151577"/>
          </a:xfrm>
          <a:prstGeom prst="rect">
            <a:avLst/>
          </a:prstGeom>
        </p:spPr>
      </p:pic>
      <p:sp>
        <p:nvSpPr>
          <p:cNvPr id="6" name="TextBox 5">
            <a:extLst>
              <a:ext uri="{FF2B5EF4-FFF2-40B4-BE49-F238E27FC236}">
                <a16:creationId xmlns:a16="http://schemas.microsoft.com/office/drawing/2014/main" id="{8A47FDA4-86B8-3B36-AFAA-F269D6FABBEB}"/>
              </a:ext>
            </a:extLst>
          </p:cNvPr>
          <p:cNvSpPr txBox="1"/>
          <p:nvPr/>
        </p:nvSpPr>
        <p:spPr>
          <a:xfrm>
            <a:off x="2152650" y="6027554"/>
            <a:ext cx="8774430" cy="246221"/>
          </a:xfrm>
          <a:prstGeom prst="rect">
            <a:avLst/>
          </a:prstGeom>
          <a:noFill/>
        </p:spPr>
        <p:txBody>
          <a:bodyPr wrap="square" rtlCol="0">
            <a:spAutoFit/>
          </a:bodyPr>
          <a:lstStyle/>
          <a:p>
            <a:r>
              <a:rPr lang="en-GB" sz="1000" dirty="0">
                <a:solidFill>
                  <a:schemeClr val="bg1">
                    <a:lumMod val="50000"/>
                  </a:schemeClr>
                </a:solidFill>
              </a:rPr>
              <a:t>Giuffrida  M. V., </a:t>
            </a:r>
            <a:r>
              <a:rPr lang="en-GB" sz="1000" dirty="0" err="1">
                <a:solidFill>
                  <a:schemeClr val="bg1">
                    <a:lumMod val="50000"/>
                  </a:schemeClr>
                </a:solidFill>
              </a:rPr>
              <a:t>Doerner</a:t>
            </a:r>
            <a:r>
              <a:rPr lang="en-GB" sz="1000" dirty="0">
                <a:solidFill>
                  <a:schemeClr val="bg1">
                    <a:lumMod val="50000"/>
                  </a:schemeClr>
                </a:solidFill>
              </a:rPr>
              <a:t>, P., &amp; </a:t>
            </a:r>
            <a:r>
              <a:rPr lang="en-GB" sz="1000" dirty="0" err="1">
                <a:solidFill>
                  <a:schemeClr val="bg1">
                    <a:lumMod val="50000"/>
                  </a:schemeClr>
                </a:solidFill>
              </a:rPr>
              <a:t>Tsaftaris</a:t>
            </a:r>
            <a:r>
              <a:rPr lang="en-GB" sz="1000" dirty="0">
                <a:solidFill>
                  <a:schemeClr val="bg1">
                    <a:lumMod val="50000"/>
                  </a:schemeClr>
                </a:solidFill>
              </a:rPr>
              <a:t>, S. A. (2018). </a:t>
            </a:r>
            <a:r>
              <a:rPr lang="en-GB" sz="1000" dirty="0" err="1">
                <a:solidFill>
                  <a:schemeClr val="bg1">
                    <a:lumMod val="50000"/>
                  </a:schemeClr>
                </a:solidFill>
              </a:rPr>
              <a:t>Pheno</a:t>
            </a:r>
            <a:r>
              <a:rPr lang="en-GB" sz="1000" dirty="0">
                <a:solidFill>
                  <a:schemeClr val="bg1">
                    <a:lumMod val="50000"/>
                  </a:schemeClr>
                </a:solidFill>
              </a:rPr>
              <a:t>‐Deep Counter: a unified and versatile deep learning architecture for leaf counting. The Plant Journal.</a:t>
            </a:r>
          </a:p>
        </p:txBody>
      </p:sp>
    </p:spTree>
    <p:extLst>
      <p:ext uri="{BB962C8B-B14F-4D97-AF65-F5344CB8AC3E}">
        <p14:creationId xmlns:p14="http://schemas.microsoft.com/office/powerpoint/2010/main" val="2526134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E78A4-27B8-9D44-DECD-B406DCCC2749}"/>
              </a:ext>
            </a:extLst>
          </p:cNvPr>
          <p:cNvSpPr>
            <a:spLocks noGrp="1"/>
          </p:cNvSpPr>
          <p:nvPr>
            <p:ph type="title"/>
          </p:nvPr>
        </p:nvSpPr>
        <p:spPr/>
        <p:txBody>
          <a:bodyPr/>
          <a:lstStyle/>
          <a:p>
            <a:r>
              <a:rPr lang="en-US" dirty="0"/>
              <a:t>Examples (recap)</a:t>
            </a:r>
            <a:endParaRPr lang="en-GB" dirty="0"/>
          </a:p>
        </p:txBody>
      </p:sp>
      <p:pic>
        <p:nvPicPr>
          <p:cNvPr id="6" name="Picture 5" descr="A close-up of a plant&#10;&#10;Description automatically generated">
            <a:extLst>
              <a:ext uri="{FF2B5EF4-FFF2-40B4-BE49-F238E27FC236}">
                <a16:creationId xmlns:a16="http://schemas.microsoft.com/office/drawing/2014/main" id="{D190A010-ED70-0CE9-7071-816E710C7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9044" y="1690688"/>
            <a:ext cx="7192216" cy="3753868"/>
          </a:xfrm>
          <a:prstGeom prst="rect">
            <a:avLst/>
          </a:prstGeom>
        </p:spPr>
      </p:pic>
      <p:pic>
        <p:nvPicPr>
          <p:cNvPr id="7" name="Picture 6" descr="A close-up of a plant&#10;&#10;Description automatically generated">
            <a:extLst>
              <a:ext uri="{FF2B5EF4-FFF2-40B4-BE49-F238E27FC236}">
                <a16:creationId xmlns:a16="http://schemas.microsoft.com/office/drawing/2014/main" id="{D75D8150-3B0D-116B-60DA-09D1099D07C0}"/>
              </a:ext>
            </a:extLst>
          </p:cNvPr>
          <p:cNvPicPr>
            <a:picLocks noChangeAspect="1"/>
          </p:cNvPicPr>
          <p:nvPr/>
        </p:nvPicPr>
        <p:blipFill rotWithShape="1">
          <a:blip r:embed="rId2">
            <a:extLst>
              <a:ext uri="{28A0092B-C50C-407E-A947-70E740481C1C}">
                <a14:useLocalDpi xmlns:a14="http://schemas.microsoft.com/office/drawing/2010/main" val="0"/>
              </a:ext>
            </a:extLst>
          </a:blip>
          <a:srcRect r="50158"/>
          <a:stretch/>
        </p:blipFill>
        <p:spPr>
          <a:xfrm>
            <a:off x="838200" y="1690688"/>
            <a:ext cx="3584748" cy="3753868"/>
          </a:xfrm>
          <a:prstGeom prst="rect">
            <a:avLst/>
          </a:prstGeom>
        </p:spPr>
      </p:pic>
      <p:sp>
        <p:nvSpPr>
          <p:cNvPr id="8" name="TextBox 7">
            <a:extLst>
              <a:ext uri="{FF2B5EF4-FFF2-40B4-BE49-F238E27FC236}">
                <a16:creationId xmlns:a16="http://schemas.microsoft.com/office/drawing/2014/main" id="{268498D8-C2DF-859D-7E38-FB2D30269700}"/>
              </a:ext>
            </a:extLst>
          </p:cNvPr>
          <p:cNvSpPr txBox="1"/>
          <p:nvPr/>
        </p:nvSpPr>
        <p:spPr>
          <a:xfrm>
            <a:off x="838201" y="5553366"/>
            <a:ext cx="3505200" cy="523220"/>
          </a:xfrm>
          <a:prstGeom prst="rect">
            <a:avLst/>
          </a:prstGeom>
          <a:noFill/>
        </p:spPr>
        <p:txBody>
          <a:bodyPr wrap="square" rtlCol="0">
            <a:spAutoFit/>
          </a:bodyPr>
          <a:lstStyle/>
          <a:p>
            <a:pPr algn="ctr"/>
            <a:r>
              <a:rPr lang="en-US" sz="2800" b="1" dirty="0">
                <a:solidFill>
                  <a:srgbClr val="10263B"/>
                </a:solidFill>
              </a:rPr>
              <a:t>Regression</a:t>
            </a:r>
            <a:endParaRPr lang="en-GB" b="1" dirty="0">
              <a:solidFill>
                <a:srgbClr val="10263B"/>
              </a:solidFill>
            </a:endParaRPr>
          </a:p>
        </p:txBody>
      </p:sp>
      <p:sp>
        <p:nvSpPr>
          <p:cNvPr id="11" name="TextBox 10">
            <a:extLst>
              <a:ext uri="{FF2B5EF4-FFF2-40B4-BE49-F238E27FC236}">
                <a16:creationId xmlns:a16="http://schemas.microsoft.com/office/drawing/2014/main" id="{B388087C-2B9B-4012-BEB5-356A5F7BAD65}"/>
              </a:ext>
            </a:extLst>
          </p:cNvPr>
          <p:cNvSpPr txBox="1"/>
          <p:nvPr/>
        </p:nvSpPr>
        <p:spPr>
          <a:xfrm>
            <a:off x="4343400" y="5553366"/>
            <a:ext cx="3505200" cy="523220"/>
          </a:xfrm>
          <a:prstGeom prst="rect">
            <a:avLst/>
          </a:prstGeom>
          <a:noFill/>
        </p:spPr>
        <p:txBody>
          <a:bodyPr wrap="square" rtlCol="0">
            <a:spAutoFit/>
          </a:bodyPr>
          <a:lstStyle/>
          <a:p>
            <a:pPr algn="ctr"/>
            <a:r>
              <a:rPr lang="en-US" sz="2800" b="1" dirty="0">
                <a:solidFill>
                  <a:schemeClr val="bg2">
                    <a:lumMod val="75000"/>
                  </a:schemeClr>
                </a:solidFill>
              </a:rPr>
              <a:t>Detection</a:t>
            </a:r>
            <a:endParaRPr lang="en-GB" b="1" dirty="0">
              <a:solidFill>
                <a:schemeClr val="bg2">
                  <a:lumMod val="75000"/>
                </a:schemeClr>
              </a:solidFill>
            </a:endParaRPr>
          </a:p>
        </p:txBody>
      </p:sp>
      <p:sp>
        <p:nvSpPr>
          <p:cNvPr id="12" name="TextBox 11">
            <a:extLst>
              <a:ext uri="{FF2B5EF4-FFF2-40B4-BE49-F238E27FC236}">
                <a16:creationId xmlns:a16="http://schemas.microsoft.com/office/drawing/2014/main" id="{A4B516D0-4E1D-971F-5F13-8E21A6305B83}"/>
              </a:ext>
            </a:extLst>
          </p:cNvPr>
          <p:cNvSpPr txBox="1"/>
          <p:nvPr/>
        </p:nvSpPr>
        <p:spPr>
          <a:xfrm>
            <a:off x="8195511" y="5553366"/>
            <a:ext cx="3505200" cy="523220"/>
          </a:xfrm>
          <a:prstGeom prst="rect">
            <a:avLst/>
          </a:prstGeom>
          <a:noFill/>
        </p:spPr>
        <p:txBody>
          <a:bodyPr wrap="square" rtlCol="0">
            <a:spAutoFit/>
          </a:bodyPr>
          <a:lstStyle/>
          <a:p>
            <a:pPr algn="ctr"/>
            <a:r>
              <a:rPr lang="en-US" sz="2800" b="1" dirty="0">
                <a:solidFill>
                  <a:srgbClr val="10263B"/>
                </a:solidFill>
              </a:rPr>
              <a:t>Segmentation</a:t>
            </a:r>
            <a:endParaRPr lang="en-GB" b="1" dirty="0">
              <a:solidFill>
                <a:srgbClr val="10263B"/>
              </a:solidFill>
            </a:endParaRPr>
          </a:p>
        </p:txBody>
      </p:sp>
      <p:sp>
        <p:nvSpPr>
          <p:cNvPr id="13" name="Rectangle 12">
            <a:extLst>
              <a:ext uri="{FF2B5EF4-FFF2-40B4-BE49-F238E27FC236}">
                <a16:creationId xmlns:a16="http://schemas.microsoft.com/office/drawing/2014/main" id="{FF683251-3FEF-A2AB-ABD4-568D78B1C140}"/>
              </a:ext>
            </a:extLst>
          </p:cNvPr>
          <p:cNvSpPr/>
          <p:nvPr/>
        </p:nvSpPr>
        <p:spPr>
          <a:xfrm>
            <a:off x="5354053" y="3429001"/>
            <a:ext cx="655722" cy="40305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7066951-10C0-2157-6F37-E903BF4F7336}"/>
              </a:ext>
            </a:extLst>
          </p:cNvPr>
          <p:cNvSpPr/>
          <p:nvPr/>
        </p:nvSpPr>
        <p:spPr>
          <a:xfrm>
            <a:off x="5896478" y="3820026"/>
            <a:ext cx="450181" cy="55946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9848A156-FBD0-3554-E33D-4D7FD5285195}"/>
              </a:ext>
            </a:extLst>
          </p:cNvPr>
          <p:cNvSpPr/>
          <p:nvPr/>
        </p:nvSpPr>
        <p:spPr>
          <a:xfrm>
            <a:off x="6327110" y="3630529"/>
            <a:ext cx="272212" cy="40305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31D10A3-ADC4-2015-8276-239785FE896F}"/>
              </a:ext>
            </a:extLst>
          </p:cNvPr>
          <p:cNvSpPr/>
          <p:nvPr/>
        </p:nvSpPr>
        <p:spPr>
          <a:xfrm>
            <a:off x="6676704" y="3567622"/>
            <a:ext cx="536227" cy="40305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1B01951-B7AA-D5DC-E92A-2D77F3E0B539}"/>
              </a:ext>
            </a:extLst>
          </p:cNvPr>
          <p:cNvSpPr/>
          <p:nvPr/>
        </p:nvSpPr>
        <p:spPr>
          <a:xfrm>
            <a:off x="6442911" y="2953753"/>
            <a:ext cx="409074" cy="46948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1518381-8C1A-BD7C-9CA7-4692FBD47967}"/>
              </a:ext>
            </a:extLst>
          </p:cNvPr>
          <p:cNvSpPr/>
          <p:nvPr/>
        </p:nvSpPr>
        <p:spPr>
          <a:xfrm>
            <a:off x="6121568" y="2687755"/>
            <a:ext cx="409074" cy="46948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6DC41D48-CFE9-E510-D1D8-6716A7DB1E82}"/>
              </a:ext>
            </a:extLst>
          </p:cNvPr>
          <p:cNvSpPr/>
          <p:nvPr/>
        </p:nvSpPr>
        <p:spPr>
          <a:xfrm>
            <a:off x="5757365" y="3182231"/>
            <a:ext cx="288506" cy="30091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207F116-D962-B3CC-3E84-4ED70A64FA96}"/>
              </a:ext>
            </a:extLst>
          </p:cNvPr>
          <p:cNvSpPr/>
          <p:nvPr/>
        </p:nvSpPr>
        <p:spPr>
          <a:xfrm>
            <a:off x="6024189" y="3243430"/>
            <a:ext cx="288506" cy="30091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3C03993F-10E2-5A0C-6A49-378EC9269274}"/>
              </a:ext>
            </a:extLst>
          </p:cNvPr>
          <p:cNvSpPr/>
          <p:nvPr/>
        </p:nvSpPr>
        <p:spPr>
          <a:xfrm>
            <a:off x="6215063" y="3521719"/>
            <a:ext cx="131595" cy="15731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E9415D0D-6B5E-FEBE-CCF6-C311D172B0D3}"/>
              </a:ext>
            </a:extLst>
          </p:cNvPr>
          <p:cNvSpPr/>
          <p:nvPr/>
        </p:nvSpPr>
        <p:spPr>
          <a:xfrm>
            <a:off x="6341394" y="3430397"/>
            <a:ext cx="176589" cy="15731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9AA0E24E-7565-8F08-BEDF-D4F8FA29D881}"/>
              </a:ext>
            </a:extLst>
          </p:cNvPr>
          <p:cNvSpPr/>
          <p:nvPr/>
        </p:nvSpPr>
        <p:spPr>
          <a:xfrm>
            <a:off x="4474284" y="1713548"/>
            <a:ext cx="3503856" cy="3696652"/>
          </a:xfrm>
          <a:prstGeom prst="rect">
            <a:avLst/>
          </a:prstGeom>
          <a:solidFill>
            <a:schemeClr val="bg2">
              <a:lumMod val="5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8FDF8D70-988A-B49A-F2D5-3701B82BA854}"/>
              </a:ext>
            </a:extLst>
          </p:cNvPr>
          <p:cNvSpPr>
            <a:spLocks noGrp="1"/>
          </p:cNvSpPr>
          <p:nvPr>
            <p:ph type="sldNum" sz="quarter" idx="12"/>
          </p:nvPr>
        </p:nvSpPr>
        <p:spPr/>
        <p:txBody>
          <a:bodyPr/>
          <a:lstStyle/>
          <a:p>
            <a:fld id="{1A92122B-31E1-45CF-8DBD-EDFE2BBA201F}" type="slidenum">
              <a:rPr lang="en-GB" smtClean="0"/>
              <a:t>31</a:t>
            </a:fld>
            <a:endParaRPr lang="en-GB"/>
          </a:p>
        </p:txBody>
      </p:sp>
    </p:spTree>
    <p:extLst>
      <p:ext uri="{BB962C8B-B14F-4D97-AF65-F5344CB8AC3E}">
        <p14:creationId xmlns:p14="http://schemas.microsoft.com/office/powerpoint/2010/main" val="17307440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359DD-4D4A-8F4B-9942-97CDA844FC8B}"/>
              </a:ext>
            </a:extLst>
          </p:cNvPr>
          <p:cNvSpPr>
            <a:spLocks noGrp="1"/>
          </p:cNvSpPr>
          <p:nvPr>
            <p:ph type="title"/>
          </p:nvPr>
        </p:nvSpPr>
        <p:spPr/>
        <p:txBody>
          <a:bodyPr/>
          <a:lstStyle/>
          <a:p>
            <a:r>
              <a:rPr lang="en-GB" dirty="0"/>
              <a:t>Can we use regression elsewhere?</a:t>
            </a:r>
          </a:p>
        </p:txBody>
      </p:sp>
      <p:sp>
        <p:nvSpPr>
          <p:cNvPr id="3" name="Text Placeholder 2">
            <a:extLst>
              <a:ext uri="{FF2B5EF4-FFF2-40B4-BE49-F238E27FC236}">
                <a16:creationId xmlns:a16="http://schemas.microsoft.com/office/drawing/2014/main" id="{FF851A34-71DB-AA4E-B56D-55F8DD7B1D4D}"/>
              </a:ext>
            </a:extLst>
          </p:cNvPr>
          <p:cNvSpPr>
            <a:spLocks noGrp="1"/>
          </p:cNvSpPr>
          <p:nvPr>
            <p:ph type="body" idx="1"/>
          </p:nvPr>
        </p:nvSpPr>
        <p:spPr/>
        <p:txBody>
          <a:bodyPr/>
          <a:lstStyle/>
          <a:p>
            <a:r>
              <a:rPr lang="en-US" dirty="0"/>
              <a:t>Not just for counting…</a:t>
            </a:r>
            <a:endParaRPr lang="en-GB" dirty="0"/>
          </a:p>
        </p:txBody>
      </p:sp>
    </p:spTree>
    <p:extLst>
      <p:ext uri="{BB962C8B-B14F-4D97-AF65-F5344CB8AC3E}">
        <p14:creationId xmlns:p14="http://schemas.microsoft.com/office/powerpoint/2010/main" val="33048898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22D3D-6E09-7BDE-2FB5-20883EA66E6D}"/>
              </a:ext>
            </a:extLst>
          </p:cNvPr>
          <p:cNvSpPr>
            <a:spLocks noGrp="1"/>
          </p:cNvSpPr>
          <p:nvPr>
            <p:ph type="title"/>
          </p:nvPr>
        </p:nvSpPr>
        <p:spPr/>
        <p:txBody>
          <a:bodyPr/>
          <a:lstStyle/>
          <a:p>
            <a:r>
              <a:rPr lang="en-US" dirty="0"/>
              <a:t>The problem</a:t>
            </a:r>
            <a:endParaRPr lang="en-GB" dirty="0"/>
          </a:p>
        </p:txBody>
      </p:sp>
      <p:sp>
        <p:nvSpPr>
          <p:cNvPr id="3" name="Slide Number Placeholder 2">
            <a:extLst>
              <a:ext uri="{FF2B5EF4-FFF2-40B4-BE49-F238E27FC236}">
                <a16:creationId xmlns:a16="http://schemas.microsoft.com/office/drawing/2014/main" id="{BA0BF6C3-CA9A-4B00-99F7-50CBED6ED681}"/>
              </a:ext>
            </a:extLst>
          </p:cNvPr>
          <p:cNvSpPr>
            <a:spLocks noGrp="1"/>
          </p:cNvSpPr>
          <p:nvPr>
            <p:ph type="sldNum" sz="quarter" idx="12"/>
          </p:nvPr>
        </p:nvSpPr>
        <p:spPr/>
        <p:txBody>
          <a:bodyPr/>
          <a:lstStyle/>
          <a:p>
            <a:fld id="{1A92122B-31E1-45CF-8DBD-EDFE2BBA201F}" type="slidenum">
              <a:rPr lang="en-GB" smtClean="0"/>
              <a:t>33</a:t>
            </a:fld>
            <a:endParaRPr lang="en-GB"/>
          </a:p>
        </p:txBody>
      </p:sp>
      <p:grpSp>
        <p:nvGrpSpPr>
          <p:cNvPr id="10" name="Group 9">
            <a:extLst>
              <a:ext uri="{FF2B5EF4-FFF2-40B4-BE49-F238E27FC236}">
                <a16:creationId xmlns:a16="http://schemas.microsoft.com/office/drawing/2014/main" id="{7180FDFA-E40B-7953-E83A-2FC20AACA45E}"/>
              </a:ext>
            </a:extLst>
          </p:cNvPr>
          <p:cNvGrpSpPr/>
          <p:nvPr/>
        </p:nvGrpSpPr>
        <p:grpSpPr>
          <a:xfrm>
            <a:off x="838200" y="2822222"/>
            <a:ext cx="2283141" cy="2667041"/>
            <a:chOff x="838200" y="2822222"/>
            <a:chExt cx="2283141" cy="2667041"/>
          </a:xfrm>
        </p:grpSpPr>
        <p:pic>
          <p:nvPicPr>
            <p:cNvPr id="6146" name="Picture 2" descr="Fig. 1.">
              <a:extLst>
                <a:ext uri="{FF2B5EF4-FFF2-40B4-BE49-F238E27FC236}">
                  <a16:creationId xmlns:a16="http://schemas.microsoft.com/office/drawing/2014/main" id="{5379EDBB-F22A-EBD1-EC36-48A0E8B6E5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07" t="7927" r="87038" b="64543"/>
            <a:stretch/>
          </p:blipFill>
          <p:spPr bwMode="auto">
            <a:xfrm>
              <a:off x="838200" y="2822222"/>
              <a:ext cx="2283141" cy="20207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7012BD7-FECB-792F-6417-954F47831BE8}"/>
                </a:ext>
              </a:extLst>
            </p:cNvPr>
            <p:cNvSpPr txBox="1"/>
            <p:nvPr/>
          </p:nvSpPr>
          <p:spPr>
            <a:xfrm>
              <a:off x="1438596" y="4842932"/>
              <a:ext cx="1082348" cy="646331"/>
            </a:xfrm>
            <a:prstGeom prst="rect">
              <a:avLst/>
            </a:prstGeom>
            <a:noFill/>
          </p:spPr>
          <p:txBody>
            <a:bodyPr wrap="none" rtlCol="0">
              <a:spAutoFit/>
            </a:bodyPr>
            <a:lstStyle/>
            <a:p>
              <a:r>
                <a:rPr lang="en-US" sz="3600" b="1" dirty="0"/>
                <a:t>Now</a:t>
              </a:r>
              <a:endParaRPr lang="en-GB" sz="3600" b="1" dirty="0"/>
            </a:p>
          </p:txBody>
        </p:sp>
      </p:grpSp>
      <p:grpSp>
        <p:nvGrpSpPr>
          <p:cNvPr id="11" name="Group 10">
            <a:extLst>
              <a:ext uri="{FF2B5EF4-FFF2-40B4-BE49-F238E27FC236}">
                <a16:creationId xmlns:a16="http://schemas.microsoft.com/office/drawing/2014/main" id="{564999E5-2BE6-0A96-8D7F-BCE71944B305}"/>
              </a:ext>
            </a:extLst>
          </p:cNvPr>
          <p:cNvGrpSpPr/>
          <p:nvPr/>
        </p:nvGrpSpPr>
        <p:grpSpPr>
          <a:xfrm>
            <a:off x="8780698" y="2822221"/>
            <a:ext cx="2403004" cy="2667042"/>
            <a:chOff x="8780698" y="2822221"/>
            <a:chExt cx="2403004" cy="2667042"/>
          </a:xfrm>
        </p:grpSpPr>
        <p:pic>
          <p:nvPicPr>
            <p:cNvPr id="6148" name="Picture 4" descr="Fig. 1.">
              <a:extLst>
                <a:ext uri="{FF2B5EF4-FFF2-40B4-BE49-F238E27FC236}">
                  <a16:creationId xmlns:a16="http://schemas.microsoft.com/office/drawing/2014/main" id="{534A27E2-6D46-CE5E-1A93-B2CB07126D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11" t="52618" r="86941" b="20925"/>
            <a:stretch/>
          </p:blipFill>
          <p:spPr bwMode="auto">
            <a:xfrm>
              <a:off x="8780698" y="2822221"/>
              <a:ext cx="2403004" cy="20207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8F4C2A7-41E2-432B-545D-869F478A7D54}"/>
                </a:ext>
              </a:extLst>
            </p:cNvPr>
            <p:cNvSpPr txBox="1"/>
            <p:nvPr/>
          </p:nvSpPr>
          <p:spPr>
            <a:xfrm>
              <a:off x="9081953" y="4842932"/>
              <a:ext cx="1800493" cy="646331"/>
            </a:xfrm>
            <a:prstGeom prst="rect">
              <a:avLst/>
            </a:prstGeom>
            <a:noFill/>
          </p:spPr>
          <p:txBody>
            <a:bodyPr wrap="none" rtlCol="0">
              <a:spAutoFit/>
            </a:bodyPr>
            <a:lstStyle/>
            <a:p>
              <a:r>
                <a:rPr lang="en-US" sz="3600" b="1" dirty="0"/>
                <a:t>+5 Years</a:t>
              </a:r>
              <a:endParaRPr lang="en-GB" sz="3600" b="1" dirty="0"/>
            </a:p>
          </p:txBody>
        </p:sp>
      </p:grpSp>
      <p:sp>
        <p:nvSpPr>
          <p:cNvPr id="12" name="Arrow: Right 11">
            <a:extLst>
              <a:ext uri="{FF2B5EF4-FFF2-40B4-BE49-F238E27FC236}">
                <a16:creationId xmlns:a16="http://schemas.microsoft.com/office/drawing/2014/main" id="{D8A66BAF-6826-58F9-F4BA-A15847790CC5}"/>
              </a:ext>
            </a:extLst>
          </p:cNvPr>
          <p:cNvSpPr/>
          <p:nvPr/>
        </p:nvSpPr>
        <p:spPr>
          <a:xfrm>
            <a:off x="3773010" y="3364637"/>
            <a:ext cx="4572000" cy="1325563"/>
          </a:xfrm>
          <a:prstGeom prst="rightArrow">
            <a:avLst>
              <a:gd name="adj1" fmla="val 50000"/>
              <a:gd name="adj2" fmla="val 70761"/>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Predict future MRs</a:t>
            </a:r>
            <a:endParaRPr lang="en-GB" dirty="0">
              <a:solidFill>
                <a:schemeClr val="tx1"/>
              </a:solidFill>
            </a:endParaRPr>
          </a:p>
        </p:txBody>
      </p:sp>
      <p:grpSp>
        <p:nvGrpSpPr>
          <p:cNvPr id="18" name="Group 17">
            <a:extLst>
              <a:ext uri="{FF2B5EF4-FFF2-40B4-BE49-F238E27FC236}">
                <a16:creationId xmlns:a16="http://schemas.microsoft.com/office/drawing/2014/main" id="{19BC9FEA-8B55-F247-9C70-AE0CD0A7EBD9}"/>
              </a:ext>
            </a:extLst>
          </p:cNvPr>
          <p:cNvGrpSpPr/>
          <p:nvPr/>
        </p:nvGrpSpPr>
        <p:grpSpPr>
          <a:xfrm rot="5400000">
            <a:off x="5102442" y="1407342"/>
            <a:ext cx="1473693" cy="2829757"/>
            <a:chOff x="4569781" y="550986"/>
            <a:chExt cx="1473693" cy="2829757"/>
          </a:xfrm>
        </p:grpSpPr>
        <p:sp>
          <p:nvSpPr>
            <p:cNvPr id="15" name="Arrow: Right 14">
              <a:extLst>
                <a:ext uri="{FF2B5EF4-FFF2-40B4-BE49-F238E27FC236}">
                  <a16:creationId xmlns:a16="http://schemas.microsoft.com/office/drawing/2014/main" id="{4F019A7A-3705-A747-B33F-786DAFB5C5B4}"/>
                </a:ext>
              </a:extLst>
            </p:cNvPr>
            <p:cNvSpPr/>
            <p:nvPr/>
          </p:nvSpPr>
          <p:spPr>
            <a:xfrm>
              <a:off x="4569781" y="1526420"/>
              <a:ext cx="1473693" cy="87888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Age</a:t>
              </a:r>
              <a:endParaRPr lang="en-GB" dirty="0"/>
            </a:p>
          </p:txBody>
        </p:sp>
        <p:sp>
          <p:nvSpPr>
            <p:cNvPr id="16" name="Arrow: Right 15">
              <a:extLst>
                <a:ext uri="{FF2B5EF4-FFF2-40B4-BE49-F238E27FC236}">
                  <a16:creationId xmlns:a16="http://schemas.microsoft.com/office/drawing/2014/main" id="{7C780B94-385B-00FE-872D-284227D32586}"/>
                </a:ext>
              </a:extLst>
            </p:cNvPr>
            <p:cNvSpPr/>
            <p:nvPr/>
          </p:nvSpPr>
          <p:spPr>
            <a:xfrm>
              <a:off x="4569781" y="2501854"/>
              <a:ext cx="1473693" cy="87888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Disease</a:t>
              </a:r>
              <a:endParaRPr lang="en-GB" dirty="0"/>
            </a:p>
          </p:txBody>
        </p:sp>
        <p:sp>
          <p:nvSpPr>
            <p:cNvPr id="17" name="Arrow: Right 16">
              <a:extLst>
                <a:ext uri="{FF2B5EF4-FFF2-40B4-BE49-F238E27FC236}">
                  <a16:creationId xmlns:a16="http://schemas.microsoft.com/office/drawing/2014/main" id="{F96F4B8C-78E6-C7CA-7D13-F62DE227DEEB}"/>
                </a:ext>
              </a:extLst>
            </p:cNvPr>
            <p:cNvSpPr/>
            <p:nvPr/>
          </p:nvSpPr>
          <p:spPr>
            <a:xfrm>
              <a:off x="4569781" y="550986"/>
              <a:ext cx="1473693" cy="87888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endParaRPr lang="en-GB" dirty="0"/>
            </a:p>
          </p:txBody>
        </p:sp>
      </p:grpSp>
    </p:spTree>
    <p:extLst>
      <p:ext uri="{BB962C8B-B14F-4D97-AF65-F5344CB8AC3E}">
        <p14:creationId xmlns:p14="http://schemas.microsoft.com/office/powerpoint/2010/main" val="123819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88E82-9610-1D84-761A-E0D1EF3B8FBE}"/>
              </a:ext>
            </a:extLst>
          </p:cNvPr>
          <p:cNvSpPr>
            <a:spLocks noGrp="1"/>
          </p:cNvSpPr>
          <p:nvPr>
            <p:ph type="title"/>
          </p:nvPr>
        </p:nvSpPr>
        <p:spPr/>
        <p:txBody>
          <a:bodyPr/>
          <a:lstStyle/>
          <a:p>
            <a:r>
              <a:rPr lang="en-US" dirty="0"/>
              <a:t>We needed a generative model</a:t>
            </a:r>
            <a:endParaRPr lang="en-GB" dirty="0"/>
          </a:p>
        </p:txBody>
      </p:sp>
      <p:sp>
        <p:nvSpPr>
          <p:cNvPr id="5" name="Slide Number Placeholder 4">
            <a:extLst>
              <a:ext uri="{FF2B5EF4-FFF2-40B4-BE49-F238E27FC236}">
                <a16:creationId xmlns:a16="http://schemas.microsoft.com/office/drawing/2014/main" id="{B95D545A-EEE4-40DE-4189-81BC4E151DDB}"/>
              </a:ext>
            </a:extLst>
          </p:cNvPr>
          <p:cNvSpPr>
            <a:spLocks noGrp="1"/>
          </p:cNvSpPr>
          <p:nvPr>
            <p:ph type="sldNum" sz="quarter" idx="12"/>
          </p:nvPr>
        </p:nvSpPr>
        <p:spPr/>
        <p:txBody>
          <a:bodyPr/>
          <a:lstStyle/>
          <a:p>
            <a:fld id="{1A92122B-31E1-45CF-8DBD-EDFE2BBA201F}" type="slidenum">
              <a:rPr lang="en-GB" smtClean="0"/>
              <a:t>34</a:t>
            </a:fld>
            <a:endParaRPr lang="en-GB" dirty="0"/>
          </a:p>
        </p:txBody>
      </p:sp>
      <p:pic>
        <p:nvPicPr>
          <p:cNvPr id="9" name="Picture 8" descr="A person standing in a street&#10;&#10;AI-generated content may be incorrect.">
            <a:extLst>
              <a:ext uri="{FF2B5EF4-FFF2-40B4-BE49-F238E27FC236}">
                <a16:creationId xmlns:a16="http://schemas.microsoft.com/office/drawing/2014/main" id="{E0DFE13C-1E99-1376-9922-CBA804432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1479550"/>
            <a:ext cx="7315200" cy="4876800"/>
          </a:xfrm>
          <a:prstGeom prst="rect">
            <a:avLst/>
          </a:prstGeom>
          <a:ln>
            <a:noFill/>
          </a:ln>
          <a:effectLst>
            <a:softEdge rad="112500"/>
          </a:effectLst>
        </p:spPr>
      </p:pic>
      <p:sp>
        <p:nvSpPr>
          <p:cNvPr id="11" name="TextBox 10">
            <a:extLst>
              <a:ext uri="{FF2B5EF4-FFF2-40B4-BE49-F238E27FC236}">
                <a16:creationId xmlns:a16="http://schemas.microsoft.com/office/drawing/2014/main" id="{C66D9221-6F99-E046-875C-9CCB5FD48100}"/>
              </a:ext>
            </a:extLst>
          </p:cNvPr>
          <p:cNvSpPr txBox="1"/>
          <p:nvPr/>
        </p:nvSpPr>
        <p:spPr>
          <a:xfrm>
            <a:off x="7232754" y="6354375"/>
            <a:ext cx="2520846" cy="276999"/>
          </a:xfrm>
          <a:prstGeom prst="rect">
            <a:avLst/>
          </a:prstGeom>
          <a:noFill/>
        </p:spPr>
        <p:txBody>
          <a:bodyPr wrap="square">
            <a:spAutoFit/>
          </a:bodyPr>
          <a:lstStyle/>
          <a:p>
            <a:r>
              <a:rPr lang="en-GB" sz="1200" i="1" dirty="0">
                <a:solidFill>
                  <a:schemeClr val="bg1">
                    <a:lumMod val="65000"/>
                  </a:schemeClr>
                </a:solidFill>
              </a:rPr>
              <a:t>a young researcher at Porto, Portugal</a:t>
            </a:r>
          </a:p>
        </p:txBody>
      </p:sp>
    </p:spTree>
    <p:extLst>
      <p:ext uri="{BB962C8B-B14F-4D97-AF65-F5344CB8AC3E}">
        <p14:creationId xmlns:p14="http://schemas.microsoft.com/office/powerpoint/2010/main" val="322530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E2C11-8ABF-2FF3-4DA0-0C7F3EA7A726}"/>
              </a:ext>
            </a:extLst>
          </p:cNvPr>
          <p:cNvSpPr>
            <a:spLocks noGrp="1"/>
          </p:cNvSpPr>
          <p:nvPr>
            <p:ph type="title"/>
          </p:nvPr>
        </p:nvSpPr>
        <p:spPr/>
        <p:txBody>
          <a:bodyPr/>
          <a:lstStyle/>
          <a:p>
            <a:r>
              <a:rPr lang="en-US" dirty="0"/>
              <a:t>Diffusion model</a:t>
            </a:r>
            <a:endParaRPr lang="en-GB" dirty="0"/>
          </a:p>
        </p:txBody>
      </p:sp>
      <p:sp>
        <p:nvSpPr>
          <p:cNvPr id="4" name="Slide Number Placeholder 3">
            <a:extLst>
              <a:ext uri="{FF2B5EF4-FFF2-40B4-BE49-F238E27FC236}">
                <a16:creationId xmlns:a16="http://schemas.microsoft.com/office/drawing/2014/main" id="{CD749066-DB33-9221-94FC-E68F7D8B1A81}"/>
              </a:ext>
            </a:extLst>
          </p:cNvPr>
          <p:cNvSpPr>
            <a:spLocks noGrp="1"/>
          </p:cNvSpPr>
          <p:nvPr>
            <p:ph type="sldNum" sz="quarter" idx="12"/>
          </p:nvPr>
        </p:nvSpPr>
        <p:spPr/>
        <p:txBody>
          <a:bodyPr/>
          <a:lstStyle/>
          <a:p>
            <a:fld id="{1A92122B-31E1-45CF-8DBD-EDFE2BBA201F}" type="slidenum">
              <a:rPr lang="en-GB" smtClean="0"/>
              <a:t>35</a:t>
            </a:fld>
            <a:endParaRPr lang="en-GB"/>
          </a:p>
        </p:txBody>
      </p:sp>
      <p:grpSp>
        <p:nvGrpSpPr>
          <p:cNvPr id="12" name="Group 11">
            <a:extLst>
              <a:ext uri="{FF2B5EF4-FFF2-40B4-BE49-F238E27FC236}">
                <a16:creationId xmlns:a16="http://schemas.microsoft.com/office/drawing/2014/main" id="{ABE250B3-1D16-8A0E-ECF5-8E8EF1565849}"/>
              </a:ext>
            </a:extLst>
          </p:cNvPr>
          <p:cNvGrpSpPr/>
          <p:nvPr/>
        </p:nvGrpSpPr>
        <p:grpSpPr>
          <a:xfrm>
            <a:off x="6597403" y="2572508"/>
            <a:ext cx="5343063" cy="2719950"/>
            <a:chOff x="6597403" y="2572508"/>
            <a:chExt cx="5343063" cy="2719950"/>
          </a:xfrm>
        </p:grpSpPr>
        <p:pic>
          <p:nvPicPr>
            <p:cNvPr id="7174" name="Picture 6">
              <a:extLst>
                <a:ext uri="{FF2B5EF4-FFF2-40B4-BE49-F238E27FC236}">
                  <a16:creationId xmlns:a16="http://schemas.microsoft.com/office/drawing/2014/main" id="{C5E9F2ED-83E5-17DF-853B-BC4C93761B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7403" y="2572508"/>
              <a:ext cx="5076733" cy="21177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759E4E9-98B7-9679-90B3-548C7232EF98}"/>
                </a:ext>
              </a:extLst>
            </p:cNvPr>
            <p:cNvSpPr txBox="1"/>
            <p:nvPr/>
          </p:nvSpPr>
          <p:spPr>
            <a:xfrm>
              <a:off x="6730568" y="4830793"/>
              <a:ext cx="5209898" cy="461665"/>
            </a:xfrm>
            <a:prstGeom prst="rect">
              <a:avLst/>
            </a:prstGeom>
            <a:noFill/>
          </p:spPr>
          <p:txBody>
            <a:bodyPr wrap="square">
              <a:spAutoFit/>
            </a:bodyPr>
            <a:lstStyle/>
            <a:p>
              <a:r>
                <a:rPr lang="en-GB" sz="1200" i="1" dirty="0">
                  <a:solidFill>
                    <a:schemeClr val="bg1">
                      <a:lumMod val="65000"/>
                    </a:schemeClr>
                  </a:solidFill>
                </a:rPr>
                <a:t>https://medium.com/@kemalpiro/step-by-step-visual-introduction-to-diffusion-models-235942d2f15c</a:t>
              </a:r>
            </a:p>
          </p:txBody>
        </p:sp>
      </p:grpSp>
      <p:sp>
        <p:nvSpPr>
          <p:cNvPr id="9" name="TextBox 8">
            <a:extLst>
              <a:ext uri="{FF2B5EF4-FFF2-40B4-BE49-F238E27FC236}">
                <a16:creationId xmlns:a16="http://schemas.microsoft.com/office/drawing/2014/main" id="{191B1F89-0957-1FAD-98B7-58232FA2735A}"/>
              </a:ext>
            </a:extLst>
          </p:cNvPr>
          <p:cNvSpPr txBox="1"/>
          <p:nvPr/>
        </p:nvSpPr>
        <p:spPr>
          <a:xfrm>
            <a:off x="328289" y="5123885"/>
            <a:ext cx="5764677" cy="461665"/>
          </a:xfrm>
          <a:prstGeom prst="rect">
            <a:avLst/>
          </a:prstGeom>
          <a:noFill/>
        </p:spPr>
        <p:txBody>
          <a:bodyPr wrap="square">
            <a:spAutoFit/>
          </a:bodyPr>
          <a:lstStyle/>
          <a:p>
            <a:r>
              <a:rPr lang="en-GB" sz="1200" i="1" dirty="0">
                <a:solidFill>
                  <a:schemeClr val="bg1">
                    <a:lumMod val="65000"/>
                  </a:schemeClr>
                </a:solidFill>
              </a:rPr>
              <a:t>Song, Y., Sohl-Dickstein, J., Kingma, D. P., Kumar, A., </a:t>
            </a:r>
            <a:r>
              <a:rPr lang="en-GB" sz="1200" i="1" dirty="0" err="1">
                <a:solidFill>
                  <a:schemeClr val="bg1">
                    <a:lumMod val="65000"/>
                  </a:schemeClr>
                </a:solidFill>
              </a:rPr>
              <a:t>Ermon</a:t>
            </a:r>
            <a:r>
              <a:rPr lang="en-GB" sz="1200" i="1" dirty="0">
                <a:solidFill>
                  <a:schemeClr val="bg1">
                    <a:lumMod val="65000"/>
                  </a:schemeClr>
                </a:solidFill>
              </a:rPr>
              <a:t>, S., &amp; Poole, B. (2020). Score-based generative </a:t>
            </a:r>
            <a:r>
              <a:rPr lang="en-GB" sz="1200" i="1" dirty="0" err="1">
                <a:solidFill>
                  <a:schemeClr val="bg1">
                    <a:lumMod val="65000"/>
                  </a:schemeClr>
                </a:solidFill>
              </a:rPr>
              <a:t>modeling</a:t>
            </a:r>
            <a:r>
              <a:rPr lang="en-GB" sz="1200" i="1" dirty="0">
                <a:solidFill>
                  <a:schemeClr val="bg1">
                    <a:lumMod val="65000"/>
                  </a:schemeClr>
                </a:solidFill>
              </a:rPr>
              <a:t> through stochastic differential equations. </a:t>
            </a:r>
            <a:r>
              <a:rPr lang="en-GB" sz="1200" i="1" dirty="0" err="1">
                <a:solidFill>
                  <a:schemeClr val="bg1">
                    <a:lumMod val="65000"/>
                  </a:schemeClr>
                </a:solidFill>
              </a:rPr>
              <a:t>arXiv</a:t>
            </a:r>
            <a:r>
              <a:rPr lang="en-GB" sz="1200" i="1" dirty="0">
                <a:solidFill>
                  <a:schemeClr val="bg1">
                    <a:lumMod val="65000"/>
                  </a:schemeClr>
                </a:solidFill>
              </a:rPr>
              <a:t> preprint</a:t>
            </a:r>
          </a:p>
        </p:txBody>
      </p:sp>
      <p:pic>
        <p:nvPicPr>
          <p:cNvPr id="11" name="Picture 10" descr="A collage of images of dogs&#10;&#10;AI-generated content may be incorrect.">
            <a:extLst>
              <a:ext uri="{FF2B5EF4-FFF2-40B4-BE49-F238E27FC236}">
                <a16:creationId xmlns:a16="http://schemas.microsoft.com/office/drawing/2014/main" id="{0919FC3C-3FBE-FACE-39F6-394E868A9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747" y="2572508"/>
            <a:ext cx="5775219" cy="2505519"/>
          </a:xfrm>
          <a:prstGeom prst="rect">
            <a:avLst/>
          </a:prstGeom>
        </p:spPr>
      </p:pic>
    </p:spTree>
    <p:extLst>
      <p:ext uri="{BB962C8B-B14F-4D97-AF65-F5344CB8AC3E}">
        <p14:creationId xmlns:p14="http://schemas.microsoft.com/office/powerpoint/2010/main" val="418697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47D44-95A7-43FE-5214-FD4DBF523A3B}"/>
              </a:ext>
            </a:extLst>
          </p:cNvPr>
          <p:cNvSpPr>
            <a:spLocks noGrp="1"/>
          </p:cNvSpPr>
          <p:nvPr>
            <p:ph type="title"/>
          </p:nvPr>
        </p:nvSpPr>
        <p:spPr/>
        <p:txBody>
          <a:bodyPr/>
          <a:lstStyle/>
          <a:p>
            <a:r>
              <a:rPr lang="en-US" dirty="0"/>
              <a:t>This is what we had…</a:t>
            </a:r>
            <a:endParaRPr lang="en-GB" dirty="0"/>
          </a:p>
        </p:txBody>
      </p:sp>
      <p:sp>
        <p:nvSpPr>
          <p:cNvPr id="6" name="TextBox 5">
            <a:extLst>
              <a:ext uri="{FF2B5EF4-FFF2-40B4-BE49-F238E27FC236}">
                <a16:creationId xmlns:a16="http://schemas.microsoft.com/office/drawing/2014/main" id="{09A65B73-0F63-92AE-4167-651614F0C06A}"/>
              </a:ext>
            </a:extLst>
          </p:cNvPr>
          <p:cNvSpPr txBox="1"/>
          <p:nvPr/>
        </p:nvSpPr>
        <p:spPr>
          <a:xfrm>
            <a:off x="457292" y="5367765"/>
            <a:ext cx="11277416" cy="400110"/>
          </a:xfrm>
          <a:prstGeom prst="rect">
            <a:avLst/>
          </a:prstGeom>
          <a:noFill/>
        </p:spPr>
        <p:txBody>
          <a:bodyPr wrap="square" rtlCol="0">
            <a:spAutoFit/>
          </a:bodyPr>
          <a:lstStyle/>
          <a:p>
            <a:r>
              <a:rPr lang="en-GB" sz="1000" dirty="0" err="1">
                <a:solidFill>
                  <a:schemeClr val="bg1">
                    <a:lumMod val="50000"/>
                  </a:schemeClr>
                </a:solidFill>
              </a:rPr>
              <a:t>Litrico</a:t>
            </a:r>
            <a:r>
              <a:rPr lang="en-GB" sz="1000" dirty="0">
                <a:solidFill>
                  <a:schemeClr val="bg1">
                    <a:lumMod val="50000"/>
                  </a:schemeClr>
                </a:solidFill>
              </a:rPr>
              <a:t>, M., </a:t>
            </a:r>
            <a:r>
              <a:rPr lang="en-GB" sz="1000" dirty="0" err="1">
                <a:solidFill>
                  <a:schemeClr val="bg1">
                    <a:lumMod val="50000"/>
                  </a:schemeClr>
                </a:solidFill>
              </a:rPr>
              <a:t>Guarnera</a:t>
            </a:r>
            <a:r>
              <a:rPr lang="en-GB" sz="1000" dirty="0">
                <a:solidFill>
                  <a:schemeClr val="bg1">
                    <a:lumMod val="50000"/>
                  </a:schemeClr>
                </a:solidFill>
              </a:rPr>
              <a:t>, F., Giuffrida, M. V., </a:t>
            </a:r>
            <a:r>
              <a:rPr lang="en-GB" sz="1000" dirty="0" err="1">
                <a:solidFill>
                  <a:schemeClr val="bg1">
                    <a:lumMod val="50000"/>
                  </a:schemeClr>
                </a:solidFill>
              </a:rPr>
              <a:t>Ravì</a:t>
            </a:r>
            <a:r>
              <a:rPr lang="en-GB" sz="1000" dirty="0">
                <a:solidFill>
                  <a:schemeClr val="bg1">
                    <a:lumMod val="50000"/>
                  </a:schemeClr>
                </a:solidFill>
              </a:rPr>
              <a:t>, D., &amp; Battiato, S. (2024, October). TADM: Temporally-aware diffusion model for neurodegenerative progression on brain </a:t>
            </a:r>
            <a:r>
              <a:rPr lang="en-GB" sz="1000" dirty="0" err="1">
                <a:solidFill>
                  <a:schemeClr val="bg1">
                    <a:lumMod val="50000"/>
                  </a:schemeClr>
                </a:solidFill>
              </a:rPr>
              <a:t>mri</a:t>
            </a:r>
            <a:r>
              <a:rPr lang="en-GB" sz="1000" dirty="0">
                <a:solidFill>
                  <a:schemeClr val="bg1">
                    <a:lumMod val="50000"/>
                  </a:schemeClr>
                </a:solidFill>
              </a:rPr>
              <a:t>. In International Conference on Medical Image Computing and Computer-Assisted Intervention (pp. 444-453). Cham: Springer Nature Switzerland.</a:t>
            </a:r>
          </a:p>
        </p:txBody>
      </p:sp>
      <p:sp>
        <p:nvSpPr>
          <p:cNvPr id="7" name="Slide Number Placeholder 6">
            <a:extLst>
              <a:ext uri="{FF2B5EF4-FFF2-40B4-BE49-F238E27FC236}">
                <a16:creationId xmlns:a16="http://schemas.microsoft.com/office/drawing/2014/main" id="{02329F61-7F5B-41C2-D83C-10F85A0D25B8}"/>
              </a:ext>
            </a:extLst>
          </p:cNvPr>
          <p:cNvSpPr>
            <a:spLocks noGrp="1"/>
          </p:cNvSpPr>
          <p:nvPr>
            <p:ph type="sldNum" sz="quarter" idx="12"/>
          </p:nvPr>
        </p:nvSpPr>
        <p:spPr/>
        <p:txBody>
          <a:bodyPr/>
          <a:lstStyle/>
          <a:p>
            <a:fld id="{1A92122B-31E1-45CF-8DBD-EDFE2BBA201F}" type="slidenum">
              <a:rPr lang="en-GB" smtClean="0"/>
              <a:t>36</a:t>
            </a:fld>
            <a:endParaRPr lang="en-GB"/>
          </a:p>
        </p:txBody>
      </p:sp>
      <p:pic>
        <p:nvPicPr>
          <p:cNvPr id="8194" name="Picture 2" descr="Fig. 1.">
            <a:extLst>
              <a:ext uri="{FF2B5EF4-FFF2-40B4-BE49-F238E27FC236}">
                <a16:creationId xmlns:a16="http://schemas.microsoft.com/office/drawing/2014/main" id="{7E28419F-EB0B-F2B0-9EF6-21816ABCF8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9438"/>
            <a:ext cx="12192000" cy="31575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F4CDFCD-34B8-FE17-C943-03BAE2220F45}"/>
              </a:ext>
            </a:extLst>
          </p:cNvPr>
          <p:cNvSpPr/>
          <p:nvPr/>
        </p:nvSpPr>
        <p:spPr>
          <a:xfrm>
            <a:off x="8682361" y="3613210"/>
            <a:ext cx="3400148" cy="12517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682133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E2C11-8ABF-2FF3-4DA0-0C7F3EA7A726}"/>
              </a:ext>
            </a:extLst>
          </p:cNvPr>
          <p:cNvSpPr>
            <a:spLocks noGrp="1"/>
          </p:cNvSpPr>
          <p:nvPr>
            <p:ph type="title"/>
          </p:nvPr>
        </p:nvSpPr>
        <p:spPr/>
        <p:txBody>
          <a:bodyPr/>
          <a:lstStyle/>
          <a:p>
            <a:r>
              <a:rPr lang="en-US" dirty="0"/>
              <a:t>What were we missing?</a:t>
            </a:r>
            <a:endParaRPr lang="en-GB" dirty="0"/>
          </a:p>
        </p:txBody>
      </p:sp>
      <p:sp>
        <p:nvSpPr>
          <p:cNvPr id="3" name="Content Placeholder 2">
            <a:extLst>
              <a:ext uri="{FF2B5EF4-FFF2-40B4-BE49-F238E27FC236}">
                <a16:creationId xmlns:a16="http://schemas.microsoft.com/office/drawing/2014/main" id="{9440C637-18F3-9A6E-C736-BBE9A1684597}"/>
              </a:ext>
            </a:extLst>
          </p:cNvPr>
          <p:cNvSpPr>
            <a:spLocks noGrp="1"/>
          </p:cNvSpPr>
          <p:nvPr>
            <p:ph idx="1"/>
          </p:nvPr>
        </p:nvSpPr>
        <p:spPr/>
        <p:txBody>
          <a:bodyPr>
            <a:normAutofit lnSpcReduction="10000"/>
          </a:bodyPr>
          <a:lstStyle/>
          <a:p>
            <a:r>
              <a:rPr lang="en-GB" dirty="0">
                <a:sym typeface="Wingdings" panose="05000000000000000000" pitchFamily="2" charset="2"/>
              </a:rPr>
              <a:t>The purpose is to predict a follow-up scan given:</a:t>
            </a:r>
          </a:p>
          <a:p>
            <a:pPr lvl="1"/>
            <a:r>
              <a:rPr lang="en-GB" dirty="0">
                <a:sym typeface="Wingdings" panose="05000000000000000000" pitchFamily="2" charset="2"/>
              </a:rPr>
              <a:t>A baseline scan</a:t>
            </a:r>
          </a:p>
          <a:p>
            <a:pPr lvl="1"/>
            <a:r>
              <a:rPr lang="en-GB" dirty="0">
                <a:sym typeface="Wingdings" panose="05000000000000000000" pitchFamily="2" charset="2"/>
              </a:rPr>
              <a:t>Patient Information (conditioning)</a:t>
            </a:r>
          </a:p>
          <a:p>
            <a:r>
              <a:rPr lang="en-GB" dirty="0">
                <a:sym typeface="Wingdings" panose="05000000000000000000" pitchFamily="2" charset="2"/>
              </a:rPr>
              <a:t>Follow-up scans are characterised by a time-difference</a:t>
            </a:r>
          </a:p>
          <a:p>
            <a:pPr lvl="1"/>
            <a:r>
              <a:rPr lang="en-GB" dirty="0">
                <a:sym typeface="Wingdings" panose="05000000000000000000" pitchFamily="2" charset="2"/>
              </a:rPr>
              <a:t>A patient with Alzheimer’s disease may perform a new scan in X years time</a:t>
            </a:r>
          </a:p>
          <a:p>
            <a:pPr lvl="1"/>
            <a:r>
              <a:rPr lang="en-GB" dirty="0">
                <a:sym typeface="Wingdings" panose="05000000000000000000" pitchFamily="2" charset="2"/>
              </a:rPr>
              <a:t>If they were 60 at the time of the baseline  they will be 60+X at the time of the follow-up.</a:t>
            </a:r>
          </a:p>
          <a:p>
            <a:r>
              <a:rPr lang="en-GB" dirty="0">
                <a:sym typeface="Wingdings" panose="05000000000000000000" pitchFamily="2" charset="2"/>
              </a:rPr>
              <a:t>How to take this information at our advantage?</a:t>
            </a:r>
          </a:p>
          <a:p>
            <a:pPr lvl="1"/>
            <a:r>
              <a:rPr lang="en-GB" dirty="0">
                <a:sym typeface="Wingdings" panose="05000000000000000000" pitchFamily="2" charset="2"/>
              </a:rPr>
              <a:t>If we can train a regression model that, given an MR scan, it predicts the age of the patient, we can assess whether follow-up scans are consistent with the lapsed time, regularising the training process</a:t>
            </a:r>
          </a:p>
        </p:txBody>
      </p:sp>
      <p:sp>
        <p:nvSpPr>
          <p:cNvPr id="4" name="Slide Number Placeholder 3">
            <a:extLst>
              <a:ext uri="{FF2B5EF4-FFF2-40B4-BE49-F238E27FC236}">
                <a16:creationId xmlns:a16="http://schemas.microsoft.com/office/drawing/2014/main" id="{CD749066-DB33-9221-94FC-E68F7D8B1A81}"/>
              </a:ext>
            </a:extLst>
          </p:cNvPr>
          <p:cNvSpPr>
            <a:spLocks noGrp="1"/>
          </p:cNvSpPr>
          <p:nvPr>
            <p:ph type="sldNum" sz="quarter" idx="12"/>
          </p:nvPr>
        </p:nvSpPr>
        <p:spPr/>
        <p:txBody>
          <a:bodyPr/>
          <a:lstStyle/>
          <a:p>
            <a:fld id="{1A92122B-31E1-45CF-8DBD-EDFE2BBA201F}" type="slidenum">
              <a:rPr lang="en-GB" smtClean="0"/>
              <a:t>37</a:t>
            </a:fld>
            <a:endParaRPr lang="en-GB"/>
          </a:p>
        </p:txBody>
      </p:sp>
    </p:spTree>
    <p:extLst>
      <p:ext uri="{BB962C8B-B14F-4D97-AF65-F5344CB8AC3E}">
        <p14:creationId xmlns:p14="http://schemas.microsoft.com/office/powerpoint/2010/main" val="1841987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17617-2368-F136-FA1E-3D1E1E79F1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EC206A-6A2F-ACCC-989C-8784BA5974C8}"/>
              </a:ext>
            </a:extLst>
          </p:cNvPr>
          <p:cNvSpPr>
            <a:spLocks noGrp="1"/>
          </p:cNvSpPr>
          <p:nvPr>
            <p:ph type="title"/>
          </p:nvPr>
        </p:nvSpPr>
        <p:spPr/>
        <p:txBody>
          <a:bodyPr/>
          <a:lstStyle/>
          <a:p>
            <a:r>
              <a:rPr lang="en-US" dirty="0"/>
              <a:t>…and this is what we have</a:t>
            </a:r>
            <a:endParaRPr lang="en-GB" dirty="0"/>
          </a:p>
        </p:txBody>
      </p:sp>
      <p:sp>
        <p:nvSpPr>
          <p:cNvPr id="6" name="TextBox 5">
            <a:extLst>
              <a:ext uri="{FF2B5EF4-FFF2-40B4-BE49-F238E27FC236}">
                <a16:creationId xmlns:a16="http://schemas.microsoft.com/office/drawing/2014/main" id="{F81E3C6F-1842-19EF-2CCB-15540FA511AF}"/>
              </a:ext>
            </a:extLst>
          </p:cNvPr>
          <p:cNvSpPr txBox="1"/>
          <p:nvPr/>
        </p:nvSpPr>
        <p:spPr>
          <a:xfrm>
            <a:off x="457292" y="5367765"/>
            <a:ext cx="11277416" cy="400110"/>
          </a:xfrm>
          <a:prstGeom prst="rect">
            <a:avLst/>
          </a:prstGeom>
          <a:noFill/>
        </p:spPr>
        <p:txBody>
          <a:bodyPr wrap="square" rtlCol="0">
            <a:spAutoFit/>
          </a:bodyPr>
          <a:lstStyle/>
          <a:p>
            <a:r>
              <a:rPr lang="en-GB" sz="1000" dirty="0" err="1">
                <a:solidFill>
                  <a:schemeClr val="bg1">
                    <a:lumMod val="50000"/>
                  </a:schemeClr>
                </a:solidFill>
              </a:rPr>
              <a:t>Litrico</a:t>
            </a:r>
            <a:r>
              <a:rPr lang="en-GB" sz="1000" dirty="0">
                <a:solidFill>
                  <a:schemeClr val="bg1">
                    <a:lumMod val="50000"/>
                  </a:schemeClr>
                </a:solidFill>
              </a:rPr>
              <a:t>, M., </a:t>
            </a:r>
            <a:r>
              <a:rPr lang="en-GB" sz="1000" dirty="0" err="1">
                <a:solidFill>
                  <a:schemeClr val="bg1">
                    <a:lumMod val="50000"/>
                  </a:schemeClr>
                </a:solidFill>
              </a:rPr>
              <a:t>Guarnera</a:t>
            </a:r>
            <a:r>
              <a:rPr lang="en-GB" sz="1000" dirty="0">
                <a:solidFill>
                  <a:schemeClr val="bg1">
                    <a:lumMod val="50000"/>
                  </a:schemeClr>
                </a:solidFill>
              </a:rPr>
              <a:t>, F., Giuffrida, M. V., </a:t>
            </a:r>
            <a:r>
              <a:rPr lang="en-GB" sz="1000" dirty="0" err="1">
                <a:solidFill>
                  <a:schemeClr val="bg1">
                    <a:lumMod val="50000"/>
                  </a:schemeClr>
                </a:solidFill>
              </a:rPr>
              <a:t>Ravì</a:t>
            </a:r>
            <a:r>
              <a:rPr lang="en-GB" sz="1000" dirty="0">
                <a:solidFill>
                  <a:schemeClr val="bg1">
                    <a:lumMod val="50000"/>
                  </a:schemeClr>
                </a:solidFill>
              </a:rPr>
              <a:t>, D., &amp; Battiato, S. (2024, October). TADM: Temporally-aware diffusion model for neurodegenerative progression on brain </a:t>
            </a:r>
            <a:r>
              <a:rPr lang="en-GB" sz="1000" dirty="0" err="1">
                <a:solidFill>
                  <a:schemeClr val="bg1">
                    <a:lumMod val="50000"/>
                  </a:schemeClr>
                </a:solidFill>
              </a:rPr>
              <a:t>mri</a:t>
            </a:r>
            <a:r>
              <a:rPr lang="en-GB" sz="1000" dirty="0">
                <a:solidFill>
                  <a:schemeClr val="bg1">
                    <a:lumMod val="50000"/>
                  </a:schemeClr>
                </a:solidFill>
              </a:rPr>
              <a:t>. In International Conference on Medical Image Computing and Computer-Assisted Intervention (pp. 444-453). Cham: Springer Nature Switzerland.</a:t>
            </a:r>
          </a:p>
        </p:txBody>
      </p:sp>
      <p:sp>
        <p:nvSpPr>
          <p:cNvPr id="7" name="Slide Number Placeholder 6">
            <a:extLst>
              <a:ext uri="{FF2B5EF4-FFF2-40B4-BE49-F238E27FC236}">
                <a16:creationId xmlns:a16="http://schemas.microsoft.com/office/drawing/2014/main" id="{761C0083-198D-9E00-7A71-8F00ABB7858E}"/>
              </a:ext>
            </a:extLst>
          </p:cNvPr>
          <p:cNvSpPr>
            <a:spLocks noGrp="1"/>
          </p:cNvSpPr>
          <p:nvPr>
            <p:ph type="sldNum" sz="quarter" idx="12"/>
          </p:nvPr>
        </p:nvSpPr>
        <p:spPr/>
        <p:txBody>
          <a:bodyPr/>
          <a:lstStyle/>
          <a:p>
            <a:fld id="{1A92122B-31E1-45CF-8DBD-EDFE2BBA201F}" type="slidenum">
              <a:rPr lang="en-GB" smtClean="0"/>
              <a:t>38</a:t>
            </a:fld>
            <a:endParaRPr lang="en-GB"/>
          </a:p>
        </p:txBody>
      </p:sp>
      <p:pic>
        <p:nvPicPr>
          <p:cNvPr id="8194" name="Picture 2" descr="Fig. 1.">
            <a:extLst>
              <a:ext uri="{FF2B5EF4-FFF2-40B4-BE49-F238E27FC236}">
                <a16:creationId xmlns:a16="http://schemas.microsoft.com/office/drawing/2014/main" id="{3208326A-1B4D-DF71-E2DA-E9EE224D6C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9438"/>
            <a:ext cx="12192000" cy="3157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9515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0EE87-ACD4-401A-1542-44405010353F}"/>
              </a:ext>
            </a:extLst>
          </p:cNvPr>
          <p:cNvSpPr>
            <a:spLocks noGrp="1"/>
          </p:cNvSpPr>
          <p:nvPr>
            <p:ph type="title"/>
          </p:nvPr>
        </p:nvSpPr>
        <p:spPr/>
        <p:txBody>
          <a:bodyPr/>
          <a:lstStyle/>
          <a:p>
            <a:r>
              <a:rPr lang="en-US" dirty="0"/>
              <a:t>Experimental Results</a:t>
            </a:r>
            <a:endParaRPr lang="en-GB" dirty="0"/>
          </a:p>
        </p:txBody>
      </p:sp>
      <p:sp>
        <p:nvSpPr>
          <p:cNvPr id="3" name="Slide Number Placeholder 2">
            <a:extLst>
              <a:ext uri="{FF2B5EF4-FFF2-40B4-BE49-F238E27FC236}">
                <a16:creationId xmlns:a16="http://schemas.microsoft.com/office/drawing/2014/main" id="{7FB988DB-4EDD-95CA-B60C-92F4B07B5034}"/>
              </a:ext>
            </a:extLst>
          </p:cNvPr>
          <p:cNvSpPr>
            <a:spLocks noGrp="1"/>
          </p:cNvSpPr>
          <p:nvPr>
            <p:ph type="sldNum" sz="quarter" idx="12"/>
          </p:nvPr>
        </p:nvSpPr>
        <p:spPr/>
        <p:txBody>
          <a:bodyPr/>
          <a:lstStyle/>
          <a:p>
            <a:fld id="{1A92122B-31E1-45CF-8DBD-EDFE2BBA201F}" type="slidenum">
              <a:rPr lang="en-GB" smtClean="0"/>
              <a:t>39</a:t>
            </a:fld>
            <a:endParaRPr lang="en-GB"/>
          </a:p>
        </p:txBody>
      </p:sp>
      <p:pic>
        <p:nvPicPr>
          <p:cNvPr id="5" name="Picture 4" descr="A white paper with black text and numbers&#10;&#10;AI-generated content may be incorrect.">
            <a:extLst>
              <a:ext uri="{FF2B5EF4-FFF2-40B4-BE49-F238E27FC236}">
                <a16:creationId xmlns:a16="http://schemas.microsoft.com/office/drawing/2014/main" id="{A81688C5-E5A1-C27A-FC97-BAF8467B1C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311" y="1585383"/>
            <a:ext cx="10669489" cy="2648320"/>
          </a:xfrm>
          <a:prstGeom prst="rect">
            <a:avLst/>
          </a:prstGeom>
        </p:spPr>
      </p:pic>
      <p:pic>
        <p:nvPicPr>
          <p:cNvPr id="7" name="Picture 6" descr="A table with numbers and symbols&#10;&#10;AI-generated content may be incorrect.">
            <a:extLst>
              <a:ext uri="{FF2B5EF4-FFF2-40B4-BE49-F238E27FC236}">
                <a16:creationId xmlns:a16="http://schemas.microsoft.com/office/drawing/2014/main" id="{8F9695DA-3E45-8D9C-41A3-1BA07F93D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4999" y="4308141"/>
            <a:ext cx="7888111" cy="1973771"/>
          </a:xfrm>
          <a:prstGeom prst="rect">
            <a:avLst/>
          </a:prstGeom>
        </p:spPr>
      </p:pic>
    </p:spTree>
    <p:extLst>
      <p:ext uri="{BB962C8B-B14F-4D97-AF65-F5344CB8AC3E}">
        <p14:creationId xmlns:p14="http://schemas.microsoft.com/office/powerpoint/2010/main" val="13210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359DD-4D4A-8F4B-9942-97CDA844FC8B}"/>
              </a:ext>
            </a:extLst>
          </p:cNvPr>
          <p:cNvSpPr>
            <a:spLocks noGrp="1"/>
          </p:cNvSpPr>
          <p:nvPr>
            <p:ph type="title"/>
          </p:nvPr>
        </p:nvSpPr>
        <p:spPr/>
        <p:txBody>
          <a:bodyPr/>
          <a:lstStyle/>
          <a:p>
            <a:r>
              <a:rPr lang="en-GB" dirty="0"/>
              <a:t>Regression</a:t>
            </a:r>
          </a:p>
        </p:txBody>
      </p:sp>
      <p:sp>
        <p:nvSpPr>
          <p:cNvPr id="3" name="Text Placeholder 2">
            <a:extLst>
              <a:ext uri="{FF2B5EF4-FFF2-40B4-BE49-F238E27FC236}">
                <a16:creationId xmlns:a16="http://schemas.microsoft.com/office/drawing/2014/main" id="{FF851A34-71DB-AA4E-B56D-55F8DD7B1D4D}"/>
              </a:ext>
            </a:extLst>
          </p:cNvPr>
          <p:cNvSpPr>
            <a:spLocks noGrp="1"/>
          </p:cNvSpPr>
          <p:nvPr>
            <p:ph type="body" idx="1"/>
          </p:nvPr>
        </p:nvSpPr>
        <p:spPr/>
        <p:txBody>
          <a:bodyPr/>
          <a:lstStyle/>
          <a:p>
            <a:r>
              <a:rPr lang="en-US" dirty="0"/>
              <a:t>A brief intro…</a:t>
            </a:r>
            <a:endParaRPr lang="en-GB" dirty="0"/>
          </a:p>
        </p:txBody>
      </p:sp>
    </p:spTree>
    <p:extLst>
      <p:ext uri="{BB962C8B-B14F-4D97-AF65-F5344CB8AC3E}">
        <p14:creationId xmlns:p14="http://schemas.microsoft.com/office/powerpoint/2010/main" val="13011853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A69FE-76AC-D3C3-2A41-3D2E40568116}"/>
              </a:ext>
            </a:extLst>
          </p:cNvPr>
          <p:cNvSpPr>
            <a:spLocks noGrp="1"/>
          </p:cNvSpPr>
          <p:nvPr>
            <p:ph type="title"/>
          </p:nvPr>
        </p:nvSpPr>
        <p:spPr/>
        <p:txBody>
          <a:bodyPr/>
          <a:lstStyle/>
          <a:p>
            <a:r>
              <a:rPr lang="en-US" dirty="0"/>
              <a:t>Qualitative Result</a:t>
            </a:r>
            <a:endParaRPr lang="en-GB" dirty="0"/>
          </a:p>
        </p:txBody>
      </p:sp>
      <p:sp>
        <p:nvSpPr>
          <p:cNvPr id="3" name="Slide Number Placeholder 2">
            <a:extLst>
              <a:ext uri="{FF2B5EF4-FFF2-40B4-BE49-F238E27FC236}">
                <a16:creationId xmlns:a16="http://schemas.microsoft.com/office/drawing/2014/main" id="{64A7ABCB-D5A6-5261-E794-1F4EE6A0714E}"/>
              </a:ext>
            </a:extLst>
          </p:cNvPr>
          <p:cNvSpPr>
            <a:spLocks noGrp="1"/>
          </p:cNvSpPr>
          <p:nvPr>
            <p:ph type="sldNum" sz="quarter" idx="12"/>
          </p:nvPr>
        </p:nvSpPr>
        <p:spPr/>
        <p:txBody>
          <a:bodyPr/>
          <a:lstStyle/>
          <a:p>
            <a:fld id="{1A92122B-31E1-45CF-8DBD-EDFE2BBA201F}" type="slidenum">
              <a:rPr lang="en-GB" smtClean="0"/>
              <a:t>40</a:t>
            </a:fld>
            <a:endParaRPr lang="en-GB"/>
          </a:p>
        </p:txBody>
      </p:sp>
      <p:pic>
        <p:nvPicPr>
          <p:cNvPr id="5" name="Picture 4" descr="A collage of images of a brain&#10;&#10;AI-generated content may be incorrect.">
            <a:extLst>
              <a:ext uri="{FF2B5EF4-FFF2-40B4-BE49-F238E27FC236}">
                <a16:creationId xmlns:a16="http://schemas.microsoft.com/office/drawing/2014/main" id="{9C95EC89-C42B-B927-C38F-5197B2B2F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6478" y="1686788"/>
            <a:ext cx="9039044" cy="4673462"/>
          </a:xfrm>
          <a:prstGeom prst="rect">
            <a:avLst/>
          </a:prstGeom>
        </p:spPr>
      </p:pic>
    </p:spTree>
    <p:extLst>
      <p:ext uri="{BB962C8B-B14F-4D97-AF65-F5344CB8AC3E}">
        <p14:creationId xmlns:p14="http://schemas.microsoft.com/office/powerpoint/2010/main" val="2469240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42E31-D601-90A5-97B3-22B826CABD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303712-66ED-A892-2F65-597951B45A82}"/>
              </a:ext>
            </a:extLst>
          </p:cNvPr>
          <p:cNvSpPr>
            <a:spLocks noGrp="1"/>
          </p:cNvSpPr>
          <p:nvPr>
            <p:ph type="title"/>
          </p:nvPr>
        </p:nvSpPr>
        <p:spPr/>
        <p:txBody>
          <a:bodyPr/>
          <a:lstStyle/>
          <a:p>
            <a:r>
              <a:rPr lang="en-US" dirty="0"/>
              <a:t>Temporal-Aware Diffusion Model (TADM)</a:t>
            </a:r>
            <a:endParaRPr lang="en-GB" dirty="0"/>
          </a:p>
        </p:txBody>
      </p:sp>
      <p:sp>
        <p:nvSpPr>
          <p:cNvPr id="3" name="Content Placeholder 2">
            <a:extLst>
              <a:ext uri="{FF2B5EF4-FFF2-40B4-BE49-F238E27FC236}">
                <a16:creationId xmlns:a16="http://schemas.microsoft.com/office/drawing/2014/main" id="{FF1FA6CB-0E3A-BE2D-66F8-F35ED87D256F}"/>
              </a:ext>
            </a:extLst>
          </p:cNvPr>
          <p:cNvSpPr>
            <a:spLocks noGrp="1"/>
          </p:cNvSpPr>
          <p:nvPr>
            <p:ph idx="1"/>
          </p:nvPr>
        </p:nvSpPr>
        <p:spPr>
          <a:xfrm>
            <a:off x="838200" y="1825625"/>
            <a:ext cx="7018538" cy="4351338"/>
          </a:xfrm>
        </p:spPr>
        <p:txBody>
          <a:bodyPr>
            <a:normAutofit/>
          </a:bodyPr>
          <a:lstStyle/>
          <a:p>
            <a:r>
              <a:rPr lang="en-US" dirty="0">
                <a:sym typeface="Wingdings" panose="05000000000000000000" pitchFamily="2" charset="2"/>
              </a:rPr>
              <a:t>By adding a pre-trained regression model, we were able to predict the age of the scans  both real &amp; generated by the diffusion model</a:t>
            </a:r>
          </a:p>
          <a:p>
            <a:r>
              <a:rPr lang="en-US" dirty="0">
                <a:sym typeface="Wingdings" panose="05000000000000000000" pitchFamily="2" charset="2"/>
              </a:rPr>
              <a:t>Wrong age  back prop!</a:t>
            </a:r>
          </a:p>
          <a:p>
            <a:r>
              <a:rPr lang="en-US" dirty="0">
                <a:sym typeface="Wingdings" panose="05000000000000000000" pitchFamily="2" charset="2"/>
              </a:rPr>
              <a:t>In this way, we endowed the diffusion model with an indication of time</a:t>
            </a:r>
          </a:p>
          <a:p>
            <a:pPr marL="0" indent="0">
              <a:buNone/>
            </a:pPr>
            <a:endParaRPr lang="en-US" dirty="0">
              <a:sym typeface="Wingdings" panose="05000000000000000000" pitchFamily="2" charset="2"/>
            </a:endParaRPr>
          </a:p>
          <a:p>
            <a:r>
              <a:rPr lang="en-GB" dirty="0">
                <a:sym typeface="Wingdings" panose="05000000000000000000" pitchFamily="2" charset="2"/>
              </a:rPr>
              <a:t>Simple idea  Novel idea</a:t>
            </a:r>
          </a:p>
        </p:txBody>
      </p:sp>
      <p:sp>
        <p:nvSpPr>
          <p:cNvPr id="4" name="Slide Number Placeholder 3">
            <a:extLst>
              <a:ext uri="{FF2B5EF4-FFF2-40B4-BE49-F238E27FC236}">
                <a16:creationId xmlns:a16="http://schemas.microsoft.com/office/drawing/2014/main" id="{817FAB5E-D06D-02EE-2452-F037CC5E399D}"/>
              </a:ext>
            </a:extLst>
          </p:cNvPr>
          <p:cNvSpPr>
            <a:spLocks noGrp="1"/>
          </p:cNvSpPr>
          <p:nvPr>
            <p:ph type="sldNum" sz="quarter" idx="12"/>
          </p:nvPr>
        </p:nvSpPr>
        <p:spPr/>
        <p:txBody>
          <a:bodyPr/>
          <a:lstStyle/>
          <a:p>
            <a:fld id="{1A92122B-31E1-45CF-8DBD-EDFE2BBA201F}" type="slidenum">
              <a:rPr lang="en-GB" smtClean="0"/>
              <a:t>41</a:t>
            </a:fld>
            <a:endParaRPr lang="en-GB"/>
          </a:p>
        </p:txBody>
      </p:sp>
      <p:pic>
        <p:nvPicPr>
          <p:cNvPr id="9218" name="Picture 2" descr="No alt text provided for this image">
            <a:extLst>
              <a:ext uri="{FF2B5EF4-FFF2-40B4-BE49-F238E27FC236}">
                <a16:creationId xmlns:a16="http://schemas.microsoft.com/office/drawing/2014/main" id="{0C082304-B55D-1C3C-9518-BDA18D5A0E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2800" y="1845735"/>
            <a:ext cx="3759200" cy="5012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83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359DD-4D4A-8F4B-9942-97CDA844FC8B}"/>
              </a:ext>
            </a:extLst>
          </p:cNvPr>
          <p:cNvSpPr>
            <a:spLocks noGrp="1"/>
          </p:cNvSpPr>
          <p:nvPr>
            <p:ph type="title"/>
          </p:nvPr>
        </p:nvSpPr>
        <p:spPr/>
        <p:txBody>
          <a:bodyPr/>
          <a:lstStyle/>
          <a:p>
            <a:r>
              <a:rPr lang="en-US" dirty="0" err="1"/>
              <a:t>PhenomUK</a:t>
            </a:r>
            <a:endParaRPr lang="en-GB" dirty="0"/>
          </a:p>
        </p:txBody>
      </p:sp>
      <p:sp>
        <p:nvSpPr>
          <p:cNvPr id="3" name="Text Placeholder 2">
            <a:extLst>
              <a:ext uri="{FF2B5EF4-FFF2-40B4-BE49-F238E27FC236}">
                <a16:creationId xmlns:a16="http://schemas.microsoft.com/office/drawing/2014/main" id="{FF851A34-71DB-AA4E-B56D-55F8DD7B1D4D}"/>
              </a:ext>
            </a:extLst>
          </p:cNvPr>
          <p:cNvSpPr>
            <a:spLocks noGrp="1"/>
          </p:cNvSpPr>
          <p:nvPr>
            <p:ph type="body" idx="1"/>
          </p:nvPr>
        </p:nvSpPr>
        <p:spPr/>
        <p:txBody>
          <a:bodyPr/>
          <a:lstStyle/>
          <a:p>
            <a:r>
              <a:rPr lang="en-US" dirty="0"/>
              <a:t>The Future of plant phenotyping &amp; Agriculture in the UK </a:t>
            </a:r>
            <a:br>
              <a:rPr lang="en-US" dirty="0"/>
            </a:br>
            <a:r>
              <a:rPr lang="en-US" dirty="0"/>
              <a:t>in collaboration with EU</a:t>
            </a:r>
            <a:endParaRPr lang="en-GB" dirty="0"/>
          </a:p>
        </p:txBody>
      </p:sp>
    </p:spTree>
    <p:extLst>
      <p:ext uri="{BB962C8B-B14F-4D97-AF65-F5344CB8AC3E}">
        <p14:creationId xmlns:p14="http://schemas.microsoft.com/office/powerpoint/2010/main" val="38387028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893B1-230C-7263-86E1-BF68374DE6EC}"/>
              </a:ext>
            </a:extLst>
          </p:cNvPr>
          <p:cNvSpPr>
            <a:spLocks noGrp="1"/>
          </p:cNvSpPr>
          <p:nvPr>
            <p:ph type="title"/>
          </p:nvPr>
        </p:nvSpPr>
        <p:spPr/>
        <p:txBody>
          <a:bodyPr/>
          <a:lstStyle/>
          <a:p>
            <a:r>
              <a:rPr lang="en-GB" err="1"/>
              <a:t>PhenomUK</a:t>
            </a:r>
            <a:endParaRPr lang="en-GB"/>
          </a:p>
        </p:txBody>
      </p:sp>
      <p:sp>
        <p:nvSpPr>
          <p:cNvPr id="6" name="Content Placeholder 3">
            <a:extLst>
              <a:ext uri="{FF2B5EF4-FFF2-40B4-BE49-F238E27FC236}">
                <a16:creationId xmlns:a16="http://schemas.microsoft.com/office/drawing/2014/main" id="{A33EE9E3-0914-0F7E-17A3-6396C86940C1}"/>
              </a:ext>
            </a:extLst>
          </p:cNvPr>
          <p:cNvSpPr txBox="1">
            <a:spLocks/>
          </p:cNvSpPr>
          <p:nvPr/>
        </p:nvSpPr>
        <p:spPr>
          <a:xfrm>
            <a:off x="838199" y="1329708"/>
            <a:ext cx="10776995" cy="5448650"/>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1000"/>
              </a:spcAft>
              <a:buFont typeface="Arial" panose="020B0604020202020204" pitchFamily="34" charset="0"/>
              <a:buChar char="•"/>
            </a:pPr>
            <a:r>
              <a:rPr lang="en-GB" sz="2200" b="1" dirty="0" err="1">
                <a:solidFill>
                  <a:srgbClr val="10263B"/>
                </a:solidFill>
                <a:latin typeface="+mn-lt"/>
              </a:rPr>
              <a:t>PhenomUK</a:t>
            </a:r>
            <a:r>
              <a:rPr lang="en-GB" sz="2200" dirty="0">
                <a:solidFill>
                  <a:srgbClr val="10263B"/>
                </a:solidFill>
                <a:latin typeface="+mn-lt"/>
              </a:rPr>
              <a:t> is part of a £2.4M funded project:</a:t>
            </a:r>
          </a:p>
          <a:p>
            <a:pPr marL="800100" lvl="1" indent="-342900">
              <a:spcAft>
                <a:spcPts val="1000"/>
              </a:spcAft>
              <a:buFont typeface="Arial" panose="020B0604020202020204" pitchFamily="34" charset="0"/>
              <a:buChar char="•"/>
            </a:pPr>
            <a:r>
              <a:rPr lang="en-GB" sz="2200" dirty="0">
                <a:solidFill>
                  <a:srgbClr val="10263B"/>
                </a:solidFill>
                <a:latin typeface="+mn-lt"/>
              </a:rPr>
              <a:t>Infrastructure </a:t>
            </a:r>
            <a:r>
              <a:rPr lang="en-GB" sz="2200" b="1" dirty="0">
                <a:solidFill>
                  <a:srgbClr val="10263B"/>
                </a:solidFill>
                <a:latin typeface="+mn-lt"/>
              </a:rPr>
              <a:t>Scoping</a:t>
            </a:r>
            <a:r>
              <a:rPr lang="en-GB" sz="2200" dirty="0">
                <a:solidFill>
                  <a:srgbClr val="10263B"/>
                </a:solidFill>
                <a:latin typeface="+mn-lt"/>
              </a:rPr>
              <a:t> Project announced June 2022. UKPCPI should</a:t>
            </a:r>
          </a:p>
          <a:p>
            <a:pPr marL="800100" lvl="1" indent="-342900">
              <a:spcAft>
                <a:spcPts val="1000"/>
              </a:spcAft>
              <a:buFont typeface="Arial" panose="020B0604020202020204" pitchFamily="34" charset="0"/>
              <a:buChar char="•"/>
            </a:pPr>
            <a:r>
              <a:rPr lang="en-GB" sz="2200" i="1" dirty="0">
                <a:solidFill>
                  <a:srgbClr val="10263B"/>
                </a:solidFill>
                <a:latin typeface="+mn-lt"/>
              </a:rPr>
              <a:t>Be a </a:t>
            </a:r>
            <a:r>
              <a:rPr lang="en-GB" sz="2200" b="1" i="1" dirty="0">
                <a:solidFill>
                  <a:srgbClr val="10263B"/>
                </a:solidFill>
                <a:latin typeface="+mn-lt"/>
              </a:rPr>
              <a:t>distributed research infrastructure</a:t>
            </a:r>
            <a:r>
              <a:rPr lang="en-GB" sz="2200" i="1" dirty="0">
                <a:solidFill>
                  <a:srgbClr val="10263B"/>
                </a:solidFill>
                <a:latin typeface="+mn-lt"/>
              </a:rPr>
              <a:t>, with regional sites/nodes</a:t>
            </a:r>
          </a:p>
          <a:p>
            <a:pPr marL="800100" lvl="1" indent="-342900">
              <a:spcAft>
                <a:spcPts val="1000"/>
              </a:spcAft>
              <a:buFont typeface="Arial" panose="020B0604020202020204" pitchFamily="34" charset="0"/>
              <a:buChar char="•"/>
            </a:pPr>
            <a:r>
              <a:rPr lang="en-GB" sz="2200" i="1" dirty="0">
                <a:solidFill>
                  <a:srgbClr val="10263B"/>
                </a:solidFill>
                <a:latin typeface="+mn-lt"/>
              </a:rPr>
              <a:t>Enable new ways of working and a </a:t>
            </a:r>
            <a:r>
              <a:rPr lang="en-GB" sz="2200" b="1" i="1" dirty="0">
                <a:solidFill>
                  <a:srgbClr val="10263B"/>
                </a:solidFill>
                <a:latin typeface="+mn-lt"/>
              </a:rPr>
              <a:t>cultural shift </a:t>
            </a:r>
            <a:r>
              <a:rPr lang="en-GB" sz="2200" i="1" dirty="0">
                <a:solidFill>
                  <a:srgbClr val="10263B"/>
                </a:solidFill>
                <a:latin typeface="+mn-lt"/>
              </a:rPr>
              <a:t>in the national approach to phenotyping research</a:t>
            </a:r>
          </a:p>
          <a:p>
            <a:pPr marL="800100" lvl="1" indent="-342900">
              <a:spcAft>
                <a:spcPts val="1000"/>
              </a:spcAft>
              <a:buFont typeface="Arial" panose="020B0604020202020204" pitchFamily="34" charset="0"/>
              <a:buChar char="•"/>
            </a:pPr>
            <a:r>
              <a:rPr lang="en-GB" sz="2200" b="1" i="1" dirty="0">
                <a:solidFill>
                  <a:srgbClr val="10263B"/>
                </a:solidFill>
                <a:latin typeface="+mn-lt"/>
              </a:rPr>
              <a:t>Clear barriers to collaboration </a:t>
            </a:r>
            <a:r>
              <a:rPr lang="en-GB" sz="2200" i="1" dirty="0">
                <a:solidFill>
                  <a:srgbClr val="10263B"/>
                </a:solidFill>
                <a:latin typeface="+mn-lt"/>
              </a:rPr>
              <a:t>for all community stakeholders and experts needed to address modern phenotyping challenges and bottlenecks</a:t>
            </a:r>
          </a:p>
          <a:p>
            <a:pPr marL="800100" lvl="1" indent="-342900">
              <a:spcAft>
                <a:spcPts val="1000"/>
              </a:spcAft>
              <a:buFont typeface="Arial" panose="020B0604020202020204" pitchFamily="34" charset="0"/>
              <a:buChar char="•"/>
            </a:pPr>
            <a:r>
              <a:rPr lang="en-GB" sz="2200" i="1" dirty="0">
                <a:solidFill>
                  <a:srgbClr val="10263B"/>
                </a:solidFill>
                <a:latin typeface="+mn-lt"/>
              </a:rPr>
              <a:t>Enhance </a:t>
            </a:r>
            <a:r>
              <a:rPr lang="en-GB" sz="2200" b="1" i="1" dirty="0">
                <a:solidFill>
                  <a:srgbClr val="10263B"/>
                </a:solidFill>
                <a:latin typeface="+mn-lt"/>
              </a:rPr>
              <a:t>synergies with complementary activities </a:t>
            </a:r>
            <a:r>
              <a:rPr lang="en-GB" sz="2200" i="1" dirty="0">
                <a:solidFill>
                  <a:srgbClr val="10263B"/>
                </a:solidFill>
                <a:latin typeface="+mn-lt"/>
              </a:rPr>
              <a:t>and leverage existing programmes within UK phenotyping</a:t>
            </a:r>
          </a:p>
          <a:p>
            <a:pPr marL="342900" indent="-342900">
              <a:spcAft>
                <a:spcPts val="1000"/>
              </a:spcAft>
              <a:buFont typeface="Arial" panose="020B0604020202020204" pitchFamily="34" charset="0"/>
              <a:buChar char="•"/>
            </a:pPr>
            <a:r>
              <a:rPr lang="en-GB" sz="2200" dirty="0">
                <a:solidFill>
                  <a:srgbClr val="10263B"/>
                </a:solidFill>
              </a:rPr>
              <a:t>Project goal </a:t>
            </a:r>
            <a:r>
              <a:rPr lang="en-GB" sz="2200" dirty="0">
                <a:solidFill>
                  <a:srgbClr val="10263B"/>
                </a:solidFill>
                <a:latin typeface="+mn-lt"/>
              </a:rPr>
              <a:t>is a </a:t>
            </a:r>
            <a:r>
              <a:rPr lang="en-GB" sz="2200" b="1" dirty="0">
                <a:solidFill>
                  <a:srgbClr val="10263B"/>
                </a:solidFill>
                <a:latin typeface="+mn-lt"/>
              </a:rPr>
              <a:t>proposal and business plan for a Full Infrastructure Project </a:t>
            </a:r>
            <a:r>
              <a:rPr lang="en-GB" sz="2200" dirty="0">
                <a:solidFill>
                  <a:srgbClr val="10263B"/>
                </a:solidFill>
                <a:latin typeface="+mn-lt"/>
              </a:rPr>
              <a:t>that will meet UK phenotyping needs and form the UK node of EMPHASIS</a:t>
            </a:r>
          </a:p>
          <a:p>
            <a:pPr marL="800100" lvl="1" indent="-342900">
              <a:spcAft>
                <a:spcPts val="1000"/>
              </a:spcAft>
              <a:buFont typeface="Arial" panose="020B0604020202020204" pitchFamily="34" charset="0"/>
              <a:buChar char="•"/>
            </a:pPr>
            <a:r>
              <a:rPr lang="en-GB" sz="2200" dirty="0">
                <a:solidFill>
                  <a:srgbClr val="10263B"/>
                </a:solidFill>
                <a:latin typeface="+mn-lt"/>
              </a:rPr>
              <a:t>Overarching goal is </a:t>
            </a:r>
            <a:r>
              <a:rPr lang="en-GB" sz="2200" b="1" dirty="0">
                <a:solidFill>
                  <a:srgbClr val="10263B"/>
                </a:solidFill>
                <a:latin typeface="+mn-lt"/>
              </a:rPr>
              <a:t>increase volume, efficiency and effectiveness of UK science</a:t>
            </a:r>
          </a:p>
        </p:txBody>
      </p:sp>
      <p:pic>
        <p:nvPicPr>
          <p:cNvPr id="2050" name="Picture 2">
            <a:extLst>
              <a:ext uri="{FF2B5EF4-FFF2-40B4-BE49-F238E27FC236}">
                <a16:creationId xmlns:a16="http://schemas.microsoft.com/office/drawing/2014/main" id="{95A00588-77A4-27E0-9895-084B650BB9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1291" y="74432"/>
            <a:ext cx="1979268" cy="1545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5860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418;g25049925c63_0_226" descr="Logo, company name&#10;&#10;Description automatically generated">
            <a:extLst>
              <a:ext uri="{FF2B5EF4-FFF2-40B4-BE49-F238E27FC236}">
                <a16:creationId xmlns:a16="http://schemas.microsoft.com/office/drawing/2014/main" id="{5277C97B-0C2A-3F0E-979B-18994169F834}"/>
              </a:ext>
            </a:extLst>
          </p:cNvPr>
          <p:cNvPicPr preferRelativeResize="0"/>
          <p:nvPr/>
        </p:nvPicPr>
        <p:blipFill rotWithShape="1">
          <a:blip r:embed="rId2">
            <a:alphaModFix/>
          </a:blip>
          <a:srcRect/>
          <a:stretch/>
        </p:blipFill>
        <p:spPr>
          <a:xfrm>
            <a:off x="8485660" y="3715288"/>
            <a:ext cx="2869260" cy="1909362"/>
          </a:xfrm>
          <a:prstGeom prst="rect">
            <a:avLst/>
          </a:prstGeom>
          <a:noFill/>
          <a:ln>
            <a:noFill/>
          </a:ln>
        </p:spPr>
      </p:pic>
      <p:pic>
        <p:nvPicPr>
          <p:cNvPr id="7" name="Google Shape;407;g25049925c63_0_226" descr="Icon&#10;&#10;Description automatically generated">
            <a:extLst>
              <a:ext uri="{FF2B5EF4-FFF2-40B4-BE49-F238E27FC236}">
                <a16:creationId xmlns:a16="http://schemas.microsoft.com/office/drawing/2014/main" id="{713BB19F-C507-BE80-B914-506B0B979A93}"/>
              </a:ext>
            </a:extLst>
          </p:cNvPr>
          <p:cNvPicPr preferRelativeResize="0"/>
          <p:nvPr/>
        </p:nvPicPr>
        <p:blipFill rotWithShape="1">
          <a:blip r:embed="rId3">
            <a:alphaModFix/>
          </a:blip>
          <a:srcRect/>
          <a:stretch/>
        </p:blipFill>
        <p:spPr>
          <a:xfrm>
            <a:off x="3260154" y="1193613"/>
            <a:ext cx="2082046" cy="1506329"/>
          </a:xfrm>
          <a:prstGeom prst="rect">
            <a:avLst/>
          </a:prstGeom>
          <a:noFill/>
          <a:ln>
            <a:noFill/>
          </a:ln>
        </p:spPr>
      </p:pic>
      <p:sp>
        <p:nvSpPr>
          <p:cNvPr id="2" name="Title 1">
            <a:extLst>
              <a:ext uri="{FF2B5EF4-FFF2-40B4-BE49-F238E27FC236}">
                <a16:creationId xmlns:a16="http://schemas.microsoft.com/office/drawing/2014/main" id="{6DF5A6DC-16BC-D2AB-927B-BC2DD48F2D5C}"/>
              </a:ext>
            </a:extLst>
          </p:cNvPr>
          <p:cNvSpPr>
            <a:spLocks noGrp="1"/>
          </p:cNvSpPr>
          <p:nvPr>
            <p:ph type="title"/>
          </p:nvPr>
        </p:nvSpPr>
        <p:spPr/>
        <p:txBody>
          <a:bodyPr/>
          <a:lstStyle/>
          <a:p>
            <a:r>
              <a:rPr lang="en-US" dirty="0"/>
              <a:t>Participating Institutes</a:t>
            </a:r>
            <a:endParaRPr lang="en-GB" dirty="0"/>
          </a:p>
        </p:txBody>
      </p:sp>
      <p:sp>
        <p:nvSpPr>
          <p:cNvPr id="3" name="Slide Number Placeholder 2">
            <a:extLst>
              <a:ext uri="{FF2B5EF4-FFF2-40B4-BE49-F238E27FC236}">
                <a16:creationId xmlns:a16="http://schemas.microsoft.com/office/drawing/2014/main" id="{802F1758-3D30-25F4-46AC-1C37C7C53902}"/>
              </a:ext>
            </a:extLst>
          </p:cNvPr>
          <p:cNvSpPr>
            <a:spLocks noGrp="1"/>
          </p:cNvSpPr>
          <p:nvPr>
            <p:ph type="sldNum" sz="quarter" idx="12"/>
          </p:nvPr>
        </p:nvSpPr>
        <p:spPr/>
        <p:txBody>
          <a:bodyPr/>
          <a:lstStyle/>
          <a:p>
            <a:fld id="{1A92122B-31E1-45CF-8DBD-EDFE2BBA201F}" type="slidenum">
              <a:rPr lang="en-GB" smtClean="0"/>
              <a:t>44</a:t>
            </a:fld>
            <a:endParaRPr lang="en-GB"/>
          </a:p>
        </p:txBody>
      </p:sp>
      <p:pic>
        <p:nvPicPr>
          <p:cNvPr id="4" name="Google Shape;404;g25049925c63_0_226" descr="Text&#10;&#10;Description automatically generated with low confidence">
            <a:extLst>
              <a:ext uri="{FF2B5EF4-FFF2-40B4-BE49-F238E27FC236}">
                <a16:creationId xmlns:a16="http://schemas.microsoft.com/office/drawing/2014/main" id="{30658518-8E09-EBA1-969A-0658EED8AC20}"/>
              </a:ext>
            </a:extLst>
          </p:cNvPr>
          <p:cNvPicPr preferRelativeResize="0"/>
          <p:nvPr/>
        </p:nvPicPr>
        <p:blipFill rotWithShape="1">
          <a:blip r:embed="rId4">
            <a:alphaModFix/>
          </a:blip>
          <a:srcRect/>
          <a:stretch/>
        </p:blipFill>
        <p:spPr>
          <a:xfrm>
            <a:off x="5630701" y="2467529"/>
            <a:ext cx="3101831" cy="1659107"/>
          </a:xfrm>
          <a:prstGeom prst="rect">
            <a:avLst/>
          </a:prstGeom>
          <a:noFill/>
          <a:ln>
            <a:noFill/>
          </a:ln>
        </p:spPr>
      </p:pic>
      <p:pic>
        <p:nvPicPr>
          <p:cNvPr id="5" name="Google Shape;405;g25049925c63_0_226" descr="A close-up of a note&#10;&#10;Description automatically generated with low confidence">
            <a:extLst>
              <a:ext uri="{FF2B5EF4-FFF2-40B4-BE49-F238E27FC236}">
                <a16:creationId xmlns:a16="http://schemas.microsoft.com/office/drawing/2014/main" id="{9D5AD864-0C6B-FFBA-D288-DC5BAB8725DC}"/>
              </a:ext>
            </a:extLst>
          </p:cNvPr>
          <p:cNvPicPr preferRelativeResize="0"/>
          <p:nvPr/>
        </p:nvPicPr>
        <p:blipFill rotWithShape="1">
          <a:blip r:embed="rId5">
            <a:alphaModFix/>
          </a:blip>
          <a:srcRect/>
          <a:stretch/>
        </p:blipFill>
        <p:spPr>
          <a:xfrm>
            <a:off x="7509607" y="442234"/>
            <a:ext cx="2977939" cy="780098"/>
          </a:xfrm>
          <a:prstGeom prst="rect">
            <a:avLst/>
          </a:prstGeom>
          <a:noFill/>
          <a:ln>
            <a:noFill/>
          </a:ln>
        </p:spPr>
      </p:pic>
      <p:pic>
        <p:nvPicPr>
          <p:cNvPr id="6" name="Google Shape;406;g25049925c63_0_226" descr="Logo&#10;&#10;Description automatically generated">
            <a:extLst>
              <a:ext uri="{FF2B5EF4-FFF2-40B4-BE49-F238E27FC236}">
                <a16:creationId xmlns:a16="http://schemas.microsoft.com/office/drawing/2014/main" id="{28EF0041-9F37-4A24-112E-FE24FC06DFBA}"/>
              </a:ext>
            </a:extLst>
          </p:cNvPr>
          <p:cNvPicPr preferRelativeResize="0"/>
          <p:nvPr/>
        </p:nvPicPr>
        <p:blipFill rotWithShape="1">
          <a:blip r:embed="rId6">
            <a:alphaModFix/>
          </a:blip>
          <a:srcRect/>
          <a:stretch/>
        </p:blipFill>
        <p:spPr>
          <a:xfrm>
            <a:off x="3701562" y="2688690"/>
            <a:ext cx="1698271" cy="1698271"/>
          </a:xfrm>
          <a:prstGeom prst="rect">
            <a:avLst/>
          </a:prstGeom>
          <a:noFill/>
          <a:ln>
            <a:noFill/>
          </a:ln>
        </p:spPr>
      </p:pic>
      <p:pic>
        <p:nvPicPr>
          <p:cNvPr id="8" name="Google Shape;408;g25049925c63_0_226" descr="A picture containing text&#10;&#10;Description automatically generated">
            <a:extLst>
              <a:ext uri="{FF2B5EF4-FFF2-40B4-BE49-F238E27FC236}">
                <a16:creationId xmlns:a16="http://schemas.microsoft.com/office/drawing/2014/main" id="{76E24B48-8655-81F8-5A11-5078744BB716}"/>
              </a:ext>
            </a:extLst>
          </p:cNvPr>
          <p:cNvPicPr preferRelativeResize="0"/>
          <p:nvPr/>
        </p:nvPicPr>
        <p:blipFill rotWithShape="1">
          <a:blip r:embed="rId7">
            <a:alphaModFix/>
          </a:blip>
          <a:srcRect/>
          <a:stretch/>
        </p:blipFill>
        <p:spPr>
          <a:xfrm>
            <a:off x="1002757" y="1506326"/>
            <a:ext cx="1958091" cy="1178920"/>
          </a:xfrm>
          <a:prstGeom prst="rect">
            <a:avLst/>
          </a:prstGeom>
          <a:noFill/>
          <a:ln>
            <a:noFill/>
          </a:ln>
        </p:spPr>
      </p:pic>
      <p:pic>
        <p:nvPicPr>
          <p:cNvPr id="9" name="Google Shape;409;g25049925c63_0_226" descr="Logo, company name&#10;&#10;Description automatically generated">
            <a:extLst>
              <a:ext uri="{FF2B5EF4-FFF2-40B4-BE49-F238E27FC236}">
                <a16:creationId xmlns:a16="http://schemas.microsoft.com/office/drawing/2014/main" id="{90835B73-0B8F-9A2C-FA24-659B3B75C174}"/>
              </a:ext>
            </a:extLst>
          </p:cNvPr>
          <p:cNvPicPr preferRelativeResize="0"/>
          <p:nvPr/>
        </p:nvPicPr>
        <p:blipFill rotWithShape="1">
          <a:blip r:embed="rId8">
            <a:alphaModFix/>
          </a:blip>
          <a:srcRect/>
          <a:stretch/>
        </p:blipFill>
        <p:spPr>
          <a:xfrm>
            <a:off x="947715" y="2711194"/>
            <a:ext cx="2762250" cy="1657350"/>
          </a:xfrm>
          <a:prstGeom prst="rect">
            <a:avLst/>
          </a:prstGeom>
          <a:noFill/>
          <a:ln>
            <a:noFill/>
          </a:ln>
        </p:spPr>
      </p:pic>
      <p:pic>
        <p:nvPicPr>
          <p:cNvPr id="10" name="Google Shape;410;g25049925c63_0_226" descr="Logo&#10;&#10;Description automatically generated with medium confidence">
            <a:extLst>
              <a:ext uri="{FF2B5EF4-FFF2-40B4-BE49-F238E27FC236}">
                <a16:creationId xmlns:a16="http://schemas.microsoft.com/office/drawing/2014/main" id="{B841ECC0-6289-1032-7823-10773ADAAF6A}"/>
              </a:ext>
            </a:extLst>
          </p:cNvPr>
          <p:cNvPicPr preferRelativeResize="0"/>
          <p:nvPr/>
        </p:nvPicPr>
        <p:blipFill rotWithShape="1">
          <a:blip r:embed="rId9">
            <a:alphaModFix/>
          </a:blip>
          <a:srcRect/>
          <a:stretch/>
        </p:blipFill>
        <p:spPr>
          <a:xfrm>
            <a:off x="5764535" y="4237845"/>
            <a:ext cx="2247681" cy="739671"/>
          </a:xfrm>
          <a:prstGeom prst="rect">
            <a:avLst/>
          </a:prstGeom>
          <a:noFill/>
          <a:ln>
            <a:noFill/>
          </a:ln>
        </p:spPr>
      </p:pic>
      <p:pic>
        <p:nvPicPr>
          <p:cNvPr id="11" name="Google Shape;411;g25049925c63_0_226" descr="Logo, company name&#10;&#10;Description automatically generated">
            <a:extLst>
              <a:ext uri="{FF2B5EF4-FFF2-40B4-BE49-F238E27FC236}">
                <a16:creationId xmlns:a16="http://schemas.microsoft.com/office/drawing/2014/main" id="{D0E3E2D8-E82E-B697-9237-43D6BE1ECE39}"/>
              </a:ext>
            </a:extLst>
          </p:cNvPr>
          <p:cNvPicPr preferRelativeResize="0"/>
          <p:nvPr/>
        </p:nvPicPr>
        <p:blipFill rotWithShape="1">
          <a:blip r:embed="rId10">
            <a:alphaModFix/>
          </a:blip>
          <a:srcRect/>
          <a:stretch/>
        </p:blipFill>
        <p:spPr>
          <a:xfrm>
            <a:off x="9771769" y="5169434"/>
            <a:ext cx="1246332" cy="1246332"/>
          </a:xfrm>
          <a:prstGeom prst="rect">
            <a:avLst/>
          </a:prstGeom>
          <a:noFill/>
          <a:ln>
            <a:noFill/>
          </a:ln>
        </p:spPr>
      </p:pic>
      <p:pic>
        <p:nvPicPr>
          <p:cNvPr id="12" name="Google Shape;412;g25049925c63_0_226" descr="Text&#10;&#10;Description automatically generated">
            <a:extLst>
              <a:ext uri="{FF2B5EF4-FFF2-40B4-BE49-F238E27FC236}">
                <a16:creationId xmlns:a16="http://schemas.microsoft.com/office/drawing/2014/main" id="{7297B96D-4100-D4D1-059D-C83CC490A2A1}"/>
              </a:ext>
            </a:extLst>
          </p:cNvPr>
          <p:cNvPicPr preferRelativeResize="0"/>
          <p:nvPr/>
        </p:nvPicPr>
        <p:blipFill rotWithShape="1">
          <a:blip r:embed="rId11">
            <a:alphaModFix/>
          </a:blip>
          <a:srcRect/>
          <a:stretch/>
        </p:blipFill>
        <p:spPr>
          <a:xfrm>
            <a:off x="3040511" y="5156985"/>
            <a:ext cx="2410147" cy="813095"/>
          </a:xfrm>
          <a:prstGeom prst="rect">
            <a:avLst/>
          </a:prstGeom>
          <a:noFill/>
          <a:ln>
            <a:noFill/>
          </a:ln>
        </p:spPr>
      </p:pic>
      <p:pic>
        <p:nvPicPr>
          <p:cNvPr id="14" name="Google Shape;414;g25049925c63_0_226" descr="A picture containing text, clipart&#10;&#10;Description automatically generated">
            <a:extLst>
              <a:ext uri="{FF2B5EF4-FFF2-40B4-BE49-F238E27FC236}">
                <a16:creationId xmlns:a16="http://schemas.microsoft.com/office/drawing/2014/main" id="{7939271F-5A6E-398F-1D4D-0BFA923B2F5B}"/>
              </a:ext>
            </a:extLst>
          </p:cNvPr>
          <p:cNvPicPr preferRelativeResize="0"/>
          <p:nvPr/>
        </p:nvPicPr>
        <p:blipFill rotWithShape="1">
          <a:blip r:embed="rId12">
            <a:alphaModFix/>
          </a:blip>
          <a:srcRect/>
          <a:stretch/>
        </p:blipFill>
        <p:spPr>
          <a:xfrm>
            <a:off x="8610600" y="3042269"/>
            <a:ext cx="3101831" cy="715807"/>
          </a:xfrm>
          <a:prstGeom prst="rect">
            <a:avLst/>
          </a:prstGeom>
          <a:noFill/>
          <a:ln>
            <a:noFill/>
          </a:ln>
        </p:spPr>
      </p:pic>
      <p:pic>
        <p:nvPicPr>
          <p:cNvPr id="16" name="Google Shape;416;g25049925c63_0_226" descr="Logo, company name&#10;&#10;Description automatically generated">
            <a:extLst>
              <a:ext uri="{FF2B5EF4-FFF2-40B4-BE49-F238E27FC236}">
                <a16:creationId xmlns:a16="http://schemas.microsoft.com/office/drawing/2014/main" id="{C1CF89B0-7EC4-FC5F-E969-E07A6196D010}"/>
              </a:ext>
            </a:extLst>
          </p:cNvPr>
          <p:cNvPicPr preferRelativeResize="0"/>
          <p:nvPr/>
        </p:nvPicPr>
        <p:blipFill rotWithShape="1">
          <a:blip r:embed="rId13">
            <a:alphaModFix/>
          </a:blip>
          <a:srcRect/>
          <a:stretch/>
        </p:blipFill>
        <p:spPr>
          <a:xfrm>
            <a:off x="7869607" y="1273388"/>
            <a:ext cx="3033368" cy="1371082"/>
          </a:xfrm>
          <a:prstGeom prst="rect">
            <a:avLst/>
          </a:prstGeom>
          <a:noFill/>
          <a:ln>
            <a:noFill/>
          </a:ln>
        </p:spPr>
      </p:pic>
      <p:pic>
        <p:nvPicPr>
          <p:cNvPr id="17" name="Google Shape;417;g25049925c63_0_226" descr="Logo, company name&#10;&#10;Description automatically generated">
            <a:extLst>
              <a:ext uri="{FF2B5EF4-FFF2-40B4-BE49-F238E27FC236}">
                <a16:creationId xmlns:a16="http://schemas.microsoft.com/office/drawing/2014/main" id="{F51A21A7-7D6B-F34A-D541-F37536F214D6}"/>
              </a:ext>
            </a:extLst>
          </p:cNvPr>
          <p:cNvPicPr preferRelativeResize="0"/>
          <p:nvPr/>
        </p:nvPicPr>
        <p:blipFill rotWithShape="1">
          <a:blip r:embed="rId14">
            <a:alphaModFix/>
          </a:blip>
          <a:srcRect/>
          <a:stretch/>
        </p:blipFill>
        <p:spPr>
          <a:xfrm>
            <a:off x="7829647" y="5258831"/>
            <a:ext cx="1468678" cy="1468678"/>
          </a:xfrm>
          <a:prstGeom prst="rect">
            <a:avLst/>
          </a:prstGeom>
          <a:noFill/>
          <a:ln>
            <a:noFill/>
          </a:ln>
        </p:spPr>
      </p:pic>
      <p:pic>
        <p:nvPicPr>
          <p:cNvPr id="19" name="Google Shape;419;g25049925c63_0_226" descr="Logo, company name&#10;&#10;Description automatically generated">
            <a:extLst>
              <a:ext uri="{FF2B5EF4-FFF2-40B4-BE49-F238E27FC236}">
                <a16:creationId xmlns:a16="http://schemas.microsoft.com/office/drawing/2014/main" id="{059AD2CF-4C7C-4A69-943F-448D238A25B7}"/>
              </a:ext>
            </a:extLst>
          </p:cNvPr>
          <p:cNvPicPr preferRelativeResize="0"/>
          <p:nvPr/>
        </p:nvPicPr>
        <p:blipFill rotWithShape="1">
          <a:blip r:embed="rId15">
            <a:alphaModFix/>
          </a:blip>
          <a:srcRect/>
          <a:stretch/>
        </p:blipFill>
        <p:spPr>
          <a:xfrm>
            <a:off x="5606549" y="1502086"/>
            <a:ext cx="2405667" cy="1313621"/>
          </a:xfrm>
          <a:prstGeom prst="rect">
            <a:avLst/>
          </a:prstGeom>
          <a:noFill/>
          <a:ln>
            <a:noFill/>
          </a:ln>
        </p:spPr>
      </p:pic>
      <p:pic>
        <p:nvPicPr>
          <p:cNvPr id="20" name="Google Shape;420;g25049925c63_0_226" descr="Logo&#10;&#10;Description automatically generated">
            <a:extLst>
              <a:ext uri="{FF2B5EF4-FFF2-40B4-BE49-F238E27FC236}">
                <a16:creationId xmlns:a16="http://schemas.microsoft.com/office/drawing/2014/main" id="{A8A6C723-78E0-CD62-B9C6-7F6B0397C30B}"/>
              </a:ext>
            </a:extLst>
          </p:cNvPr>
          <p:cNvPicPr preferRelativeResize="0"/>
          <p:nvPr/>
        </p:nvPicPr>
        <p:blipFill rotWithShape="1">
          <a:blip r:embed="rId16">
            <a:alphaModFix/>
          </a:blip>
          <a:srcRect/>
          <a:stretch/>
        </p:blipFill>
        <p:spPr>
          <a:xfrm>
            <a:off x="5827630" y="5185523"/>
            <a:ext cx="1598904" cy="1598904"/>
          </a:xfrm>
          <a:prstGeom prst="rect">
            <a:avLst/>
          </a:prstGeom>
          <a:noFill/>
          <a:ln>
            <a:noFill/>
          </a:ln>
        </p:spPr>
      </p:pic>
      <p:pic>
        <p:nvPicPr>
          <p:cNvPr id="21" name="Picture 20" descr="A logo with a black background&#10;&#10;Description automatically generated">
            <a:extLst>
              <a:ext uri="{FF2B5EF4-FFF2-40B4-BE49-F238E27FC236}">
                <a16:creationId xmlns:a16="http://schemas.microsoft.com/office/drawing/2014/main" id="{0977439F-935B-6684-6CBA-8E0F2F536A43}"/>
              </a:ext>
            </a:extLst>
          </p:cNvPr>
          <p:cNvPicPr>
            <a:picLocks noChangeAspect="1"/>
          </p:cNvPicPr>
          <p:nvPr/>
        </p:nvPicPr>
        <p:blipFill>
          <a:blip r:embed="rId17"/>
          <a:stretch>
            <a:fillRect/>
          </a:stretch>
        </p:blipFill>
        <p:spPr>
          <a:xfrm>
            <a:off x="988836" y="5606271"/>
            <a:ext cx="1553780" cy="1030674"/>
          </a:xfrm>
          <a:prstGeom prst="rect">
            <a:avLst/>
          </a:prstGeom>
        </p:spPr>
      </p:pic>
      <p:pic>
        <p:nvPicPr>
          <p:cNvPr id="22" name="Picture 21" descr="A blue x on a black background&#10;&#10;Description automatically generated">
            <a:extLst>
              <a:ext uri="{FF2B5EF4-FFF2-40B4-BE49-F238E27FC236}">
                <a16:creationId xmlns:a16="http://schemas.microsoft.com/office/drawing/2014/main" id="{1CF9DFAA-939E-1EB8-074F-E16EBF671546}"/>
              </a:ext>
            </a:extLst>
          </p:cNvPr>
          <p:cNvPicPr>
            <a:picLocks noChangeAspect="1"/>
          </p:cNvPicPr>
          <p:nvPr/>
        </p:nvPicPr>
        <p:blipFill>
          <a:blip r:embed="rId18"/>
          <a:stretch>
            <a:fillRect/>
          </a:stretch>
        </p:blipFill>
        <p:spPr>
          <a:xfrm>
            <a:off x="697997" y="3887766"/>
            <a:ext cx="2571268" cy="1542761"/>
          </a:xfrm>
          <a:prstGeom prst="rect">
            <a:avLst/>
          </a:prstGeom>
        </p:spPr>
      </p:pic>
      <p:pic>
        <p:nvPicPr>
          <p:cNvPr id="13" name="Google Shape;413;g25049925c63_0_226" descr="Logo&#10;&#10;Description automatically generated">
            <a:extLst>
              <a:ext uri="{FF2B5EF4-FFF2-40B4-BE49-F238E27FC236}">
                <a16:creationId xmlns:a16="http://schemas.microsoft.com/office/drawing/2014/main" id="{AB57B1AB-DEEE-833D-D5F7-03F9EB94E2EA}"/>
              </a:ext>
            </a:extLst>
          </p:cNvPr>
          <p:cNvPicPr preferRelativeResize="0"/>
          <p:nvPr/>
        </p:nvPicPr>
        <p:blipFill rotWithShape="1">
          <a:blip r:embed="rId19">
            <a:alphaModFix/>
          </a:blip>
          <a:srcRect/>
          <a:stretch/>
        </p:blipFill>
        <p:spPr>
          <a:xfrm>
            <a:off x="10539460" y="1222332"/>
            <a:ext cx="1627481" cy="1627481"/>
          </a:xfrm>
          <a:prstGeom prst="rect">
            <a:avLst/>
          </a:prstGeom>
          <a:noFill/>
          <a:ln>
            <a:noFill/>
          </a:ln>
        </p:spPr>
      </p:pic>
    </p:spTree>
    <p:extLst>
      <p:ext uri="{BB962C8B-B14F-4D97-AF65-F5344CB8AC3E}">
        <p14:creationId xmlns:p14="http://schemas.microsoft.com/office/powerpoint/2010/main" val="3014409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893B1-230C-7263-86E1-BF68374DE6EC}"/>
              </a:ext>
            </a:extLst>
          </p:cNvPr>
          <p:cNvSpPr>
            <a:spLocks noGrp="1"/>
          </p:cNvSpPr>
          <p:nvPr>
            <p:ph type="title"/>
          </p:nvPr>
        </p:nvSpPr>
        <p:spPr/>
        <p:txBody>
          <a:bodyPr/>
          <a:lstStyle/>
          <a:p>
            <a:r>
              <a:rPr lang="en-GB" dirty="0" err="1"/>
              <a:t>PhenomUK</a:t>
            </a:r>
            <a:r>
              <a:rPr lang="en-GB" dirty="0"/>
              <a:t> - Structure</a:t>
            </a:r>
          </a:p>
        </p:txBody>
      </p:sp>
      <p:pic>
        <p:nvPicPr>
          <p:cNvPr id="2050" name="Picture 2">
            <a:extLst>
              <a:ext uri="{FF2B5EF4-FFF2-40B4-BE49-F238E27FC236}">
                <a16:creationId xmlns:a16="http://schemas.microsoft.com/office/drawing/2014/main" id="{95A00588-77A4-27E0-9895-084B650BB9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1291" y="74432"/>
            <a:ext cx="1979268" cy="1545969"/>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7">
            <a:extLst>
              <a:ext uri="{FF2B5EF4-FFF2-40B4-BE49-F238E27FC236}">
                <a16:creationId xmlns:a16="http://schemas.microsoft.com/office/drawing/2014/main" id="{558540CE-690D-AAD3-C604-E3833B6EF009}"/>
              </a:ext>
            </a:extLst>
          </p:cNvPr>
          <p:cNvSpPr/>
          <p:nvPr/>
        </p:nvSpPr>
        <p:spPr>
          <a:xfrm>
            <a:off x="4356780" y="1947896"/>
            <a:ext cx="4534929" cy="753762"/>
          </a:xfrm>
          <a:prstGeom prst="roundRect">
            <a:avLst/>
          </a:prstGeom>
          <a:solidFill>
            <a:schemeClr val="accent1">
              <a:alpha val="69973"/>
            </a:schemeClr>
          </a:solidFill>
          <a:ln>
            <a:solidFill>
              <a:schemeClr val="accent1">
                <a:shade val="50000"/>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Access to Facilities</a:t>
            </a:r>
          </a:p>
        </p:txBody>
      </p:sp>
      <p:sp>
        <p:nvSpPr>
          <p:cNvPr id="4" name="Rounded Rectangle 8">
            <a:extLst>
              <a:ext uri="{FF2B5EF4-FFF2-40B4-BE49-F238E27FC236}">
                <a16:creationId xmlns:a16="http://schemas.microsoft.com/office/drawing/2014/main" id="{0202B003-0660-1BB3-CFAD-06FFBB6179ED}"/>
              </a:ext>
            </a:extLst>
          </p:cNvPr>
          <p:cNvSpPr/>
          <p:nvPr/>
        </p:nvSpPr>
        <p:spPr>
          <a:xfrm>
            <a:off x="4356779" y="3052119"/>
            <a:ext cx="4534929" cy="753762"/>
          </a:xfrm>
          <a:prstGeom prst="roundRect">
            <a:avLst/>
          </a:prstGeom>
          <a:solidFill>
            <a:schemeClr val="accent1">
              <a:alpha val="69738"/>
            </a:schemeClr>
          </a:solidFill>
          <a:ln>
            <a:solidFill>
              <a:schemeClr val="accent1">
                <a:shade val="50000"/>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Digital Infrastructure</a:t>
            </a:r>
          </a:p>
        </p:txBody>
      </p:sp>
      <p:sp>
        <p:nvSpPr>
          <p:cNvPr id="5" name="Rounded Rectangle 9">
            <a:extLst>
              <a:ext uri="{FF2B5EF4-FFF2-40B4-BE49-F238E27FC236}">
                <a16:creationId xmlns:a16="http://schemas.microsoft.com/office/drawing/2014/main" id="{2BE2E196-ACEB-9FE3-5A41-AEED577D387C}"/>
              </a:ext>
            </a:extLst>
          </p:cNvPr>
          <p:cNvSpPr/>
          <p:nvPr/>
        </p:nvSpPr>
        <p:spPr>
          <a:xfrm>
            <a:off x="4356779" y="4156342"/>
            <a:ext cx="4534929" cy="753762"/>
          </a:xfrm>
          <a:prstGeom prst="roundRect">
            <a:avLst/>
          </a:prstGeom>
          <a:solidFill>
            <a:schemeClr val="accent1">
              <a:alpha val="70274"/>
            </a:schemeClr>
          </a:solidFill>
          <a:ln>
            <a:solidFill>
              <a:schemeClr val="accent1">
                <a:shade val="50000"/>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Networking and Engagement</a:t>
            </a:r>
          </a:p>
        </p:txBody>
      </p:sp>
      <p:sp>
        <p:nvSpPr>
          <p:cNvPr id="7" name="Rounded Rectangle 10">
            <a:extLst>
              <a:ext uri="{FF2B5EF4-FFF2-40B4-BE49-F238E27FC236}">
                <a16:creationId xmlns:a16="http://schemas.microsoft.com/office/drawing/2014/main" id="{07C9D780-B80D-F0F5-09BF-2E2317C7A50F}"/>
              </a:ext>
            </a:extLst>
          </p:cNvPr>
          <p:cNvSpPr/>
          <p:nvPr/>
        </p:nvSpPr>
        <p:spPr>
          <a:xfrm rot="5400000">
            <a:off x="2380324" y="3052119"/>
            <a:ext cx="3558750" cy="753762"/>
          </a:xfrm>
          <a:prstGeom prst="roundRect">
            <a:avLst/>
          </a:prstGeom>
          <a:solidFill>
            <a:schemeClr val="accent1">
              <a:alpha val="69985"/>
            </a:schemeClr>
          </a:solidFill>
          <a:ln>
            <a:solidFill>
              <a:schemeClr val="accent1">
                <a:shade val="50000"/>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Directorate</a:t>
            </a:r>
          </a:p>
        </p:txBody>
      </p:sp>
      <p:sp>
        <p:nvSpPr>
          <p:cNvPr id="8" name="Rounded Rectangle 12">
            <a:extLst>
              <a:ext uri="{FF2B5EF4-FFF2-40B4-BE49-F238E27FC236}">
                <a16:creationId xmlns:a16="http://schemas.microsoft.com/office/drawing/2014/main" id="{71FD3E42-B9DB-F644-516F-BA943A4D3806}"/>
              </a:ext>
            </a:extLst>
          </p:cNvPr>
          <p:cNvSpPr/>
          <p:nvPr/>
        </p:nvSpPr>
        <p:spPr>
          <a:xfrm>
            <a:off x="1324735" y="1649625"/>
            <a:ext cx="1954426" cy="3558750"/>
          </a:xfrm>
          <a:prstGeom prst="roundRect">
            <a:avLst/>
          </a:prstGeom>
          <a:solidFill>
            <a:schemeClr val="accent1">
              <a:alpha val="30350"/>
            </a:schemeClr>
          </a:solidFill>
          <a:ln>
            <a:solidFill>
              <a:schemeClr val="accent1">
                <a:shade val="50000"/>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pic>
        <p:nvPicPr>
          <p:cNvPr id="9" name="Picture 8">
            <a:extLst>
              <a:ext uri="{FF2B5EF4-FFF2-40B4-BE49-F238E27FC236}">
                <a16:creationId xmlns:a16="http://schemas.microsoft.com/office/drawing/2014/main" id="{B309041C-BCFE-B994-A4C9-92EE41A7A12C}"/>
              </a:ext>
            </a:extLst>
          </p:cNvPr>
          <p:cNvPicPr>
            <a:picLocks noChangeAspect="1"/>
          </p:cNvPicPr>
          <p:nvPr/>
        </p:nvPicPr>
        <p:blipFill>
          <a:blip r:embed="rId3"/>
          <a:stretch>
            <a:fillRect/>
          </a:stretch>
        </p:blipFill>
        <p:spPr>
          <a:xfrm rot="5400000">
            <a:off x="947172" y="3110745"/>
            <a:ext cx="2709551" cy="383853"/>
          </a:xfrm>
          <a:prstGeom prst="rect">
            <a:avLst/>
          </a:prstGeom>
        </p:spPr>
      </p:pic>
      <p:cxnSp>
        <p:nvCxnSpPr>
          <p:cNvPr id="10" name="Straight Arrow Connector 9">
            <a:extLst>
              <a:ext uri="{FF2B5EF4-FFF2-40B4-BE49-F238E27FC236}">
                <a16:creationId xmlns:a16="http://schemas.microsoft.com/office/drawing/2014/main" id="{363B9B26-5F6E-BA99-3378-70EC27928D1F}"/>
              </a:ext>
            </a:extLst>
          </p:cNvPr>
          <p:cNvCxnSpPr>
            <a:cxnSpLocks/>
          </p:cNvCxnSpPr>
          <p:nvPr/>
        </p:nvCxnSpPr>
        <p:spPr>
          <a:xfrm>
            <a:off x="3279161" y="2324777"/>
            <a:ext cx="472132" cy="0"/>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0E4D27E-BD68-8D06-4B6E-215CF4654605}"/>
              </a:ext>
            </a:extLst>
          </p:cNvPr>
          <p:cNvCxnSpPr>
            <a:cxnSpLocks/>
          </p:cNvCxnSpPr>
          <p:nvPr/>
        </p:nvCxnSpPr>
        <p:spPr>
          <a:xfrm>
            <a:off x="3306706" y="3429000"/>
            <a:ext cx="472132" cy="0"/>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7B38F30-F29B-A2F2-E9B2-FD9F380F4B1D}"/>
              </a:ext>
            </a:extLst>
          </p:cNvPr>
          <p:cNvCxnSpPr>
            <a:cxnSpLocks/>
          </p:cNvCxnSpPr>
          <p:nvPr/>
        </p:nvCxnSpPr>
        <p:spPr>
          <a:xfrm>
            <a:off x="3306706" y="4533223"/>
            <a:ext cx="472132" cy="0"/>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BB19636-728F-6E48-0E6D-F132E8F4BFAB}"/>
              </a:ext>
            </a:extLst>
          </p:cNvPr>
          <p:cNvCxnSpPr>
            <a:cxnSpLocks/>
          </p:cNvCxnSpPr>
          <p:nvPr/>
        </p:nvCxnSpPr>
        <p:spPr>
          <a:xfrm>
            <a:off x="8891708" y="2324777"/>
            <a:ext cx="472132" cy="0"/>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BECD103-96C1-3FCE-3783-4865CAC51973}"/>
              </a:ext>
            </a:extLst>
          </p:cNvPr>
          <p:cNvCxnSpPr>
            <a:cxnSpLocks/>
          </p:cNvCxnSpPr>
          <p:nvPr/>
        </p:nvCxnSpPr>
        <p:spPr>
          <a:xfrm>
            <a:off x="8909475" y="3429000"/>
            <a:ext cx="472132" cy="0"/>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97C5019-7F2E-069F-DC86-DE097EC7ABC8}"/>
              </a:ext>
            </a:extLst>
          </p:cNvPr>
          <p:cNvCxnSpPr>
            <a:cxnSpLocks/>
          </p:cNvCxnSpPr>
          <p:nvPr/>
        </p:nvCxnSpPr>
        <p:spPr>
          <a:xfrm>
            <a:off x="8909475" y="4533223"/>
            <a:ext cx="472132" cy="0"/>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CC652AD-E8DE-301E-D2BF-27457DDCE57D}"/>
              </a:ext>
            </a:extLst>
          </p:cNvPr>
          <p:cNvSpPr txBox="1"/>
          <p:nvPr/>
        </p:nvSpPr>
        <p:spPr>
          <a:xfrm>
            <a:off x="1324734" y="5558836"/>
            <a:ext cx="9943443" cy="1107996"/>
          </a:xfrm>
          <a:prstGeom prst="rect">
            <a:avLst/>
          </a:prstGeom>
          <a:noFill/>
        </p:spPr>
        <p:txBody>
          <a:bodyPr wrap="square" rtlCol="0">
            <a:spAutoFit/>
          </a:bodyPr>
          <a:lstStyle/>
          <a:p>
            <a:r>
              <a:rPr lang="en-US" sz="2200" dirty="0"/>
              <a:t>Community co-design/pilot activities/community assessment         Action Plans</a:t>
            </a:r>
          </a:p>
          <a:p>
            <a:endParaRPr lang="en-US" sz="2200" dirty="0"/>
          </a:p>
          <a:p>
            <a:r>
              <a:rPr lang="en-US" sz="2200" dirty="0"/>
              <a:t>Collected Action Plans           Proposal and Business Plan</a:t>
            </a:r>
          </a:p>
        </p:txBody>
      </p:sp>
      <p:cxnSp>
        <p:nvCxnSpPr>
          <p:cNvPr id="17" name="Straight Arrow Connector 16">
            <a:extLst>
              <a:ext uri="{FF2B5EF4-FFF2-40B4-BE49-F238E27FC236}">
                <a16:creationId xmlns:a16="http://schemas.microsoft.com/office/drawing/2014/main" id="{F919D251-D17B-14D9-9427-D9EEE63B2D7E}"/>
              </a:ext>
            </a:extLst>
          </p:cNvPr>
          <p:cNvCxnSpPr/>
          <p:nvPr/>
        </p:nvCxnSpPr>
        <p:spPr>
          <a:xfrm>
            <a:off x="8409691" y="5811829"/>
            <a:ext cx="370703"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A0EC2B3-1783-ECBF-EE45-39AEA43E1750}"/>
              </a:ext>
            </a:extLst>
          </p:cNvPr>
          <p:cNvCxnSpPr/>
          <p:nvPr/>
        </p:nvCxnSpPr>
        <p:spPr>
          <a:xfrm>
            <a:off x="4103208" y="6470366"/>
            <a:ext cx="370703"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A picture containing text, sign&#10;&#10;Description automatically generated">
            <a:extLst>
              <a:ext uri="{FF2B5EF4-FFF2-40B4-BE49-F238E27FC236}">
                <a16:creationId xmlns:a16="http://schemas.microsoft.com/office/drawing/2014/main" id="{63F21C7B-8135-8F61-8EBD-04D0A1CDF71C}"/>
              </a:ext>
            </a:extLst>
          </p:cNvPr>
          <p:cNvPicPr>
            <a:picLocks noChangeAspect="1"/>
          </p:cNvPicPr>
          <p:nvPr/>
        </p:nvPicPr>
        <p:blipFill rotWithShape="1">
          <a:blip r:embed="rId4"/>
          <a:srcRect l="17666" t="7467" r="24368" b="31501"/>
          <a:stretch/>
        </p:blipFill>
        <p:spPr>
          <a:xfrm>
            <a:off x="9850227" y="2401306"/>
            <a:ext cx="1052720" cy="930117"/>
          </a:xfrm>
          <a:prstGeom prst="rect">
            <a:avLst/>
          </a:prstGeom>
        </p:spPr>
      </p:pic>
      <p:sp>
        <p:nvSpPr>
          <p:cNvPr id="20" name="Rounded Rectangle 3">
            <a:extLst>
              <a:ext uri="{FF2B5EF4-FFF2-40B4-BE49-F238E27FC236}">
                <a16:creationId xmlns:a16="http://schemas.microsoft.com/office/drawing/2014/main" id="{8AA1291E-F896-7B03-FDD8-6D95B8EE5805}"/>
              </a:ext>
            </a:extLst>
          </p:cNvPr>
          <p:cNvSpPr/>
          <p:nvPr/>
        </p:nvSpPr>
        <p:spPr>
          <a:xfrm>
            <a:off x="9399374" y="1908591"/>
            <a:ext cx="1954426" cy="2962208"/>
          </a:xfrm>
          <a:prstGeom prst="roundRect">
            <a:avLst/>
          </a:prstGeom>
          <a:solidFill>
            <a:schemeClr val="accent1">
              <a:alpha val="30181"/>
            </a:schemeClr>
          </a:solidFill>
          <a:ln>
            <a:solidFill>
              <a:schemeClr val="accent1">
                <a:shade val="50000"/>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2">
                  <a:lumMod val="25000"/>
                </a:schemeClr>
              </a:solidFill>
            </a:endParaRPr>
          </a:p>
          <a:p>
            <a:pPr algn="ctr"/>
            <a:endParaRPr lang="en-US" sz="2400" dirty="0">
              <a:solidFill>
                <a:schemeClr val="bg2">
                  <a:lumMod val="25000"/>
                </a:schemeClr>
              </a:solidFill>
            </a:endParaRPr>
          </a:p>
          <a:p>
            <a:pPr algn="ctr"/>
            <a:endParaRPr lang="en-US" sz="2400" dirty="0">
              <a:solidFill>
                <a:schemeClr val="bg2">
                  <a:lumMod val="25000"/>
                </a:schemeClr>
              </a:solidFill>
            </a:endParaRPr>
          </a:p>
          <a:p>
            <a:pPr algn="ctr"/>
            <a:r>
              <a:rPr lang="en-US" sz="2400" dirty="0" err="1">
                <a:solidFill>
                  <a:schemeClr val="bg2">
                    <a:lumMod val="25000"/>
                  </a:schemeClr>
                </a:solidFill>
              </a:rPr>
              <a:t>PhenomUK</a:t>
            </a:r>
            <a:r>
              <a:rPr lang="en-US" sz="2400" dirty="0">
                <a:solidFill>
                  <a:schemeClr val="bg2">
                    <a:lumMod val="25000"/>
                  </a:schemeClr>
                </a:solidFill>
              </a:rPr>
              <a:t> Community</a:t>
            </a:r>
          </a:p>
        </p:txBody>
      </p:sp>
    </p:spTree>
    <p:extLst>
      <p:ext uri="{BB962C8B-B14F-4D97-AF65-F5344CB8AC3E}">
        <p14:creationId xmlns:p14="http://schemas.microsoft.com/office/powerpoint/2010/main" val="2277836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893B1-230C-7263-86E1-BF68374DE6EC}"/>
              </a:ext>
            </a:extLst>
          </p:cNvPr>
          <p:cNvSpPr>
            <a:spLocks noGrp="1"/>
          </p:cNvSpPr>
          <p:nvPr>
            <p:ph type="title"/>
          </p:nvPr>
        </p:nvSpPr>
        <p:spPr/>
        <p:txBody>
          <a:bodyPr/>
          <a:lstStyle/>
          <a:p>
            <a:r>
              <a:rPr lang="en-GB" dirty="0"/>
              <a:t>Digital Infrastructure</a:t>
            </a:r>
          </a:p>
        </p:txBody>
      </p:sp>
      <p:sp>
        <p:nvSpPr>
          <p:cNvPr id="6" name="Content Placeholder 3">
            <a:extLst>
              <a:ext uri="{FF2B5EF4-FFF2-40B4-BE49-F238E27FC236}">
                <a16:creationId xmlns:a16="http://schemas.microsoft.com/office/drawing/2014/main" id="{A33EE9E3-0914-0F7E-17A3-6396C86940C1}"/>
              </a:ext>
            </a:extLst>
          </p:cNvPr>
          <p:cNvSpPr txBox="1">
            <a:spLocks/>
          </p:cNvSpPr>
          <p:nvPr/>
        </p:nvSpPr>
        <p:spPr>
          <a:xfrm>
            <a:off x="838199" y="1329708"/>
            <a:ext cx="5710085" cy="3208691"/>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GB" sz="2400" dirty="0">
                <a:solidFill>
                  <a:srgbClr val="10263B"/>
                </a:solidFill>
                <a:latin typeface="+mn-lt"/>
              </a:rPr>
              <a:t>Providing shared access to information and computational services</a:t>
            </a:r>
          </a:p>
          <a:p>
            <a:pPr marL="800100" lvl="1" indent="-342900">
              <a:spcAft>
                <a:spcPts val="1000"/>
              </a:spcAft>
              <a:buFont typeface="Arial" panose="020B0604020202020204" pitchFamily="34" charset="0"/>
              <a:buChar char="•"/>
            </a:pPr>
            <a:r>
              <a:rPr lang="en-GB" sz="2400" dirty="0">
                <a:solidFill>
                  <a:srgbClr val="10263B"/>
                </a:solidFill>
                <a:latin typeface="+mn-lt"/>
              </a:rPr>
              <a:t>Scope and identify data infrastructure to support UK phenomics </a:t>
            </a:r>
          </a:p>
          <a:p>
            <a:pPr marL="800100" lvl="1" indent="-342900">
              <a:spcAft>
                <a:spcPts val="1000"/>
              </a:spcAft>
              <a:buFont typeface="Arial" panose="020B0604020202020204" pitchFamily="34" charset="0"/>
              <a:buChar char="•"/>
            </a:pPr>
            <a:r>
              <a:rPr lang="en-GB" sz="2400" dirty="0">
                <a:solidFill>
                  <a:srgbClr val="10263B"/>
                </a:solidFill>
                <a:latin typeface="+mn-lt"/>
              </a:rPr>
              <a:t>Pilot hardware and software tools</a:t>
            </a:r>
          </a:p>
          <a:p>
            <a:pPr marL="800100" lvl="1" indent="-342900">
              <a:spcAft>
                <a:spcPts val="1000"/>
              </a:spcAft>
              <a:buFont typeface="Arial" panose="020B0604020202020204" pitchFamily="34" charset="0"/>
              <a:buChar char="•"/>
            </a:pPr>
            <a:r>
              <a:rPr lang="en-GB" sz="2400" dirty="0">
                <a:solidFill>
                  <a:srgbClr val="10263B"/>
                </a:solidFill>
                <a:latin typeface="+mn-lt"/>
              </a:rPr>
              <a:t>Enable FAIR data access for UK scientists</a:t>
            </a:r>
            <a:endParaRPr lang="en-GB" sz="2200" dirty="0">
              <a:solidFill>
                <a:srgbClr val="10263B"/>
              </a:solidFill>
              <a:latin typeface="+mn-lt"/>
            </a:endParaRPr>
          </a:p>
        </p:txBody>
      </p:sp>
      <p:pic>
        <p:nvPicPr>
          <p:cNvPr id="2050" name="Picture 2">
            <a:extLst>
              <a:ext uri="{FF2B5EF4-FFF2-40B4-BE49-F238E27FC236}">
                <a16:creationId xmlns:a16="http://schemas.microsoft.com/office/drawing/2014/main" id="{95A00588-77A4-27E0-9895-084B650BB9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1291" y="74432"/>
            <a:ext cx="1979268" cy="1545969"/>
          </a:xfrm>
          <a:prstGeom prst="rect">
            <a:avLst/>
          </a:prstGeom>
          <a:noFill/>
          <a:extLst>
            <a:ext uri="{909E8E84-426E-40DD-AFC4-6F175D3DCCD1}">
              <a14:hiddenFill xmlns:a14="http://schemas.microsoft.com/office/drawing/2010/main">
                <a:solidFill>
                  <a:srgbClr val="FFFFFF"/>
                </a:solidFill>
              </a14:hiddenFill>
            </a:ext>
          </a:extLst>
        </p:spPr>
      </p:pic>
      <p:pic>
        <p:nvPicPr>
          <p:cNvPr id="3" name="Google Shape;444;g25049925c63_0_329" descr="A picture containing text, plant, vegetable&#10;&#10;Description automatically generated">
            <a:extLst>
              <a:ext uri="{FF2B5EF4-FFF2-40B4-BE49-F238E27FC236}">
                <a16:creationId xmlns:a16="http://schemas.microsoft.com/office/drawing/2014/main" id="{F8234058-7B3C-6DD2-7D25-8DE00FF9EF79}"/>
              </a:ext>
            </a:extLst>
          </p:cNvPr>
          <p:cNvPicPr preferRelativeResize="0">
            <a:picLocks/>
          </p:cNvPicPr>
          <p:nvPr/>
        </p:nvPicPr>
        <p:blipFill rotWithShape="1">
          <a:blip r:embed="rId3">
            <a:alphaModFix/>
          </a:blip>
          <a:srcRect/>
          <a:stretch/>
        </p:blipFill>
        <p:spPr>
          <a:xfrm>
            <a:off x="7555220" y="2114558"/>
            <a:ext cx="4551300" cy="4663800"/>
          </a:xfrm>
          <a:prstGeom prst="rect">
            <a:avLst/>
          </a:prstGeom>
          <a:noFill/>
          <a:ln>
            <a:noFill/>
          </a:ln>
        </p:spPr>
      </p:pic>
      <p:pic>
        <p:nvPicPr>
          <p:cNvPr id="1026" name="Picture 2" descr="undefined">
            <a:extLst>
              <a:ext uri="{FF2B5EF4-FFF2-40B4-BE49-F238E27FC236}">
                <a16:creationId xmlns:a16="http://schemas.microsoft.com/office/drawing/2014/main" id="{0DEC3525-2B31-3120-C8A5-C2D03991E0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587" y="4538399"/>
            <a:ext cx="6603796" cy="2239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1059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893B1-230C-7263-86E1-BF68374DE6EC}"/>
              </a:ext>
            </a:extLst>
          </p:cNvPr>
          <p:cNvSpPr>
            <a:spLocks noGrp="1"/>
          </p:cNvSpPr>
          <p:nvPr>
            <p:ph type="title"/>
          </p:nvPr>
        </p:nvSpPr>
        <p:spPr/>
        <p:txBody>
          <a:bodyPr/>
          <a:lstStyle/>
          <a:p>
            <a:r>
              <a:rPr lang="en-GB" dirty="0"/>
              <a:t>Some Achievements!</a:t>
            </a:r>
          </a:p>
        </p:txBody>
      </p:sp>
      <p:pic>
        <p:nvPicPr>
          <p:cNvPr id="2050" name="Picture 2">
            <a:extLst>
              <a:ext uri="{FF2B5EF4-FFF2-40B4-BE49-F238E27FC236}">
                <a16:creationId xmlns:a16="http://schemas.microsoft.com/office/drawing/2014/main" id="{95A00588-77A4-27E0-9895-084B650BB9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1291" y="74432"/>
            <a:ext cx="1979268" cy="154596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E378C9B7-CE5D-3F85-AF8B-8AFD2ED3E5F9}"/>
              </a:ext>
            </a:extLst>
          </p:cNvPr>
          <p:cNvSpPr txBox="1">
            <a:spLocks/>
          </p:cNvSpPr>
          <p:nvPr/>
        </p:nvSpPr>
        <p:spPr>
          <a:xfrm>
            <a:off x="838199" y="1329708"/>
            <a:ext cx="9574162" cy="5346395"/>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SzPts val="2400"/>
              <a:buFont typeface="Arial" panose="020B0604020202020204" pitchFamily="34" charset="0"/>
              <a:buChar char="•"/>
            </a:pPr>
            <a:r>
              <a:rPr lang="en-GB" sz="2400" dirty="0">
                <a:latin typeface="Calibri"/>
                <a:ea typeface="Calibri"/>
                <a:cs typeface="Calibri"/>
                <a:sym typeface="Calibri"/>
              </a:rPr>
              <a:t>Initial site visits and 1-1 conversations</a:t>
            </a:r>
          </a:p>
          <a:p>
            <a:pPr marL="342900" indent="-342900">
              <a:buSzPts val="2400"/>
              <a:buFont typeface="Arial" panose="020B0604020202020204" pitchFamily="34" charset="0"/>
              <a:buChar char="•"/>
            </a:pPr>
            <a:r>
              <a:rPr lang="en-GB" sz="2400" dirty="0">
                <a:latin typeface="Calibri"/>
                <a:ea typeface="Calibri"/>
                <a:cs typeface="Calibri"/>
                <a:sym typeface="Calibri"/>
              </a:rPr>
              <a:t>Three candidate information systems identified and implemented</a:t>
            </a:r>
          </a:p>
          <a:p>
            <a:pPr marL="800100" lvl="1" indent="-342900">
              <a:buSzPts val="2400"/>
              <a:buFont typeface="Arial" panose="020B0604020202020204" pitchFamily="34" charset="0"/>
              <a:buChar char="•"/>
            </a:pPr>
            <a:r>
              <a:rPr lang="en-GB" sz="2400" dirty="0">
                <a:latin typeface="Calibri"/>
                <a:ea typeface="Calibri"/>
                <a:cs typeface="Calibri"/>
                <a:sym typeface="Calibri"/>
              </a:rPr>
              <a:t>Fairdom-SEEK</a:t>
            </a:r>
          </a:p>
          <a:p>
            <a:pPr marL="800100" lvl="1" indent="-342900">
              <a:buSzPts val="2400"/>
              <a:buFont typeface="Arial" panose="020B0604020202020204" pitchFamily="34" charset="0"/>
              <a:buChar char="•"/>
            </a:pPr>
            <a:r>
              <a:rPr lang="en-GB" sz="2400" dirty="0">
                <a:latin typeface="Calibri"/>
                <a:ea typeface="Calibri"/>
                <a:cs typeface="Calibri"/>
                <a:sym typeface="Calibri"/>
              </a:rPr>
              <a:t>PHIS</a:t>
            </a:r>
          </a:p>
          <a:p>
            <a:pPr marL="800100" lvl="1" indent="-342900">
              <a:buSzPts val="2400"/>
              <a:buFont typeface="Arial" panose="020B0604020202020204" pitchFamily="34" charset="0"/>
              <a:buChar char="•"/>
            </a:pPr>
            <a:r>
              <a:rPr lang="en-GB" sz="2400" dirty="0">
                <a:latin typeface="Calibri"/>
                <a:ea typeface="Calibri"/>
                <a:cs typeface="Calibri"/>
                <a:sym typeface="Calibri"/>
              </a:rPr>
              <a:t>Grassroots</a:t>
            </a:r>
          </a:p>
          <a:p>
            <a:pPr marL="342900" indent="-342900">
              <a:buSzPts val="2400"/>
              <a:buFont typeface="Arial" panose="020B0604020202020204" pitchFamily="34" charset="0"/>
              <a:buChar char="•"/>
            </a:pPr>
            <a:r>
              <a:rPr lang="en-GB" sz="2400" dirty="0">
                <a:latin typeface="Calibri"/>
                <a:ea typeface="Calibri"/>
                <a:cs typeface="Calibri"/>
                <a:sym typeface="Calibri"/>
              </a:rPr>
              <a:t>Community polled on desirable characteristics at Town Hall</a:t>
            </a:r>
          </a:p>
          <a:p>
            <a:pPr marL="342900" indent="-342900">
              <a:buSzPts val="2400"/>
              <a:buFont typeface="Arial" panose="020B0604020202020204" pitchFamily="34" charset="0"/>
              <a:buChar char="•"/>
            </a:pPr>
            <a:r>
              <a:rPr lang="en-GB" sz="2400" dirty="0">
                <a:latin typeface="Calibri"/>
                <a:cs typeface="Calibri"/>
                <a:sym typeface="Calibri"/>
              </a:rPr>
              <a:t>Foundational AI identified as route to flexible analysis pipelines</a:t>
            </a:r>
          </a:p>
          <a:p>
            <a:pPr marL="342900" indent="-342900">
              <a:buSzPts val="2400"/>
              <a:buFont typeface="Arial" panose="020B0604020202020204" pitchFamily="34" charset="0"/>
              <a:buChar char="•"/>
            </a:pPr>
            <a:endParaRPr lang="en-GB" sz="2400" dirty="0">
              <a:latin typeface="Calibri"/>
              <a:cs typeface="Calibri"/>
              <a:sym typeface="Calibri"/>
            </a:endParaRPr>
          </a:p>
          <a:p>
            <a:pPr marL="342900" indent="-342900">
              <a:buSzPts val="2400"/>
              <a:buFont typeface="Arial" panose="020B0604020202020204" pitchFamily="34" charset="0"/>
              <a:buChar char="•"/>
            </a:pPr>
            <a:endParaRPr lang="en-GB" sz="2400" dirty="0">
              <a:latin typeface="Calibri"/>
              <a:cs typeface="Calibri"/>
              <a:sym typeface="Calibri"/>
            </a:endParaRPr>
          </a:p>
          <a:p>
            <a:pPr marL="342900" indent="-342900">
              <a:buSzPts val="2400"/>
              <a:buFont typeface="Arial" panose="020B0604020202020204" pitchFamily="34" charset="0"/>
              <a:buChar char="•"/>
            </a:pPr>
            <a:endParaRPr lang="en-GB" sz="2400" dirty="0">
              <a:latin typeface="Calibri"/>
              <a:cs typeface="Calibri"/>
              <a:sym typeface="Calibri"/>
            </a:endParaRPr>
          </a:p>
          <a:p>
            <a:pPr marL="342900" indent="-342900">
              <a:buSzPts val="2400"/>
              <a:buFont typeface="Arial" panose="020B0604020202020204" pitchFamily="34" charset="0"/>
              <a:buChar char="•"/>
            </a:pPr>
            <a:endParaRPr lang="en-GB" sz="2400" dirty="0">
              <a:latin typeface="Calibri"/>
              <a:cs typeface="Calibri"/>
              <a:sym typeface="Calibri"/>
            </a:endParaRPr>
          </a:p>
          <a:p>
            <a:pPr marL="342900" indent="-342900">
              <a:buSzPts val="2400"/>
              <a:buFont typeface="Arial" panose="020B0604020202020204" pitchFamily="34" charset="0"/>
              <a:buChar char="•"/>
            </a:pPr>
            <a:endParaRPr lang="en-GB" sz="2400" dirty="0">
              <a:latin typeface="Calibri"/>
              <a:cs typeface="Calibri"/>
              <a:sym typeface="Calibri"/>
            </a:endParaRPr>
          </a:p>
          <a:p>
            <a:pPr marL="342900" indent="-342900">
              <a:buSzPts val="2400"/>
              <a:buFont typeface="Arial" panose="020B0604020202020204" pitchFamily="34" charset="0"/>
              <a:buChar char="•"/>
            </a:pPr>
            <a:endParaRPr lang="en-GB" sz="2400" dirty="0">
              <a:latin typeface="Calibri"/>
              <a:cs typeface="Calibri"/>
              <a:sym typeface="Calibri"/>
            </a:endParaRPr>
          </a:p>
          <a:p>
            <a:pPr marL="342900" indent="-342900">
              <a:buSzPts val="2400"/>
              <a:buFont typeface="Arial" panose="020B0604020202020204" pitchFamily="34" charset="0"/>
              <a:buChar char="•"/>
            </a:pPr>
            <a:r>
              <a:rPr lang="en-GB" sz="2400" dirty="0">
                <a:latin typeface="Calibri"/>
                <a:cs typeface="Calibri"/>
                <a:sym typeface="Calibri"/>
              </a:rPr>
              <a:t>DRI running (currently testing!)</a:t>
            </a:r>
          </a:p>
          <a:p>
            <a:pPr>
              <a:buSzPts val="2400"/>
            </a:pPr>
            <a:endParaRPr lang="en-GB" sz="2400" dirty="0">
              <a:latin typeface="Calibri"/>
              <a:ea typeface="Calibri"/>
              <a:cs typeface="Calibri"/>
              <a:sym typeface="Calibri"/>
            </a:endParaRPr>
          </a:p>
        </p:txBody>
      </p:sp>
      <p:pic>
        <p:nvPicPr>
          <p:cNvPr id="5" name="Picture 4">
            <a:extLst>
              <a:ext uri="{FF2B5EF4-FFF2-40B4-BE49-F238E27FC236}">
                <a16:creationId xmlns:a16="http://schemas.microsoft.com/office/drawing/2014/main" id="{7A94D293-8203-70FD-0457-CD32B165544C}"/>
              </a:ext>
            </a:extLst>
          </p:cNvPr>
          <p:cNvPicPr>
            <a:picLocks noChangeAspect="1"/>
          </p:cNvPicPr>
          <p:nvPr/>
        </p:nvPicPr>
        <p:blipFill>
          <a:blip r:embed="rId3"/>
          <a:stretch>
            <a:fillRect/>
          </a:stretch>
        </p:blipFill>
        <p:spPr>
          <a:xfrm>
            <a:off x="2841128" y="4036953"/>
            <a:ext cx="6509744" cy="1844144"/>
          </a:xfrm>
          <a:prstGeom prst="rect">
            <a:avLst/>
          </a:prstGeom>
        </p:spPr>
      </p:pic>
    </p:spTree>
    <p:extLst>
      <p:ext uri="{BB962C8B-B14F-4D97-AF65-F5344CB8AC3E}">
        <p14:creationId xmlns:p14="http://schemas.microsoft.com/office/powerpoint/2010/main" val="21802222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359DD-4D4A-8F4B-9942-97CDA844FC8B}"/>
              </a:ext>
            </a:extLst>
          </p:cNvPr>
          <p:cNvSpPr>
            <a:spLocks noGrp="1"/>
          </p:cNvSpPr>
          <p:nvPr>
            <p:ph type="title"/>
          </p:nvPr>
        </p:nvSpPr>
        <p:spPr/>
        <p:txBody>
          <a:bodyPr/>
          <a:lstStyle/>
          <a:p>
            <a:r>
              <a:rPr lang="en-US" dirty="0"/>
              <a:t>Conclusion</a:t>
            </a:r>
            <a:endParaRPr lang="en-GB" dirty="0"/>
          </a:p>
        </p:txBody>
      </p:sp>
      <p:sp>
        <p:nvSpPr>
          <p:cNvPr id="3" name="Text Placeholder 2">
            <a:extLst>
              <a:ext uri="{FF2B5EF4-FFF2-40B4-BE49-F238E27FC236}">
                <a16:creationId xmlns:a16="http://schemas.microsoft.com/office/drawing/2014/main" id="{FF851A34-71DB-AA4E-B56D-55F8DD7B1D4D}"/>
              </a:ext>
            </a:extLst>
          </p:cNvPr>
          <p:cNvSpPr>
            <a:spLocks noGrp="1"/>
          </p:cNvSpPr>
          <p:nvPr>
            <p:ph type="body" idx="1"/>
          </p:nvPr>
        </p:nvSpPr>
        <p:spPr/>
        <p:txBody>
          <a:bodyPr/>
          <a:lstStyle/>
          <a:p>
            <a:r>
              <a:rPr lang="en-US" dirty="0"/>
              <a:t>Wrapping up!</a:t>
            </a:r>
            <a:endParaRPr lang="en-GB" dirty="0"/>
          </a:p>
        </p:txBody>
      </p:sp>
    </p:spTree>
    <p:extLst>
      <p:ext uri="{BB962C8B-B14F-4D97-AF65-F5344CB8AC3E}">
        <p14:creationId xmlns:p14="http://schemas.microsoft.com/office/powerpoint/2010/main" val="32871800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E2C11-8ABF-2FF3-4DA0-0C7F3EA7A726}"/>
              </a:ext>
            </a:extLst>
          </p:cNvPr>
          <p:cNvSpPr>
            <a:spLocks noGrp="1"/>
          </p:cNvSpPr>
          <p:nvPr>
            <p:ph type="title"/>
          </p:nvPr>
        </p:nvSpPr>
        <p:spPr/>
        <p:txBody>
          <a:bodyPr/>
          <a:lstStyle/>
          <a:p>
            <a:r>
              <a:rPr lang="en-US" dirty="0"/>
              <a:t>Summary</a:t>
            </a:r>
            <a:endParaRPr lang="en-GB" dirty="0"/>
          </a:p>
        </p:txBody>
      </p:sp>
      <p:sp>
        <p:nvSpPr>
          <p:cNvPr id="3" name="Content Placeholder 2">
            <a:extLst>
              <a:ext uri="{FF2B5EF4-FFF2-40B4-BE49-F238E27FC236}">
                <a16:creationId xmlns:a16="http://schemas.microsoft.com/office/drawing/2014/main" id="{9440C637-18F3-9A6E-C736-BBE9A1684597}"/>
              </a:ext>
            </a:extLst>
          </p:cNvPr>
          <p:cNvSpPr>
            <a:spLocks noGrp="1"/>
          </p:cNvSpPr>
          <p:nvPr>
            <p:ph idx="1"/>
          </p:nvPr>
        </p:nvSpPr>
        <p:spPr/>
        <p:txBody>
          <a:bodyPr>
            <a:normAutofit/>
          </a:bodyPr>
          <a:lstStyle/>
          <a:p>
            <a:r>
              <a:rPr lang="en-GB" dirty="0"/>
              <a:t>Regression is an important task in plant phenotyping</a:t>
            </a:r>
          </a:p>
          <a:p>
            <a:r>
              <a:rPr lang="en-GB" dirty="0"/>
              <a:t>It can be used for counting </a:t>
            </a:r>
            <a:r>
              <a:rPr lang="en-GB" dirty="0">
                <a:sym typeface="Wingdings" panose="05000000000000000000" pitchFamily="2" charset="2"/>
              </a:rPr>
              <a:t> but not only</a:t>
            </a:r>
            <a:endParaRPr lang="en-GB" dirty="0"/>
          </a:p>
          <a:p>
            <a:r>
              <a:rPr lang="en-GB" dirty="0"/>
              <a:t>I showed you my journey on how I developed more robust algorithm, from old fashion machine learning to cutting-edge deep learning models</a:t>
            </a:r>
          </a:p>
          <a:p>
            <a:r>
              <a:rPr lang="en-GB" dirty="0"/>
              <a:t>If you are in the UK, have a look at what we do within </a:t>
            </a:r>
            <a:r>
              <a:rPr lang="en-GB" dirty="0" err="1"/>
              <a:t>PhenomUK</a:t>
            </a:r>
            <a:r>
              <a:rPr lang="en-GB" dirty="0"/>
              <a:t> </a:t>
            </a:r>
            <a:r>
              <a:rPr lang="en-GB" dirty="0">
                <a:sym typeface="Wingdings" panose="05000000000000000000" pitchFamily="2" charset="2"/>
              </a:rPr>
              <a:t></a:t>
            </a:r>
            <a:endParaRPr lang="en-GB" dirty="0"/>
          </a:p>
        </p:txBody>
      </p:sp>
      <p:sp>
        <p:nvSpPr>
          <p:cNvPr id="4" name="Slide Number Placeholder 3">
            <a:extLst>
              <a:ext uri="{FF2B5EF4-FFF2-40B4-BE49-F238E27FC236}">
                <a16:creationId xmlns:a16="http://schemas.microsoft.com/office/drawing/2014/main" id="{FC4ADE0A-5C1F-8A11-6578-2BF78555FA2A}"/>
              </a:ext>
            </a:extLst>
          </p:cNvPr>
          <p:cNvSpPr>
            <a:spLocks noGrp="1"/>
          </p:cNvSpPr>
          <p:nvPr>
            <p:ph type="sldNum" sz="quarter" idx="12"/>
          </p:nvPr>
        </p:nvSpPr>
        <p:spPr/>
        <p:txBody>
          <a:bodyPr/>
          <a:lstStyle/>
          <a:p>
            <a:fld id="{1A92122B-31E1-45CF-8DBD-EDFE2BBA201F}" type="slidenum">
              <a:rPr lang="en-GB" smtClean="0"/>
              <a:t>49</a:t>
            </a:fld>
            <a:endParaRPr lang="en-GB"/>
          </a:p>
        </p:txBody>
      </p:sp>
    </p:spTree>
    <p:extLst>
      <p:ext uri="{BB962C8B-B14F-4D97-AF65-F5344CB8AC3E}">
        <p14:creationId xmlns:p14="http://schemas.microsoft.com/office/powerpoint/2010/main" val="2784946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CC0D7-599F-B031-2304-911785E5DEB7}"/>
              </a:ext>
            </a:extLst>
          </p:cNvPr>
          <p:cNvSpPr>
            <a:spLocks noGrp="1"/>
          </p:cNvSpPr>
          <p:nvPr>
            <p:ph type="title"/>
          </p:nvPr>
        </p:nvSpPr>
        <p:spPr/>
        <p:txBody>
          <a:bodyPr/>
          <a:lstStyle/>
          <a:p>
            <a:r>
              <a:rPr lang="en-GB" dirty="0"/>
              <a:t>What is regression?</a:t>
            </a:r>
          </a:p>
        </p:txBody>
      </p:sp>
      <p:sp>
        <p:nvSpPr>
          <p:cNvPr id="3" name="Content Placeholder 2">
            <a:extLst>
              <a:ext uri="{FF2B5EF4-FFF2-40B4-BE49-F238E27FC236}">
                <a16:creationId xmlns:a16="http://schemas.microsoft.com/office/drawing/2014/main" id="{66A50EBD-DDE2-FB2D-0548-297546C976BA}"/>
              </a:ext>
            </a:extLst>
          </p:cNvPr>
          <p:cNvSpPr>
            <a:spLocks noGrp="1"/>
          </p:cNvSpPr>
          <p:nvPr>
            <p:ph idx="1"/>
          </p:nvPr>
        </p:nvSpPr>
        <p:spPr>
          <a:xfrm>
            <a:off x="838200" y="1825624"/>
            <a:ext cx="8884920" cy="2253145"/>
          </a:xfrm>
        </p:spPr>
        <p:txBody>
          <a:bodyPr>
            <a:normAutofit/>
          </a:bodyPr>
          <a:lstStyle/>
          <a:p>
            <a:r>
              <a:rPr lang="en-US" dirty="0"/>
              <a:t>Learning a </a:t>
            </a:r>
            <a:r>
              <a:rPr lang="en-US" b="1" dirty="0"/>
              <a:t>mapping </a:t>
            </a:r>
            <a:r>
              <a:rPr lang="en-US" dirty="0"/>
              <a:t>between</a:t>
            </a:r>
            <a:r>
              <a:rPr lang="en-US" b="1" dirty="0"/>
              <a:t> images to numbers</a:t>
            </a:r>
          </a:p>
          <a:p>
            <a:r>
              <a:rPr lang="en-US" dirty="0"/>
              <a:t>Such a function can be anything, e.g. a machine learning algorithm, an MLP, …</a:t>
            </a:r>
          </a:p>
        </p:txBody>
      </p:sp>
      <p:grpSp>
        <p:nvGrpSpPr>
          <p:cNvPr id="7" name="Group 6">
            <a:extLst>
              <a:ext uri="{FF2B5EF4-FFF2-40B4-BE49-F238E27FC236}">
                <a16:creationId xmlns:a16="http://schemas.microsoft.com/office/drawing/2014/main" id="{E618CC26-632E-178C-B783-B8919B19C8CE}"/>
              </a:ext>
            </a:extLst>
          </p:cNvPr>
          <p:cNvGrpSpPr/>
          <p:nvPr/>
        </p:nvGrpSpPr>
        <p:grpSpPr>
          <a:xfrm>
            <a:off x="1163053" y="4109884"/>
            <a:ext cx="9462150" cy="2637163"/>
            <a:chOff x="869647" y="3805065"/>
            <a:chExt cx="6268249" cy="1747002"/>
          </a:xfrm>
        </p:grpSpPr>
        <p:pic>
          <p:nvPicPr>
            <p:cNvPr id="8" name="Picture 7">
              <a:extLst>
                <a:ext uri="{FF2B5EF4-FFF2-40B4-BE49-F238E27FC236}">
                  <a16:creationId xmlns:a16="http://schemas.microsoft.com/office/drawing/2014/main" id="{6885E430-7E22-EB44-F7E5-D87DFA7728B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78733" y="4158349"/>
              <a:ext cx="593640" cy="631634"/>
            </a:xfrm>
            <a:prstGeom prst="rect">
              <a:avLst/>
            </a:prstGeom>
          </p:spPr>
        </p:pic>
        <p:sp>
          <p:nvSpPr>
            <p:cNvPr id="9" name="Oval 8">
              <a:extLst>
                <a:ext uri="{FF2B5EF4-FFF2-40B4-BE49-F238E27FC236}">
                  <a16:creationId xmlns:a16="http://schemas.microsoft.com/office/drawing/2014/main" id="{4570922C-9ECD-FD7D-A5A2-F43B9202F3AC}"/>
                </a:ext>
              </a:extLst>
            </p:cNvPr>
            <p:cNvSpPr/>
            <p:nvPr/>
          </p:nvSpPr>
          <p:spPr>
            <a:xfrm>
              <a:off x="869647" y="3870307"/>
              <a:ext cx="2034426" cy="1648253"/>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p>
          </p:txBody>
        </p:sp>
        <p:pic>
          <p:nvPicPr>
            <p:cNvPr id="10" name="Picture 9">
              <a:extLst>
                <a:ext uri="{FF2B5EF4-FFF2-40B4-BE49-F238E27FC236}">
                  <a16:creationId xmlns:a16="http://schemas.microsoft.com/office/drawing/2014/main" id="{FDA72E83-AC23-845C-6908-B305685B365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08310" y="4288415"/>
              <a:ext cx="593640" cy="631634"/>
            </a:xfrm>
            <a:prstGeom prst="rect">
              <a:avLst/>
            </a:prstGeom>
          </p:spPr>
        </p:pic>
        <p:pic>
          <p:nvPicPr>
            <p:cNvPr id="11" name="Picture 10">
              <a:extLst>
                <a:ext uri="{FF2B5EF4-FFF2-40B4-BE49-F238E27FC236}">
                  <a16:creationId xmlns:a16="http://schemas.microsoft.com/office/drawing/2014/main" id="{5E70C914-9743-46C2-53D3-BF8E650B8DB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37886" y="4418481"/>
              <a:ext cx="593640" cy="631634"/>
            </a:xfrm>
            <a:prstGeom prst="rect">
              <a:avLst/>
            </a:prstGeom>
          </p:spPr>
        </p:pic>
        <p:sp>
          <p:nvSpPr>
            <p:cNvPr id="12" name="TextBox 11">
              <a:extLst>
                <a:ext uri="{FF2B5EF4-FFF2-40B4-BE49-F238E27FC236}">
                  <a16:creationId xmlns:a16="http://schemas.microsoft.com/office/drawing/2014/main" id="{B76E42AE-AFAE-0528-4CEF-EC8D695C602A}"/>
                </a:ext>
              </a:extLst>
            </p:cNvPr>
            <p:cNvSpPr txBox="1"/>
            <p:nvPr/>
          </p:nvSpPr>
          <p:spPr>
            <a:xfrm>
              <a:off x="1608310" y="5182735"/>
              <a:ext cx="849592" cy="369332"/>
            </a:xfrm>
            <a:prstGeom prst="rect">
              <a:avLst/>
            </a:prstGeom>
            <a:noFill/>
          </p:spPr>
          <p:txBody>
            <a:bodyPr wrap="none" rtlCol="0">
              <a:spAutoFit/>
            </a:bodyPr>
            <a:lstStyle/>
            <a:p>
              <a:r>
                <a:rPr lang="en-GB" dirty="0">
                  <a:solidFill>
                    <a:srgbClr val="0250B2"/>
                  </a:solidFill>
                </a:rPr>
                <a:t>Images</a:t>
              </a:r>
            </a:p>
          </p:txBody>
        </p:sp>
        <p:sp>
          <p:nvSpPr>
            <p:cNvPr id="13" name="Oval 12">
              <a:extLst>
                <a:ext uri="{FF2B5EF4-FFF2-40B4-BE49-F238E27FC236}">
                  <a16:creationId xmlns:a16="http://schemas.microsoft.com/office/drawing/2014/main" id="{6F90BE66-7174-ECB7-D92F-190F32B257DA}"/>
                </a:ext>
              </a:extLst>
            </p:cNvPr>
            <p:cNvSpPr/>
            <p:nvPr/>
          </p:nvSpPr>
          <p:spPr>
            <a:xfrm>
              <a:off x="5353963" y="3805065"/>
              <a:ext cx="1783933" cy="1648253"/>
            </a:xfrm>
            <a:prstGeom prst="ellipse">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GB" dirty="0"/>
            </a:p>
          </p:txBody>
        </p:sp>
        <p:sp>
          <p:nvSpPr>
            <p:cNvPr id="14" name="TextBox 13">
              <a:extLst>
                <a:ext uri="{FF2B5EF4-FFF2-40B4-BE49-F238E27FC236}">
                  <a16:creationId xmlns:a16="http://schemas.microsoft.com/office/drawing/2014/main" id="{8ED88F39-83F7-BCB0-940D-2D5F12F3C41E}"/>
                </a:ext>
              </a:extLst>
            </p:cNvPr>
            <p:cNvSpPr txBox="1"/>
            <p:nvPr/>
          </p:nvSpPr>
          <p:spPr>
            <a:xfrm>
              <a:off x="5855981" y="4315763"/>
              <a:ext cx="256505" cy="315206"/>
            </a:xfrm>
            <a:prstGeom prst="rect">
              <a:avLst/>
            </a:prstGeom>
            <a:noFill/>
          </p:spPr>
          <p:txBody>
            <a:bodyPr wrap="none" rtlCol="0">
              <a:spAutoFit/>
            </a:bodyPr>
            <a:lstStyle/>
            <a:p>
              <a:r>
                <a:rPr lang="en-GB" dirty="0"/>
                <a:t>5</a:t>
              </a:r>
            </a:p>
          </p:txBody>
        </p:sp>
        <p:sp>
          <p:nvSpPr>
            <p:cNvPr id="15" name="TextBox 14">
              <a:extLst>
                <a:ext uri="{FF2B5EF4-FFF2-40B4-BE49-F238E27FC236}">
                  <a16:creationId xmlns:a16="http://schemas.microsoft.com/office/drawing/2014/main" id="{492214E1-EAC3-0FFB-2A1E-85871B4E4EC8}"/>
                </a:ext>
              </a:extLst>
            </p:cNvPr>
            <p:cNvSpPr txBox="1"/>
            <p:nvPr/>
          </p:nvSpPr>
          <p:spPr>
            <a:xfrm>
              <a:off x="6308492" y="4061866"/>
              <a:ext cx="355998" cy="315206"/>
            </a:xfrm>
            <a:prstGeom prst="rect">
              <a:avLst/>
            </a:prstGeom>
            <a:noFill/>
          </p:spPr>
          <p:txBody>
            <a:bodyPr wrap="none" rtlCol="0">
              <a:spAutoFit/>
            </a:bodyPr>
            <a:lstStyle/>
            <a:p>
              <a:r>
                <a:rPr lang="en-GB" dirty="0"/>
                <a:t>12</a:t>
              </a:r>
            </a:p>
          </p:txBody>
        </p:sp>
        <p:sp>
          <p:nvSpPr>
            <p:cNvPr id="16" name="TextBox 15">
              <a:extLst>
                <a:ext uri="{FF2B5EF4-FFF2-40B4-BE49-F238E27FC236}">
                  <a16:creationId xmlns:a16="http://schemas.microsoft.com/office/drawing/2014/main" id="{014D81F1-7954-DD90-C917-D922F27954BB}"/>
                </a:ext>
              </a:extLst>
            </p:cNvPr>
            <p:cNvSpPr txBox="1"/>
            <p:nvPr/>
          </p:nvSpPr>
          <p:spPr>
            <a:xfrm>
              <a:off x="5684719" y="4089089"/>
              <a:ext cx="256505" cy="315206"/>
            </a:xfrm>
            <a:prstGeom prst="rect">
              <a:avLst/>
            </a:prstGeom>
            <a:noFill/>
          </p:spPr>
          <p:txBody>
            <a:bodyPr wrap="none" rtlCol="0">
              <a:spAutoFit/>
            </a:bodyPr>
            <a:lstStyle/>
            <a:p>
              <a:r>
                <a:rPr lang="en-GB" dirty="0"/>
                <a:t>8</a:t>
              </a:r>
            </a:p>
          </p:txBody>
        </p:sp>
        <p:sp>
          <p:nvSpPr>
            <p:cNvPr id="17" name="TextBox 16">
              <a:extLst>
                <a:ext uri="{FF2B5EF4-FFF2-40B4-BE49-F238E27FC236}">
                  <a16:creationId xmlns:a16="http://schemas.microsoft.com/office/drawing/2014/main" id="{F1941E76-95AB-2798-92BF-43B72479793E}"/>
                </a:ext>
              </a:extLst>
            </p:cNvPr>
            <p:cNvSpPr txBox="1"/>
            <p:nvPr/>
          </p:nvSpPr>
          <p:spPr>
            <a:xfrm>
              <a:off x="6185661" y="4356831"/>
              <a:ext cx="355998" cy="315206"/>
            </a:xfrm>
            <a:prstGeom prst="rect">
              <a:avLst/>
            </a:prstGeom>
            <a:noFill/>
          </p:spPr>
          <p:txBody>
            <a:bodyPr wrap="none" rtlCol="0">
              <a:spAutoFit/>
            </a:bodyPr>
            <a:lstStyle/>
            <a:p>
              <a:r>
                <a:rPr lang="en-GB" dirty="0"/>
                <a:t>15</a:t>
              </a:r>
            </a:p>
          </p:txBody>
        </p:sp>
        <p:sp>
          <p:nvSpPr>
            <p:cNvPr id="18" name="TextBox 17">
              <a:extLst>
                <a:ext uri="{FF2B5EF4-FFF2-40B4-BE49-F238E27FC236}">
                  <a16:creationId xmlns:a16="http://schemas.microsoft.com/office/drawing/2014/main" id="{856F3E00-9A1A-E92E-E59A-3008590C7E0A}"/>
                </a:ext>
              </a:extLst>
            </p:cNvPr>
            <p:cNvSpPr txBox="1"/>
            <p:nvPr/>
          </p:nvSpPr>
          <p:spPr>
            <a:xfrm>
              <a:off x="5855981" y="4998069"/>
              <a:ext cx="1043106" cy="369332"/>
            </a:xfrm>
            <a:prstGeom prst="rect">
              <a:avLst/>
            </a:prstGeom>
            <a:noFill/>
          </p:spPr>
          <p:txBody>
            <a:bodyPr wrap="none" rtlCol="0">
              <a:spAutoFit/>
            </a:bodyPr>
            <a:lstStyle/>
            <a:p>
              <a:r>
                <a:rPr lang="en-GB" dirty="0">
                  <a:solidFill>
                    <a:srgbClr val="0250B2"/>
                  </a:solidFill>
                </a:rPr>
                <a:t>Numbers</a:t>
              </a:r>
            </a:p>
          </p:txBody>
        </p:sp>
        <p:cxnSp>
          <p:nvCxnSpPr>
            <p:cNvPr id="19" name="Straight Arrow Connector 18">
              <a:extLst>
                <a:ext uri="{FF2B5EF4-FFF2-40B4-BE49-F238E27FC236}">
                  <a16:creationId xmlns:a16="http://schemas.microsoft.com/office/drawing/2014/main" id="{2B80637C-34E9-81A1-51A8-BDACE8CBF563}"/>
                </a:ext>
              </a:extLst>
            </p:cNvPr>
            <p:cNvCxnSpPr>
              <a:cxnSpLocks/>
              <a:stCxn id="9" idx="6"/>
              <a:endCxn id="13" idx="2"/>
            </p:cNvCxnSpPr>
            <p:nvPr/>
          </p:nvCxnSpPr>
          <p:spPr>
            <a:xfrm flipV="1">
              <a:off x="2904073" y="4629192"/>
              <a:ext cx="2449890" cy="652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0A2A75DF-764B-5203-2F14-6EAB2E2BD999}"/>
                </a:ext>
              </a:extLst>
            </p:cNvPr>
            <p:cNvSpPr txBox="1"/>
            <p:nvPr/>
          </p:nvSpPr>
          <p:spPr>
            <a:xfrm>
              <a:off x="3600650" y="4158349"/>
              <a:ext cx="1083951" cy="523220"/>
            </a:xfrm>
            <a:prstGeom prst="rect">
              <a:avLst/>
            </a:prstGeom>
            <a:noFill/>
          </p:spPr>
          <p:txBody>
            <a:bodyPr wrap="none" rtlCol="0">
              <a:spAutoFit/>
            </a:bodyPr>
            <a:lstStyle/>
            <a:p>
              <a:r>
                <a:rPr lang="en-GB" sz="2800" i="1" dirty="0">
                  <a:solidFill>
                    <a:srgbClr val="002060"/>
                  </a:solidFill>
                  <a:latin typeface="Times" pitchFamily="2" charset="0"/>
                </a:rPr>
                <a:t>y=f(x)</a:t>
              </a:r>
            </a:p>
          </p:txBody>
        </p:sp>
      </p:grpSp>
      <p:pic>
        <p:nvPicPr>
          <p:cNvPr id="21" name="Picture 20">
            <a:extLst>
              <a:ext uri="{FF2B5EF4-FFF2-40B4-BE49-F238E27FC236}">
                <a16:creationId xmlns:a16="http://schemas.microsoft.com/office/drawing/2014/main" id="{18E219CD-F7B9-32E7-E8B6-CA4EF10B9EFA}"/>
              </a:ext>
            </a:extLst>
          </p:cNvPr>
          <p:cNvPicPr>
            <a:picLocks noChangeAspect="1"/>
          </p:cNvPicPr>
          <p:nvPr/>
        </p:nvPicPr>
        <p:blipFill rotWithShape="1">
          <a:blip r:embed="rId3"/>
          <a:srcRect l="67746" t="26586" r="20173" b="61884"/>
          <a:stretch/>
        </p:blipFill>
        <p:spPr>
          <a:xfrm rot="16200000">
            <a:off x="10656276" y="1602245"/>
            <a:ext cx="1395047" cy="1457193"/>
          </a:xfrm>
          <a:prstGeom prst="rect">
            <a:avLst/>
          </a:prstGeom>
        </p:spPr>
      </p:pic>
      <p:sp>
        <p:nvSpPr>
          <p:cNvPr id="22" name="Right Arrow 6">
            <a:extLst>
              <a:ext uri="{FF2B5EF4-FFF2-40B4-BE49-F238E27FC236}">
                <a16:creationId xmlns:a16="http://schemas.microsoft.com/office/drawing/2014/main" id="{5154E7F1-66FF-DE49-D5DA-696D70BD2F78}"/>
              </a:ext>
            </a:extLst>
          </p:cNvPr>
          <p:cNvSpPr/>
          <p:nvPr/>
        </p:nvSpPr>
        <p:spPr>
          <a:xfrm rot="5400000">
            <a:off x="10801597" y="3357090"/>
            <a:ext cx="1104405" cy="5818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FCDD6CBF-21B9-73D3-AB5D-DB364133005B}"/>
              </a:ext>
            </a:extLst>
          </p:cNvPr>
          <p:cNvSpPr txBox="1"/>
          <p:nvPr/>
        </p:nvSpPr>
        <p:spPr>
          <a:xfrm>
            <a:off x="10756649" y="4200238"/>
            <a:ext cx="1194301" cy="646331"/>
          </a:xfrm>
          <a:prstGeom prst="rect">
            <a:avLst/>
          </a:prstGeom>
          <a:noFill/>
        </p:spPr>
        <p:txBody>
          <a:bodyPr wrap="none" rtlCol="0">
            <a:spAutoFit/>
          </a:bodyPr>
          <a:lstStyle/>
          <a:p>
            <a:r>
              <a:rPr lang="en-GB" dirty="0">
                <a:solidFill>
                  <a:srgbClr val="002060"/>
                </a:solidFill>
              </a:rPr>
              <a:t>Leaf Count</a:t>
            </a:r>
          </a:p>
          <a:p>
            <a:pPr algn="ctr"/>
            <a:r>
              <a:rPr lang="en-GB" dirty="0">
                <a:solidFill>
                  <a:srgbClr val="002060"/>
                </a:solidFill>
              </a:rPr>
              <a:t>14</a:t>
            </a:r>
          </a:p>
        </p:txBody>
      </p:sp>
      <p:sp>
        <p:nvSpPr>
          <p:cNvPr id="4" name="Slide Number Placeholder 3">
            <a:extLst>
              <a:ext uri="{FF2B5EF4-FFF2-40B4-BE49-F238E27FC236}">
                <a16:creationId xmlns:a16="http://schemas.microsoft.com/office/drawing/2014/main" id="{59074E11-1F1B-360D-5F47-A339CE0CF769}"/>
              </a:ext>
            </a:extLst>
          </p:cNvPr>
          <p:cNvSpPr>
            <a:spLocks noGrp="1"/>
          </p:cNvSpPr>
          <p:nvPr>
            <p:ph type="sldNum" sz="quarter" idx="12"/>
          </p:nvPr>
        </p:nvSpPr>
        <p:spPr/>
        <p:txBody>
          <a:bodyPr/>
          <a:lstStyle/>
          <a:p>
            <a:fld id="{1A92122B-31E1-45CF-8DBD-EDFE2BBA201F}" type="slidenum">
              <a:rPr lang="en-GB" smtClean="0"/>
              <a:t>5</a:t>
            </a:fld>
            <a:endParaRPr lang="en-GB"/>
          </a:p>
        </p:txBody>
      </p:sp>
    </p:spTree>
    <p:extLst>
      <p:ext uri="{BB962C8B-B14F-4D97-AF65-F5344CB8AC3E}">
        <p14:creationId xmlns:p14="http://schemas.microsoft.com/office/powerpoint/2010/main" val="15050293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72184-087D-114D-BABF-952431FFBB4C}"/>
              </a:ext>
            </a:extLst>
          </p:cNvPr>
          <p:cNvSpPr>
            <a:spLocks noGrp="1"/>
          </p:cNvSpPr>
          <p:nvPr>
            <p:ph type="title"/>
          </p:nvPr>
        </p:nvSpPr>
        <p:spPr/>
        <p:txBody>
          <a:bodyPr/>
          <a:lstStyle/>
          <a:p>
            <a:pPr algn="l"/>
            <a:r>
              <a:rPr lang="en-GB" b="0" i="1" dirty="0" err="1">
                <a:solidFill>
                  <a:srgbClr val="000000"/>
                </a:solidFill>
                <a:effectLst/>
                <a:latin typeface="forma-djr-text"/>
              </a:rPr>
              <a:t>Obrigado</a:t>
            </a:r>
            <a:r>
              <a:rPr lang="en-GB" b="0" i="1" dirty="0">
                <a:solidFill>
                  <a:srgbClr val="000000"/>
                </a:solidFill>
                <a:latin typeface="forma-djr-text"/>
              </a:rPr>
              <a:t>!</a:t>
            </a:r>
            <a:endParaRPr lang="en-GB" b="0" i="0" dirty="0">
              <a:solidFill>
                <a:srgbClr val="000000"/>
              </a:solidFill>
              <a:effectLst/>
              <a:latin typeface="forma-djr-text"/>
            </a:endParaRPr>
          </a:p>
        </p:txBody>
      </p:sp>
      <p:pic>
        <p:nvPicPr>
          <p:cNvPr id="3" name="Picture 2">
            <a:extLst>
              <a:ext uri="{FF2B5EF4-FFF2-40B4-BE49-F238E27FC236}">
                <a16:creationId xmlns:a16="http://schemas.microsoft.com/office/drawing/2014/main" id="{F0FC4A30-D22D-7E10-8023-8F5B87A468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9214" y="0"/>
            <a:ext cx="1979268" cy="15459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3B87609-B6A1-2A2F-25A9-0D1DAD76B250}"/>
              </a:ext>
            </a:extLst>
          </p:cNvPr>
          <p:cNvSpPr txBox="1"/>
          <p:nvPr/>
        </p:nvSpPr>
        <p:spPr>
          <a:xfrm>
            <a:off x="838200" y="1741964"/>
            <a:ext cx="10801905"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800" b="1" dirty="0">
                <a:latin typeface="Courier New" panose="02070309020205020404" pitchFamily="49" charset="0"/>
                <a:cs typeface="Courier New" panose="02070309020205020404" pitchFamily="49" charset="0"/>
              </a:rPr>
              <a:t>✉️ valerio.giuffrida@nottingham.ac.uk   🔗 www.valeriogiuffrida.academy</a:t>
            </a:r>
            <a:endParaRPr lang="en-GB" dirty="0"/>
          </a:p>
        </p:txBody>
      </p:sp>
      <p:sp>
        <p:nvSpPr>
          <p:cNvPr id="7" name="TextBox 6">
            <a:extLst>
              <a:ext uri="{FF2B5EF4-FFF2-40B4-BE49-F238E27FC236}">
                <a16:creationId xmlns:a16="http://schemas.microsoft.com/office/drawing/2014/main" id="{2D5442FE-618E-BC60-C271-C6F3759E133B}"/>
              </a:ext>
            </a:extLst>
          </p:cNvPr>
          <p:cNvSpPr txBox="1"/>
          <p:nvPr/>
        </p:nvSpPr>
        <p:spPr>
          <a:xfrm>
            <a:off x="838200" y="2356000"/>
            <a:ext cx="5322902"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b="1" dirty="0" err="1"/>
              <a:t>PhenomUK</a:t>
            </a:r>
            <a:r>
              <a:rPr lang="en-US" b="1" dirty="0"/>
              <a:t> </a:t>
            </a:r>
            <a:r>
              <a:rPr lang="en-GB" sz="1800" b="1" dirty="0">
                <a:latin typeface="Courier New" panose="02070309020205020404" pitchFamily="49" charset="0"/>
                <a:cs typeface="Courier New" panose="02070309020205020404" pitchFamily="49" charset="0"/>
              </a:rPr>
              <a:t>🌱 https://www.phenomuk.org</a:t>
            </a:r>
            <a:endParaRPr lang="en-GB" b="1" dirty="0"/>
          </a:p>
        </p:txBody>
      </p:sp>
      <p:pic>
        <p:nvPicPr>
          <p:cNvPr id="8" name="Picture 7" descr="A screenshot of a computer&#10;&#10;AI-generated content may be incorrect.">
            <a:extLst>
              <a:ext uri="{FF2B5EF4-FFF2-40B4-BE49-F238E27FC236}">
                <a16:creationId xmlns:a16="http://schemas.microsoft.com/office/drawing/2014/main" id="{B4BB9B53-D64F-03CC-AC2A-200D11FADF0F}"/>
              </a:ext>
            </a:extLst>
          </p:cNvPr>
          <p:cNvPicPr>
            <a:picLocks noChangeAspect="1"/>
          </p:cNvPicPr>
          <p:nvPr/>
        </p:nvPicPr>
        <p:blipFill>
          <a:blip r:embed="rId3">
            <a:extLst>
              <a:ext uri="{28A0092B-C50C-407E-A947-70E740481C1C}">
                <a14:useLocalDpi xmlns:a14="http://schemas.microsoft.com/office/drawing/2010/main" val="0"/>
              </a:ext>
            </a:extLst>
          </a:blip>
          <a:srcRect l="200" t="-12030" r="-200" b="19781"/>
          <a:stretch/>
        </p:blipFill>
        <p:spPr>
          <a:xfrm>
            <a:off x="6581188" y="1496137"/>
            <a:ext cx="5058917" cy="5361863"/>
          </a:xfrm>
          <a:prstGeom prst="rect">
            <a:avLst/>
          </a:prstGeom>
        </p:spPr>
      </p:pic>
      <p:pic>
        <p:nvPicPr>
          <p:cNvPr id="14" name="Picture 13" descr="A screenshot of a computer&#10;&#10;AI-generated content may be incorrect.">
            <a:extLst>
              <a:ext uri="{FF2B5EF4-FFF2-40B4-BE49-F238E27FC236}">
                <a16:creationId xmlns:a16="http://schemas.microsoft.com/office/drawing/2014/main" id="{18FBDCA2-1267-E58B-1B71-4A1A92D5D3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970036"/>
            <a:ext cx="5397064" cy="3824300"/>
          </a:xfrm>
          <a:prstGeom prst="rect">
            <a:avLst/>
          </a:prstGeom>
        </p:spPr>
      </p:pic>
    </p:spTree>
    <p:extLst>
      <p:ext uri="{BB962C8B-B14F-4D97-AF65-F5344CB8AC3E}">
        <p14:creationId xmlns:p14="http://schemas.microsoft.com/office/powerpoint/2010/main" val="252703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8C980-CE51-8A2E-B799-F1076FDA2CAB}"/>
              </a:ext>
            </a:extLst>
          </p:cNvPr>
          <p:cNvSpPr>
            <a:spLocks noGrp="1"/>
          </p:cNvSpPr>
          <p:nvPr>
            <p:ph type="title"/>
          </p:nvPr>
        </p:nvSpPr>
        <p:spPr/>
        <p:txBody>
          <a:bodyPr/>
          <a:lstStyle/>
          <a:p>
            <a:r>
              <a:rPr lang="en-GB" dirty="0"/>
              <a:t>Where is it useful?</a:t>
            </a:r>
          </a:p>
        </p:txBody>
      </p:sp>
      <p:sp>
        <p:nvSpPr>
          <p:cNvPr id="3" name="Content Placeholder 2">
            <a:extLst>
              <a:ext uri="{FF2B5EF4-FFF2-40B4-BE49-F238E27FC236}">
                <a16:creationId xmlns:a16="http://schemas.microsoft.com/office/drawing/2014/main" id="{97A79DAA-755D-55A2-2CF8-64FABA46C4E7}"/>
              </a:ext>
            </a:extLst>
          </p:cNvPr>
          <p:cNvSpPr>
            <a:spLocks noGrp="1"/>
          </p:cNvSpPr>
          <p:nvPr>
            <p:ph sz="half" idx="1"/>
          </p:nvPr>
        </p:nvSpPr>
        <p:spPr>
          <a:xfrm>
            <a:off x="838199" y="1825625"/>
            <a:ext cx="5811175" cy="4351338"/>
          </a:xfrm>
        </p:spPr>
        <p:txBody>
          <a:bodyPr>
            <a:normAutofit fontScale="92500"/>
          </a:bodyPr>
          <a:lstStyle/>
          <a:p>
            <a:pPr marL="0" indent="0">
              <a:buNone/>
            </a:pPr>
            <a:r>
              <a:rPr lang="en-GB" dirty="0"/>
              <a:t>🚨Surveillance</a:t>
            </a:r>
          </a:p>
          <a:p>
            <a:pPr marL="0" indent="0">
              <a:buNone/>
            </a:pPr>
            <a:r>
              <a:rPr lang="en-GB" dirty="0"/>
              <a:t>🌱Agriculture</a:t>
            </a:r>
          </a:p>
          <a:p>
            <a:pPr marL="0" indent="0">
              <a:buNone/>
            </a:pPr>
            <a:r>
              <a:rPr lang="en-GB" dirty="0"/>
              <a:t>🛰️Remote Sensing</a:t>
            </a:r>
          </a:p>
          <a:p>
            <a:pPr marL="0" indent="0">
              <a:buNone/>
            </a:pPr>
            <a:r>
              <a:rPr lang="en-GB" dirty="0"/>
              <a:t>⚕️Medical Imaging</a:t>
            </a:r>
          </a:p>
          <a:p>
            <a:pPr marL="0" indent="0">
              <a:buNone/>
            </a:pPr>
            <a:r>
              <a:rPr lang="en-GB" dirty="0"/>
              <a:t>🏭Manufacturing</a:t>
            </a:r>
          </a:p>
          <a:p>
            <a:pPr marL="0" indent="0">
              <a:buNone/>
            </a:pPr>
            <a:r>
              <a:rPr lang="en-GB" dirty="0"/>
              <a:t>🚌Transportation</a:t>
            </a:r>
          </a:p>
          <a:p>
            <a:endParaRPr lang="en-GB" dirty="0"/>
          </a:p>
          <a:p>
            <a:pPr marL="0" indent="0">
              <a:buNone/>
            </a:pPr>
            <a:r>
              <a:rPr lang="en-GB" b="1" dirty="0"/>
              <a:t>Ask yourselves</a:t>
            </a:r>
            <a:r>
              <a:rPr lang="en-GB" dirty="0"/>
              <a:t>: do you know how many people there are in this very room?</a:t>
            </a:r>
          </a:p>
        </p:txBody>
      </p:sp>
      <p:sp>
        <p:nvSpPr>
          <p:cNvPr id="5" name="Slide Number Placeholder 4">
            <a:extLst>
              <a:ext uri="{FF2B5EF4-FFF2-40B4-BE49-F238E27FC236}">
                <a16:creationId xmlns:a16="http://schemas.microsoft.com/office/drawing/2014/main" id="{1EA4DF6C-5B0F-E471-1522-EA73563FB26F}"/>
              </a:ext>
            </a:extLst>
          </p:cNvPr>
          <p:cNvSpPr>
            <a:spLocks noGrp="1"/>
          </p:cNvSpPr>
          <p:nvPr>
            <p:ph type="sldNum" sz="quarter" idx="12"/>
          </p:nvPr>
        </p:nvSpPr>
        <p:spPr/>
        <p:txBody>
          <a:bodyPr/>
          <a:lstStyle/>
          <a:p>
            <a:fld id="{1A92122B-31E1-45CF-8DBD-EDFE2BBA201F}" type="slidenum">
              <a:rPr lang="en-GB" smtClean="0"/>
              <a:t>6</a:t>
            </a:fld>
            <a:endParaRPr lang="en-GB"/>
          </a:p>
        </p:txBody>
      </p:sp>
      <p:grpSp>
        <p:nvGrpSpPr>
          <p:cNvPr id="8" name="Group 7">
            <a:extLst>
              <a:ext uri="{FF2B5EF4-FFF2-40B4-BE49-F238E27FC236}">
                <a16:creationId xmlns:a16="http://schemas.microsoft.com/office/drawing/2014/main" id="{271A5CCD-EF61-C974-2215-0F446ACC3A36}"/>
              </a:ext>
            </a:extLst>
          </p:cNvPr>
          <p:cNvGrpSpPr/>
          <p:nvPr/>
        </p:nvGrpSpPr>
        <p:grpSpPr>
          <a:xfrm>
            <a:off x="5710698" y="445023"/>
            <a:ext cx="5146692" cy="1774393"/>
            <a:chOff x="5559778" y="681037"/>
            <a:chExt cx="3897136" cy="1307496"/>
          </a:xfrm>
        </p:grpSpPr>
        <p:pic>
          <p:nvPicPr>
            <p:cNvPr id="1026" name="Picture 2" descr="Fig. 3">
              <a:extLst>
                <a:ext uri="{FF2B5EF4-FFF2-40B4-BE49-F238E27FC236}">
                  <a16:creationId xmlns:a16="http://schemas.microsoft.com/office/drawing/2014/main" id="{41BE435E-C084-94A3-7C37-B14F671230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941" b="86885"/>
            <a:stretch/>
          </p:blipFill>
          <p:spPr bwMode="auto">
            <a:xfrm>
              <a:off x="5621867" y="681037"/>
              <a:ext cx="3835047" cy="8994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7DE9465-DAA5-6A07-D6BB-A69790E4F713}"/>
                </a:ext>
              </a:extLst>
            </p:cNvPr>
            <p:cNvSpPr txBox="1"/>
            <p:nvPr/>
          </p:nvSpPr>
          <p:spPr>
            <a:xfrm>
              <a:off x="5559778" y="1588423"/>
              <a:ext cx="3610855" cy="400110"/>
            </a:xfrm>
            <a:prstGeom prst="rect">
              <a:avLst/>
            </a:prstGeom>
            <a:noFill/>
          </p:spPr>
          <p:txBody>
            <a:bodyPr wrap="square">
              <a:spAutoFit/>
            </a:bodyPr>
            <a:lstStyle/>
            <a:p>
              <a:r>
                <a:rPr lang="en-GB" sz="1000" b="0" i="0" dirty="0">
                  <a:solidFill>
                    <a:schemeClr val="bg2">
                      <a:lumMod val="75000"/>
                    </a:schemeClr>
                  </a:solidFill>
                  <a:effectLst/>
                  <a:latin typeface="Arial" panose="020B0604020202020204" pitchFamily="34" charset="0"/>
                  <a:cs typeface="Arial" panose="020B0604020202020204" pitchFamily="34" charset="0"/>
                </a:rPr>
                <a:t>Yu, J., Hu, H. Multiscale regional calibration network for crowd counting. </a:t>
              </a:r>
              <a:r>
                <a:rPr lang="en-GB" sz="1000" b="0" i="1" dirty="0">
                  <a:solidFill>
                    <a:schemeClr val="bg2">
                      <a:lumMod val="75000"/>
                    </a:schemeClr>
                  </a:solidFill>
                  <a:effectLst/>
                  <a:latin typeface="Arial" panose="020B0604020202020204" pitchFamily="34" charset="0"/>
                  <a:cs typeface="Arial" panose="020B0604020202020204" pitchFamily="34" charset="0"/>
                </a:rPr>
                <a:t>Sci Rep</a:t>
              </a:r>
              <a:r>
                <a:rPr lang="en-GB" sz="1000" b="0" i="0" dirty="0">
                  <a:solidFill>
                    <a:schemeClr val="bg2">
                      <a:lumMod val="75000"/>
                    </a:schemeClr>
                  </a:solidFill>
                  <a:effectLst/>
                  <a:latin typeface="Arial" panose="020B0604020202020204" pitchFamily="34" charset="0"/>
                  <a:cs typeface="Arial" panose="020B0604020202020204" pitchFamily="34" charset="0"/>
                </a:rPr>
                <a:t> </a:t>
              </a:r>
              <a:r>
                <a:rPr lang="en-GB" sz="1000" b="1" i="0" dirty="0">
                  <a:solidFill>
                    <a:schemeClr val="bg2">
                      <a:lumMod val="75000"/>
                    </a:schemeClr>
                  </a:solidFill>
                  <a:effectLst/>
                  <a:latin typeface="Arial" panose="020B0604020202020204" pitchFamily="34" charset="0"/>
                  <a:cs typeface="Arial" panose="020B0604020202020204" pitchFamily="34" charset="0"/>
                </a:rPr>
                <a:t>15</a:t>
              </a:r>
              <a:r>
                <a:rPr lang="en-GB" sz="1000" b="0" i="0" dirty="0">
                  <a:solidFill>
                    <a:schemeClr val="bg2">
                      <a:lumMod val="75000"/>
                    </a:schemeClr>
                  </a:solidFill>
                  <a:effectLst/>
                  <a:latin typeface="Arial" panose="020B0604020202020204" pitchFamily="34" charset="0"/>
                  <a:cs typeface="Arial" panose="020B0604020202020204" pitchFamily="34" charset="0"/>
                </a:rPr>
                <a:t>, 2866 (2025)</a:t>
              </a:r>
              <a:endParaRPr lang="en-GB" sz="1000" dirty="0">
                <a:solidFill>
                  <a:schemeClr val="bg2">
                    <a:lumMod val="75000"/>
                  </a:schemeClr>
                </a:solidFill>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B661A90E-CDC9-B887-A5EC-D2F29DB56FAF}"/>
              </a:ext>
            </a:extLst>
          </p:cNvPr>
          <p:cNvGrpSpPr/>
          <p:nvPr/>
        </p:nvGrpSpPr>
        <p:grpSpPr>
          <a:xfrm>
            <a:off x="4105149" y="2100691"/>
            <a:ext cx="3591792" cy="2508904"/>
            <a:chOff x="5294757" y="2116795"/>
            <a:chExt cx="3591792" cy="2508904"/>
          </a:xfrm>
        </p:grpSpPr>
        <p:pic>
          <p:nvPicPr>
            <p:cNvPr id="10" name="Picture 9" descr="A collage of images of different colors&#10;&#10;AI-generated content may be incorrect.">
              <a:extLst>
                <a:ext uri="{FF2B5EF4-FFF2-40B4-BE49-F238E27FC236}">
                  <a16:creationId xmlns:a16="http://schemas.microsoft.com/office/drawing/2014/main" id="{88629CD8-387B-8FD4-B358-6F16E8374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4757" y="2116795"/>
              <a:ext cx="3591791" cy="1819969"/>
            </a:xfrm>
            <a:prstGeom prst="rect">
              <a:avLst/>
            </a:prstGeom>
          </p:spPr>
        </p:pic>
        <p:sp>
          <p:nvSpPr>
            <p:cNvPr id="11" name="TextBox 10">
              <a:extLst>
                <a:ext uri="{FF2B5EF4-FFF2-40B4-BE49-F238E27FC236}">
                  <a16:creationId xmlns:a16="http://schemas.microsoft.com/office/drawing/2014/main" id="{10E08086-9E92-B5F3-7E2F-96850069BCCD}"/>
                </a:ext>
              </a:extLst>
            </p:cNvPr>
            <p:cNvSpPr txBox="1"/>
            <p:nvPr/>
          </p:nvSpPr>
          <p:spPr>
            <a:xfrm>
              <a:off x="5383653" y="4071701"/>
              <a:ext cx="3502896" cy="553998"/>
            </a:xfrm>
            <a:prstGeom prst="rect">
              <a:avLst/>
            </a:prstGeom>
            <a:noFill/>
          </p:spPr>
          <p:txBody>
            <a:bodyPr wrap="square">
              <a:spAutoFit/>
            </a:bodyPr>
            <a:lstStyle/>
            <a:p>
              <a:r>
                <a:rPr lang="en-GB" sz="1000" dirty="0">
                  <a:solidFill>
                    <a:schemeClr val="bg2">
                      <a:lumMod val="75000"/>
                    </a:schemeClr>
                  </a:solidFill>
                  <a:latin typeface="Arial" panose="020B0604020202020204" pitchFamily="34" charset="0"/>
                  <a:cs typeface="Arial" panose="020B0604020202020204" pitchFamily="34" charset="0"/>
                </a:rPr>
                <a:t>Chen, Feng, Sotirios A. Tsaftaris, and Mario Valerio Giuffrida. "GMT: Guided Mask Transformer for Leaf Instance Segmentation." WACV 2025.</a:t>
              </a:r>
            </a:p>
          </p:txBody>
        </p:sp>
      </p:grpSp>
      <p:grpSp>
        <p:nvGrpSpPr>
          <p:cNvPr id="14" name="Group 13">
            <a:extLst>
              <a:ext uri="{FF2B5EF4-FFF2-40B4-BE49-F238E27FC236}">
                <a16:creationId xmlns:a16="http://schemas.microsoft.com/office/drawing/2014/main" id="{B9191B95-B35E-3364-839F-0D0B37457190}"/>
              </a:ext>
            </a:extLst>
          </p:cNvPr>
          <p:cNvGrpSpPr/>
          <p:nvPr/>
        </p:nvGrpSpPr>
        <p:grpSpPr>
          <a:xfrm>
            <a:off x="8018976" y="2219416"/>
            <a:ext cx="3502896" cy="1865303"/>
            <a:chOff x="8018976" y="2219416"/>
            <a:chExt cx="3502896" cy="1865303"/>
          </a:xfrm>
        </p:grpSpPr>
        <p:pic>
          <p:nvPicPr>
            <p:cNvPr id="1028" name="Picture 4" descr="Jimaging 07 00198 g003">
              <a:extLst>
                <a:ext uri="{FF2B5EF4-FFF2-40B4-BE49-F238E27FC236}">
                  <a16:creationId xmlns:a16="http://schemas.microsoft.com/office/drawing/2014/main" id="{B3A2F8C7-4899-B0C5-E824-E3AF1F6040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7041" y="2219416"/>
              <a:ext cx="3414831" cy="115161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156C812-0848-73B0-630B-C990E21E17F4}"/>
                </a:ext>
              </a:extLst>
            </p:cNvPr>
            <p:cNvSpPr txBox="1"/>
            <p:nvPr/>
          </p:nvSpPr>
          <p:spPr>
            <a:xfrm>
              <a:off x="8018976" y="3530721"/>
              <a:ext cx="3502896" cy="553998"/>
            </a:xfrm>
            <a:prstGeom prst="rect">
              <a:avLst/>
            </a:prstGeom>
            <a:noFill/>
          </p:spPr>
          <p:txBody>
            <a:bodyPr wrap="square">
              <a:spAutoFit/>
            </a:bodyPr>
            <a:lstStyle/>
            <a:p>
              <a:r>
                <a:rPr lang="en-GB" sz="1000" dirty="0" err="1">
                  <a:solidFill>
                    <a:schemeClr val="bg2">
                      <a:lumMod val="75000"/>
                    </a:schemeClr>
                  </a:solidFill>
                  <a:latin typeface="Arial" panose="020B0604020202020204" pitchFamily="34" charset="0"/>
                  <a:cs typeface="Arial" panose="020B0604020202020204" pitchFamily="34" charset="0"/>
                </a:rPr>
                <a:t>Litrico</a:t>
              </a:r>
              <a:r>
                <a:rPr lang="en-GB" sz="1000" dirty="0">
                  <a:solidFill>
                    <a:schemeClr val="bg2">
                      <a:lumMod val="75000"/>
                    </a:schemeClr>
                  </a:solidFill>
                  <a:latin typeface="Arial" panose="020B0604020202020204" pitchFamily="34" charset="0"/>
                  <a:cs typeface="Arial" panose="020B0604020202020204" pitchFamily="34" charset="0"/>
                </a:rPr>
                <a:t>, M., Battiato, S., Tsaftaris, S. A., &amp; Giuffrida, M. V. (2021). Semi-Supervised Domain Adaptation for Holistic Counting under Label Gap. Journal of Imaging, 7(10), 198.</a:t>
              </a:r>
            </a:p>
          </p:txBody>
        </p:sp>
      </p:grpSp>
      <p:grpSp>
        <p:nvGrpSpPr>
          <p:cNvPr id="18" name="Group 17">
            <a:extLst>
              <a:ext uri="{FF2B5EF4-FFF2-40B4-BE49-F238E27FC236}">
                <a16:creationId xmlns:a16="http://schemas.microsoft.com/office/drawing/2014/main" id="{DF2C23FA-E60F-5A3D-CDFE-4C64EAD903DF}"/>
              </a:ext>
            </a:extLst>
          </p:cNvPr>
          <p:cNvGrpSpPr/>
          <p:nvPr/>
        </p:nvGrpSpPr>
        <p:grpSpPr>
          <a:xfrm>
            <a:off x="7354494" y="4358033"/>
            <a:ext cx="3502896" cy="2363442"/>
            <a:chOff x="8226910" y="4244408"/>
            <a:chExt cx="3502896" cy="2363442"/>
          </a:xfrm>
        </p:grpSpPr>
        <p:pic>
          <p:nvPicPr>
            <p:cNvPr id="16" name="Picture 15" descr="A collage of images of different shapes&#10;&#10;AI-generated content may be incorrect.">
              <a:extLst>
                <a:ext uri="{FF2B5EF4-FFF2-40B4-BE49-F238E27FC236}">
                  <a16:creationId xmlns:a16="http://schemas.microsoft.com/office/drawing/2014/main" id="{A5D409AD-FA65-2D60-ED85-00015B7918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6910" y="4244408"/>
              <a:ext cx="3087028" cy="1675923"/>
            </a:xfrm>
            <a:prstGeom prst="rect">
              <a:avLst/>
            </a:prstGeom>
          </p:spPr>
        </p:pic>
        <p:sp>
          <p:nvSpPr>
            <p:cNvPr id="17" name="TextBox 16">
              <a:extLst>
                <a:ext uri="{FF2B5EF4-FFF2-40B4-BE49-F238E27FC236}">
                  <a16:creationId xmlns:a16="http://schemas.microsoft.com/office/drawing/2014/main" id="{85A3DF05-BF40-A424-13F6-ED8EFE72C4CF}"/>
                </a:ext>
              </a:extLst>
            </p:cNvPr>
            <p:cNvSpPr txBox="1"/>
            <p:nvPr/>
          </p:nvSpPr>
          <p:spPr>
            <a:xfrm>
              <a:off x="8226910" y="5899964"/>
              <a:ext cx="3502896" cy="707886"/>
            </a:xfrm>
            <a:prstGeom prst="rect">
              <a:avLst/>
            </a:prstGeom>
            <a:noFill/>
          </p:spPr>
          <p:txBody>
            <a:bodyPr wrap="square">
              <a:spAutoFit/>
            </a:bodyPr>
            <a:lstStyle/>
            <a:p>
              <a:r>
                <a:rPr lang="en-GB" sz="1000" dirty="0">
                  <a:solidFill>
                    <a:schemeClr val="bg2">
                      <a:lumMod val="75000"/>
                    </a:schemeClr>
                  </a:solidFill>
                  <a:latin typeface="Arial" panose="020B0604020202020204" pitchFamily="34" charset="0"/>
                  <a:cs typeface="Arial" panose="020B0604020202020204" pitchFamily="34" charset="0"/>
                </a:rPr>
                <a:t>Khan, A., Khan, U., Waleed, M., Khan, A., Kamal, T., </a:t>
              </a:r>
              <a:r>
                <a:rPr lang="en-GB" sz="1000" dirty="0" err="1">
                  <a:solidFill>
                    <a:schemeClr val="bg2">
                      <a:lumMod val="75000"/>
                    </a:schemeClr>
                  </a:solidFill>
                  <a:latin typeface="Arial" panose="020B0604020202020204" pitchFamily="34" charset="0"/>
                  <a:cs typeface="Arial" panose="020B0604020202020204" pitchFamily="34" charset="0"/>
                </a:rPr>
                <a:t>Marwat</a:t>
              </a:r>
              <a:r>
                <a:rPr lang="en-GB" sz="1000" dirty="0">
                  <a:solidFill>
                    <a:schemeClr val="bg2">
                      <a:lumMod val="75000"/>
                    </a:schemeClr>
                  </a:solidFill>
                  <a:latin typeface="Arial" panose="020B0604020202020204" pitchFamily="34" charset="0"/>
                  <a:cs typeface="Arial" panose="020B0604020202020204" pitchFamily="34" charset="0"/>
                </a:rPr>
                <a:t>, S. N. K., ... &amp; </a:t>
              </a:r>
              <a:r>
                <a:rPr lang="en-GB" sz="1000" dirty="0" err="1">
                  <a:solidFill>
                    <a:schemeClr val="bg2">
                      <a:lumMod val="75000"/>
                    </a:schemeClr>
                  </a:solidFill>
                  <a:latin typeface="Arial" panose="020B0604020202020204" pitchFamily="34" charset="0"/>
                  <a:cs typeface="Arial" panose="020B0604020202020204" pitchFamily="34" charset="0"/>
                </a:rPr>
                <a:t>Aadil</a:t>
              </a:r>
              <a:r>
                <a:rPr lang="en-GB" sz="1000" dirty="0">
                  <a:solidFill>
                    <a:schemeClr val="bg2">
                      <a:lumMod val="75000"/>
                    </a:schemeClr>
                  </a:solidFill>
                  <a:latin typeface="Arial" panose="020B0604020202020204" pitchFamily="34" charset="0"/>
                  <a:cs typeface="Arial" panose="020B0604020202020204" pitchFamily="34" charset="0"/>
                </a:rPr>
                <a:t>, F. (2018). Remote sensing: an automated methodology for olive tree detection and counting in satellite images. IEEE Access</a:t>
              </a:r>
            </a:p>
          </p:txBody>
        </p:sp>
      </p:grpSp>
    </p:spTree>
    <p:extLst>
      <p:ext uri="{BB962C8B-B14F-4D97-AF65-F5344CB8AC3E}">
        <p14:creationId xmlns:p14="http://schemas.microsoft.com/office/powerpoint/2010/main" val="2128689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B5B40-F9EA-3F2F-5E1B-79AE31E062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435FCC-A084-A394-26CF-EF3631859FF0}"/>
              </a:ext>
            </a:extLst>
          </p:cNvPr>
          <p:cNvSpPr>
            <a:spLocks noGrp="1"/>
          </p:cNvSpPr>
          <p:nvPr>
            <p:ph type="title"/>
          </p:nvPr>
        </p:nvSpPr>
        <p:spPr/>
        <p:txBody>
          <a:bodyPr/>
          <a:lstStyle/>
          <a:p>
            <a:r>
              <a:rPr lang="en-GB" dirty="0"/>
              <a:t>Where is it useful?</a:t>
            </a:r>
          </a:p>
        </p:txBody>
      </p:sp>
      <p:sp>
        <p:nvSpPr>
          <p:cNvPr id="3" name="Content Placeholder 2">
            <a:extLst>
              <a:ext uri="{FF2B5EF4-FFF2-40B4-BE49-F238E27FC236}">
                <a16:creationId xmlns:a16="http://schemas.microsoft.com/office/drawing/2014/main" id="{A98A0730-A530-B023-4991-E5FC111A8055}"/>
              </a:ext>
            </a:extLst>
          </p:cNvPr>
          <p:cNvSpPr>
            <a:spLocks noGrp="1"/>
          </p:cNvSpPr>
          <p:nvPr>
            <p:ph sz="half" idx="1"/>
          </p:nvPr>
        </p:nvSpPr>
        <p:spPr>
          <a:xfrm>
            <a:off x="838199" y="1825625"/>
            <a:ext cx="5811175" cy="4351338"/>
          </a:xfrm>
        </p:spPr>
        <p:txBody>
          <a:bodyPr>
            <a:normAutofit fontScale="92500"/>
          </a:bodyPr>
          <a:lstStyle/>
          <a:p>
            <a:pPr marL="0" indent="0">
              <a:buNone/>
            </a:pPr>
            <a:r>
              <a:rPr lang="en-GB" dirty="0">
                <a:solidFill>
                  <a:schemeClr val="bg2">
                    <a:lumMod val="75000"/>
                  </a:schemeClr>
                </a:solidFill>
              </a:rPr>
              <a:t>🚨Surveillance</a:t>
            </a:r>
          </a:p>
          <a:p>
            <a:pPr marL="0" indent="0">
              <a:buNone/>
            </a:pPr>
            <a:r>
              <a:rPr lang="en-GB" b="1" dirty="0"/>
              <a:t>🌱Agriculture</a:t>
            </a:r>
          </a:p>
          <a:p>
            <a:pPr marL="0" indent="0">
              <a:buNone/>
            </a:pPr>
            <a:r>
              <a:rPr lang="en-GB" dirty="0">
                <a:solidFill>
                  <a:schemeClr val="bg2">
                    <a:lumMod val="75000"/>
                  </a:schemeClr>
                </a:solidFill>
              </a:rPr>
              <a:t>🛰️Remote Sensing</a:t>
            </a:r>
          </a:p>
          <a:p>
            <a:pPr marL="0" indent="0">
              <a:buNone/>
            </a:pPr>
            <a:r>
              <a:rPr lang="en-GB" dirty="0">
                <a:solidFill>
                  <a:schemeClr val="bg2">
                    <a:lumMod val="75000"/>
                  </a:schemeClr>
                </a:solidFill>
              </a:rPr>
              <a:t>⚕️Medical Imaging</a:t>
            </a:r>
          </a:p>
          <a:p>
            <a:pPr marL="0" indent="0">
              <a:buNone/>
            </a:pPr>
            <a:r>
              <a:rPr lang="en-GB" dirty="0">
                <a:solidFill>
                  <a:schemeClr val="bg2">
                    <a:lumMod val="75000"/>
                  </a:schemeClr>
                </a:solidFill>
              </a:rPr>
              <a:t>🏭Manufacturing</a:t>
            </a:r>
          </a:p>
          <a:p>
            <a:pPr marL="0" indent="0">
              <a:buNone/>
            </a:pPr>
            <a:r>
              <a:rPr lang="en-GB" dirty="0">
                <a:solidFill>
                  <a:schemeClr val="bg2">
                    <a:lumMod val="75000"/>
                  </a:schemeClr>
                </a:solidFill>
              </a:rPr>
              <a:t>🚌Transportation</a:t>
            </a:r>
          </a:p>
          <a:p>
            <a:endParaRPr lang="en-GB" dirty="0">
              <a:solidFill>
                <a:schemeClr val="bg2">
                  <a:lumMod val="75000"/>
                </a:schemeClr>
              </a:solidFill>
            </a:endParaRPr>
          </a:p>
          <a:p>
            <a:pPr marL="0" indent="0">
              <a:buNone/>
            </a:pPr>
            <a:r>
              <a:rPr lang="en-GB" b="1" dirty="0">
                <a:solidFill>
                  <a:schemeClr val="bg2">
                    <a:lumMod val="75000"/>
                  </a:schemeClr>
                </a:solidFill>
              </a:rPr>
              <a:t>Ask yourselves</a:t>
            </a:r>
            <a:r>
              <a:rPr lang="en-GB" dirty="0">
                <a:solidFill>
                  <a:schemeClr val="bg2">
                    <a:lumMod val="75000"/>
                  </a:schemeClr>
                </a:solidFill>
              </a:rPr>
              <a:t>: do you know how many people there are in this very room?</a:t>
            </a:r>
          </a:p>
        </p:txBody>
      </p:sp>
      <p:sp>
        <p:nvSpPr>
          <p:cNvPr id="5" name="Slide Number Placeholder 4">
            <a:extLst>
              <a:ext uri="{FF2B5EF4-FFF2-40B4-BE49-F238E27FC236}">
                <a16:creationId xmlns:a16="http://schemas.microsoft.com/office/drawing/2014/main" id="{E02AB1DC-1A03-2C81-12DE-D19E9A218F76}"/>
              </a:ext>
            </a:extLst>
          </p:cNvPr>
          <p:cNvSpPr>
            <a:spLocks noGrp="1"/>
          </p:cNvSpPr>
          <p:nvPr>
            <p:ph type="sldNum" sz="quarter" idx="12"/>
          </p:nvPr>
        </p:nvSpPr>
        <p:spPr/>
        <p:txBody>
          <a:bodyPr/>
          <a:lstStyle/>
          <a:p>
            <a:fld id="{1A92122B-31E1-45CF-8DBD-EDFE2BBA201F}" type="slidenum">
              <a:rPr lang="en-GB" smtClean="0"/>
              <a:t>7</a:t>
            </a:fld>
            <a:endParaRPr lang="en-GB"/>
          </a:p>
        </p:txBody>
      </p:sp>
      <p:grpSp>
        <p:nvGrpSpPr>
          <p:cNvPr id="8" name="Group 7">
            <a:extLst>
              <a:ext uri="{FF2B5EF4-FFF2-40B4-BE49-F238E27FC236}">
                <a16:creationId xmlns:a16="http://schemas.microsoft.com/office/drawing/2014/main" id="{E0B20943-5FB6-F880-5086-F01C089D925E}"/>
              </a:ext>
            </a:extLst>
          </p:cNvPr>
          <p:cNvGrpSpPr/>
          <p:nvPr/>
        </p:nvGrpSpPr>
        <p:grpSpPr>
          <a:xfrm>
            <a:off x="5710698" y="445023"/>
            <a:ext cx="5146692" cy="1774393"/>
            <a:chOff x="5559778" y="681037"/>
            <a:chExt cx="3897136" cy="1307496"/>
          </a:xfrm>
        </p:grpSpPr>
        <p:pic>
          <p:nvPicPr>
            <p:cNvPr id="1026" name="Picture 2" descr="Fig. 3">
              <a:extLst>
                <a:ext uri="{FF2B5EF4-FFF2-40B4-BE49-F238E27FC236}">
                  <a16:creationId xmlns:a16="http://schemas.microsoft.com/office/drawing/2014/main" id="{06E4F2D7-0859-DD16-A006-99D21E6058D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3941" b="86885"/>
            <a:stretch/>
          </p:blipFill>
          <p:spPr bwMode="auto">
            <a:xfrm>
              <a:off x="5621867" y="681037"/>
              <a:ext cx="3835047" cy="8994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EF979E9-D91E-DC8B-0F53-537C7A706D21}"/>
                </a:ext>
              </a:extLst>
            </p:cNvPr>
            <p:cNvSpPr txBox="1"/>
            <p:nvPr/>
          </p:nvSpPr>
          <p:spPr>
            <a:xfrm>
              <a:off x="5559778" y="1588423"/>
              <a:ext cx="3610855" cy="400110"/>
            </a:xfrm>
            <a:prstGeom prst="rect">
              <a:avLst/>
            </a:prstGeom>
            <a:noFill/>
          </p:spPr>
          <p:txBody>
            <a:bodyPr wrap="square">
              <a:spAutoFit/>
            </a:bodyPr>
            <a:lstStyle/>
            <a:p>
              <a:r>
                <a:rPr lang="en-GB" sz="1000" b="0" i="0" dirty="0">
                  <a:solidFill>
                    <a:schemeClr val="bg2">
                      <a:lumMod val="75000"/>
                    </a:schemeClr>
                  </a:solidFill>
                  <a:effectLst/>
                  <a:latin typeface="Arial" panose="020B0604020202020204" pitchFamily="34" charset="0"/>
                  <a:cs typeface="Arial" panose="020B0604020202020204" pitchFamily="34" charset="0"/>
                </a:rPr>
                <a:t>Yu, J., Hu, H. Multiscale regional calibration network for crowd counting. </a:t>
              </a:r>
              <a:r>
                <a:rPr lang="en-GB" sz="1000" b="0" i="1" dirty="0">
                  <a:solidFill>
                    <a:schemeClr val="bg2">
                      <a:lumMod val="75000"/>
                    </a:schemeClr>
                  </a:solidFill>
                  <a:effectLst/>
                  <a:latin typeface="Arial" panose="020B0604020202020204" pitchFamily="34" charset="0"/>
                  <a:cs typeface="Arial" panose="020B0604020202020204" pitchFamily="34" charset="0"/>
                </a:rPr>
                <a:t>Sci Rep</a:t>
              </a:r>
              <a:r>
                <a:rPr lang="en-GB" sz="1000" b="0" i="0" dirty="0">
                  <a:solidFill>
                    <a:schemeClr val="bg2">
                      <a:lumMod val="75000"/>
                    </a:schemeClr>
                  </a:solidFill>
                  <a:effectLst/>
                  <a:latin typeface="Arial" panose="020B0604020202020204" pitchFamily="34" charset="0"/>
                  <a:cs typeface="Arial" panose="020B0604020202020204" pitchFamily="34" charset="0"/>
                </a:rPr>
                <a:t> </a:t>
              </a:r>
              <a:r>
                <a:rPr lang="en-GB" sz="1000" b="1" i="0" dirty="0">
                  <a:solidFill>
                    <a:schemeClr val="bg2">
                      <a:lumMod val="75000"/>
                    </a:schemeClr>
                  </a:solidFill>
                  <a:effectLst/>
                  <a:latin typeface="Arial" panose="020B0604020202020204" pitchFamily="34" charset="0"/>
                  <a:cs typeface="Arial" panose="020B0604020202020204" pitchFamily="34" charset="0"/>
                </a:rPr>
                <a:t>15</a:t>
              </a:r>
              <a:r>
                <a:rPr lang="en-GB" sz="1000" b="0" i="0" dirty="0">
                  <a:solidFill>
                    <a:schemeClr val="bg2">
                      <a:lumMod val="75000"/>
                    </a:schemeClr>
                  </a:solidFill>
                  <a:effectLst/>
                  <a:latin typeface="Arial" panose="020B0604020202020204" pitchFamily="34" charset="0"/>
                  <a:cs typeface="Arial" panose="020B0604020202020204" pitchFamily="34" charset="0"/>
                </a:rPr>
                <a:t>, 2866 (2025)</a:t>
              </a:r>
              <a:endParaRPr lang="en-GB" sz="1000" dirty="0">
                <a:solidFill>
                  <a:schemeClr val="bg2">
                    <a:lumMod val="75000"/>
                  </a:schemeClr>
                </a:solidFill>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9B41D225-D364-25CD-DF58-A08E4E0C363C}"/>
              </a:ext>
            </a:extLst>
          </p:cNvPr>
          <p:cNvGrpSpPr/>
          <p:nvPr/>
        </p:nvGrpSpPr>
        <p:grpSpPr>
          <a:xfrm>
            <a:off x="4105149" y="2100691"/>
            <a:ext cx="3591792" cy="2508904"/>
            <a:chOff x="5294757" y="2116795"/>
            <a:chExt cx="3591792" cy="2508904"/>
          </a:xfrm>
        </p:grpSpPr>
        <p:pic>
          <p:nvPicPr>
            <p:cNvPr id="10" name="Picture 9" descr="A collage of images of different colors&#10;&#10;AI-generated content may be incorrect.">
              <a:extLst>
                <a:ext uri="{FF2B5EF4-FFF2-40B4-BE49-F238E27FC236}">
                  <a16:creationId xmlns:a16="http://schemas.microsoft.com/office/drawing/2014/main" id="{C4CA9890-DAD2-0494-16CE-F3BA3E094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4757" y="2116795"/>
              <a:ext cx="3591791" cy="1819969"/>
            </a:xfrm>
            <a:prstGeom prst="rect">
              <a:avLst/>
            </a:prstGeom>
          </p:spPr>
        </p:pic>
        <p:sp>
          <p:nvSpPr>
            <p:cNvPr id="11" name="TextBox 10">
              <a:extLst>
                <a:ext uri="{FF2B5EF4-FFF2-40B4-BE49-F238E27FC236}">
                  <a16:creationId xmlns:a16="http://schemas.microsoft.com/office/drawing/2014/main" id="{741F7336-ACA5-B529-82C0-34E02EC495A4}"/>
                </a:ext>
              </a:extLst>
            </p:cNvPr>
            <p:cNvSpPr txBox="1"/>
            <p:nvPr/>
          </p:nvSpPr>
          <p:spPr>
            <a:xfrm>
              <a:off x="5383653" y="4071701"/>
              <a:ext cx="3502896" cy="553998"/>
            </a:xfrm>
            <a:prstGeom prst="rect">
              <a:avLst/>
            </a:prstGeom>
            <a:noFill/>
          </p:spPr>
          <p:txBody>
            <a:bodyPr wrap="square">
              <a:spAutoFit/>
            </a:bodyPr>
            <a:lstStyle/>
            <a:p>
              <a:r>
                <a:rPr lang="en-GB" sz="1000" dirty="0">
                  <a:solidFill>
                    <a:schemeClr val="bg2">
                      <a:lumMod val="75000"/>
                    </a:schemeClr>
                  </a:solidFill>
                  <a:latin typeface="Arial" panose="020B0604020202020204" pitchFamily="34" charset="0"/>
                  <a:cs typeface="Arial" panose="020B0604020202020204" pitchFamily="34" charset="0"/>
                </a:rPr>
                <a:t>Chen, Feng, Sotirios A. Tsaftaris, and Mario Valerio Giuffrida. "GMT: Guided Mask Transformer for Leaf Instance Segmentation." WACV 2025.</a:t>
              </a:r>
            </a:p>
          </p:txBody>
        </p:sp>
      </p:grpSp>
      <p:grpSp>
        <p:nvGrpSpPr>
          <p:cNvPr id="14" name="Group 13">
            <a:extLst>
              <a:ext uri="{FF2B5EF4-FFF2-40B4-BE49-F238E27FC236}">
                <a16:creationId xmlns:a16="http://schemas.microsoft.com/office/drawing/2014/main" id="{4781C679-E830-3326-05D1-99EFAEBF0DD4}"/>
              </a:ext>
            </a:extLst>
          </p:cNvPr>
          <p:cNvGrpSpPr/>
          <p:nvPr/>
        </p:nvGrpSpPr>
        <p:grpSpPr>
          <a:xfrm>
            <a:off x="8018976" y="2219416"/>
            <a:ext cx="3502896" cy="1865303"/>
            <a:chOff x="8018976" y="2219416"/>
            <a:chExt cx="3502896" cy="1865303"/>
          </a:xfrm>
        </p:grpSpPr>
        <p:pic>
          <p:nvPicPr>
            <p:cNvPr id="1028" name="Picture 4" descr="Jimaging 07 00198 g003">
              <a:extLst>
                <a:ext uri="{FF2B5EF4-FFF2-40B4-BE49-F238E27FC236}">
                  <a16:creationId xmlns:a16="http://schemas.microsoft.com/office/drawing/2014/main" id="{AA5D237A-3067-F060-6392-46100AB06C3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107041" y="2219416"/>
              <a:ext cx="3414831" cy="115161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D7ED9C4-0837-FDA7-FCDC-90B6F0358B95}"/>
                </a:ext>
              </a:extLst>
            </p:cNvPr>
            <p:cNvSpPr txBox="1"/>
            <p:nvPr/>
          </p:nvSpPr>
          <p:spPr>
            <a:xfrm>
              <a:off x="8018976" y="3530721"/>
              <a:ext cx="3502896" cy="553998"/>
            </a:xfrm>
            <a:prstGeom prst="rect">
              <a:avLst/>
            </a:prstGeom>
            <a:noFill/>
          </p:spPr>
          <p:txBody>
            <a:bodyPr wrap="square">
              <a:spAutoFit/>
            </a:bodyPr>
            <a:lstStyle/>
            <a:p>
              <a:r>
                <a:rPr lang="en-GB" sz="1000" dirty="0" err="1">
                  <a:solidFill>
                    <a:schemeClr val="bg2">
                      <a:lumMod val="75000"/>
                    </a:schemeClr>
                  </a:solidFill>
                  <a:latin typeface="Arial" panose="020B0604020202020204" pitchFamily="34" charset="0"/>
                  <a:cs typeface="Arial" panose="020B0604020202020204" pitchFamily="34" charset="0"/>
                </a:rPr>
                <a:t>Litrico</a:t>
              </a:r>
              <a:r>
                <a:rPr lang="en-GB" sz="1000" dirty="0">
                  <a:solidFill>
                    <a:schemeClr val="bg2">
                      <a:lumMod val="75000"/>
                    </a:schemeClr>
                  </a:solidFill>
                  <a:latin typeface="Arial" panose="020B0604020202020204" pitchFamily="34" charset="0"/>
                  <a:cs typeface="Arial" panose="020B0604020202020204" pitchFamily="34" charset="0"/>
                </a:rPr>
                <a:t>, M., Battiato, S., Tsaftaris, S. A., &amp; Giuffrida, M. V. (2021). Semi-Supervised Domain Adaptation for Holistic Counting under Label Gap. Journal of Imaging, 7(10), 198.</a:t>
              </a:r>
            </a:p>
          </p:txBody>
        </p:sp>
      </p:grpSp>
      <p:grpSp>
        <p:nvGrpSpPr>
          <p:cNvPr id="18" name="Group 17">
            <a:extLst>
              <a:ext uri="{FF2B5EF4-FFF2-40B4-BE49-F238E27FC236}">
                <a16:creationId xmlns:a16="http://schemas.microsoft.com/office/drawing/2014/main" id="{50BF054D-C878-3645-A2B8-2CB9DFB3595C}"/>
              </a:ext>
            </a:extLst>
          </p:cNvPr>
          <p:cNvGrpSpPr/>
          <p:nvPr/>
        </p:nvGrpSpPr>
        <p:grpSpPr>
          <a:xfrm>
            <a:off x="7354494" y="4358033"/>
            <a:ext cx="3502896" cy="2363442"/>
            <a:chOff x="8226910" y="4244408"/>
            <a:chExt cx="3502896" cy="2363442"/>
          </a:xfrm>
        </p:grpSpPr>
        <p:pic>
          <p:nvPicPr>
            <p:cNvPr id="16" name="Picture 15" descr="A collage of images of different shapes&#10;&#10;AI-generated content may be incorrect.">
              <a:extLst>
                <a:ext uri="{FF2B5EF4-FFF2-40B4-BE49-F238E27FC236}">
                  <a16:creationId xmlns:a16="http://schemas.microsoft.com/office/drawing/2014/main" id="{4E8BAC88-4F0B-06B8-339A-88FE6A0DE015}"/>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8226910" y="4244408"/>
              <a:ext cx="3087028" cy="1675923"/>
            </a:xfrm>
            <a:prstGeom prst="rect">
              <a:avLst/>
            </a:prstGeom>
          </p:spPr>
        </p:pic>
        <p:sp>
          <p:nvSpPr>
            <p:cNvPr id="17" name="TextBox 16">
              <a:extLst>
                <a:ext uri="{FF2B5EF4-FFF2-40B4-BE49-F238E27FC236}">
                  <a16:creationId xmlns:a16="http://schemas.microsoft.com/office/drawing/2014/main" id="{FC4E8398-1884-F66D-B465-52FC10BFCB5E}"/>
                </a:ext>
              </a:extLst>
            </p:cNvPr>
            <p:cNvSpPr txBox="1"/>
            <p:nvPr/>
          </p:nvSpPr>
          <p:spPr>
            <a:xfrm>
              <a:off x="8226910" y="5899964"/>
              <a:ext cx="3502896" cy="707886"/>
            </a:xfrm>
            <a:prstGeom prst="rect">
              <a:avLst/>
            </a:prstGeom>
            <a:noFill/>
          </p:spPr>
          <p:txBody>
            <a:bodyPr wrap="square">
              <a:spAutoFit/>
            </a:bodyPr>
            <a:lstStyle/>
            <a:p>
              <a:r>
                <a:rPr lang="en-GB" sz="1000" dirty="0">
                  <a:solidFill>
                    <a:schemeClr val="bg2">
                      <a:lumMod val="75000"/>
                    </a:schemeClr>
                  </a:solidFill>
                  <a:latin typeface="Arial" panose="020B0604020202020204" pitchFamily="34" charset="0"/>
                  <a:cs typeface="Arial" panose="020B0604020202020204" pitchFamily="34" charset="0"/>
                </a:rPr>
                <a:t>Khan, A., Khan, U., Waleed, M., Khan, A., Kamal, T., </a:t>
              </a:r>
              <a:r>
                <a:rPr lang="en-GB" sz="1000" dirty="0" err="1">
                  <a:solidFill>
                    <a:schemeClr val="bg2">
                      <a:lumMod val="75000"/>
                    </a:schemeClr>
                  </a:solidFill>
                  <a:latin typeface="Arial" panose="020B0604020202020204" pitchFamily="34" charset="0"/>
                  <a:cs typeface="Arial" panose="020B0604020202020204" pitchFamily="34" charset="0"/>
                </a:rPr>
                <a:t>Marwat</a:t>
              </a:r>
              <a:r>
                <a:rPr lang="en-GB" sz="1000" dirty="0">
                  <a:solidFill>
                    <a:schemeClr val="bg2">
                      <a:lumMod val="75000"/>
                    </a:schemeClr>
                  </a:solidFill>
                  <a:latin typeface="Arial" panose="020B0604020202020204" pitchFamily="34" charset="0"/>
                  <a:cs typeface="Arial" panose="020B0604020202020204" pitchFamily="34" charset="0"/>
                </a:rPr>
                <a:t>, S. N. K., ... &amp; </a:t>
              </a:r>
              <a:r>
                <a:rPr lang="en-GB" sz="1000" dirty="0" err="1">
                  <a:solidFill>
                    <a:schemeClr val="bg2">
                      <a:lumMod val="75000"/>
                    </a:schemeClr>
                  </a:solidFill>
                  <a:latin typeface="Arial" panose="020B0604020202020204" pitchFamily="34" charset="0"/>
                  <a:cs typeface="Arial" panose="020B0604020202020204" pitchFamily="34" charset="0"/>
                </a:rPr>
                <a:t>Aadil</a:t>
              </a:r>
              <a:r>
                <a:rPr lang="en-GB" sz="1000" dirty="0">
                  <a:solidFill>
                    <a:schemeClr val="bg2">
                      <a:lumMod val="75000"/>
                    </a:schemeClr>
                  </a:solidFill>
                  <a:latin typeface="Arial" panose="020B0604020202020204" pitchFamily="34" charset="0"/>
                  <a:cs typeface="Arial" panose="020B0604020202020204" pitchFamily="34" charset="0"/>
                </a:rPr>
                <a:t>, F. (2018). Remote sensing: an automated methodology for olive tree detection and counting in satellite images. IEEE Access</a:t>
              </a:r>
            </a:p>
          </p:txBody>
        </p:sp>
      </p:grpSp>
    </p:spTree>
    <p:extLst>
      <p:ext uri="{BB962C8B-B14F-4D97-AF65-F5344CB8AC3E}">
        <p14:creationId xmlns:p14="http://schemas.microsoft.com/office/powerpoint/2010/main" val="717208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B57C2-BEC6-EBA6-8272-263ECA95DA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A8D98D-988C-BFDE-2393-5E7DA79F3870}"/>
              </a:ext>
            </a:extLst>
          </p:cNvPr>
          <p:cNvSpPr>
            <a:spLocks noGrp="1"/>
          </p:cNvSpPr>
          <p:nvPr>
            <p:ph type="title"/>
          </p:nvPr>
        </p:nvSpPr>
        <p:spPr/>
        <p:txBody>
          <a:bodyPr/>
          <a:lstStyle/>
          <a:p>
            <a:r>
              <a:rPr lang="en-GB" dirty="0"/>
              <a:t>Plant Image Analysis</a:t>
            </a:r>
          </a:p>
        </p:txBody>
      </p:sp>
      <p:sp>
        <p:nvSpPr>
          <p:cNvPr id="3" name="Text Placeholder 2">
            <a:extLst>
              <a:ext uri="{FF2B5EF4-FFF2-40B4-BE49-F238E27FC236}">
                <a16:creationId xmlns:a16="http://schemas.microsoft.com/office/drawing/2014/main" id="{EA298653-4FA8-78A9-0062-BDC076E10A0A}"/>
              </a:ext>
            </a:extLst>
          </p:cNvPr>
          <p:cNvSpPr>
            <a:spLocks noGrp="1"/>
          </p:cNvSpPr>
          <p:nvPr>
            <p:ph type="body" idx="1"/>
          </p:nvPr>
        </p:nvSpPr>
        <p:spPr/>
        <p:txBody>
          <a:bodyPr/>
          <a:lstStyle/>
          <a:p>
            <a:r>
              <a:rPr lang="en-US" dirty="0"/>
              <a:t>A deep dive…</a:t>
            </a:r>
            <a:endParaRPr lang="en-GB" dirty="0"/>
          </a:p>
        </p:txBody>
      </p:sp>
    </p:spTree>
    <p:extLst>
      <p:ext uri="{BB962C8B-B14F-4D97-AF65-F5344CB8AC3E}">
        <p14:creationId xmlns:p14="http://schemas.microsoft.com/office/powerpoint/2010/main" val="176121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8B3D94A-4831-3369-9692-8AF19DEA3C1C}"/>
              </a:ext>
            </a:extLst>
          </p:cNvPr>
          <p:cNvSpPr>
            <a:spLocks noGrp="1"/>
          </p:cNvSpPr>
          <p:nvPr>
            <p:ph type="title"/>
          </p:nvPr>
        </p:nvSpPr>
        <p:spPr/>
        <p:txBody>
          <a:bodyPr/>
          <a:lstStyle/>
          <a:p>
            <a:r>
              <a:rPr lang="en-GB" dirty="0"/>
              <a:t>Plant Image Analysis</a:t>
            </a:r>
          </a:p>
        </p:txBody>
      </p:sp>
      <p:pic>
        <p:nvPicPr>
          <p:cNvPr id="9" name="Picture 8">
            <a:extLst>
              <a:ext uri="{FF2B5EF4-FFF2-40B4-BE49-F238E27FC236}">
                <a16:creationId xmlns:a16="http://schemas.microsoft.com/office/drawing/2014/main" id="{D9D99BC4-3F3B-57DE-EF41-B8EB3E1DDDE6}"/>
              </a:ext>
            </a:extLst>
          </p:cNvPr>
          <p:cNvPicPr>
            <a:picLocks noChangeAspect="1"/>
          </p:cNvPicPr>
          <p:nvPr/>
        </p:nvPicPr>
        <p:blipFill>
          <a:blip r:embed="rId2"/>
          <a:stretch>
            <a:fillRect/>
          </a:stretch>
        </p:blipFill>
        <p:spPr>
          <a:xfrm>
            <a:off x="1214224" y="1560925"/>
            <a:ext cx="9144000" cy="3736150"/>
          </a:xfrm>
          <a:prstGeom prst="rect">
            <a:avLst/>
          </a:prstGeom>
        </p:spPr>
      </p:pic>
      <p:sp>
        <p:nvSpPr>
          <p:cNvPr id="10" name="TextBox 9">
            <a:extLst>
              <a:ext uri="{FF2B5EF4-FFF2-40B4-BE49-F238E27FC236}">
                <a16:creationId xmlns:a16="http://schemas.microsoft.com/office/drawing/2014/main" id="{22858A3C-C6BD-67B2-A131-C717F350F79F}"/>
              </a:ext>
            </a:extLst>
          </p:cNvPr>
          <p:cNvSpPr txBox="1"/>
          <p:nvPr/>
        </p:nvSpPr>
        <p:spPr>
          <a:xfrm>
            <a:off x="1842874" y="5699904"/>
            <a:ext cx="7955031" cy="461665"/>
          </a:xfrm>
          <a:prstGeom prst="rect">
            <a:avLst/>
          </a:prstGeom>
          <a:noFill/>
        </p:spPr>
        <p:txBody>
          <a:bodyPr wrap="square" rtlCol="0">
            <a:spAutoFit/>
          </a:bodyPr>
          <a:lstStyle/>
          <a:p>
            <a:pPr algn="ctr"/>
            <a:r>
              <a:rPr lang="en-GB" sz="1200" dirty="0" err="1">
                <a:solidFill>
                  <a:schemeClr val="tx1">
                    <a:tint val="75000"/>
                  </a:schemeClr>
                </a:solidFill>
              </a:rPr>
              <a:t>Minervini</a:t>
            </a:r>
            <a:r>
              <a:rPr lang="en-GB" sz="1200" dirty="0">
                <a:solidFill>
                  <a:schemeClr val="tx1">
                    <a:tint val="75000"/>
                  </a:schemeClr>
                </a:solidFill>
              </a:rPr>
              <a:t>, M., Fischbach, A  </a:t>
            </a:r>
            <a:r>
              <a:rPr lang="en-GB" sz="1200" dirty="0" err="1">
                <a:solidFill>
                  <a:schemeClr val="tx1">
                    <a:tint val="75000"/>
                  </a:schemeClr>
                </a:solidFill>
              </a:rPr>
              <a:t>Scharr</a:t>
            </a:r>
            <a:r>
              <a:rPr lang="en-GB" sz="1200" dirty="0">
                <a:solidFill>
                  <a:schemeClr val="tx1">
                    <a:tint val="75000"/>
                  </a:schemeClr>
                </a:solidFill>
              </a:rPr>
              <a:t>, H  </a:t>
            </a:r>
            <a:r>
              <a:rPr lang="en-GB" sz="1200" dirty="0" err="1">
                <a:solidFill>
                  <a:schemeClr val="tx1">
                    <a:tint val="75000"/>
                  </a:schemeClr>
                </a:solidFill>
              </a:rPr>
              <a:t>Tsaftaris</a:t>
            </a:r>
            <a:r>
              <a:rPr lang="en-GB" sz="1200" dirty="0">
                <a:solidFill>
                  <a:schemeClr val="tx1">
                    <a:tint val="75000"/>
                  </a:schemeClr>
                </a:solidFill>
              </a:rPr>
              <a:t>, S. A. (2016). Finely-grained annotated datasets for image-based plant phenotyping. PRL</a:t>
            </a:r>
            <a:endParaRPr lang="en-GB" sz="1000" dirty="0">
              <a:solidFill>
                <a:schemeClr val="bg1">
                  <a:lumMod val="50000"/>
                </a:schemeClr>
              </a:solidFill>
            </a:endParaRPr>
          </a:p>
        </p:txBody>
      </p:sp>
      <p:sp>
        <p:nvSpPr>
          <p:cNvPr id="2" name="Slide Number Placeholder 1">
            <a:extLst>
              <a:ext uri="{FF2B5EF4-FFF2-40B4-BE49-F238E27FC236}">
                <a16:creationId xmlns:a16="http://schemas.microsoft.com/office/drawing/2014/main" id="{3D6CDFA4-249B-3E8E-DB2B-B3BA9912D0CE}"/>
              </a:ext>
            </a:extLst>
          </p:cNvPr>
          <p:cNvSpPr>
            <a:spLocks noGrp="1"/>
          </p:cNvSpPr>
          <p:nvPr>
            <p:ph type="sldNum" sz="quarter" idx="12"/>
          </p:nvPr>
        </p:nvSpPr>
        <p:spPr/>
        <p:txBody>
          <a:bodyPr/>
          <a:lstStyle/>
          <a:p>
            <a:fld id="{1A92122B-31E1-45CF-8DBD-EDFE2BBA201F}" type="slidenum">
              <a:rPr lang="en-GB" smtClean="0"/>
              <a:t>9</a:t>
            </a:fld>
            <a:endParaRPr lang="en-GB"/>
          </a:p>
        </p:txBody>
      </p:sp>
    </p:spTree>
    <p:extLst>
      <p:ext uri="{BB962C8B-B14F-4D97-AF65-F5344CB8AC3E}">
        <p14:creationId xmlns:p14="http://schemas.microsoft.com/office/powerpoint/2010/main" val="41193566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3283</TotalTime>
  <Words>2760</Words>
  <Application>Microsoft Office PowerPoint</Application>
  <PresentationFormat>Widescreen</PresentationFormat>
  <Paragraphs>346</Paragraphs>
  <Slides>50</Slides>
  <Notes>3</Notes>
  <HiddenSlides>2</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50</vt:i4>
      </vt:variant>
    </vt:vector>
  </HeadingPairs>
  <TitlesOfParts>
    <vt:vector size="63" baseType="lpstr">
      <vt:lpstr>Arial</vt:lpstr>
      <vt:lpstr>Bookman Old Style</vt:lpstr>
      <vt:lpstr>Calibri</vt:lpstr>
      <vt:lpstr>Calibri Light</vt:lpstr>
      <vt:lpstr>Cambria Math</vt:lpstr>
      <vt:lpstr>Courier</vt:lpstr>
      <vt:lpstr>Courier New</vt:lpstr>
      <vt:lpstr>forma-djr-text</vt:lpstr>
      <vt:lpstr>Lucida Grande</vt:lpstr>
      <vt:lpstr>Times</vt:lpstr>
      <vt:lpstr>Times New Roman</vt:lpstr>
      <vt:lpstr>Wingdings</vt:lpstr>
      <vt:lpstr>Office Theme</vt:lpstr>
      <vt:lpstr>A deep dive into regression</vt:lpstr>
      <vt:lpstr>Who I am…</vt:lpstr>
      <vt:lpstr>At VIOS we do:</vt:lpstr>
      <vt:lpstr>Regression</vt:lpstr>
      <vt:lpstr>What is regression?</vt:lpstr>
      <vt:lpstr>Where is it useful?</vt:lpstr>
      <vt:lpstr>Where is it useful?</vt:lpstr>
      <vt:lpstr>Plant Image Analysis</vt:lpstr>
      <vt:lpstr>Plant Image Analysis</vt:lpstr>
      <vt:lpstr>Why it’s (still?) challenging</vt:lpstr>
      <vt:lpstr>Leaf Counting</vt:lpstr>
      <vt:lpstr>Old fashion machine learning</vt:lpstr>
      <vt:lpstr>Leaf counting as Regression</vt:lpstr>
      <vt:lpstr>Method outline</vt:lpstr>
      <vt:lpstr>Log-polar representation  Rectification</vt:lpstr>
      <vt:lpstr>Patch Extraction</vt:lpstr>
      <vt:lpstr>The Proposed Method</vt:lpstr>
      <vt:lpstr>The Proposed Method</vt:lpstr>
      <vt:lpstr>Performance Evaluation</vt:lpstr>
      <vt:lpstr>Experimental Results</vt:lpstr>
      <vt:lpstr>Experimental Results</vt:lpstr>
      <vt:lpstr>Application in Plant Phenotyping</vt:lpstr>
      <vt:lpstr>PowerPoint Presentation</vt:lpstr>
      <vt:lpstr>PowerPoint Presentation</vt:lpstr>
      <vt:lpstr>Why is deep learning so important?</vt:lpstr>
      <vt:lpstr>Then and now</vt:lpstr>
      <vt:lpstr>Pheno-Deep Counter</vt:lpstr>
      <vt:lpstr>Modality Branch  The feature extractor</vt:lpstr>
      <vt:lpstr>Results: Multimodal</vt:lpstr>
      <vt:lpstr>What else can we do with a multimodal network?</vt:lpstr>
      <vt:lpstr>Examples (recap)</vt:lpstr>
      <vt:lpstr>Can we use regression elsewhere?</vt:lpstr>
      <vt:lpstr>The problem</vt:lpstr>
      <vt:lpstr>We needed a generative model</vt:lpstr>
      <vt:lpstr>Diffusion model</vt:lpstr>
      <vt:lpstr>This is what we had…</vt:lpstr>
      <vt:lpstr>What were we missing?</vt:lpstr>
      <vt:lpstr>…and this is what we have</vt:lpstr>
      <vt:lpstr>Experimental Results</vt:lpstr>
      <vt:lpstr>Qualitative Result</vt:lpstr>
      <vt:lpstr>Temporal-Aware Diffusion Model (TADM)</vt:lpstr>
      <vt:lpstr>PhenomUK</vt:lpstr>
      <vt:lpstr>PhenomUK</vt:lpstr>
      <vt:lpstr>Participating Institutes</vt:lpstr>
      <vt:lpstr>PhenomUK - Structure</vt:lpstr>
      <vt:lpstr>Digital Infrastructure</vt:lpstr>
      <vt:lpstr>Some Achievements!</vt:lpstr>
      <vt:lpstr>Conclusion</vt:lpstr>
      <vt:lpstr>Summary</vt:lpstr>
      <vt:lpstr>Obrigado!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Valerio Giuffrida (staff)</dc:creator>
  <cp:lastModifiedBy>Valerio Giuffrida (staff)</cp:lastModifiedBy>
  <cp:revision>1</cp:revision>
  <dcterms:created xsi:type="dcterms:W3CDTF">2023-06-13T11:59:47Z</dcterms:created>
  <dcterms:modified xsi:type="dcterms:W3CDTF">2025-03-27T09:23:39Z</dcterms:modified>
</cp:coreProperties>
</file>