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7" r:id="rId3"/>
    <p:sldMasterId id="2147483728" r:id="rId4"/>
    <p:sldMasterId id="2147483744" r:id="rId5"/>
    <p:sldMasterId id="2147483760" r:id="rId6"/>
  </p:sldMasterIdLst>
  <p:notesMasterIdLst>
    <p:notesMasterId r:id="rId91"/>
  </p:notesMasterIdLst>
  <p:sldIdLst>
    <p:sldId id="256" r:id="rId7"/>
    <p:sldId id="596" r:id="rId8"/>
    <p:sldId id="2126987791" r:id="rId9"/>
    <p:sldId id="2126987790" r:id="rId10"/>
    <p:sldId id="263" r:id="rId11"/>
    <p:sldId id="264" r:id="rId12"/>
    <p:sldId id="999" r:id="rId13"/>
    <p:sldId id="1003" r:id="rId14"/>
    <p:sldId id="897" r:id="rId15"/>
    <p:sldId id="1004" r:id="rId16"/>
    <p:sldId id="725" r:id="rId17"/>
    <p:sldId id="871" r:id="rId18"/>
    <p:sldId id="1005" r:id="rId19"/>
    <p:sldId id="975" r:id="rId20"/>
    <p:sldId id="284" r:id="rId21"/>
    <p:sldId id="1017" r:id="rId22"/>
    <p:sldId id="1058" r:id="rId23"/>
    <p:sldId id="1059" r:id="rId24"/>
    <p:sldId id="1060" r:id="rId25"/>
    <p:sldId id="1061" r:id="rId26"/>
    <p:sldId id="1065" r:id="rId27"/>
    <p:sldId id="1062" r:id="rId28"/>
    <p:sldId id="1002" r:id="rId29"/>
    <p:sldId id="1038" r:id="rId30"/>
    <p:sldId id="1040" r:id="rId31"/>
    <p:sldId id="983" r:id="rId32"/>
    <p:sldId id="735" r:id="rId33"/>
    <p:sldId id="2126987780" r:id="rId34"/>
    <p:sldId id="935" r:id="rId35"/>
    <p:sldId id="1039" r:id="rId36"/>
    <p:sldId id="1018" r:id="rId37"/>
    <p:sldId id="2126987781" r:id="rId38"/>
    <p:sldId id="927" r:id="rId39"/>
    <p:sldId id="939" r:id="rId40"/>
    <p:sldId id="902" r:id="rId41"/>
    <p:sldId id="903" r:id="rId42"/>
    <p:sldId id="951" r:id="rId43"/>
    <p:sldId id="272" r:id="rId44"/>
    <p:sldId id="273" r:id="rId45"/>
    <p:sldId id="852" r:id="rId46"/>
    <p:sldId id="1019" r:id="rId47"/>
    <p:sldId id="1023" r:id="rId48"/>
    <p:sldId id="1025" r:id="rId49"/>
    <p:sldId id="1026" r:id="rId50"/>
    <p:sldId id="291" r:id="rId51"/>
    <p:sldId id="287" r:id="rId52"/>
    <p:sldId id="2126987782" r:id="rId53"/>
    <p:sldId id="351" r:id="rId54"/>
    <p:sldId id="2126987792" r:id="rId55"/>
    <p:sldId id="2126987778" r:id="rId56"/>
    <p:sldId id="1007" r:id="rId57"/>
    <p:sldId id="2126987779" r:id="rId58"/>
    <p:sldId id="2126987783" r:id="rId59"/>
    <p:sldId id="353" r:id="rId60"/>
    <p:sldId id="2126987785" r:id="rId61"/>
    <p:sldId id="2126987798" r:id="rId62"/>
    <p:sldId id="2126987794" r:id="rId63"/>
    <p:sldId id="2126987795" r:id="rId64"/>
    <p:sldId id="2126987796" r:id="rId65"/>
    <p:sldId id="1034" r:id="rId66"/>
    <p:sldId id="749" r:id="rId67"/>
    <p:sldId id="750" r:id="rId68"/>
    <p:sldId id="1029" r:id="rId69"/>
    <p:sldId id="1030" r:id="rId70"/>
    <p:sldId id="1032" r:id="rId71"/>
    <p:sldId id="2126987786" r:id="rId72"/>
    <p:sldId id="1009" r:id="rId73"/>
    <p:sldId id="1027" r:id="rId74"/>
    <p:sldId id="945" r:id="rId75"/>
    <p:sldId id="262" r:id="rId76"/>
    <p:sldId id="261" r:id="rId77"/>
    <p:sldId id="2126987773" r:id="rId78"/>
    <p:sldId id="2126987799" r:id="rId79"/>
    <p:sldId id="1010" r:id="rId80"/>
    <p:sldId id="259" r:id="rId81"/>
    <p:sldId id="2126987788" r:id="rId82"/>
    <p:sldId id="2126987768" r:id="rId83"/>
    <p:sldId id="2126987787" r:id="rId84"/>
    <p:sldId id="1063" r:id="rId85"/>
    <p:sldId id="1064" r:id="rId86"/>
    <p:sldId id="1036" r:id="rId87"/>
    <p:sldId id="1037" r:id="rId88"/>
    <p:sldId id="974" r:id="rId89"/>
    <p:sldId id="924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la Burgueño" initials="" lastIdx="2" clrIdx="0"/>
  <p:cmAuthor id="2" name="Sergio Morales García" initials="" lastIdx="2" clrIdx="1"/>
  <p:cmAuthor id="3" name="Jordi Cabot Sagrera" initials="JCS" lastIdx="1" clrIdx="2">
    <p:extLst>
      <p:ext uri="{19B8F6BF-5375-455C-9EA6-DF929625EA0E}">
        <p15:presenceInfo xmlns:p15="http://schemas.microsoft.com/office/powerpoint/2012/main" userId="Jordi Cabot Sagre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202"/>
    <a:srgbClr val="C00000"/>
    <a:srgbClr val="203364"/>
    <a:srgbClr val="282923"/>
    <a:srgbClr val="2F559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C99A84-B833-46A2-A34F-BD4459D13A21}" v="156" dt="2023-07-09T18:12:04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67" autoAdjust="0"/>
    <p:restoredTop sz="76457" autoAdjust="0"/>
  </p:normalViewPr>
  <p:slideViewPr>
    <p:cSldViewPr snapToGrid="0">
      <p:cViewPr varScale="1">
        <p:scale>
          <a:sx n="61" d="100"/>
          <a:sy n="61" d="100"/>
        </p:scale>
        <p:origin x="45" y="2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97" Type="http://schemas.microsoft.com/office/2016/11/relationships/changesInfo" Target="changesInfos/changesInfo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presProps" Target="presProps.xml"/><Relationship Id="rId9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i CABOT SAGRERA" userId="c783c25c-a868-4b3e-94c0-47d402e6df31" providerId="ADAL" clId="{EDC99A84-B833-46A2-A34F-BD4459D13A21}"/>
    <pc:docChg chg="undo custSel addSld delSld modSld sldOrd">
      <pc:chgData name="Jordi CABOT SAGRERA" userId="c783c25c-a868-4b3e-94c0-47d402e6df31" providerId="ADAL" clId="{EDC99A84-B833-46A2-A34F-BD4459D13A21}" dt="2023-07-09T18:12:04.002" v="3709"/>
      <pc:docMkLst>
        <pc:docMk/>
      </pc:docMkLst>
      <pc:sldChg chg="mod ord modShow">
        <pc:chgData name="Jordi CABOT SAGRERA" userId="c783c25c-a868-4b3e-94c0-47d402e6df31" providerId="ADAL" clId="{EDC99A84-B833-46A2-A34F-BD4459D13A21}" dt="2023-07-09T18:02:44.740" v="3269" actId="729"/>
        <pc:sldMkLst>
          <pc:docMk/>
          <pc:sldMk cId="0" sldId="261"/>
        </pc:sldMkLst>
      </pc:sldChg>
      <pc:sldChg chg="modSp mod modNotesTx">
        <pc:chgData name="Jordi CABOT SAGRERA" userId="c783c25c-a868-4b3e-94c0-47d402e6df31" providerId="ADAL" clId="{EDC99A84-B833-46A2-A34F-BD4459D13A21}" dt="2023-07-09T18:00:39.911" v="3218" actId="20577"/>
        <pc:sldMkLst>
          <pc:docMk/>
          <pc:sldMk cId="0" sldId="262"/>
        </pc:sldMkLst>
        <pc:picChg chg="mod">
          <ac:chgData name="Jordi CABOT SAGRERA" userId="c783c25c-a868-4b3e-94c0-47d402e6df31" providerId="ADAL" clId="{EDC99A84-B833-46A2-A34F-BD4459D13A21}" dt="2023-07-09T17:21:45.154" v="2465" actId="14100"/>
          <ac:picMkLst>
            <pc:docMk/>
            <pc:sldMk cId="0" sldId="262"/>
            <ac:picMk id="152" creationId="{00000000-0000-0000-0000-000000000000}"/>
          </ac:picMkLst>
        </pc:picChg>
      </pc:sldChg>
      <pc:sldChg chg="modAnim modNotesTx">
        <pc:chgData name="Jordi CABOT SAGRERA" userId="c783c25c-a868-4b3e-94c0-47d402e6df31" providerId="ADAL" clId="{EDC99A84-B833-46A2-A34F-BD4459D13A21}" dt="2023-07-09T16:54:29.842" v="955" actId="6549"/>
        <pc:sldMkLst>
          <pc:docMk/>
          <pc:sldMk cId="0" sldId="284"/>
        </pc:sldMkLst>
      </pc:sldChg>
      <pc:sldChg chg="modSp mod modNotesTx">
        <pc:chgData name="Jordi CABOT SAGRERA" userId="c783c25c-a868-4b3e-94c0-47d402e6df31" providerId="ADAL" clId="{EDC99A84-B833-46A2-A34F-BD4459D13A21}" dt="2023-07-09T17:14:27.811" v="2060" actId="27636"/>
        <pc:sldMkLst>
          <pc:docMk/>
          <pc:sldMk cId="3727366032" sldId="351"/>
        </pc:sldMkLst>
        <pc:spChg chg="mod">
          <ac:chgData name="Jordi CABOT SAGRERA" userId="c783c25c-a868-4b3e-94c0-47d402e6df31" providerId="ADAL" clId="{EDC99A84-B833-46A2-A34F-BD4459D13A21}" dt="2023-07-09T17:14:27.811" v="2060" actId="27636"/>
          <ac:spMkLst>
            <pc:docMk/>
            <pc:sldMk cId="3727366032" sldId="351"/>
            <ac:spMk id="14" creationId="{A69695AC-A103-AA89-D9FE-2859FE50AB71}"/>
          </ac:spMkLst>
        </pc:spChg>
      </pc:sldChg>
      <pc:sldChg chg="modSp mod modNotesTx">
        <pc:chgData name="Jordi CABOT SAGRERA" userId="c783c25c-a868-4b3e-94c0-47d402e6df31" providerId="ADAL" clId="{EDC99A84-B833-46A2-A34F-BD4459D13A21}" dt="2023-07-09T17:01:56.408" v="1231" actId="20577"/>
        <pc:sldMkLst>
          <pc:docMk/>
          <pc:sldMk cId="2206536362" sldId="353"/>
        </pc:sldMkLst>
        <pc:spChg chg="mod">
          <ac:chgData name="Jordi CABOT SAGRERA" userId="c783c25c-a868-4b3e-94c0-47d402e6df31" providerId="ADAL" clId="{EDC99A84-B833-46A2-A34F-BD4459D13A21}" dt="2023-07-09T17:01:44.849" v="1157" actId="14100"/>
          <ac:spMkLst>
            <pc:docMk/>
            <pc:sldMk cId="2206536362" sldId="353"/>
            <ac:spMk id="7" creationId="{00000000-0000-0000-0000-000000000000}"/>
          </ac:spMkLst>
        </pc:spChg>
        <pc:spChg chg="mod">
          <ac:chgData name="Jordi CABOT SAGRERA" userId="c783c25c-a868-4b3e-94c0-47d402e6df31" providerId="ADAL" clId="{EDC99A84-B833-46A2-A34F-BD4459D13A21}" dt="2023-07-08T21:06:00.262" v="174" actId="20577"/>
          <ac:spMkLst>
            <pc:docMk/>
            <pc:sldMk cId="2206536362" sldId="353"/>
            <ac:spMk id="29" creationId="{00000000-0000-0000-0000-000000000000}"/>
          </ac:spMkLst>
        </pc:spChg>
      </pc:sldChg>
      <pc:sldChg chg="modNotesTx">
        <pc:chgData name="Jordi CABOT SAGRERA" userId="c783c25c-a868-4b3e-94c0-47d402e6df31" providerId="ADAL" clId="{EDC99A84-B833-46A2-A34F-BD4459D13A21}" dt="2023-07-09T16:43:18.616" v="894" actId="6549"/>
        <pc:sldMkLst>
          <pc:docMk/>
          <pc:sldMk cId="3104636247" sldId="897"/>
        </pc:sldMkLst>
      </pc:sldChg>
      <pc:sldChg chg="modNotesTx">
        <pc:chgData name="Jordi CABOT SAGRERA" userId="c783c25c-a868-4b3e-94c0-47d402e6df31" providerId="ADAL" clId="{EDC99A84-B833-46A2-A34F-BD4459D13A21}" dt="2023-07-09T17:09:19.013" v="1768" actId="20577"/>
        <pc:sldMkLst>
          <pc:docMk/>
          <pc:sldMk cId="2838993410" sldId="935"/>
        </pc:sldMkLst>
      </pc:sldChg>
      <pc:sldChg chg="modNotesTx">
        <pc:chgData name="Jordi CABOT SAGRERA" userId="c783c25c-a868-4b3e-94c0-47d402e6df31" providerId="ADAL" clId="{EDC99A84-B833-46A2-A34F-BD4459D13A21}" dt="2023-07-09T17:21:27.474" v="2463" actId="20577"/>
        <pc:sldMkLst>
          <pc:docMk/>
          <pc:sldMk cId="2568334494" sldId="945"/>
        </pc:sldMkLst>
      </pc:sldChg>
      <pc:sldChg chg="modSp">
        <pc:chgData name="Jordi CABOT SAGRERA" userId="c783c25c-a868-4b3e-94c0-47d402e6df31" providerId="ADAL" clId="{EDC99A84-B833-46A2-A34F-BD4459D13A21}" dt="2023-07-09T17:24:04.962" v="2725" actId="20577"/>
        <pc:sldMkLst>
          <pc:docMk/>
          <pc:sldMk cId="2920375484" sldId="974"/>
        </pc:sldMkLst>
        <pc:graphicFrameChg chg="mod">
          <ac:chgData name="Jordi CABOT SAGRERA" userId="c783c25c-a868-4b3e-94c0-47d402e6df31" providerId="ADAL" clId="{EDC99A84-B833-46A2-A34F-BD4459D13A21}" dt="2023-07-09T17:24:04.962" v="2725" actId="20577"/>
          <ac:graphicFrameMkLst>
            <pc:docMk/>
            <pc:sldMk cId="2920375484" sldId="974"/>
            <ac:graphicFrameMk id="8" creationId="{A9D6086C-08CC-8096-C64A-2C56CC8B7AA1}"/>
          </ac:graphicFrameMkLst>
        </pc:graphicFrameChg>
      </pc:sldChg>
      <pc:sldChg chg="modNotesTx">
        <pc:chgData name="Jordi CABOT SAGRERA" userId="c783c25c-a868-4b3e-94c0-47d402e6df31" providerId="ADAL" clId="{EDC99A84-B833-46A2-A34F-BD4459D13A21}" dt="2023-07-09T17:00:05.122" v="1114" actId="20577"/>
        <pc:sldMkLst>
          <pc:docMk/>
          <pc:sldMk cId="1874558655" sldId="1002"/>
        </pc:sldMkLst>
      </pc:sldChg>
      <pc:sldChg chg="modNotesTx">
        <pc:chgData name="Jordi CABOT SAGRERA" userId="c783c25c-a868-4b3e-94c0-47d402e6df31" providerId="ADAL" clId="{EDC99A84-B833-46A2-A34F-BD4459D13A21}" dt="2023-07-09T17:15:36.083" v="2168" actId="20577"/>
        <pc:sldMkLst>
          <pc:docMk/>
          <pc:sldMk cId="1958161075" sldId="1007"/>
        </pc:sldMkLst>
      </pc:sldChg>
      <pc:sldChg chg="modNotesTx">
        <pc:chgData name="Jordi CABOT SAGRERA" userId="c783c25c-a868-4b3e-94c0-47d402e6df31" providerId="ADAL" clId="{EDC99A84-B833-46A2-A34F-BD4459D13A21}" dt="2023-07-09T17:20:30.735" v="2410" actId="20577"/>
        <pc:sldMkLst>
          <pc:docMk/>
          <pc:sldMk cId="869029039" sldId="1009"/>
        </pc:sldMkLst>
      </pc:sldChg>
      <pc:sldChg chg="modSp mod">
        <pc:chgData name="Jordi CABOT SAGRERA" userId="c783c25c-a868-4b3e-94c0-47d402e6df31" providerId="ADAL" clId="{EDC99A84-B833-46A2-A34F-BD4459D13A21}" dt="2023-07-09T17:20:43.437" v="2411" actId="255"/>
        <pc:sldMkLst>
          <pc:docMk/>
          <pc:sldMk cId="2845421222" sldId="1027"/>
        </pc:sldMkLst>
        <pc:spChg chg="mod">
          <ac:chgData name="Jordi CABOT SAGRERA" userId="c783c25c-a868-4b3e-94c0-47d402e6df31" providerId="ADAL" clId="{EDC99A84-B833-46A2-A34F-BD4459D13A21}" dt="2023-07-09T17:20:43.437" v="2411" actId="255"/>
          <ac:spMkLst>
            <pc:docMk/>
            <pc:sldMk cId="2845421222" sldId="1027"/>
            <ac:spMk id="4" creationId="{D02BAB0B-B5BD-7B4A-2C83-BF464CE2E1AF}"/>
          </ac:spMkLst>
        </pc:spChg>
      </pc:sldChg>
      <pc:sldChg chg="modSp modNotesTx">
        <pc:chgData name="Jordi CABOT SAGRERA" userId="c783c25c-a868-4b3e-94c0-47d402e6df31" providerId="ADAL" clId="{EDC99A84-B833-46A2-A34F-BD4459D13A21}" dt="2023-07-09T17:25:11.176" v="2965" actId="20577"/>
        <pc:sldMkLst>
          <pc:docMk/>
          <pc:sldMk cId="1020698" sldId="1037"/>
        </pc:sldMkLst>
        <pc:graphicFrameChg chg="mod">
          <ac:chgData name="Jordi CABOT SAGRERA" userId="c783c25c-a868-4b3e-94c0-47d402e6df31" providerId="ADAL" clId="{EDC99A84-B833-46A2-A34F-BD4459D13A21}" dt="2023-07-09T17:24:38.540" v="2754" actId="20577"/>
          <ac:graphicFrameMkLst>
            <pc:docMk/>
            <pc:sldMk cId="1020698" sldId="1037"/>
            <ac:graphicFrameMk id="8" creationId="{A9D6086C-08CC-8096-C64A-2C56CC8B7AA1}"/>
          </ac:graphicFrameMkLst>
        </pc:graphicFrameChg>
      </pc:sldChg>
      <pc:sldChg chg="modNotesTx">
        <pc:chgData name="Jordi CABOT SAGRERA" userId="c783c25c-a868-4b3e-94c0-47d402e6df31" providerId="ADAL" clId="{EDC99A84-B833-46A2-A34F-BD4459D13A21}" dt="2023-07-09T17:05:46.858" v="1427" actId="20577"/>
        <pc:sldMkLst>
          <pc:docMk/>
          <pc:sldMk cId="2417280568" sldId="1038"/>
        </pc:sldMkLst>
      </pc:sldChg>
      <pc:sldChg chg="modSp mod">
        <pc:chgData name="Jordi CABOT SAGRERA" userId="c783c25c-a868-4b3e-94c0-47d402e6df31" providerId="ADAL" clId="{EDC99A84-B833-46A2-A34F-BD4459D13A21}" dt="2023-07-09T17:48:17.692" v="2982" actId="14100"/>
        <pc:sldMkLst>
          <pc:docMk/>
          <pc:sldMk cId="1436075932" sldId="1058"/>
        </pc:sldMkLst>
        <pc:spChg chg="mod">
          <ac:chgData name="Jordi CABOT SAGRERA" userId="c783c25c-a868-4b3e-94c0-47d402e6df31" providerId="ADAL" clId="{EDC99A84-B833-46A2-A34F-BD4459D13A21}" dt="2023-07-09T17:48:17.692" v="2982" actId="14100"/>
          <ac:spMkLst>
            <pc:docMk/>
            <pc:sldMk cId="1436075932" sldId="1058"/>
            <ac:spMk id="3" creationId="{A022CE41-5855-4889-A1E7-6A6EC09E91CC}"/>
          </ac:spMkLst>
        </pc:spChg>
      </pc:sldChg>
      <pc:sldChg chg="modNotesTx">
        <pc:chgData name="Jordi CABOT SAGRERA" userId="c783c25c-a868-4b3e-94c0-47d402e6df31" providerId="ADAL" clId="{EDC99A84-B833-46A2-A34F-BD4459D13A21}" dt="2023-07-09T17:11:21.623" v="1960" actId="20577"/>
        <pc:sldMkLst>
          <pc:docMk/>
          <pc:sldMk cId="3485934662" sldId="1059"/>
        </pc:sldMkLst>
      </pc:sldChg>
      <pc:sldChg chg="modSp mod modNotesTx">
        <pc:chgData name="Jordi CABOT SAGRERA" userId="c783c25c-a868-4b3e-94c0-47d402e6df31" providerId="ADAL" clId="{EDC99A84-B833-46A2-A34F-BD4459D13A21}" dt="2023-07-09T17:05:31.729" v="1400" actId="20577"/>
        <pc:sldMkLst>
          <pc:docMk/>
          <pc:sldMk cId="2355826762" sldId="1062"/>
        </pc:sldMkLst>
        <pc:spChg chg="mod">
          <ac:chgData name="Jordi CABOT SAGRERA" userId="c783c25c-a868-4b3e-94c0-47d402e6df31" providerId="ADAL" clId="{EDC99A84-B833-46A2-A34F-BD4459D13A21}" dt="2023-07-09T17:05:31.729" v="1400" actId="20577"/>
          <ac:spMkLst>
            <pc:docMk/>
            <pc:sldMk cId="2355826762" sldId="1062"/>
            <ac:spMk id="72" creationId="{00000000-0000-0000-0000-000000000000}"/>
          </ac:spMkLst>
        </pc:spChg>
      </pc:sldChg>
      <pc:sldChg chg="addSp delSp modSp mod modClrScheme chgLayout modNotesTx">
        <pc:chgData name="Jordi CABOT SAGRERA" userId="c783c25c-a868-4b3e-94c0-47d402e6df31" providerId="ADAL" clId="{EDC99A84-B833-46A2-A34F-BD4459D13A21}" dt="2023-07-09T17:29:16.239" v="2979" actId="1076"/>
        <pc:sldMkLst>
          <pc:docMk/>
          <pc:sldMk cId="3378857045" sldId="1063"/>
        </pc:sldMkLst>
        <pc:spChg chg="mod ord">
          <ac:chgData name="Jordi CABOT SAGRERA" userId="c783c25c-a868-4b3e-94c0-47d402e6df31" providerId="ADAL" clId="{EDC99A84-B833-46A2-A34F-BD4459D13A21}" dt="2023-07-09T17:29:10.855" v="2977" actId="166"/>
          <ac:spMkLst>
            <pc:docMk/>
            <pc:sldMk cId="3378857045" sldId="1063"/>
            <ac:spMk id="72" creationId="{00000000-0000-0000-0000-000000000000}"/>
          </ac:spMkLst>
        </pc:spChg>
        <pc:picChg chg="add del mod">
          <ac:chgData name="Jordi CABOT SAGRERA" userId="c783c25c-a868-4b3e-94c0-47d402e6df31" providerId="ADAL" clId="{EDC99A84-B833-46A2-A34F-BD4459D13A21}" dt="2023-07-09T17:28:48.446" v="2972" actId="478"/>
          <ac:picMkLst>
            <pc:docMk/>
            <pc:sldMk cId="3378857045" sldId="1063"/>
            <ac:picMk id="2050" creationId="{3464B146-6854-3AE6-6429-09837D093AA2}"/>
          </ac:picMkLst>
        </pc:picChg>
        <pc:picChg chg="add mod">
          <ac:chgData name="Jordi CABOT SAGRERA" userId="c783c25c-a868-4b3e-94c0-47d402e6df31" providerId="ADAL" clId="{EDC99A84-B833-46A2-A34F-BD4459D13A21}" dt="2023-07-09T17:29:16.239" v="2979" actId="1076"/>
          <ac:picMkLst>
            <pc:docMk/>
            <pc:sldMk cId="3378857045" sldId="1063"/>
            <ac:picMk id="2052" creationId="{CC62DCC2-7D1E-9E35-84C5-8B861293D4D1}"/>
          </ac:picMkLst>
        </pc:picChg>
      </pc:sldChg>
      <pc:sldChg chg="mod ord modShow modNotesTx">
        <pc:chgData name="Jordi CABOT SAGRERA" userId="c783c25c-a868-4b3e-94c0-47d402e6df31" providerId="ADAL" clId="{EDC99A84-B833-46A2-A34F-BD4459D13A21}" dt="2023-07-09T18:02:49.847" v="3272" actId="729"/>
        <pc:sldMkLst>
          <pc:docMk/>
          <pc:sldMk cId="3920167907" sldId="2126987773"/>
        </pc:sldMkLst>
      </pc:sldChg>
      <pc:sldChg chg="modSp mod modNotesTx">
        <pc:chgData name="Jordi CABOT SAGRERA" userId="c783c25c-a868-4b3e-94c0-47d402e6df31" providerId="ADAL" clId="{EDC99A84-B833-46A2-A34F-BD4459D13A21}" dt="2023-07-09T17:02:35.263" v="1317" actId="20577"/>
        <pc:sldMkLst>
          <pc:docMk/>
          <pc:sldMk cId="542543427" sldId="2126987778"/>
        </pc:sldMkLst>
        <pc:spChg chg="mod">
          <ac:chgData name="Jordi CABOT SAGRERA" userId="c783c25c-a868-4b3e-94c0-47d402e6df31" providerId="ADAL" clId="{EDC99A84-B833-46A2-A34F-BD4459D13A21}" dt="2023-07-09T17:02:21.103" v="1243" actId="20577"/>
          <ac:spMkLst>
            <pc:docMk/>
            <pc:sldMk cId="542543427" sldId="2126987778"/>
            <ac:spMk id="2" creationId="{3F8080A0-75D8-3146-01AD-1EC9CF15EC26}"/>
          </ac:spMkLst>
        </pc:spChg>
      </pc:sldChg>
      <pc:sldChg chg="addSp modSp mod modAnim">
        <pc:chgData name="Jordi CABOT SAGRERA" userId="c783c25c-a868-4b3e-94c0-47d402e6df31" providerId="ADAL" clId="{EDC99A84-B833-46A2-A34F-BD4459D13A21}" dt="2023-07-09T17:49:41.289" v="2994" actId="1076"/>
        <pc:sldMkLst>
          <pc:docMk/>
          <pc:sldMk cId="2385430210" sldId="2126987779"/>
        </pc:sldMkLst>
        <pc:spChg chg="add mod">
          <ac:chgData name="Jordi CABOT SAGRERA" userId="c783c25c-a868-4b3e-94c0-47d402e6df31" providerId="ADAL" clId="{EDC99A84-B833-46A2-A34F-BD4459D13A21}" dt="2023-07-09T17:49:36.313" v="2993" actId="1076"/>
          <ac:spMkLst>
            <pc:docMk/>
            <pc:sldMk cId="2385430210" sldId="2126987779"/>
            <ac:spMk id="2" creationId="{A03B7077-0697-E0D1-DDB3-D86F481FE7F2}"/>
          </ac:spMkLst>
        </pc:spChg>
        <pc:spChg chg="mod">
          <ac:chgData name="Jordi CABOT SAGRERA" userId="c783c25c-a868-4b3e-94c0-47d402e6df31" providerId="ADAL" clId="{EDC99A84-B833-46A2-A34F-BD4459D13A21}" dt="2023-07-09T17:49:41.289" v="2994" actId="1076"/>
          <ac:spMkLst>
            <pc:docMk/>
            <pc:sldMk cId="2385430210" sldId="2126987779"/>
            <ac:spMk id="3" creationId="{A022CE41-5855-4889-A1E7-6A6EC09E91CC}"/>
          </ac:spMkLst>
        </pc:spChg>
      </pc:sldChg>
      <pc:sldChg chg="modAnim modNotesTx">
        <pc:chgData name="Jordi CABOT SAGRERA" userId="c783c25c-a868-4b3e-94c0-47d402e6df31" providerId="ADAL" clId="{EDC99A84-B833-46A2-A34F-BD4459D13A21}" dt="2023-07-09T18:10:22.342" v="3706"/>
        <pc:sldMkLst>
          <pc:docMk/>
          <pc:sldMk cId="1046671010" sldId="2126987780"/>
        </pc:sldMkLst>
      </pc:sldChg>
      <pc:sldChg chg="modNotesTx">
        <pc:chgData name="Jordi CABOT SAGRERA" userId="c783c25c-a868-4b3e-94c0-47d402e6df31" providerId="ADAL" clId="{EDC99A84-B833-46A2-A34F-BD4459D13A21}" dt="2023-07-08T21:05:26.852" v="167" actId="20577"/>
        <pc:sldMkLst>
          <pc:docMk/>
          <pc:sldMk cId="728736943" sldId="2126987783"/>
        </pc:sldMkLst>
      </pc:sldChg>
      <pc:sldChg chg="modSp mod modNotesTx">
        <pc:chgData name="Jordi CABOT SAGRERA" userId="c783c25c-a868-4b3e-94c0-47d402e6df31" providerId="ADAL" clId="{EDC99A84-B833-46A2-A34F-BD4459D13A21}" dt="2023-07-09T17:16:36.948" v="2237" actId="255"/>
        <pc:sldMkLst>
          <pc:docMk/>
          <pc:sldMk cId="1074840186" sldId="2126987785"/>
        </pc:sldMkLst>
        <pc:spChg chg="mod">
          <ac:chgData name="Jordi CABOT SAGRERA" userId="c783c25c-a868-4b3e-94c0-47d402e6df31" providerId="ADAL" clId="{EDC99A84-B833-46A2-A34F-BD4459D13A21}" dt="2023-07-09T17:16:36.948" v="2237" actId="255"/>
          <ac:spMkLst>
            <pc:docMk/>
            <pc:sldMk cId="1074840186" sldId="2126987785"/>
            <ac:spMk id="7" creationId="{00000000-0000-0000-0000-000000000000}"/>
          </ac:spMkLst>
        </pc:spChg>
        <pc:spChg chg="mod">
          <ac:chgData name="Jordi CABOT SAGRERA" userId="c783c25c-a868-4b3e-94c0-47d402e6df31" providerId="ADAL" clId="{EDC99A84-B833-46A2-A34F-BD4459D13A21}" dt="2023-07-08T21:34:48.720" v="850" actId="20577"/>
          <ac:spMkLst>
            <pc:docMk/>
            <pc:sldMk cId="1074840186" sldId="2126987785"/>
            <ac:spMk id="29" creationId="{00000000-0000-0000-0000-000000000000}"/>
          </ac:spMkLst>
        </pc:spChg>
      </pc:sldChg>
      <pc:sldChg chg="modAnim">
        <pc:chgData name="Jordi CABOT SAGRERA" userId="c783c25c-a868-4b3e-94c0-47d402e6df31" providerId="ADAL" clId="{EDC99A84-B833-46A2-A34F-BD4459D13A21}" dt="2023-07-09T18:12:04.002" v="3709"/>
        <pc:sldMkLst>
          <pc:docMk/>
          <pc:sldMk cId="0" sldId="2126987788"/>
        </pc:sldMkLst>
      </pc:sldChg>
      <pc:sldChg chg="addSp delSp modSp new mod modAnim">
        <pc:chgData name="Jordi CABOT SAGRERA" userId="c783c25c-a868-4b3e-94c0-47d402e6df31" providerId="ADAL" clId="{EDC99A84-B833-46A2-A34F-BD4459D13A21}" dt="2023-07-08T21:01:09.345" v="30"/>
        <pc:sldMkLst>
          <pc:docMk/>
          <pc:sldMk cId="3766601245" sldId="2126987792"/>
        </pc:sldMkLst>
        <pc:spChg chg="mod">
          <ac:chgData name="Jordi CABOT SAGRERA" userId="c783c25c-a868-4b3e-94c0-47d402e6df31" providerId="ADAL" clId="{EDC99A84-B833-46A2-A34F-BD4459D13A21}" dt="2023-07-08T20:58:53.605" v="3" actId="27636"/>
          <ac:spMkLst>
            <pc:docMk/>
            <pc:sldMk cId="3766601245" sldId="2126987792"/>
            <ac:spMk id="2" creationId="{9F3FD9C9-4692-B0A4-5CEF-CDD6501C7EB5}"/>
          </ac:spMkLst>
        </pc:spChg>
        <pc:spChg chg="del">
          <ac:chgData name="Jordi CABOT SAGRERA" userId="c783c25c-a868-4b3e-94c0-47d402e6df31" providerId="ADAL" clId="{EDC99A84-B833-46A2-A34F-BD4459D13A21}" dt="2023-07-08T20:58:53.433" v="2" actId="931"/>
          <ac:spMkLst>
            <pc:docMk/>
            <pc:sldMk cId="3766601245" sldId="2126987792"/>
            <ac:spMk id="3" creationId="{72F1D8DB-8F9D-0455-F6A7-4BDF72D02FD5}"/>
          </ac:spMkLst>
        </pc:spChg>
        <pc:spChg chg="del">
          <ac:chgData name="Jordi CABOT SAGRERA" userId="c783c25c-a868-4b3e-94c0-47d402e6df31" providerId="ADAL" clId="{EDC99A84-B833-46A2-A34F-BD4459D13A21}" dt="2023-07-08T20:58:53.433" v="2" actId="931"/>
          <ac:spMkLst>
            <pc:docMk/>
            <pc:sldMk cId="3766601245" sldId="2126987792"/>
            <ac:spMk id="4" creationId="{788EDBC9-ACC9-B5EC-EC70-41CD0EFDB062}"/>
          </ac:spMkLst>
        </pc:spChg>
        <pc:spChg chg="del">
          <ac:chgData name="Jordi CABOT SAGRERA" userId="c783c25c-a868-4b3e-94c0-47d402e6df31" providerId="ADAL" clId="{EDC99A84-B833-46A2-A34F-BD4459D13A21}" dt="2023-07-08T20:58:24.304" v="1" actId="478"/>
          <ac:spMkLst>
            <pc:docMk/>
            <pc:sldMk cId="3766601245" sldId="2126987792"/>
            <ac:spMk id="5" creationId="{6E52634A-7E9A-065C-7F2B-D0319CFDDCDD}"/>
          </ac:spMkLst>
        </pc:spChg>
        <pc:spChg chg="add del mod">
          <ac:chgData name="Jordi CABOT SAGRERA" userId="c783c25c-a868-4b3e-94c0-47d402e6df31" providerId="ADAL" clId="{EDC99A84-B833-46A2-A34F-BD4459D13A21}" dt="2023-07-08T20:59:39.870" v="19" actId="478"/>
          <ac:spMkLst>
            <pc:docMk/>
            <pc:sldMk cId="3766601245" sldId="2126987792"/>
            <ac:spMk id="13" creationId="{4666D25F-88C1-8C98-DC44-860CD52828AD}"/>
          </ac:spMkLst>
        </pc:spChg>
        <pc:picChg chg="add mod">
          <ac:chgData name="Jordi CABOT SAGRERA" userId="c783c25c-a868-4b3e-94c0-47d402e6df31" providerId="ADAL" clId="{EDC99A84-B833-46A2-A34F-BD4459D13A21}" dt="2023-07-08T20:59:48.523" v="21" actId="1076"/>
          <ac:picMkLst>
            <pc:docMk/>
            <pc:sldMk cId="3766601245" sldId="2126987792"/>
            <ac:picMk id="7" creationId="{D79DFE83-317F-1FFA-BB84-57F59B7941EB}"/>
          </ac:picMkLst>
        </pc:picChg>
        <pc:picChg chg="add del mod">
          <ac:chgData name="Jordi CABOT SAGRERA" userId="c783c25c-a868-4b3e-94c0-47d402e6df31" providerId="ADAL" clId="{EDC99A84-B833-46A2-A34F-BD4459D13A21}" dt="2023-07-08T20:59:34.834" v="17" actId="478"/>
          <ac:picMkLst>
            <pc:docMk/>
            <pc:sldMk cId="3766601245" sldId="2126987792"/>
            <ac:picMk id="9" creationId="{85602773-EFBF-21FA-B4A8-C19CBAEFF87D}"/>
          </ac:picMkLst>
        </pc:picChg>
        <pc:picChg chg="add mod">
          <ac:chgData name="Jordi CABOT SAGRERA" userId="c783c25c-a868-4b3e-94c0-47d402e6df31" providerId="ADAL" clId="{EDC99A84-B833-46A2-A34F-BD4459D13A21}" dt="2023-07-08T20:59:55.360" v="24" actId="1076"/>
          <ac:picMkLst>
            <pc:docMk/>
            <pc:sldMk cId="3766601245" sldId="2126987792"/>
            <ac:picMk id="11" creationId="{7B57FDDD-88A4-6F11-F390-A237C69D74A2}"/>
          </ac:picMkLst>
        </pc:picChg>
      </pc:sldChg>
      <pc:sldChg chg="add del">
        <pc:chgData name="Jordi CABOT SAGRERA" userId="c783c25c-a868-4b3e-94c0-47d402e6df31" providerId="ADAL" clId="{EDC99A84-B833-46A2-A34F-BD4459D13A21}" dt="2023-07-08T21:08:15.557" v="186" actId="47"/>
        <pc:sldMkLst>
          <pc:docMk/>
          <pc:sldMk cId="65133957" sldId="2126987793"/>
        </pc:sldMkLst>
      </pc:sldChg>
      <pc:sldChg chg="modSp add del mod">
        <pc:chgData name="Jordi CABOT SAGRERA" userId="c783c25c-a868-4b3e-94c0-47d402e6df31" providerId="ADAL" clId="{EDC99A84-B833-46A2-A34F-BD4459D13A21}" dt="2023-07-08T21:07:28.228" v="178" actId="47"/>
        <pc:sldMkLst>
          <pc:docMk/>
          <pc:sldMk cId="2648750061" sldId="2126987793"/>
        </pc:sldMkLst>
        <pc:spChg chg="mod">
          <ac:chgData name="Jordi CABOT SAGRERA" userId="c783c25c-a868-4b3e-94c0-47d402e6df31" providerId="ADAL" clId="{EDC99A84-B833-46A2-A34F-BD4459D13A21}" dt="2023-07-08T21:07:22.521" v="177" actId="27636"/>
          <ac:spMkLst>
            <pc:docMk/>
            <pc:sldMk cId="2648750061" sldId="2126987793"/>
            <ac:spMk id="2" creationId="{A1C00986-F6E4-F8D7-6322-564ABC1EB83E}"/>
          </ac:spMkLst>
        </pc:spChg>
      </pc:sldChg>
      <pc:sldChg chg="modSp add del mod">
        <pc:chgData name="Jordi CABOT SAGRERA" userId="c783c25c-a868-4b3e-94c0-47d402e6df31" providerId="ADAL" clId="{EDC99A84-B833-46A2-A34F-BD4459D13A21}" dt="2023-07-08T21:07:52.088" v="183" actId="47"/>
        <pc:sldMkLst>
          <pc:docMk/>
          <pc:sldMk cId="3302426631" sldId="2126987793"/>
        </pc:sldMkLst>
        <pc:spChg chg="mod">
          <ac:chgData name="Jordi CABOT SAGRERA" userId="c783c25c-a868-4b3e-94c0-47d402e6df31" providerId="ADAL" clId="{EDC99A84-B833-46A2-A34F-BD4459D13A21}" dt="2023-07-08T21:07:39.139" v="180" actId="27636"/>
          <ac:spMkLst>
            <pc:docMk/>
            <pc:sldMk cId="3302426631" sldId="2126987793"/>
            <ac:spMk id="2" creationId="{5A4D9F25-9C87-320F-E3C2-A19653A82516}"/>
          </ac:spMkLst>
        </pc:spChg>
      </pc:sldChg>
      <pc:sldChg chg="addSp delSp modSp add mod modAnim">
        <pc:chgData name="Jordi CABOT SAGRERA" userId="c783c25c-a868-4b3e-94c0-47d402e6df31" providerId="ADAL" clId="{EDC99A84-B833-46A2-A34F-BD4459D13A21}" dt="2023-07-08T21:24:36.958" v="498"/>
        <pc:sldMkLst>
          <pc:docMk/>
          <pc:sldMk cId="2145122180" sldId="2126987794"/>
        </pc:sldMkLst>
        <pc:spChg chg="mod">
          <ac:chgData name="Jordi CABOT SAGRERA" userId="c783c25c-a868-4b3e-94c0-47d402e6df31" providerId="ADAL" clId="{EDC99A84-B833-46A2-A34F-BD4459D13A21}" dt="2023-07-08T21:08:28.230" v="233" actId="20577"/>
          <ac:spMkLst>
            <pc:docMk/>
            <pc:sldMk cId="2145122180" sldId="2126987794"/>
            <ac:spMk id="2" creationId="{B30F6346-BFF6-417A-992A-3227C9E848FF}"/>
          </ac:spMkLst>
        </pc:spChg>
        <pc:picChg chg="add mod">
          <ac:chgData name="Jordi CABOT SAGRERA" userId="c783c25c-a868-4b3e-94c0-47d402e6df31" providerId="ADAL" clId="{EDC99A84-B833-46A2-A34F-BD4459D13A21}" dt="2023-07-08T21:23:56.844" v="489" actId="1076"/>
          <ac:picMkLst>
            <pc:docMk/>
            <pc:sldMk cId="2145122180" sldId="2126987794"/>
            <ac:picMk id="4" creationId="{CA2606C8-F66A-E44E-B71B-D95EBC22DAE8}"/>
          </ac:picMkLst>
        </pc:picChg>
        <pc:picChg chg="add mod">
          <ac:chgData name="Jordi CABOT SAGRERA" userId="c783c25c-a868-4b3e-94c0-47d402e6df31" providerId="ADAL" clId="{EDC99A84-B833-46A2-A34F-BD4459D13A21}" dt="2023-07-08T21:24:07.984" v="495" actId="1076"/>
          <ac:picMkLst>
            <pc:docMk/>
            <pc:sldMk cId="2145122180" sldId="2126987794"/>
            <ac:picMk id="6" creationId="{F1BBFBD8-8B38-4577-2399-658A8BDF9DEA}"/>
          </ac:picMkLst>
        </pc:picChg>
        <pc:picChg chg="add del mod">
          <ac:chgData name="Jordi CABOT SAGRERA" userId="c783c25c-a868-4b3e-94c0-47d402e6df31" providerId="ADAL" clId="{EDC99A84-B833-46A2-A34F-BD4459D13A21}" dt="2023-07-08T21:20:21.476" v="481" actId="478"/>
          <ac:picMkLst>
            <pc:docMk/>
            <pc:sldMk cId="2145122180" sldId="2126987794"/>
            <ac:picMk id="1026" creationId="{35D3C965-2129-D251-8C2F-FAC84C728B25}"/>
          </ac:picMkLst>
        </pc:picChg>
        <pc:picChg chg="del">
          <ac:chgData name="Jordi CABOT SAGRERA" userId="c783c25c-a868-4b3e-94c0-47d402e6df31" providerId="ADAL" clId="{EDC99A84-B833-46A2-A34F-BD4459D13A21}" dt="2023-07-08T21:09:21.033" v="234" actId="478"/>
          <ac:picMkLst>
            <pc:docMk/>
            <pc:sldMk cId="2145122180" sldId="2126987794"/>
            <ac:picMk id="7170" creationId="{459002B6-6C64-4CBA-B4B0-22914B472CA4}"/>
          </ac:picMkLst>
        </pc:picChg>
      </pc:sldChg>
      <pc:sldChg chg="modSp add del mod">
        <pc:chgData name="Jordi CABOT SAGRERA" userId="c783c25c-a868-4b3e-94c0-47d402e6df31" providerId="ADAL" clId="{EDC99A84-B833-46A2-A34F-BD4459D13A21}" dt="2023-07-08T21:07:52.088" v="183" actId="47"/>
        <pc:sldMkLst>
          <pc:docMk/>
          <pc:sldMk cId="2958947965" sldId="2126987794"/>
        </pc:sldMkLst>
        <pc:spChg chg="mod">
          <ac:chgData name="Jordi CABOT SAGRERA" userId="c783c25c-a868-4b3e-94c0-47d402e6df31" providerId="ADAL" clId="{EDC99A84-B833-46A2-A34F-BD4459D13A21}" dt="2023-07-08T21:07:48.754" v="182" actId="27636"/>
          <ac:spMkLst>
            <pc:docMk/>
            <pc:sldMk cId="2958947965" sldId="2126987794"/>
            <ac:spMk id="2" creationId="{5A4D9F25-9C87-320F-E3C2-A19653A82516}"/>
          </ac:spMkLst>
        </pc:spChg>
      </pc:sldChg>
      <pc:sldChg chg="modSp add mod modNotesTx">
        <pc:chgData name="Jordi CABOT SAGRERA" userId="c783c25c-a868-4b3e-94c0-47d402e6df31" providerId="ADAL" clId="{EDC99A84-B833-46A2-A34F-BD4459D13A21}" dt="2023-07-08T21:20:15.813" v="479" actId="20577"/>
        <pc:sldMkLst>
          <pc:docMk/>
          <pc:sldMk cId="4141779476" sldId="2126987795"/>
        </pc:sldMkLst>
        <pc:spChg chg="mod">
          <ac:chgData name="Jordi CABOT SAGRERA" userId="c783c25c-a868-4b3e-94c0-47d402e6df31" providerId="ADAL" clId="{EDC99A84-B833-46A2-A34F-BD4459D13A21}" dt="2023-07-08T21:19:28.169" v="369" actId="14100"/>
          <ac:spMkLst>
            <pc:docMk/>
            <pc:sldMk cId="4141779476" sldId="2126987795"/>
            <ac:spMk id="2" creationId="{B30F6346-BFF6-417A-992A-3227C9E848FF}"/>
          </ac:spMkLst>
        </pc:spChg>
        <pc:picChg chg="mod">
          <ac:chgData name="Jordi CABOT SAGRERA" userId="c783c25c-a868-4b3e-94c0-47d402e6df31" providerId="ADAL" clId="{EDC99A84-B833-46A2-A34F-BD4459D13A21}" dt="2023-07-08T21:19:51.079" v="374" actId="1076"/>
          <ac:picMkLst>
            <pc:docMk/>
            <pc:sldMk cId="4141779476" sldId="2126987795"/>
            <ac:picMk id="1026" creationId="{35D3C965-2129-D251-8C2F-FAC84C728B25}"/>
          </ac:picMkLst>
        </pc:picChg>
      </pc:sldChg>
      <pc:sldChg chg="addSp delSp modSp new mod modNotesTx">
        <pc:chgData name="Jordi CABOT SAGRERA" userId="c783c25c-a868-4b3e-94c0-47d402e6df31" providerId="ADAL" clId="{EDC99A84-B833-46A2-A34F-BD4459D13A21}" dt="2023-07-09T17:19:47.576" v="2306" actId="1076"/>
        <pc:sldMkLst>
          <pc:docMk/>
          <pc:sldMk cId="3832311263" sldId="2126987796"/>
        </pc:sldMkLst>
        <pc:spChg chg="mod">
          <ac:chgData name="Jordi CABOT SAGRERA" userId="c783c25c-a868-4b3e-94c0-47d402e6df31" providerId="ADAL" clId="{EDC99A84-B833-46A2-A34F-BD4459D13A21}" dt="2023-07-09T17:18:35.149" v="2299" actId="20577"/>
          <ac:spMkLst>
            <pc:docMk/>
            <pc:sldMk cId="3832311263" sldId="2126987796"/>
            <ac:spMk id="2" creationId="{383E2DE2-2927-9B58-3910-5572F6D5089E}"/>
          </ac:spMkLst>
        </pc:spChg>
        <pc:picChg chg="add mod">
          <ac:chgData name="Jordi CABOT SAGRERA" userId="c783c25c-a868-4b3e-94c0-47d402e6df31" providerId="ADAL" clId="{EDC99A84-B833-46A2-A34F-BD4459D13A21}" dt="2023-07-09T17:19:47.576" v="2306" actId="1076"/>
          <ac:picMkLst>
            <pc:docMk/>
            <pc:sldMk cId="3832311263" sldId="2126987796"/>
            <ac:picMk id="1026" creationId="{5A6D4612-3DD5-3D89-1BD3-7591BAAB35C1}"/>
          </ac:picMkLst>
        </pc:picChg>
        <pc:picChg chg="add del mod">
          <ac:chgData name="Jordi CABOT SAGRERA" userId="c783c25c-a868-4b3e-94c0-47d402e6df31" providerId="ADAL" clId="{EDC99A84-B833-46A2-A34F-BD4459D13A21}" dt="2023-07-09T17:17:06.196" v="2238" actId="478"/>
          <ac:picMkLst>
            <pc:docMk/>
            <pc:sldMk cId="3832311263" sldId="2126987796"/>
            <ac:picMk id="2050" creationId="{CF5A2BC9-1AA1-F936-9721-3DC7E1FD7050}"/>
          </ac:picMkLst>
        </pc:picChg>
      </pc:sldChg>
      <pc:sldChg chg="addSp delSp modSp new del">
        <pc:chgData name="Jordi CABOT SAGRERA" userId="c783c25c-a868-4b3e-94c0-47d402e6df31" providerId="ADAL" clId="{EDC99A84-B833-46A2-A34F-BD4459D13A21}" dt="2023-07-09T17:54:45.008" v="3010" actId="47"/>
        <pc:sldMkLst>
          <pc:docMk/>
          <pc:sldMk cId="902309653" sldId="2126987797"/>
        </pc:sldMkLst>
        <pc:picChg chg="add del mod">
          <ac:chgData name="Jordi CABOT SAGRERA" userId="c783c25c-a868-4b3e-94c0-47d402e6df31" providerId="ADAL" clId="{EDC99A84-B833-46A2-A34F-BD4459D13A21}" dt="2023-07-09T17:54:29.034" v="3003" actId="21"/>
          <ac:picMkLst>
            <pc:docMk/>
            <pc:sldMk cId="902309653" sldId="2126987797"/>
            <ac:picMk id="3074" creationId="{B64ADFC8-C32B-F1B6-36F8-AE2BF53D4928}"/>
          </ac:picMkLst>
        </pc:picChg>
      </pc:sldChg>
      <pc:sldChg chg="addSp delSp modSp add mod ord modClrScheme delAnim modAnim chgLayout">
        <pc:chgData name="Jordi CABOT SAGRERA" userId="c783c25c-a868-4b3e-94c0-47d402e6df31" providerId="ADAL" clId="{EDC99A84-B833-46A2-A34F-BD4459D13A21}" dt="2023-07-09T17:59:22.305" v="3074"/>
        <pc:sldMkLst>
          <pc:docMk/>
          <pc:sldMk cId="408526559" sldId="2126987798"/>
        </pc:sldMkLst>
        <pc:spChg chg="del mod">
          <ac:chgData name="Jordi CABOT SAGRERA" userId="c783c25c-a868-4b3e-94c0-47d402e6df31" providerId="ADAL" clId="{EDC99A84-B833-46A2-A34F-BD4459D13A21}" dt="2023-07-09T17:54:23.591" v="3001" actId="478"/>
          <ac:spMkLst>
            <pc:docMk/>
            <pc:sldMk cId="408526559" sldId="2126987798"/>
            <ac:spMk id="2" creationId="{A03B7077-0697-E0D1-DDB3-D86F481FE7F2}"/>
          </ac:spMkLst>
        </pc:spChg>
        <pc:spChg chg="del">
          <ac:chgData name="Jordi CABOT SAGRERA" userId="c783c25c-a868-4b3e-94c0-47d402e6df31" providerId="ADAL" clId="{EDC99A84-B833-46A2-A34F-BD4459D13A21}" dt="2023-07-09T17:54:24.920" v="3002" actId="478"/>
          <ac:spMkLst>
            <pc:docMk/>
            <pc:sldMk cId="408526559" sldId="2126987798"/>
            <ac:spMk id="3" creationId="{A022CE41-5855-4889-A1E7-6A6EC09E91CC}"/>
          </ac:spMkLst>
        </pc:spChg>
        <pc:spChg chg="add del mod">
          <ac:chgData name="Jordi CABOT SAGRERA" userId="c783c25c-a868-4b3e-94c0-47d402e6df31" providerId="ADAL" clId="{EDC99A84-B833-46A2-A34F-BD4459D13A21}" dt="2023-07-09T17:54:34.815" v="3006" actId="26606"/>
          <ac:spMkLst>
            <pc:docMk/>
            <pc:sldMk cId="408526559" sldId="2126987798"/>
            <ac:spMk id="5" creationId="{5845A58D-7260-6FB5-AB96-53F889024E15}"/>
          </ac:spMkLst>
        </pc:spChg>
        <pc:spChg chg="add del mod">
          <ac:chgData name="Jordi CABOT SAGRERA" userId="c783c25c-a868-4b3e-94c0-47d402e6df31" providerId="ADAL" clId="{EDC99A84-B833-46A2-A34F-BD4459D13A21}" dt="2023-07-09T17:59:06.600" v="3066" actId="478"/>
          <ac:spMkLst>
            <pc:docMk/>
            <pc:sldMk cId="408526559" sldId="2126987798"/>
            <ac:spMk id="8" creationId="{4B26F5A0-4D6D-EF3E-D503-0FB737040E9F}"/>
          </ac:spMkLst>
        </pc:spChg>
        <pc:spChg chg="add del mod">
          <ac:chgData name="Jordi CABOT SAGRERA" userId="c783c25c-a868-4b3e-94c0-47d402e6df31" providerId="ADAL" clId="{EDC99A84-B833-46A2-A34F-BD4459D13A21}" dt="2023-07-09T17:59:09.534" v="3067" actId="478"/>
          <ac:spMkLst>
            <pc:docMk/>
            <pc:sldMk cId="408526559" sldId="2126987798"/>
            <ac:spMk id="11" creationId="{0B952CF1-018A-46F5-620A-261772391670}"/>
          </ac:spMkLst>
        </pc:spChg>
        <pc:spChg chg="add del mod ord">
          <ac:chgData name="Jordi CABOT SAGRERA" userId="c783c25c-a868-4b3e-94c0-47d402e6df31" providerId="ADAL" clId="{EDC99A84-B833-46A2-A34F-BD4459D13A21}" dt="2023-07-09T17:58:32.113" v="3065" actId="478"/>
          <ac:spMkLst>
            <pc:docMk/>
            <pc:sldMk cId="408526559" sldId="2126987798"/>
            <ac:spMk id="13" creationId="{F335AA90-8E21-7844-C527-C68C444BD911}"/>
          </ac:spMkLst>
        </pc:spChg>
        <pc:spChg chg="add del mod">
          <ac:chgData name="Jordi CABOT SAGRERA" userId="c783c25c-a868-4b3e-94c0-47d402e6df31" providerId="ADAL" clId="{EDC99A84-B833-46A2-A34F-BD4459D13A21}" dt="2023-07-09T17:58:27.850" v="3063"/>
          <ac:spMkLst>
            <pc:docMk/>
            <pc:sldMk cId="408526559" sldId="2126987798"/>
            <ac:spMk id="4103" creationId="{C91C8D28-1CE9-98F9-D028-4CD4D4C9F95E}"/>
          </ac:spMkLst>
        </pc:spChg>
        <pc:picChg chg="add mod ord">
          <ac:chgData name="Jordi CABOT SAGRERA" userId="c783c25c-a868-4b3e-94c0-47d402e6df31" providerId="ADAL" clId="{EDC99A84-B833-46A2-A34F-BD4459D13A21}" dt="2023-07-09T17:58:27.850" v="3063"/>
          <ac:picMkLst>
            <pc:docMk/>
            <pc:sldMk cId="408526559" sldId="2126987798"/>
            <ac:picMk id="6" creationId="{6358D1F4-46F1-3EED-4318-89A6CFD7F0E7}"/>
          </ac:picMkLst>
        </pc:picChg>
        <pc:picChg chg="add del mod">
          <ac:chgData name="Jordi CABOT SAGRERA" userId="c783c25c-a868-4b3e-94c0-47d402e6df31" providerId="ADAL" clId="{EDC99A84-B833-46A2-A34F-BD4459D13A21}" dt="2023-07-09T17:59:12.547" v="3069" actId="478"/>
          <ac:picMkLst>
            <pc:docMk/>
            <pc:sldMk cId="408526559" sldId="2126987798"/>
            <ac:picMk id="4098" creationId="{0827C8C7-9BF4-9147-1558-40252EE69BDE}"/>
          </ac:picMkLst>
        </pc:picChg>
        <pc:picChg chg="add mod">
          <ac:chgData name="Jordi CABOT SAGRERA" userId="c783c25c-a868-4b3e-94c0-47d402e6df31" providerId="ADAL" clId="{EDC99A84-B833-46A2-A34F-BD4459D13A21}" dt="2023-07-09T17:59:16.899" v="3073" actId="1076"/>
          <ac:picMkLst>
            <pc:docMk/>
            <pc:sldMk cId="408526559" sldId="2126987798"/>
            <ac:picMk id="4100" creationId="{60407D3A-3357-C3BF-D657-45C23CF9A53C}"/>
          </ac:picMkLst>
        </pc:picChg>
      </pc:sldChg>
      <pc:sldChg chg="new del">
        <pc:chgData name="Jordi CABOT SAGRERA" userId="c783c25c-a868-4b3e-94c0-47d402e6df31" providerId="ADAL" clId="{EDC99A84-B833-46A2-A34F-BD4459D13A21}" dt="2023-07-09T18:01:43.764" v="3221" actId="47"/>
        <pc:sldMkLst>
          <pc:docMk/>
          <pc:sldMk cId="3550289013" sldId="2126987799"/>
        </pc:sldMkLst>
      </pc:sldChg>
      <pc:sldChg chg="addSp delSp modSp add mod modAnim modNotesTx">
        <pc:chgData name="Jordi CABOT SAGRERA" userId="c783c25c-a868-4b3e-94c0-47d402e6df31" providerId="ADAL" clId="{EDC99A84-B833-46A2-A34F-BD4459D13A21}" dt="2023-07-09T18:08:57.772" v="3705" actId="20577"/>
        <pc:sldMkLst>
          <pc:docMk/>
          <pc:sldMk cId="3842546676" sldId="2126987799"/>
        </pc:sldMkLst>
        <pc:spChg chg="mod">
          <ac:chgData name="Jordi CABOT SAGRERA" userId="c783c25c-a868-4b3e-94c0-47d402e6df31" providerId="ADAL" clId="{EDC99A84-B833-46A2-A34F-BD4459D13A21}" dt="2023-07-09T18:03:51.175" v="3408" actId="20577"/>
          <ac:spMkLst>
            <pc:docMk/>
            <pc:sldMk cId="3842546676" sldId="2126987799"/>
            <ac:spMk id="2" creationId="{6761E035-D1B3-0F24-2CD6-9A29CE29CF44}"/>
          </ac:spMkLst>
        </pc:spChg>
        <pc:picChg chg="add del">
          <ac:chgData name="Jordi CABOT SAGRERA" userId="c783c25c-a868-4b3e-94c0-47d402e6df31" providerId="ADAL" clId="{EDC99A84-B833-46A2-A34F-BD4459D13A21}" dt="2023-07-09T18:04:58.942" v="3411" actId="22"/>
          <ac:picMkLst>
            <pc:docMk/>
            <pc:sldMk cId="3842546676" sldId="2126987799"/>
            <ac:picMk id="4" creationId="{E862196F-D49F-6EB7-E216-9198A01CD534}"/>
          </ac:picMkLst>
        </pc:picChg>
        <pc:picChg chg="add mod modCrop">
          <ac:chgData name="Jordi CABOT SAGRERA" userId="c783c25c-a868-4b3e-94c0-47d402e6df31" providerId="ADAL" clId="{EDC99A84-B833-46A2-A34F-BD4459D13A21}" dt="2023-07-09T18:05:32.455" v="3420" actId="732"/>
          <ac:picMkLst>
            <pc:docMk/>
            <pc:sldMk cId="3842546676" sldId="2126987799"/>
            <ac:picMk id="6" creationId="{428F9366-ECB9-51E9-188F-80510C60384B}"/>
          </ac:picMkLst>
        </pc:picChg>
        <pc:picChg chg="del">
          <ac:chgData name="Jordi CABOT SAGRERA" userId="c783c25c-a868-4b3e-94c0-47d402e6df31" providerId="ADAL" clId="{EDC99A84-B833-46A2-A34F-BD4459D13A21}" dt="2023-07-09T18:03:53.613" v="3409" actId="478"/>
          <ac:picMkLst>
            <pc:docMk/>
            <pc:sldMk cId="3842546676" sldId="2126987799"/>
            <ac:picMk id="152" creationId="{00000000-0000-0000-0000-000000000000}"/>
          </ac:picMkLst>
        </pc:picChg>
        <pc:picChg chg="add mod">
          <ac:chgData name="Jordi CABOT SAGRERA" userId="c783c25c-a868-4b3e-94c0-47d402e6df31" providerId="ADAL" clId="{EDC99A84-B833-46A2-A34F-BD4459D13A21}" dt="2023-07-09T18:06:49.767" v="3559" actId="1076"/>
          <ac:picMkLst>
            <pc:docMk/>
            <pc:sldMk cId="3842546676" sldId="2126987799"/>
            <ac:picMk id="5122" creationId="{98ABA235-B0D8-66F1-26E8-7B7436DFA180}"/>
          </ac:picMkLst>
        </pc:picChg>
      </pc:sldChg>
      <pc:sldChg chg="delSp modSp add del mod">
        <pc:chgData name="Jordi CABOT SAGRERA" userId="c783c25c-a868-4b3e-94c0-47d402e6df31" providerId="ADAL" clId="{EDC99A84-B833-46A2-A34F-BD4459D13A21}" dt="2023-07-09T18:02:54.908" v="3273" actId="47"/>
        <pc:sldMkLst>
          <pc:docMk/>
          <pc:sldMk cId="4275917069" sldId="2126987800"/>
        </pc:sldMkLst>
        <pc:spChg chg="mod">
          <ac:chgData name="Jordi CABOT SAGRERA" userId="c783c25c-a868-4b3e-94c0-47d402e6df31" providerId="ADAL" clId="{EDC99A84-B833-46A2-A34F-BD4459D13A21}" dt="2023-07-09T18:02:10.775" v="3265" actId="20577"/>
          <ac:spMkLst>
            <pc:docMk/>
            <pc:sldMk cId="4275917069" sldId="2126987800"/>
            <ac:spMk id="2" creationId="{6761E035-D1B3-0F24-2CD6-9A29CE29CF44}"/>
          </ac:spMkLst>
        </pc:spChg>
        <pc:picChg chg="del">
          <ac:chgData name="Jordi CABOT SAGRERA" userId="c783c25c-a868-4b3e-94c0-47d402e6df31" providerId="ADAL" clId="{EDC99A84-B833-46A2-A34F-BD4459D13A21}" dt="2023-07-09T18:02:12.815" v="3266" actId="478"/>
          <ac:picMkLst>
            <pc:docMk/>
            <pc:sldMk cId="4275917069" sldId="2126987800"/>
            <ac:picMk id="152" creationId="{00000000-0000-0000-0000-000000000000}"/>
          </ac:picMkLst>
        </pc:picChg>
      </pc:sldChg>
      <pc:sldChg chg="add del">
        <pc:chgData name="Jordi CABOT SAGRERA" userId="c783c25c-a868-4b3e-94c0-47d402e6df31" providerId="ADAL" clId="{EDC99A84-B833-46A2-A34F-BD4459D13A21}" dt="2023-07-09T18:02:18.542" v="3268"/>
        <pc:sldMkLst>
          <pc:docMk/>
          <pc:sldMk cId="3943944944" sldId="2126987801"/>
        </pc:sldMkLst>
      </pc:sldChg>
      <pc:sldMasterChg chg="delSldLayout">
        <pc:chgData name="Jordi CABOT SAGRERA" userId="c783c25c-a868-4b3e-94c0-47d402e6df31" providerId="ADAL" clId="{EDC99A84-B833-46A2-A34F-BD4459D13A21}" dt="2023-07-08T21:08:15.557" v="186" actId="47"/>
        <pc:sldMasterMkLst>
          <pc:docMk/>
          <pc:sldMasterMk cId="3368777261" sldId="2147483744"/>
        </pc:sldMasterMkLst>
        <pc:sldLayoutChg chg="del">
          <pc:chgData name="Jordi CABOT SAGRERA" userId="c783c25c-a868-4b3e-94c0-47d402e6df31" providerId="ADAL" clId="{EDC99A84-B833-46A2-A34F-BD4459D13A21}" dt="2023-07-08T21:08:15.557" v="186" actId="47"/>
          <pc:sldLayoutMkLst>
            <pc:docMk/>
            <pc:sldMasterMk cId="3368777261" sldId="2147483744"/>
            <pc:sldLayoutMk cId="105010906" sldId="2147483774"/>
          </pc:sldLayoutMkLst>
        </pc:sldLayoutChg>
        <pc:sldLayoutChg chg="del">
          <pc:chgData name="Jordi CABOT SAGRERA" userId="c783c25c-a868-4b3e-94c0-47d402e6df31" providerId="ADAL" clId="{EDC99A84-B833-46A2-A34F-BD4459D13A21}" dt="2023-07-08T21:07:28.228" v="178" actId="47"/>
          <pc:sldLayoutMkLst>
            <pc:docMk/>
            <pc:sldMasterMk cId="3368777261" sldId="2147483744"/>
            <pc:sldLayoutMk cId="1104968343" sldId="2147483774"/>
          </pc:sldLayoutMkLst>
        </pc:sldLayoutChg>
      </pc:sldMasterChg>
    </pc:docChg>
  </pc:docChgLst>
  <pc:docChgLst>
    <pc:chgData name="Jordi CABOT SAGRERA" userId="c783c25c-a868-4b3e-94c0-47d402e6df31" providerId="ADAL" clId="{37B752FE-7FB7-4EF4-935E-EA9CF168FB90}"/>
    <pc:docChg chg="undo custSel addSld delSld modSld sldOrd">
      <pc:chgData name="Jordi CABOT SAGRERA" userId="c783c25c-a868-4b3e-94c0-47d402e6df31" providerId="ADAL" clId="{37B752FE-7FB7-4EF4-935E-EA9CF168FB90}" dt="2023-07-07T17:43:40.952" v="1999" actId="1076"/>
      <pc:docMkLst>
        <pc:docMk/>
      </pc:docMkLst>
      <pc:sldChg chg="add">
        <pc:chgData name="Jordi CABOT SAGRERA" userId="c783c25c-a868-4b3e-94c0-47d402e6df31" providerId="ADAL" clId="{37B752FE-7FB7-4EF4-935E-EA9CF168FB90}" dt="2023-07-07T16:44:03.371" v="264"/>
        <pc:sldMkLst>
          <pc:docMk/>
          <pc:sldMk cId="0" sldId="256"/>
        </pc:sldMkLst>
      </pc:sldChg>
      <pc:sldChg chg="addSp delSp modSp add mod ord">
        <pc:chgData name="Jordi CABOT SAGRERA" userId="c783c25c-a868-4b3e-94c0-47d402e6df31" providerId="ADAL" clId="{37B752FE-7FB7-4EF4-935E-EA9CF168FB90}" dt="2023-07-07T17:40:27.744" v="1894"/>
        <pc:sldMkLst>
          <pc:docMk/>
          <pc:sldMk cId="3206486160" sldId="259"/>
        </pc:sldMkLst>
        <pc:spChg chg="add del mod">
          <ac:chgData name="Jordi CABOT SAGRERA" userId="c783c25c-a868-4b3e-94c0-47d402e6df31" providerId="ADAL" clId="{37B752FE-7FB7-4EF4-935E-EA9CF168FB90}" dt="2023-07-07T17:39:41.154" v="1831" actId="478"/>
          <ac:spMkLst>
            <pc:docMk/>
            <pc:sldMk cId="3206486160" sldId="259"/>
            <ac:spMk id="3" creationId="{626B006B-A6A6-9B48-0360-22E055B26EEC}"/>
          </ac:spMkLst>
        </pc:spChg>
        <pc:spChg chg="add mod">
          <ac:chgData name="Jordi CABOT SAGRERA" userId="c783c25c-a868-4b3e-94c0-47d402e6df31" providerId="ADAL" clId="{37B752FE-7FB7-4EF4-935E-EA9CF168FB90}" dt="2023-07-07T17:39:36.959" v="1830" actId="27636"/>
          <ac:spMkLst>
            <pc:docMk/>
            <pc:sldMk cId="3206486160" sldId="259"/>
            <ac:spMk id="4" creationId="{59193E38-A606-1C0F-71AF-A5624400A3F8}"/>
          </ac:spMkLst>
        </pc:spChg>
        <pc:spChg chg="del mod">
          <ac:chgData name="Jordi CABOT SAGRERA" userId="c783c25c-a868-4b3e-94c0-47d402e6df31" providerId="ADAL" clId="{37B752FE-7FB7-4EF4-935E-EA9CF168FB90}" dt="2023-07-07T17:39:21.656" v="1824" actId="478"/>
          <ac:spMkLst>
            <pc:docMk/>
            <pc:sldMk cId="3206486160" sldId="259"/>
            <ac:spMk id="5" creationId="{00000000-0000-0000-0000-000000000000}"/>
          </ac:spMkLst>
        </pc:spChg>
        <pc:spChg chg="mod">
          <ac:chgData name="Jordi CABOT SAGRERA" userId="c783c25c-a868-4b3e-94c0-47d402e6df31" providerId="ADAL" clId="{37B752FE-7FB7-4EF4-935E-EA9CF168FB90}" dt="2023-07-07T17:39:47.230" v="1832" actId="6549"/>
          <ac:spMkLst>
            <pc:docMk/>
            <pc:sldMk cId="3206486160" sldId="259"/>
            <ac:spMk id="30" creationId="{00000000-0000-0000-0000-000000000000}"/>
          </ac:spMkLst>
        </pc:spChg>
        <pc:spChg chg="mod">
          <ac:chgData name="Jordi CABOT SAGRERA" userId="c783c25c-a868-4b3e-94c0-47d402e6df31" providerId="ADAL" clId="{37B752FE-7FB7-4EF4-935E-EA9CF168FB90}" dt="2023-07-07T17:39:59.625" v="1834" actId="1076"/>
          <ac:spMkLst>
            <pc:docMk/>
            <pc:sldMk cId="3206486160" sldId="259"/>
            <ac:spMk id="75" creationId="{00000000-0000-0000-0000-000000000000}"/>
          </ac:spMkLst>
        </pc:spChg>
        <pc:spChg chg="mod">
          <ac:chgData name="Jordi CABOT SAGRERA" userId="c783c25c-a868-4b3e-94c0-47d402e6df31" providerId="ADAL" clId="{37B752FE-7FB7-4EF4-935E-EA9CF168FB90}" dt="2023-07-07T17:40:08.862" v="1849" actId="6549"/>
          <ac:spMkLst>
            <pc:docMk/>
            <pc:sldMk cId="3206486160" sldId="259"/>
            <ac:spMk id="77" creationId="{00000000-0000-0000-0000-000000000000}"/>
          </ac:spMkLst>
        </pc:spChg>
        <pc:spChg chg="mod">
          <ac:chgData name="Jordi CABOT SAGRERA" userId="c783c25c-a868-4b3e-94c0-47d402e6df31" providerId="ADAL" clId="{37B752FE-7FB7-4EF4-935E-EA9CF168FB90}" dt="2023-07-07T17:40:23.088" v="1892" actId="6549"/>
          <ac:spMkLst>
            <pc:docMk/>
            <pc:sldMk cId="3206486160" sldId="259"/>
            <ac:spMk id="79" creationId="{00000000-0000-0000-0000-000000000000}"/>
          </ac:spMkLst>
        </pc:spChg>
      </pc:sldChg>
      <pc:sldChg chg="delSp modAnim">
        <pc:chgData name="Jordi CABOT SAGRERA" userId="c783c25c-a868-4b3e-94c0-47d402e6df31" providerId="ADAL" clId="{37B752FE-7FB7-4EF4-935E-EA9CF168FB90}" dt="2023-07-07T17:18:33.687" v="1290" actId="478"/>
        <pc:sldMkLst>
          <pc:docMk/>
          <pc:sldMk cId="0" sldId="261"/>
        </pc:sldMkLst>
        <pc:picChg chg="del">
          <ac:chgData name="Jordi CABOT SAGRERA" userId="c783c25c-a868-4b3e-94c0-47d402e6df31" providerId="ADAL" clId="{37B752FE-7FB7-4EF4-935E-EA9CF168FB90}" dt="2023-07-07T17:18:33.687" v="1290" actId="478"/>
          <ac:picMkLst>
            <pc:docMk/>
            <pc:sldMk cId="0" sldId="261"/>
            <ac:picMk id="3" creationId="{DD44FCDF-8F49-413A-592B-325F1DD0983B}"/>
          </ac:picMkLst>
        </pc:picChg>
      </pc:sldChg>
      <pc:sldChg chg="add">
        <pc:chgData name="Jordi CABOT SAGRERA" userId="c783c25c-a868-4b3e-94c0-47d402e6df31" providerId="ADAL" clId="{37B752FE-7FB7-4EF4-935E-EA9CF168FB90}" dt="2023-07-07T17:43:03.978" v="1976"/>
        <pc:sldMkLst>
          <pc:docMk/>
          <pc:sldMk cId="0" sldId="263"/>
        </pc:sldMkLst>
      </pc:sldChg>
      <pc:sldChg chg="add">
        <pc:chgData name="Jordi CABOT SAGRERA" userId="c783c25c-a868-4b3e-94c0-47d402e6df31" providerId="ADAL" clId="{37B752FE-7FB7-4EF4-935E-EA9CF168FB90}" dt="2023-07-07T17:43:03.978" v="1976"/>
        <pc:sldMkLst>
          <pc:docMk/>
          <pc:sldMk cId="0" sldId="264"/>
        </pc:sldMkLst>
      </pc:sldChg>
      <pc:sldChg chg="addSp modSp mod">
        <pc:chgData name="Jordi CABOT SAGRERA" userId="c783c25c-a868-4b3e-94c0-47d402e6df31" providerId="ADAL" clId="{37B752FE-7FB7-4EF4-935E-EA9CF168FB90}" dt="2023-07-07T16:26:09.279" v="80" actId="6549"/>
        <pc:sldMkLst>
          <pc:docMk/>
          <pc:sldMk cId="0" sldId="284"/>
        </pc:sldMkLst>
        <pc:spChg chg="add mod">
          <ac:chgData name="Jordi CABOT SAGRERA" userId="c783c25c-a868-4b3e-94c0-47d402e6df31" providerId="ADAL" clId="{37B752FE-7FB7-4EF4-935E-EA9CF168FB90}" dt="2023-07-07T16:25:55.723" v="69" actId="1076"/>
          <ac:spMkLst>
            <pc:docMk/>
            <pc:sldMk cId="0" sldId="284"/>
            <ac:spMk id="3" creationId="{25F8AA63-28ED-BA73-6F11-8217FED1F928}"/>
          </ac:spMkLst>
        </pc:spChg>
        <pc:spChg chg="add mod">
          <ac:chgData name="Jordi CABOT SAGRERA" userId="c783c25c-a868-4b3e-94c0-47d402e6df31" providerId="ADAL" clId="{37B752FE-7FB7-4EF4-935E-EA9CF168FB90}" dt="2023-07-07T16:26:09.279" v="80" actId="6549"/>
          <ac:spMkLst>
            <pc:docMk/>
            <pc:sldMk cId="0" sldId="284"/>
            <ac:spMk id="4" creationId="{AC6CB6EE-77BA-7146-8AC7-22278F50C3E3}"/>
          </ac:spMkLst>
        </pc:spChg>
      </pc:sldChg>
      <pc:sldChg chg="delSp modAnim">
        <pc:chgData name="Jordi CABOT SAGRERA" userId="c783c25c-a868-4b3e-94c0-47d402e6df31" providerId="ADAL" clId="{37B752FE-7FB7-4EF4-935E-EA9CF168FB90}" dt="2023-07-07T16:56:53.877" v="526" actId="478"/>
        <pc:sldMkLst>
          <pc:docMk/>
          <pc:sldMk cId="1438549703" sldId="287"/>
        </pc:sldMkLst>
        <pc:picChg chg="del">
          <ac:chgData name="Jordi CABOT SAGRERA" userId="c783c25c-a868-4b3e-94c0-47d402e6df31" providerId="ADAL" clId="{37B752FE-7FB7-4EF4-935E-EA9CF168FB90}" dt="2023-07-07T16:56:53.877" v="526" actId="478"/>
          <ac:picMkLst>
            <pc:docMk/>
            <pc:sldMk cId="1438549703" sldId="287"/>
            <ac:picMk id="3" creationId="{34C1D64A-FB8D-26BD-B395-56C2ADAFAAC1}"/>
          </ac:picMkLst>
        </pc:picChg>
      </pc:sldChg>
      <pc:sldChg chg="modSp add mod ord">
        <pc:chgData name="Jordi CABOT SAGRERA" userId="c783c25c-a868-4b3e-94c0-47d402e6df31" providerId="ADAL" clId="{37B752FE-7FB7-4EF4-935E-EA9CF168FB90}" dt="2023-07-07T17:04:23.080" v="594" actId="1076"/>
        <pc:sldMkLst>
          <pc:docMk/>
          <pc:sldMk cId="3727366032" sldId="351"/>
        </pc:sldMkLst>
        <pc:spChg chg="mod">
          <ac:chgData name="Jordi CABOT SAGRERA" userId="c783c25c-a868-4b3e-94c0-47d402e6df31" providerId="ADAL" clId="{37B752FE-7FB7-4EF4-935E-EA9CF168FB90}" dt="2023-07-07T17:03:36.185" v="586" actId="27636"/>
          <ac:spMkLst>
            <pc:docMk/>
            <pc:sldMk cId="3727366032" sldId="351"/>
            <ac:spMk id="2" creationId="{5A4D9F25-9C87-320F-E3C2-A19653A82516}"/>
          </ac:spMkLst>
        </pc:spChg>
        <pc:spChg chg="mod">
          <ac:chgData name="Jordi CABOT SAGRERA" userId="c783c25c-a868-4b3e-94c0-47d402e6df31" providerId="ADAL" clId="{37B752FE-7FB7-4EF4-935E-EA9CF168FB90}" dt="2023-07-07T17:04:23.080" v="594" actId="1076"/>
          <ac:spMkLst>
            <pc:docMk/>
            <pc:sldMk cId="3727366032" sldId="351"/>
            <ac:spMk id="4" creationId="{8D70D0B3-C4EF-11A9-933E-DE720CA08631}"/>
          </ac:spMkLst>
        </pc:spChg>
        <pc:spChg chg="mod">
          <ac:chgData name="Jordi CABOT SAGRERA" userId="c783c25c-a868-4b3e-94c0-47d402e6df31" providerId="ADAL" clId="{37B752FE-7FB7-4EF4-935E-EA9CF168FB90}" dt="2023-07-07T17:04:01.893" v="593" actId="207"/>
          <ac:spMkLst>
            <pc:docMk/>
            <pc:sldMk cId="3727366032" sldId="351"/>
            <ac:spMk id="14" creationId="{A69695AC-A103-AA89-D9FE-2859FE50AB71}"/>
          </ac:spMkLst>
        </pc:spChg>
      </pc:sldChg>
      <pc:sldChg chg="addSp delSp modSp add del mod ord">
        <pc:chgData name="Jordi CABOT SAGRERA" userId="c783c25c-a868-4b3e-94c0-47d402e6df31" providerId="ADAL" clId="{37B752FE-7FB7-4EF4-935E-EA9CF168FB90}" dt="2023-07-07T17:16:33.551" v="1122"/>
        <pc:sldMkLst>
          <pc:docMk/>
          <pc:sldMk cId="2206536362" sldId="353"/>
        </pc:sldMkLst>
        <pc:spChg chg="add del mod">
          <ac:chgData name="Jordi CABOT SAGRERA" userId="c783c25c-a868-4b3e-94c0-47d402e6df31" providerId="ADAL" clId="{37B752FE-7FB7-4EF4-935E-EA9CF168FB90}" dt="2023-07-07T17:14:15.495" v="872" actId="478"/>
          <ac:spMkLst>
            <pc:docMk/>
            <pc:sldMk cId="2206536362" sldId="353"/>
            <ac:spMk id="3" creationId="{FE97470D-30F6-F44A-7F85-5B39E4AFF8E3}"/>
          </ac:spMkLst>
        </pc:spChg>
        <pc:spChg chg="del">
          <ac:chgData name="Jordi CABOT SAGRERA" userId="c783c25c-a868-4b3e-94c0-47d402e6df31" providerId="ADAL" clId="{37B752FE-7FB7-4EF4-935E-EA9CF168FB90}" dt="2023-07-07T17:14:51.750" v="1036" actId="478"/>
          <ac:spMkLst>
            <pc:docMk/>
            <pc:sldMk cId="2206536362" sldId="353"/>
            <ac:spMk id="4" creationId="{00000000-0000-0000-0000-000000000000}"/>
          </ac:spMkLst>
        </pc:spChg>
        <pc:spChg chg="mod">
          <ac:chgData name="Jordi CABOT SAGRERA" userId="c783c25c-a868-4b3e-94c0-47d402e6df31" providerId="ADAL" clId="{37B752FE-7FB7-4EF4-935E-EA9CF168FB90}" dt="2023-07-07T17:15:24.983" v="1116" actId="20577"/>
          <ac:spMkLst>
            <pc:docMk/>
            <pc:sldMk cId="2206536362" sldId="353"/>
            <ac:spMk id="7" creationId="{00000000-0000-0000-0000-000000000000}"/>
          </ac:spMkLst>
        </pc:spChg>
        <pc:spChg chg="mod">
          <ac:chgData name="Jordi CABOT SAGRERA" userId="c783c25c-a868-4b3e-94c0-47d402e6df31" providerId="ADAL" clId="{37B752FE-7FB7-4EF4-935E-EA9CF168FB90}" dt="2023-07-07T17:13:50.798" v="866"/>
          <ac:spMkLst>
            <pc:docMk/>
            <pc:sldMk cId="2206536362" sldId="353"/>
            <ac:spMk id="11" creationId="{B5D653C3-2FF8-3102-C353-11D9E59A659D}"/>
          </ac:spMkLst>
        </pc:spChg>
        <pc:spChg chg="mod">
          <ac:chgData name="Jordi CABOT SAGRERA" userId="c783c25c-a868-4b3e-94c0-47d402e6df31" providerId="ADAL" clId="{37B752FE-7FB7-4EF4-935E-EA9CF168FB90}" dt="2023-07-07T17:14:47.444" v="1035" actId="1076"/>
          <ac:spMkLst>
            <pc:docMk/>
            <pc:sldMk cId="2206536362" sldId="353"/>
            <ac:spMk id="29" creationId="{00000000-0000-0000-0000-000000000000}"/>
          </ac:spMkLst>
        </pc:spChg>
        <pc:picChg chg="add del mod">
          <ac:chgData name="Jordi CABOT SAGRERA" userId="c783c25c-a868-4b3e-94c0-47d402e6df31" providerId="ADAL" clId="{37B752FE-7FB7-4EF4-935E-EA9CF168FB90}" dt="2023-07-07T17:16:33.551" v="1122"/>
          <ac:picMkLst>
            <pc:docMk/>
            <pc:sldMk cId="2206536362" sldId="353"/>
            <ac:picMk id="7170" creationId="{C411FFDE-E72C-B086-4D42-004CF77E6740}"/>
          </ac:picMkLst>
        </pc:picChg>
      </pc:sldChg>
      <pc:sldChg chg="addSp delSp modSp mod">
        <pc:chgData name="Jordi CABOT SAGRERA" userId="c783c25c-a868-4b3e-94c0-47d402e6df31" providerId="ADAL" clId="{37B752FE-7FB7-4EF4-935E-EA9CF168FB90}" dt="2023-07-07T16:43:22.819" v="256" actId="22"/>
        <pc:sldMkLst>
          <pc:docMk/>
          <pc:sldMk cId="2016364027" sldId="596"/>
        </pc:sldMkLst>
        <pc:spChg chg="add del">
          <ac:chgData name="Jordi CABOT SAGRERA" userId="c783c25c-a868-4b3e-94c0-47d402e6df31" providerId="ADAL" clId="{37B752FE-7FB7-4EF4-935E-EA9CF168FB90}" dt="2023-07-07T16:43:22.819" v="256" actId="22"/>
          <ac:spMkLst>
            <pc:docMk/>
            <pc:sldMk cId="2016364027" sldId="596"/>
            <ac:spMk id="4" creationId="{95E98502-2036-6349-9237-74A4B05EFF03}"/>
          </ac:spMkLst>
        </pc:spChg>
        <pc:spChg chg="mod">
          <ac:chgData name="Jordi CABOT SAGRERA" userId="c783c25c-a868-4b3e-94c0-47d402e6df31" providerId="ADAL" clId="{37B752FE-7FB7-4EF4-935E-EA9CF168FB90}" dt="2023-07-07T16:22:23.063" v="9" actId="6549"/>
          <ac:spMkLst>
            <pc:docMk/>
            <pc:sldMk cId="2016364027" sldId="596"/>
            <ac:spMk id="72" creationId="{00000000-0000-0000-0000-000000000000}"/>
          </ac:spMkLst>
        </pc:spChg>
      </pc:sldChg>
      <pc:sldChg chg="del">
        <pc:chgData name="Jordi CABOT SAGRERA" userId="c783c25c-a868-4b3e-94c0-47d402e6df31" providerId="ADAL" clId="{37B752FE-7FB7-4EF4-935E-EA9CF168FB90}" dt="2023-07-07T16:54:18.733" v="525" actId="47"/>
        <pc:sldMkLst>
          <pc:docMk/>
          <pc:sldMk cId="1877096137" sldId="831"/>
        </pc:sldMkLst>
      </pc:sldChg>
      <pc:sldChg chg="delSp modSp mod">
        <pc:chgData name="Jordi CABOT SAGRERA" userId="c783c25c-a868-4b3e-94c0-47d402e6df31" providerId="ADAL" clId="{37B752FE-7FB7-4EF4-935E-EA9CF168FB90}" dt="2023-07-07T16:54:13.622" v="524" actId="6549"/>
        <pc:sldMkLst>
          <pc:docMk/>
          <pc:sldMk cId="1788065395" sldId="852"/>
        </pc:sldMkLst>
        <pc:spChg chg="mod">
          <ac:chgData name="Jordi CABOT SAGRERA" userId="c783c25c-a868-4b3e-94c0-47d402e6df31" providerId="ADAL" clId="{37B752FE-7FB7-4EF4-935E-EA9CF168FB90}" dt="2023-07-07T16:54:13.622" v="524" actId="6549"/>
          <ac:spMkLst>
            <pc:docMk/>
            <pc:sldMk cId="1788065395" sldId="852"/>
            <ac:spMk id="5" creationId="{DE41AF6B-7159-4912-8F34-A95B38F642A6}"/>
          </ac:spMkLst>
        </pc:spChg>
        <pc:picChg chg="del">
          <ac:chgData name="Jordi CABOT SAGRERA" userId="c783c25c-a868-4b3e-94c0-47d402e6df31" providerId="ADAL" clId="{37B752FE-7FB7-4EF4-935E-EA9CF168FB90}" dt="2023-07-07T16:54:07.303" v="523" actId="478"/>
          <ac:picMkLst>
            <pc:docMk/>
            <pc:sldMk cId="1788065395" sldId="852"/>
            <ac:picMk id="3" creationId="{A69F2CC7-6C7F-CD7D-1C27-3CBF8ADCF954}"/>
          </ac:picMkLst>
        </pc:picChg>
      </pc:sldChg>
      <pc:sldChg chg="modNotesTx">
        <pc:chgData name="Jordi CABOT SAGRERA" userId="c783c25c-a868-4b3e-94c0-47d402e6df31" providerId="ADAL" clId="{37B752FE-7FB7-4EF4-935E-EA9CF168FB90}" dt="2023-07-07T16:23:50.358" v="48" actId="20577"/>
        <pc:sldMkLst>
          <pc:docMk/>
          <pc:sldMk cId="3104636247" sldId="897"/>
        </pc:sldMkLst>
      </pc:sldChg>
      <pc:sldChg chg="addSp delSp modSp mod">
        <pc:chgData name="Jordi CABOT SAGRERA" userId="c783c25c-a868-4b3e-94c0-47d402e6df31" providerId="ADAL" clId="{37B752FE-7FB7-4EF4-935E-EA9CF168FB90}" dt="2023-07-07T16:53:26.455" v="522" actId="20577"/>
        <pc:sldMkLst>
          <pc:docMk/>
          <pc:sldMk cId="2232375628" sldId="927"/>
        </pc:sldMkLst>
        <pc:spChg chg="mod">
          <ac:chgData name="Jordi CABOT SAGRERA" userId="c783c25c-a868-4b3e-94c0-47d402e6df31" providerId="ADAL" clId="{37B752FE-7FB7-4EF4-935E-EA9CF168FB90}" dt="2023-07-07T16:53:26.455" v="522" actId="20577"/>
          <ac:spMkLst>
            <pc:docMk/>
            <pc:sldMk cId="2232375628" sldId="927"/>
            <ac:spMk id="2" creationId="{DDEE8347-83F7-4999-A381-AA6BD559D899}"/>
          </ac:spMkLst>
        </pc:spChg>
        <pc:picChg chg="mod">
          <ac:chgData name="Jordi CABOT SAGRERA" userId="c783c25c-a868-4b3e-94c0-47d402e6df31" providerId="ADAL" clId="{37B752FE-7FB7-4EF4-935E-EA9CF168FB90}" dt="2023-07-07T16:53:22.307" v="492" actId="1076"/>
          <ac:picMkLst>
            <pc:docMk/>
            <pc:sldMk cId="2232375628" sldId="927"/>
            <ac:picMk id="5" creationId="{B3352663-8BA1-4CD7-ABDF-58E83A674788}"/>
          </ac:picMkLst>
        </pc:picChg>
        <pc:picChg chg="add del mod">
          <ac:chgData name="Jordi CABOT SAGRERA" userId="c783c25c-a868-4b3e-94c0-47d402e6df31" providerId="ADAL" clId="{37B752FE-7FB7-4EF4-935E-EA9CF168FB90}" dt="2023-07-07T16:53:13.203" v="472" actId="478"/>
          <ac:picMkLst>
            <pc:docMk/>
            <pc:sldMk cId="2232375628" sldId="927"/>
            <ac:picMk id="3074" creationId="{340FF313-0862-72AF-3F65-E2F233140631}"/>
          </ac:picMkLst>
        </pc:picChg>
      </pc:sldChg>
      <pc:sldChg chg="addSp delSp modSp mod">
        <pc:chgData name="Jordi CABOT SAGRERA" userId="c783c25c-a868-4b3e-94c0-47d402e6df31" providerId="ADAL" clId="{37B752FE-7FB7-4EF4-935E-EA9CF168FB90}" dt="2023-07-07T16:47:17.726" v="419" actId="478"/>
        <pc:sldMkLst>
          <pc:docMk/>
          <pc:sldMk cId="2838993410" sldId="935"/>
        </pc:sldMkLst>
        <pc:spChg chg="del mod">
          <ac:chgData name="Jordi CABOT SAGRERA" userId="c783c25c-a868-4b3e-94c0-47d402e6df31" providerId="ADAL" clId="{37B752FE-7FB7-4EF4-935E-EA9CF168FB90}" dt="2023-07-07T16:47:17.726" v="419" actId="478"/>
          <ac:spMkLst>
            <pc:docMk/>
            <pc:sldMk cId="2838993410" sldId="935"/>
            <ac:spMk id="2" creationId="{6721BE82-FFEE-4740-A99B-AD5AF053857B}"/>
          </ac:spMkLst>
        </pc:spChg>
        <pc:spChg chg="add mod">
          <ac:chgData name="Jordi CABOT SAGRERA" userId="c783c25c-a868-4b3e-94c0-47d402e6df31" providerId="ADAL" clId="{37B752FE-7FB7-4EF4-935E-EA9CF168FB90}" dt="2023-07-07T16:47:05.726" v="415" actId="20577"/>
          <ac:spMkLst>
            <pc:docMk/>
            <pc:sldMk cId="2838993410" sldId="935"/>
            <ac:spMk id="3" creationId="{3AABE0D7-D970-D02F-5C85-FF753B8D27AA}"/>
          </ac:spMkLst>
        </pc:spChg>
        <pc:picChg chg="mod">
          <ac:chgData name="Jordi CABOT SAGRERA" userId="c783c25c-a868-4b3e-94c0-47d402e6df31" providerId="ADAL" clId="{37B752FE-7FB7-4EF4-935E-EA9CF168FB90}" dt="2023-07-07T16:47:09.636" v="416" actId="1076"/>
          <ac:picMkLst>
            <pc:docMk/>
            <pc:sldMk cId="2838993410" sldId="935"/>
            <ac:picMk id="7" creationId="{03AFBB6B-F2FF-AFEC-5540-86E6760304BA}"/>
          </ac:picMkLst>
        </pc:picChg>
      </pc:sldChg>
      <pc:sldChg chg="modSp mod">
        <pc:chgData name="Jordi CABOT SAGRERA" userId="c783c25c-a868-4b3e-94c0-47d402e6df31" providerId="ADAL" clId="{37B752FE-7FB7-4EF4-935E-EA9CF168FB90}" dt="2023-07-07T17:18:23.290" v="1289" actId="20577"/>
        <pc:sldMkLst>
          <pc:docMk/>
          <pc:sldMk cId="2568334494" sldId="945"/>
        </pc:sldMkLst>
        <pc:spChg chg="mod">
          <ac:chgData name="Jordi CABOT SAGRERA" userId="c783c25c-a868-4b3e-94c0-47d402e6df31" providerId="ADAL" clId="{37B752FE-7FB7-4EF4-935E-EA9CF168FB90}" dt="2023-07-07T17:18:23.290" v="1289" actId="20577"/>
          <ac:spMkLst>
            <pc:docMk/>
            <pc:sldMk cId="2568334494" sldId="945"/>
            <ac:spMk id="3" creationId="{1D6241C5-9A78-46C2-37D0-0982BB155470}"/>
          </ac:spMkLst>
        </pc:spChg>
      </pc:sldChg>
      <pc:sldChg chg="modSp">
        <pc:chgData name="Jordi CABOT SAGRERA" userId="c783c25c-a868-4b3e-94c0-47d402e6df31" providerId="ADAL" clId="{37B752FE-7FB7-4EF4-935E-EA9CF168FB90}" dt="2023-07-07T17:22:33.360" v="1546" actId="20577"/>
        <pc:sldMkLst>
          <pc:docMk/>
          <pc:sldMk cId="2920375484" sldId="974"/>
        </pc:sldMkLst>
        <pc:graphicFrameChg chg="mod">
          <ac:chgData name="Jordi CABOT SAGRERA" userId="c783c25c-a868-4b3e-94c0-47d402e6df31" providerId="ADAL" clId="{37B752FE-7FB7-4EF4-935E-EA9CF168FB90}" dt="2023-07-07T17:22:33.360" v="1546" actId="20577"/>
          <ac:graphicFrameMkLst>
            <pc:docMk/>
            <pc:sldMk cId="2920375484" sldId="974"/>
            <ac:graphicFrameMk id="8" creationId="{A9D6086C-08CC-8096-C64A-2C56CC8B7AA1}"/>
          </ac:graphicFrameMkLst>
        </pc:graphicFrameChg>
      </pc:sldChg>
      <pc:sldChg chg="modSp mod">
        <pc:chgData name="Jordi CABOT SAGRERA" userId="c783c25c-a868-4b3e-94c0-47d402e6df31" providerId="ADAL" clId="{37B752FE-7FB7-4EF4-935E-EA9CF168FB90}" dt="2023-07-07T17:04:59.995" v="624" actId="6549"/>
        <pc:sldMkLst>
          <pc:docMk/>
          <pc:sldMk cId="1958161075" sldId="1007"/>
        </pc:sldMkLst>
        <pc:spChg chg="mod">
          <ac:chgData name="Jordi CABOT SAGRERA" userId="c783c25c-a868-4b3e-94c0-47d402e6df31" providerId="ADAL" clId="{37B752FE-7FB7-4EF4-935E-EA9CF168FB90}" dt="2023-07-07T17:04:59.995" v="624" actId="6549"/>
          <ac:spMkLst>
            <pc:docMk/>
            <pc:sldMk cId="1958161075" sldId="1007"/>
            <ac:spMk id="72" creationId="{00000000-0000-0000-0000-000000000000}"/>
          </ac:spMkLst>
        </pc:spChg>
      </pc:sldChg>
      <pc:sldChg chg="modSp mod">
        <pc:chgData name="Jordi CABOT SAGRERA" userId="c783c25c-a868-4b3e-94c0-47d402e6df31" providerId="ADAL" clId="{37B752FE-7FB7-4EF4-935E-EA9CF168FB90}" dt="2023-07-07T17:18:10.409" v="1288" actId="6549"/>
        <pc:sldMkLst>
          <pc:docMk/>
          <pc:sldMk cId="869029039" sldId="1009"/>
        </pc:sldMkLst>
        <pc:spChg chg="mod">
          <ac:chgData name="Jordi CABOT SAGRERA" userId="c783c25c-a868-4b3e-94c0-47d402e6df31" providerId="ADAL" clId="{37B752FE-7FB7-4EF4-935E-EA9CF168FB90}" dt="2023-07-07T17:18:10.409" v="1288" actId="6549"/>
          <ac:spMkLst>
            <pc:docMk/>
            <pc:sldMk cId="869029039" sldId="1009"/>
            <ac:spMk id="72" creationId="{00000000-0000-0000-0000-000000000000}"/>
          </ac:spMkLst>
        </pc:spChg>
      </pc:sldChg>
      <pc:sldChg chg="modSp mod">
        <pc:chgData name="Jordi CABOT SAGRERA" userId="c783c25c-a868-4b3e-94c0-47d402e6df31" providerId="ADAL" clId="{37B752FE-7FB7-4EF4-935E-EA9CF168FB90}" dt="2023-07-07T16:58:38.179" v="568" actId="20577"/>
        <pc:sldMkLst>
          <pc:docMk/>
          <pc:sldMk cId="164876360" sldId="1018"/>
        </pc:sldMkLst>
        <pc:spChg chg="mod">
          <ac:chgData name="Jordi CABOT SAGRERA" userId="c783c25c-a868-4b3e-94c0-47d402e6df31" providerId="ADAL" clId="{37B752FE-7FB7-4EF4-935E-EA9CF168FB90}" dt="2023-07-07T16:58:38.179" v="568" actId="20577"/>
          <ac:spMkLst>
            <pc:docMk/>
            <pc:sldMk cId="164876360" sldId="1018"/>
            <ac:spMk id="72" creationId="{00000000-0000-0000-0000-000000000000}"/>
          </ac:spMkLst>
        </pc:spChg>
      </pc:sldChg>
      <pc:sldChg chg="modSp mod">
        <pc:chgData name="Jordi CABOT SAGRERA" userId="c783c25c-a868-4b3e-94c0-47d402e6df31" providerId="ADAL" clId="{37B752FE-7FB7-4EF4-935E-EA9CF168FB90}" dt="2023-07-07T16:58:41.902" v="569" actId="20577"/>
        <pc:sldMkLst>
          <pc:docMk/>
          <pc:sldMk cId="4253747811" sldId="1019"/>
        </pc:sldMkLst>
        <pc:spChg chg="mod">
          <ac:chgData name="Jordi CABOT SAGRERA" userId="c783c25c-a868-4b3e-94c0-47d402e6df31" providerId="ADAL" clId="{37B752FE-7FB7-4EF4-935E-EA9CF168FB90}" dt="2023-07-07T16:58:41.902" v="569" actId="20577"/>
          <ac:spMkLst>
            <pc:docMk/>
            <pc:sldMk cId="4253747811" sldId="1019"/>
            <ac:spMk id="72" creationId="{00000000-0000-0000-0000-000000000000}"/>
          </ac:spMkLst>
        </pc:spChg>
      </pc:sldChg>
      <pc:sldChg chg="modSp mod">
        <pc:chgData name="Jordi CABOT SAGRERA" userId="c783c25c-a868-4b3e-94c0-47d402e6df31" providerId="ADAL" clId="{37B752FE-7FB7-4EF4-935E-EA9CF168FB90}" dt="2023-07-07T16:58:21.666" v="567" actId="20577"/>
        <pc:sldMkLst>
          <pc:docMk/>
          <pc:sldMk cId="1529406819" sldId="1026"/>
        </pc:sldMkLst>
        <pc:spChg chg="mod">
          <ac:chgData name="Jordi CABOT SAGRERA" userId="c783c25c-a868-4b3e-94c0-47d402e6df31" providerId="ADAL" clId="{37B752FE-7FB7-4EF4-935E-EA9CF168FB90}" dt="2023-07-07T16:58:21.666" v="567" actId="20577"/>
          <ac:spMkLst>
            <pc:docMk/>
            <pc:sldMk cId="1529406819" sldId="1026"/>
            <ac:spMk id="5" creationId="{BF81C675-A2A4-69B9-F5C9-DF24900603EA}"/>
          </ac:spMkLst>
        </pc:spChg>
      </pc:sldChg>
      <pc:sldChg chg="addSp delSp modSp modAnim modNotesTx">
        <pc:chgData name="Jordi CABOT SAGRERA" userId="c783c25c-a868-4b3e-94c0-47d402e6df31" providerId="ADAL" clId="{37B752FE-7FB7-4EF4-935E-EA9CF168FB90}" dt="2023-07-07T17:10:46.444" v="684" actId="20577"/>
        <pc:sldMkLst>
          <pc:docMk/>
          <pc:sldMk cId="1299277092" sldId="1032"/>
        </pc:sldMkLst>
        <pc:picChg chg="del">
          <ac:chgData name="Jordi CABOT SAGRERA" userId="c783c25c-a868-4b3e-94c0-47d402e6df31" providerId="ADAL" clId="{37B752FE-7FB7-4EF4-935E-EA9CF168FB90}" dt="2023-07-07T17:09:07.185" v="644" actId="478"/>
          <ac:picMkLst>
            <pc:docMk/>
            <pc:sldMk cId="1299277092" sldId="1032"/>
            <ac:picMk id="2" creationId="{190B70EE-EFBA-9E81-4102-65D7F6C6C040}"/>
          </ac:picMkLst>
        </pc:picChg>
        <pc:picChg chg="add mod">
          <ac:chgData name="Jordi CABOT SAGRERA" userId="c783c25c-a868-4b3e-94c0-47d402e6df31" providerId="ADAL" clId="{37B752FE-7FB7-4EF4-935E-EA9CF168FB90}" dt="2023-07-07T17:10:23.368" v="647" actId="1076"/>
          <ac:picMkLst>
            <pc:docMk/>
            <pc:sldMk cId="1299277092" sldId="1032"/>
            <ac:picMk id="4098" creationId="{BA8A8077-0F1F-781C-681C-306FB1CB1B32}"/>
          </ac:picMkLst>
        </pc:picChg>
      </pc:sldChg>
      <pc:sldChg chg="modSp mod">
        <pc:chgData name="Jordi CABOT SAGRERA" userId="c783c25c-a868-4b3e-94c0-47d402e6df31" providerId="ADAL" clId="{37B752FE-7FB7-4EF4-935E-EA9CF168FB90}" dt="2023-07-07T17:18:00.216" v="1271" actId="20577"/>
        <pc:sldMkLst>
          <pc:docMk/>
          <pc:sldMk cId="450712038" sldId="1034"/>
        </pc:sldMkLst>
        <pc:spChg chg="mod">
          <ac:chgData name="Jordi CABOT SAGRERA" userId="c783c25c-a868-4b3e-94c0-47d402e6df31" providerId="ADAL" clId="{37B752FE-7FB7-4EF4-935E-EA9CF168FB90}" dt="2023-07-07T17:18:00.216" v="1271" actId="20577"/>
          <ac:spMkLst>
            <pc:docMk/>
            <pc:sldMk cId="450712038" sldId="1034"/>
            <ac:spMk id="72" creationId="{00000000-0000-0000-0000-000000000000}"/>
          </ac:spMkLst>
        </pc:spChg>
      </pc:sldChg>
      <pc:sldChg chg="delSp del modAnim">
        <pc:chgData name="Jordi CABOT SAGRERA" userId="c783c25c-a868-4b3e-94c0-47d402e6df31" providerId="ADAL" clId="{37B752FE-7FB7-4EF4-935E-EA9CF168FB90}" dt="2023-07-07T17:09:21.217" v="645" actId="47"/>
        <pc:sldMkLst>
          <pc:docMk/>
          <pc:sldMk cId="1807396259" sldId="1035"/>
        </pc:sldMkLst>
        <pc:picChg chg="del">
          <ac:chgData name="Jordi CABOT SAGRERA" userId="c783c25c-a868-4b3e-94c0-47d402e6df31" providerId="ADAL" clId="{37B752FE-7FB7-4EF4-935E-EA9CF168FB90}" dt="2023-07-07T17:08:42.321" v="643" actId="478"/>
          <ac:picMkLst>
            <pc:docMk/>
            <pc:sldMk cId="1807396259" sldId="1035"/>
            <ac:picMk id="9218" creationId="{6777C7F8-C38F-D433-F07D-13599E11D008}"/>
          </ac:picMkLst>
        </pc:picChg>
      </pc:sldChg>
      <pc:sldChg chg="modSp">
        <pc:chgData name="Jordi CABOT SAGRERA" userId="c783c25c-a868-4b3e-94c0-47d402e6df31" providerId="ADAL" clId="{37B752FE-7FB7-4EF4-935E-EA9CF168FB90}" dt="2023-07-07T17:23:28.929" v="1569" actId="20577"/>
        <pc:sldMkLst>
          <pc:docMk/>
          <pc:sldMk cId="1020698" sldId="1037"/>
        </pc:sldMkLst>
        <pc:graphicFrameChg chg="mod">
          <ac:chgData name="Jordi CABOT SAGRERA" userId="c783c25c-a868-4b3e-94c0-47d402e6df31" providerId="ADAL" clId="{37B752FE-7FB7-4EF4-935E-EA9CF168FB90}" dt="2023-07-07T17:23:28.929" v="1569" actId="20577"/>
          <ac:graphicFrameMkLst>
            <pc:docMk/>
            <pc:sldMk cId="1020698" sldId="1037"/>
            <ac:graphicFrameMk id="8" creationId="{A9D6086C-08CC-8096-C64A-2C56CC8B7AA1}"/>
          </ac:graphicFrameMkLst>
        </pc:graphicFrameChg>
      </pc:sldChg>
      <pc:sldChg chg="addSp modSp mod modAnim">
        <pc:chgData name="Jordi CABOT SAGRERA" userId="c783c25c-a868-4b3e-94c0-47d402e6df31" providerId="ADAL" clId="{37B752FE-7FB7-4EF4-935E-EA9CF168FB90}" dt="2023-07-07T16:50:24.863" v="425"/>
        <pc:sldMkLst>
          <pc:docMk/>
          <pc:sldMk cId="2832215054" sldId="1039"/>
        </pc:sldMkLst>
        <pc:picChg chg="add mod">
          <ac:chgData name="Jordi CABOT SAGRERA" userId="c783c25c-a868-4b3e-94c0-47d402e6df31" providerId="ADAL" clId="{37B752FE-7FB7-4EF4-935E-EA9CF168FB90}" dt="2023-07-07T16:50:21.643" v="424" actId="14100"/>
          <ac:picMkLst>
            <pc:docMk/>
            <pc:sldMk cId="2832215054" sldId="1039"/>
            <ac:picMk id="3" creationId="{F18188BA-CE47-1ACE-391F-E6BB7FA1AF8B}"/>
          </ac:picMkLst>
        </pc:picChg>
      </pc:sldChg>
      <pc:sldChg chg="delSp modAnim">
        <pc:chgData name="Jordi CABOT SAGRERA" userId="c783c25c-a868-4b3e-94c0-47d402e6df31" providerId="ADAL" clId="{37B752FE-7FB7-4EF4-935E-EA9CF168FB90}" dt="2023-07-07T16:36:25.568" v="94" actId="478"/>
        <pc:sldMkLst>
          <pc:docMk/>
          <pc:sldMk cId="4203138742" sldId="1061"/>
        </pc:sldMkLst>
        <pc:picChg chg="del">
          <ac:chgData name="Jordi CABOT SAGRERA" userId="c783c25c-a868-4b3e-94c0-47d402e6df31" providerId="ADAL" clId="{37B752FE-7FB7-4EF4-935E-EA9CF168FB90}" dt="2023-07-07T16:36:25.568" v="94" actId="478"/>
          <ac:picMkLst>
            <pc:docMk/>
            <pc:sldMk cId="4203138742" sldId="1061"/>
            <ac:picMk id="1026" creationId="{FDA2A923-9272-E84B-EEF8-A297BD6BD2A1}"/>
          </ac:picMkLst>
        </pc:picChg>
      </pc:sldChg>
      <pc:sldChg chg="modSp mod">
        <pc:chgData name="Jordi CABOT SAGRERA" userId="c783c25c-a868-4b3e-94c0-47d402e6df31" providerId="ADAL" clId="{37B752FE-7FB7-4EF4-935E-EA9CF168FB90}" dt="2023-07-07T17:22:05.369" v="1536" actId="20577"/>
        <pc:sldMkLst>
          <pc:docMk/>
          <pc:sldMk cId="3677151227" sldId="1064"/>
        </pc:sldMkLst>
        <pc:spChg chg="mod">
          <ac:chgData name="Jordi CABOT SAGRERA" userId="c783c25c-a868-4b3e-94c0-47d402e6df31" providerId="ADAL" clId="{37B752FE-7FB7-4EF4-935E-EA9CF168FB90}" dt="2023-07-07T17:22:05.369" v="1536" actId="20577"/>
          <ac:spMkLst>
            <pc:docMk/>
            <pc:sldMk cId="3677151227" sldId="1064"/>
            <ac:spMk id="3" creationId="{1D6241C5-9A78-46C2-37D0-0982BB155470}"/>
          </ac:spMkLst>
        </pc:spChg>
      </pc:sldChg>
      <pc:sldChg chg="addSp delSp modSp mod modAnim">
        <pc:chgData name="Jordi CABOT SAGRERA" userId="c783c25c-a868-4b3e-94c0-47d402e6df31" providerId="ADAL" clId="{37B752FE-7FB7-4EF4-935E-EA9CF168FB90}" dt="2023-07-07T16:38:23.405" v="111"/>
        <pc:sldMkLst>
          <pc:docMk/>
          <pc:sldMk cId="1495622038" sldId="1065"/>
        </pc:sldMkLst>
        <pc:spChg chg="mod">
          <ac:chgData name="Jordi CABOT SAGRERA" userId="c783c25c-a868-4b3e-94c0-47d402e6df31" providerId="ADAL" clId="{37B752FE-7FB7-4EF4-935E-EA9CF168FB90}" dt="2023-07-07T16:38:12.398" v="106" actId="255"/>
          <ac:spMkLst>
            <pc:docMk/>
            <pc:sldMk cId="1495622038" sldId="1065"/>
            <ac:spMk id="3" creationId="{C19A5D62-542A-F0CD-004F-6BB506AF2828}"/>
          </ac:spMkLst>
        </pc:spChg>
        <pc:picChg chg="del">
          <ac:chgData name="Jordi CABOT SAGRERA" userId="c783c25c-a868-4b3e-94c0-47d402e6df31" providerId="ADAL" clId="{37B752FE-7FB7-4EF4-935E-EA9CF168FB90}" dt="2023-07-07T16:36:33.296" v="95" actId="478"/>
          <ac:picMkLst>
            <pc:docMk/>
            <pc:sldMk cId="1495622038" sldId="1065"/>
            <ac:picMk id="5" creationId="{9DFCC6FF-7C89-5103-46EF-67CA79D8B7F6}"/>
          </ac:picMkLst>
        </pc:picChg>
        <pc:picChg chg="add mod">
          <ac:chgData name="Jordi CABOT SAGRERA" userId="c783c25c-a868-4b3e-94c0-47d402e6df31" providerId="ADAL" clId="{37B752FE-7FB7-4EF4-935E-EA9CF168FB90}" dt="2023-07-07T16:38:21.391" v="110" actId="1076"/>
          <ac:picMkLst>
            <pc:docMk/>
            <pc:sldMk cId="1495622038" sldId="1065"/>
            <ac:picMk id="1026" creationId="{E5DB3337-FD3A-858D-954B-F173BDE7EB8E}"/>
          </ac:picMkLst>
        </pc:picChg>
        <pc:picChg chg="del">
          <ac:chgData name="Jordi CABOT SAGRERA" userId="c783c25c-a868-4b3e-94c0-47d402e6df31" providerId="ADAL" clId="{37B752FE-7FB7-4EF4-935E-EA9CF168FB90}" dt="2023-07-07T16:36:36.384" v="96" actId="478"/>
          <ac:picMkLst>
            <pc:docMk/>
            <pc:sldMk cId="1495622038" sldId="1065"/>
            <ac:picMk id="2050" creationId="{C7375938-8B01-D50F-3795-7B7D81108554}"/>
          </ac:picMkLst>
        </pc:picChg>
      </pc:sldChg>
      <pc:sldChg chg="delSp modSp add del mod delAnim">
        <pc:chgData name="Jordi CABOT SAGRERA" userId="c783c25c-a868-4b3e-94c0-47d402e6df31" providerId="ADAL" clId="{37B752FE-7FB7-4EF4-935E-EA9CF168FB90}" dt="2023-07-07T17:41:56.347" v="1975" actId="478"/>
        <pc:sldMkLst>
          <pc:docMk/>
          <pc:sldMk cId="377673930" sldId="2126987768"/>
        </pc:sldMkLst>
        <pc:spChg chg="mod">
          <ac:chgData name="Jordi CABOT SAGRERA" userId="c783c25c-a868-4b3e-94c0-47d402e6df31" providerId="ADAL" clId="{37B752FE-7FB7-4EF4-935E-EA9CF168FB90}" dt="2023-07-07T17:41:18.197" v="1970" actId="20577"/>
          <ac:spMkLst>
            <pc:docMk/>
            <pc:sldMk cId="377673930" sldId="2126987768"/>
            <ac:spMk id="2" creationId="{FD844FDD-17C0-A453-F4E4-DE1A422E7162}"/>
          </ac:spMkLst>
        </pc:spChg>
        <pc:spChg chg="mod">
          <ac:chgData name="Jordi CABOT SAGRERA" userId="c783c25c-a868-4b3e-94c0-47d402e6df31" providerId="ADAL" clId="{37B752FE-7FB7-4EF4-935E-EA9CF168FB90}" dt="2023-07-07T17:41:08.409" v="1945" actId="27636"/>
          <ac:spMkLst>
            <pc:docMk/>
            <pc:sldMk cId="377673930" sldId="2126987768"/>
            <ac:spMk id="3" creationId="{2C5DEC1E-8EAF-8373-8411-4DFD461F5B6E}"/>
          </ac:spMkLst>
        </pc:spChg>
        <pc:spChg chg="del mod">
          <ac:chgData name="Jordi CABOT SAGRERA" userId="c783c25c-a868-4b3e-94c0-47d402e6df31" providerId="ADAL" clId="{37B752FE-7FB7-4EF4-935E-EA9CF168FB90}" dt="2023-07-07T17:41:41.866" v="1972" actId="478"/>
          <ac:spMkLst>
            <pc:docMk/>
            <pc:sldMk cId="377673930" sldId="2126987768"/>
            <ac:spMk id="8" creationId="{238245DD-1102-7C4C-7CC2-B8769ED9A5EF}"/>
          </ac:spMkLst>
        </pc:spChg>
        <pc:spChg chg="del mod">
          <ac:chgData name="Jordi CABOT SAGRERA" userId="c783c25c-a868-4b3e-94c0-47d402e6df31" providerId="ADAL" clId="{37B752FE-7FB7-4EF4-935E-EA9CF168FB90}" dt="2023-07-07T17:41:52.312" v="1974" actId="478"/>
          <ac:spMkLst>
            <pc:docMk/>
            <pc:sldMk cId="377673930" sldId="2126987768"/>
            <ac:spMk id="9" creationId="{9C0B6DCB-65A9-4FC0-ADE0-F69C6EC0ABFA}"/>
          </ac:spMkLst>
        </pc:spChg>
        <pc:spChg chg="del mod">
          <ac:chgData name="Jordi CABOT SAGRERA" userId="c783c25c-a868-4b3e-94c0-47d402e6df31" providerId="ADAL" clId="{37B752FE-7FB7-4EF4-935E-EA9CF168FB90}" dt="2023-07-07T17:41:41.866" v="1972" actId="478"/>
          <ac:spMkLst>
            <pc:docMk/>
            <pc:sldMk cId="377673930" sldId="2126987768"/>
            <ac:spMk id="10" creationId="{71899917-8ACD-33AC-31D0-BD02CCFC09CF}"/>
          </ac:spMkLst>
        </pc:spChg>
        <pc:spChg chg="del mod">
          <ac:chgData name="Jordi CABOT SAGRERA" userId="c783c25c-a868-4b3e-94c0-47d402e6df31" providerId="ADAL" clId="{37B752FE-7FB7-4EF4-935E-EA9CF168FB90}" dt="2023-07-07T17:41:41.866" v="1972" actId="478"/>
          <ac:spMkLst>
            <pc:docMk/>
            <pc:sldMk cId="377673930" sldId="2126987768"/>
            <ac:spMk id="11" creationId="{BB1F1529-A45C-8721-9788-4C2F3B7D355B}"/>
          </ac:spMkLst>
        </pc:spChg>
        <pc:spChg chg="del mod">
          <ac:chgData name="Jordi CABOT SAGRERA" userId="c783c25c-a868-4b3e-94c0-47d402e6df31" providerId="ADAL" clId="{37B752FE-7FB7-4EF4-935E-EA9CF168FB90}" dt="2023-07-07T17:41:41.866" v="1972" actId="478"/>
          <ac:spMkLst>
            <pc:docMk/>
            <pc:sldMk cId="377673930" sldId="2126987768"/>
            <ac:spMk id="12" creationId="{C3303D06-7BD1-A80D-DA82-F178ADC47300}"/>
          </ac:spMkLst>
        </pc:spChg>
        <pc:spChg chg="del">
          <ac:chgData name="Jordi CABOT SAGRERA" userId="c783c25c-a868-4b3e-94c0-47d402e6df31" providerId="ADAL" clId="{37B752FE-7FB7-4EF4-935E-EA9CF168FB90}" dt="2023-07-07T17:41:44.667" v="1973" actId="478"/>
          <ac:spMkLst>
            <pc:docMk/>
            <pc:sldMk cId="377673930" sldId="2126987768"/>
            <ac:spMk id="13" creationId="{A2305DBB-A5F8-D00E-FAFC-705FA361BBDF}"/>
          </ac:spMkLst>
        </pc:spChg>
        <pc:spChg chg="del mod">
          <ac:chgData name="Jordi CABOT SAGRERA" userId="c783c25c-a868-4b3e-94c0-47d402e6df31" providerId="ADAL" clId="{37B752FE-7FB7-4EF4-935E-EA9CF168FB90}" dt="2023-07-07T17:41:52.312" v="1974" actId="478"/>
          <ac:spMkLst>
            <pc:docMk/>
            <pc:sldMk cId="377673930" sldId="2126987768"/>
            <ac:spMk id="14" creationId="{2B0BD761-0D1B-CA04-15ED-85D0BA7C9A88}"/>
          </ac:spMkLst>
        </pc:spChg>
        <pc:spChg chg="del mod">
          <ac:chgData name="Jordi CABOT SAGRERA" userId="c783c25c-a868-4b3e-94c0-47d402e6df31" providerId="ADAL" clId="{37B752FE-7FB7-4EF4-935E-EA9CF168FB90}" dt="2023-07-07T17:41:52.312" v="1974" actId="478"/>
          <ac:spMkLst>
            <pc:docMk/>
            <pc:sldMk cId="377673930" sldId="2126987768"/>
            <ac:spMk id="15" creationId="{7F0973F4-7B64-4217-A36B-F9776568599B}"/>
          </ac:spMkLst>
        </pc:spChg>
        <pc:spChg chg="del mod">
          <ac:chgData name="Jordi CABOT SAGRERA" userId="c783c25c-a868-4b3e-94c0-47d402e6df31" providerId="ADAL" clId="{37B752FE-7FB7-4EF4-935E-EA9CF168FB90}" dt="2023-07-07T17:41:56.347" v="1975" actId="478"/>
          <ac:spMkLst>
            <pc:docMk/>
            <pc:sldMk cId="377673930" sldId="2126987768"/>
            <ac:spMk id="16" creationId="{1048D5EE-2C6F-DAE0-BDB1-B6BED6287E03}"/>
          </ac:spMkLst>
        </pc:spChg>
        <pc:spChg chg="del mod">
          <ac:chgData name="Jordi CABOT SAGRERA" userId="c783c25c-a868-4b3e-94c0-47d402e6df31" providerId="ADAL" clId="{37B752FE-7FB7-4EF4-935E-EA9CF168FB90}" dt="2023-07-07T17:41:28.526" v="1971" actId="478"/>
          <ac:spMkLst>
            <pc:docMk/>
            <pc:sldMk cId="377673930" sldId="2126987768"/>
            <ac:spMk id="18" creationId="{CE334020-DC36-DAFE-9738-7826672F5B48}"/>
          </ac:spMkLst>
        </pc:spChg>
        <pc:spChg chg="del mod">
          <ac:chgData name="Jordi CABOT SAGRERA" userId="c783c25c-a868-4b3e-94c0-47d402e6df31" providerId="ADAL" clId="{37B752FE-7FB7-4EF4-935E-EA9CF168FB90}" dt="2023-07-07T17:41:28.526" v="1971" actId="478"/>
          <ac:spMkLst>
            <pc:docMk/>
            <pc:sldMk cId="377673930" sldId="2126987768"/>
            <ac:spMk id="19" creationId="{85014BA6-A54C-DF29-B436-806A43A6ECD6}"/>
          </ac:spMkLst>
        </pc:spChg>
      </pc:sldChg>
      <pc:sldChg chg="delSp del modAnim">
        <pc:chgData name="Jordi CABOT SAGRERA" userId="c783c25c-a868-4b3e-94c0-47d402e6df31" providerId="ADAL" clId="{37B752FE-7FB7-4EF4-935E-EA9CF168FB90}" dt="2023-07-07T17:21:18.741" v="1427" actId="47"/>
        <pc:sldMkLst>
          <pc:docMk/>
          <pc:sldMk cId="2738660511" sldId="2126987769"/>
        </pc:sldMkLst>
        <pc:picChg chg="del">
          <ac:chgData name="Jordi CABOT SAGRERA" userId="c783c25c-a868-4b3e-94c0-47d402e6df31" providerId="ADAL" clId="{37B752FE-7FB7-4EF4-935E-EA9CF168FB90}" dt="2023-07-07T17:18:47.547" v="1291" actId="478"/>
          <ac:picMkLst>
            <pc:docMk/>
            <pc:sldMk cId="2738660511" sldId="2126987769"/>
            <ac:picMk id="2" creationId="{AF2A8E01-DC6E-202E-C766-CBBE247858A0}"/>
          </ac:picMkLst>
        </pc:picChg>
      </pc:sldChg>
      <pc:sldChg chg="del">
        <pc:chgData name="Jordi CABOT SAGRERA" userId="c783c25c-a868-4b3e-94c0-47d402e6df31" providerId="ADAL" clId="{37B752FE-7FB7-4EF4-935E-EA9CF168FB90}" dt="2023-07-07T17:21:18.741" v="1427" actId="47"/>
        <pc:sldMkLst>
          <pc:docMk/>
          <pc:sldMk cId="2329110980" sldId="2126987770"/>
        </pc:sldMkLst>
      </pc:sldChg>
      <pc:sldChg chg="del">
        <pc:chgData name="Jordi CABOT SAGRERA" userId="c783c25c-a868-4b3e-94c0-47d402e6df31" providerId="ADAL" clId="{37B752FE-7FB7-4EF4-935E-EA9CF168FB90}" dt="2023-07-07T17:21:18.741" v="1427" actId="47"/>
        <pc:sldMkLst>
          <pc:docMk/>
          <pc:sldMk cId="3353606680" sldId="2126987771"/>
        </pc:sldMkLst>
      </pc:sldChg>
      <pc:sldChg chg="del">
        <pc:chgData name="Jordi CABOT SAGRERA" userId="c783c25c-a868-4b3e-94c0-47d402e6df31" providerId="ADAL" clId="{37B752FE-7FB7-4EF4-935E-EA9CF168FB90}" dt="2023-07-07T17:21:18.741" v="1427" actId="47"/>
        <pc:sldMkLst>
          <pc:docMk/>
          <pc:sldMk cId="1582675413" sldId="2126987772"/>
        </pc:sldMkLst>
      </pc:sldChg>
      <pc:sldChg chg="ord">
        <pc:chgData name="Jordi CABOT SAGRERA" userId="c783c25c-a868-4b3e-94c0-47d402e6df31" providerId="ADAL" clId="{37B752FE-7FB7-4EF4-935E-EA9CF168FB90}" dt="2023-07-07T17:21:09.155" v="1426"/>
        <pc:sldMkLst>
          <pc:docMk/>
          <pc:sldMk cId="3920167907" sldId="2126987773"/>
        </pc:sldMkLst>
      </pc:sldChg>
      <pc:sldChg chg="del">
        <pc:chgData name="Jordi CABOT SAGRERA" userId="c783c25c-a868-4b3e-94c0-47d402e6df31" providerId="ADAL" clId="{37B752FE-7FB7-4EF4-935E-EA9CF168FB90}" dt="2023-07-07T17:19:25.240" v="1292" actId="47"/>
        <pc:sldMkLst>
          <pc:docMk/>
          <pc:sldMk cId="1950632531" sldId="2126987774"/>
        </pc:sldMkLst>
      </pc:sldChg>
      <pc:sldChg chg="del">
        <pc:chgData name="Jordi CABOT SAGRERA" userId="c783c25c-a868-4b3e-94c0-47d402e6df31" providerId="ADAL" clId="{37B752FE-7FB7-4EF4-935E-EA9CF168FB90}" dt="2023-07-07T17:19:25.240" v="1292" actId="47"/>
        <pc:sldMkLst>
          <pc:docMk/>
          <pc:sldMk cId="3091451274" sldId="2126987776"/>
        </pc:sldMkLst>
      </pc:sldChg>
      <pc:sldChg chg="del">
        <pc:chgData name="Jordi CABOT SAGRERA" userId="c783c25c-a868-4b3e-94c0-47d402e6df31" providerId="ADAL" clId="{37B752FE-7FB7-4EF4-935E-EA9CF168FB90}" dt="2023-07-07T17:19:25.240" v="1292" actId="47"/>
        <pc:sldMkLst>
          <pc:docMk/>
          <pc:sldMk cId="1761681364" sldId="2126987777"/>
        </pc:sldMkLst>
      </pc:sldChg>
      <pc:sldChg chg="modSp mod ord">
        <pc:chgData name="Jordi CABOT SAGRERA" userId="c783c25c-a868-4b3e-94c0-47d402e6df31" providerId="ADAL" clId="{37B752FE-7FB7-4EF4-935E-EA9CF168FB90}" dt="2023-07-07T17:20:37.699" v="1424" actId="20577"/>
        <pc:sldMkLst>
          <pc:docMk/>
          <pc:sldMk cId="542543427" sldId="2126987778"/>
        </pc:sldMkLst>
        <pc:spChg chg="mod">
          <ac:chgData name="Jordi CABOT SAGRERA" userId="c783c25c-a868-4b3e-94c0-47d402e6df31" providerId="ADAL" clId="{37B752FE-7FB7-4EF4-935E-EA9CF168FB90}" dt="2023-07-07T17:20:19.183" v="1387" actId="14100"/>
          <ac:spMkLst>
            <pc:docMk/>
            <pc:sldMk cId="542543427" sldId="2126987778"/>
            <ac:spMk id="2" creationId="{3F8080A0-75D8-3146-01AD-1EC9CF15EC26}"/>
          </ac:spMkLst>
        </pc:spChg>
        <pc:graphicFrameChg chg="mod">
          <ac:chgData name="Jordi CABOT SAGRERA" userId="c783c25c-a868-4b3e-94c0-47d402e6df31" providerId="ADAL" clId="{37B752FE-7FB7-4EF4-935E-EA9CF168FB90}" dt="2023-07-07T17:20:37.699" v="1424" actId="20577"/>
          <ac:graphicFrameMkLst>
            <pc:docMk/>
            <pc:sldMk cId="542543427" sldId="2126987778"/>
            <ac:graphicFrameMk id="7" creationId="{0602D395-523A-6A52-A8BD-B645EE195D98}"/>
          </ac:graphicFrameMkLst>
        </pc:graphicFrameChg>
      </pc:sldChg>
      <pc:sldChg chg="modSp add mod">
        <pc:chgData name="Jordi CABOT SAGRERA" userId="c783c25c-a868-4b3e-94c0-47d402e6df31" providerId="ADAL" clId="{37B752FE-7FB7-4EF4-935E-EA9CF168FB90}" dt="2023-07-07T17:11:04.804" v="704" actId="20577"/>
        <pc:sldMkLst>
          <pc:docMk/>
          <pc:sldMk cId="2385430210" sldId="2126987779"/>
        </pc:sldMkLst>
        <pc:spChg chg="mod">
          <ac:chgData name="Jordi CABOT SAGRERA" userId="c783c25c-a868-4b3e-94c0-47d402e6df31" providerId="ADAL" clId="{37B752FE-7FB7-4EF4-935E-EA9CF168FB90}" dt="2023-07-07T17:11:04.804" v="704" actId="20577"/>
          <ac:spMkLst>
            <pc:docMk/>
            <pc:sldMk cId="2385430210" sldId="2126987779"/>
            <ac:spMk id="3" creationId="{A022CE41-5855-4889-A1E7-6A6EC09E91CC}"/>
          </ac:spMkLst>
        </pc:spChg>
      </pc:sldChg>
      <pc:sldChg chg="addSp delSp modSp new mod ord modAnim">
        <pc:chgData name="Jordi CABOT SAGRERA" userId="c783c25c-a868-4b3e-94c0-47d402e6df31" providerId="ADAL" clId="{37B752FE-7FB7-4EF4-935E-EA9CF168FB90}" dt="2023-07-07T16:46:43.515" v="376" actId="1076"/>
        <pc:sldMkLst>
          <pc:docMk/>
          <pc:sldMk cId="1046671010" sldId="2126987780"/>
        </pc:sldMkLst>
        <pc:spChg chg="mod">
          <ac:chgData name="Jordi CABOT SAGRERA" userId="c783c25c-a868-4b3e-94c0-47d402e6df31" providerId="ADAL" clId="{37B752FE-7FB7-4EF4-935E-EA9CF168FB90}" dt="2023-07-07T16:40:05.220" v="170" actId="27636"/>
          <ac:spMkLst>
            <pc:docMk/>
            <pc:sldMk cId="1046671010" sldId="2126987780"/>
            <ac:spMk id="2" creationId="{140FCABC-D2D1-AF6B-383B-990E4ABCEE86}"/>
          </ac:spMkLst>
        </pc:spChg>
        <pc:spChg chg="del mod">
          <ac:chgData name="Jordi CABOT SAGRERA" userId="c783c25c-a868-4b3e-94c0-47d402e6df31" providerId="ADAL" clId="{37B752FE-7FB7-4EF4-935E-EA9CF168FB90}" dt="2023-07-07T16:45:22.580" v="336" actId="478"/>
          <ac:spMkLst>
            <pc:docMk/>
            <pc:sldMk cId="1046671010" sldId="2126987780"/>
            <ac:spMk id="3" creationId="{994A8EFA-9486-C05D-4B7E-26CA2F6E2EE4}"/>
          </ac:spMkLst>
        </pc:spChg>
        <pc:spChg chg="add mod">
          <ac:chgData name="Jordi CABOT SAGRERA" userId="c783c25c-a868-4b3e-94c0-47d402e6df31" providerId="ADAL" clId="{37B752FE-7FB7-4EF4-935E-EA9CF168FB90}" dt="2023-07-07T16:46:37.262" v="374" actId="6549"/>
          <ac:spMkLst>
            <pc:docMk/>
            <pc:sldMk cId="1046671010" sldId="2126987780"/>
            <ac:spMk id="4" creationId="{CF8359BA-AA6D-9F44-88AA-574E4A032240}"/>
          </ac:spMkLst>
        </pc:spChg>
        <pc:spChg chg="add del mod">
          <ac:chgData name="Jordi CABOT SAGRERA" userId="c783c25c-a868-4b3e-94c0-47d402e6df31" providerId="ADAL" clId="{37B752FE-7FB7-4EF4-935E-EA9CF168FB90}" dt="2023-07-07T16:45:31.039" v="338" actId="478"/>
          <ac:spMkLst>
            <pc:docMk/>
            <pc:sldMk cId="1046671010" sldId="2126987780"/>
            <ac:spMk id="6" creationId="{1CD61BFB-1999-A04B-8839-691372CE9B6D}"/>
          </ac:spMkLst>
        </pc:spChg>
        <pc:picChg chg="add del mod">
          <ac:chgData name="Jordi CABOT SAGRERA" userId="c783c25c-a868-4b3e-94c0-47d402e6df31" providerId="ADAL" clId="{37B752FE-7FB7-4EF4-935E-EA9CF168FB90}" dt="2023-07-07T16:40:37.111" v="173" actId="478"/>
          <ac:picMkLst>
            <pc:docMk/>
            <pc:sldMk cId="1046671010" sldId="2126987780"/>
            <ac:picMk id="2050" creationId="{FD5E8BAE-687B-34C1-9560-94B14D1A7456}"/>
          </ac:picMkLst>
        </pc:picChg>
        <pc:picChg chg="add mod">
          <ac:chgData name="Jordi CABOT SAGRERA" userId="c783c25c-a868-4b3e-94c0-47d402e6df31" providerId="ADAL" clId="{37B752FE-7FB7-4EF4-935E-EA9CF168FB90}" dt="2023-07-07T16:42:37.884" v="254" actId="1076"/>
          <ac:picMkLst>
            <pc:docMk/>
            <pc:sldMk cId="1046671010" sldId="2126987780"/>
            <ac:picMk id="2052" creationId="{7DEBB8F6-CA87-46F9-CE73-3A67DA03D893}"/>
          </ac:picMkLst>
        </pc:picChg>
        <pc:picChg chg="add mod">
          <ac:chgData name="Jordi CABOT SAGRERA" userId="c783c25c-a868-4b3e-94c0-47d402e6df31" providerId="ADAL" clId="{37B752FE-7FB7-4EF4-935E-EA9CF168FB90}" dt="2023-07-07T16:46:43.515" v="376" actId="1076"/>
          <ac:picMkLst>
            <pc:docMk/>
            <pc:sldMk cId="1046671010" sldId="2126987780"/>
            <ac:picMk id="2054" creationId="{393B6A89-A193-0DD1-C894-50F6E96A781F}"/>
          </ac:picMkLst>
        </pc:picChg>
      </pc:sldChg>
      <pc:sldChg chg="delSp modSp add mod modNotesTx">
        <pc:chgData name="Jordi CABOT SAGRERA" userId="c783c25c-a868-4b3e-94c0-47d402e6df31" providerId="ADAL" clId="{37B752FE-7FB7-4EF4-935E-EA9CF168FB90}" dt="2023-07-07T16:53:09.960" v="471" actId="5793"/>
        <pc:sldMkLst>
          <pc:docMk/>
          <pc:sldMk cId="756631799" sldId="2126987781"/>
        </pc:sldMkLst>
        <pc:picChg chg="del">
          <ac:chgData name="Jordi CABOT SAGRERA" userId="c783c25c-a868-4b3e-94c0-47d402e6df31" providerId="ADAL" clId="{37B752FE-7FB7-4EF4-935E-EA9CF168FB90}" dt="2023-07-07T16:52:53.270" v="431" actId="478"/>
          <ac:picMkLst>
            <pc:docMk/>
            <pc:sldMk cId="756631799" sldId="2126987781"/>
            <ac:picMk id="5" creationId="{B3352663-8BA1-4CD7-ABDF-58E83A674788}"/>
          </ac:picMkLst>
        </pc:picChg>
        <pc:picChg chg="mod">
          <ac:chgData name="Jordi CABOT SAGRERA" userId="c783c25c-a868-4b3e-94c0-47d402e6df31" providerId="ADAL" clId="{37B752FE-7FB7-4EF4-935E-EA9CF168FB90}" dt="2023-07-07T16:52:58.386" v="434" actId="1076"/>
          <ac:picMkLst>
            <pc:docMk/>
            <pc:sldMk cId="756631799" sldId="2126987781"/>
            <ac:picMk id="3074" creationId="{340FF313-0862-72AF-3F65-E2F233140631}"/>
          </ac:picMkLst>
        </pc:picChg>
      </pc:sldChg>
      <pc:sldChg chg="addSp delSp new del mod">
        <pc:chgData name="Jordi CABOT SAGRERA" userId="c783c25c-a868-4b3e-94c0-47d402e6df31" providerId="ADAL" clId="{37B752FE-7FB7-4EF4-935E-EA9CF168FB90}" dt="2023-07-07T16:44:05.411" v="265" actId="47"/>
        <pc:sldMkLst>
          <pc:docMk/>
          <pc:sldMk cId="3463185794" sldId="2126987781"/>
        </pc:sldMkLst>
        <pc:spChg chg="del">
          <ac:chgData name="Jordi CABOT SAGRERA" userId="c783c25c-a868-4b3e-94c0-47d402e6df31" providerId="ADAL" clId="{37B752FE-7FB7-4EF4-935E-EA9CF168FB90}" dt="2023-07-07T16:43:36.726" v="260" actId="478"/>
          <ac:spMkLst>
            <pc:docMk/>
            <pc:sldMk cId="3463185794" sldId="2126987781"/>
            <ac:spMk id="2" creationId="{0802322D-14EE-BE56-B6C9-25D0095E1DD3}"/>
          </ac:spMkLst>
        </pc:spChg>
        <pc:spChg chg="del">
          <ac:chgData name="Jordi CABOT SAGRERA" userId="c783c25c-a868-4b3e-94c0-47d402e6df31" providerId="ADAL" clId="{37B752FE-7FB7-4EF4-935E-EA9CF168FB90}" dt="2023-07-07T16:43:37.758" v="261" actId="478"/>
          <ac:spMkLst>
            <pc:docMk/>
            <pc:sldMk cId="3463185794" sldId="2126987781"/>
            <ac:spMk id="3" creationId="{E890457E-F68D-5073-7637-D08C061C5DF6}"/>
          </ac:spMkLst>
        </pc:spChg>
        <pc:spChg chg="add del">
          <ac:chgData name="Jordi CABOT SAGRERA" userId="c783c25c-a868-4b3e-94c0-47d402e6df31" providerId="ADAL" clId="{37B752FE-7FB7-4EF4-935E-EA9CF168FB90}" dt="2023-07-07T16:43:35.639" v="259" actId="478"/>
          <ac:spMkLst>
            <pc:docMk/>
            <pc:sldMk cId="3463185794" sldId="2126987781"/>
            <ac:spMk id="5" creationId="{14A4D095-F157-BD65-3921-25B446C4E245}"/>
          </ac:spMkLst>
        </pc:spChg>
        <pc:spChg chg="add del">
          <ac:chgData name="Jordi CABOT SAGRERA" userId="c783c25c-a868-4b3e-94c0-47d402e6df31" providerId="ADAL" clId="{37B752FE-7FB7-4EF4-935E-EA9CF168FB90}" dt="2023-07-07T16:43:41.670" v="263" actId="478"/>
          <ac:spMkLst>
            <pc:docMk/>
            <pc:sldMk cId="3463185794" sldId="2126987781"/>
            <ac:spMk id="7" creationId="{9F92C561-2D25-729F-A27A-827DAC7B21B8}"/>
          </ac:spMkLst>
        </pc:spChg>
      </pc:sldChg>
      <pc:sldChg chg="modSp add mod">
        <pc:chgData name="Jordi CABOT SAGRERA" userId="c783c25c-a868-4b3e-94c0-47d402e6df31" providerId="ADAL" clId="{37B752FE-7FB7-4EF4-935E-EA9CF168FB90}" dt="2023-07-07T16:58:50.229" v="578" actId="20577"/>
        <pc:sldMkLst>
          <pc:docMk/>
          <pc:sldMk cId="3449438137" sldId="2126987782"/>
        </pc:sldMkLst>
        <pc:spChg chg="mod">
          <ac:chgData name="Jordi CABOT SAGRERA" userId="c783c25c-a868-4b3e-94c0-47d402e6df31" providerId="ADAL" clId="{37B752FE-7FB7-4EF4-935E-EA9CF168FB90}" dt="2023-07-07T16:58:50.229" v="578" actId="20577"/>
          <ac:spMkLst>
            <pc:docMk/>
            <pc:sldMk cId="3449438137" sldId="2126987782"/>
            <ac:spMk id="72" creationId="{00000000-0000-0000-0000-000000000000}"/>
          </ac:spMkLst>
        </pc:spChg>
      </pc:sldChg>
      <pc:sldChg chg="addSp modSp new ord modNotesTx">
        <pc:chgData name="Jordi CABOT SAGRERA" userId="c783c25c-a868-4b3e-94c0-47d402e6df31" providerId="ADAL" clId="{37B752FE-7FB7-4EF4-935E-EA9CF168FB90}" dt="2023-07-07T17:15:27.923" v="1118"/>
        <pc:sldMkLst>
          <pc:docMk/>
          <pc:sldMk cId="728736943" sldId="2126987783"/>
        </pc:sldMkLst>
        <pc:picChg chg="add mod">
          <ac:chgData name="Jordi CABOT SAGRERA" userId="c783c25c-a868-4b3e-94c0-47d402e6df31" providerId="ADAL" clId="{37B752FE-7FB7-4EF4-935E-EA9CF168FB90}" dt="2023-07-07T17:12:36.203" v="709" actId="1076"/>
          <ac:picMkLst>
            <pc:docMk/>
            <pc:sldMk cId="728736943" sldId="2126987783"/>
            <ac:picMk id="6146" creationId="{A0AECCED-F128-8F86-D346-1B09DA2E12CB}"/>
          </ac:picMkLst>
        </pc:picChg>
      </pc:sldChg>
      <pc:sldChg chg="new del">
        <pc:chgData name="Jordi CABOT SAGRERA" userId="c783c25c-a868-4b3e-94c0-47d402e6df31" providerId="ADAL" clId="{37B752FE-7FB7-4EF4-935E-EA9CF168FB90}" dt="2023-07-07T17:08:30.086" v="625" actId="47"/>
        <pc:sldMkLst>
          <pc:docMk/>
          <pc:sldMk cId="1314045852" sldId="2126987783"/>
        </pc:sldMkLst>
      </pc:sldChg>
      <pc:sldChg chg="new del">
        <pc:chgData name="Jordi CABOT SAGRERA" userId="c783c25c-a868-4b3e-94c0-47d402e6df31" providerId="ADAL" clId="{37B752FE-7FB7-4EF4-935E-EA9CF168FB90}" dt="2023-07-07T17:03:29.098" v="582" actId="47"/>
        <pc:sldMkLst>
          <pc:docMk/>
          <pc:sldMk cId="1373886499" sldId="2126987783"/>
        </pc:sldMkLst>
      </pc:sldChg>
      <pc:sldChg chg="add del">
        <pc:chgData name="Jordi CABOT SAGRERA" userId="c783c25c-a868-4b3e-94c0-47d402e6df31" providerId="ADAL" clId="{37B752FE-7FB7-4EF4-935E-EA9CF168FB90}" dt="2023-07-07T17:03:24.763" v="580" actId="47"/>
        <pc:sldMkLst>
          <pc:docMk/>
          <pc:sldMk cId="3775358703" sldId="2126987783"/>
        </pc:sldMkLst>
      </pc:sldChg>
      <pc:sldChg chg="new del">
        <pc:chgData name="Jordi CABOT SAGRERA" userId="c783c25c-a868-4b3e-94c0-47d402e6df31" providerId="ADAL" clId="{37B752FE-7FB7-4EF4-935E-EA9CF168FB90}" dt="2023-07-07T17:17:14.232" v="1255" actId="47"/>
        <pc:sldMkLst>
          <pc:docMk/>
          <pc:sldMk cId="3176548915" sldId="2126987784"/>
        </pc:sldMkLst>
      </pc:sldChg>
      <pc:sldChg chg="addSp delSp modSp add mod">
        <pc:chgData name="Jordi CABOT SAGRERA" userId="c783c25c-a868-4b3e-94c0-47d402e6df31" providerId="ADAL" clId="{37B752FE-7FB7-4EF4-935E-EA9CF168FB90}" dt="2023-07-07T17:17:29.622" v="1263" actId="1076"/>
        <pc:sldMkLst>
          <pc:docMk/>
          <pc:sldMk cId="1074840186" sldId="2126987785"/>
        </pc:sldMkLst>
        <pc:spChg chg="del">
          <ac:chgData name="Jordi CABOT SAGRERA" userId="c783c25c-a868-4b3e-94c0-47d402e6df31" providerId="ADAL" clId="{37B752FE-7FB7-4EF4-935E-EA9CF168FB90}" dt="2023-07-07T17:17:11.722" v="1254" actId="478"/>
          <ac:spMkLst>
            <pc:docMk/>
            <pc:sldMk cId="1074840186" sldId="2126987785"/>
            <ac:spMk id="2" creationId="{10378DAB-C64B-C3F8-FBA4-270F7C4E6592}"/>
          </ac:spMkLst>
        </pc:spChg>
        <pc:spChg chg="del">
          <ac:chgData name="Jordi CABOT SAGRERA" userId="c783c25c-a868-4b3e-94c0-47d402e6df31" providerId="ADAL" clId="{37B752FE-7FB7-4EF4-935E-EA9CF168FB90}" dt="2023-07-07T17:17:11.722" v="1254" actId="478"/>
          <ac:spMkLst>
            <pc:docMk/>
            <pc:sldMk cId="1074840186" sldId="2126987785"/>
            <ac:spMk id="12" creationId="{C9D8677A-0207-E86E-1D2A-943F7F511E88}"/>
          </ac:spMkLst>
        </pc:spChg>
        <pc:spChg chg="del">
          <ac:chgData name="Jordi CABOT SAGRERA" userId="c783c25c-a868-4b3e-94c0-47d402e6df31" providerId="ADAL" clId="{37B752FE-7FB7-4EF4-935E-EA9CF168FB90}" dt="2023-07-07T17:17:11.722" v="1254" actId="478"/>
          <ac:spMkLst>
            <pc:docMk/>
            <pc:sldMk cId="1074840186" sldId="2126987785"/>
            <ac:spMk id="13" creationId="{593DC35C-24A8-F9B1-A5F3-A78E38DD5309}"/>
          </ac:spMkLst>
        </pc:spChg>
        <pc:spChg chg="del">
          <ac:chgData name="Jordi CABOT SAGRERA" userId="c783c25c-a868-4b3e-94c0-47d402e6df31" providerId="ADAL" clId="{37B752FE-7FB7-4EF4-935E-EA9CF168FB90}" dt="2023-07-07T17:17:11.722" v="1254" actId="478"/>
          <ac:spMkLst>
            <pc:docMk/>
            <pc:sldMk cId="1074840186" sldId="2126987785"/>
            <ac:spMk id="14" creationId="{3288CCE3-FEE8-034A-6E5D-A26265308A32}"/>
          </ac:spMkLst>
        </pc:spChg>
        <pc:spChg chg="mod">
          <ac:chgData name="Jordi CABOT SAGRERA" userId="c783c25c-a868-4b3e-94c0-47d402e6df31" providerId="ADAL" clId="{37B752FE-7FB7-4EF4-935E-EA9CF168FB90}" dt="2023-07-07T17:17:07.242" v="1253" actId="20577"/>
          <ac:spMkLst>
            <pc:docMk/>
            <pc:sldMk cId="1074840186" sldId="2126987785"/>
            <ac:spMk id="29" creationId="{00000000-0000-0000-0000-000000000000}"/>
          </ac:spMkLst>
        </pc:spChg>
        <pc:picChg chg="add mod">
          <ac:chgData name="Jordi CABOT SAGRERA" userId="c783c25c-a868-4b3e-94c0-47d402e6df31" providerId="ADAL" clId="{37B752FE-7FB7-4EF4-935E-EA9CF168FB90}" dt="2023-07-07T17:17:29.622" v="1263" actId="1076"/>
          <ac:picMkLst>
            <pc:docMk/>
            <pc:sldMk cId="1074840186" sldId="2126987785"/>
            <ac:picMk id="8194" creationId="{42DDDA81-8E7B-9F86-A1E4-8E5604A4DAEB}"/>
          </ac:picMkLst>
        </pc:picChg>
      </pc:sldChg>
      <pc:sldChg chg="modSp add del mod">
        <pc:chgData name="Jordi CABOT SAGRERA" userId="c783c25c-a868-4b3e-94c0-47d402e6df31" providerId="ADAL" clId="{37B752FE-7FB7-4EF4-935E-EA9CF168FB90}" dt="2023-07-07T17:16:42.201" v="1127"/>
        <pc:sldMkLst>
          <pc:docMk/>
          <pc:sldMk cId="3413563067" sldId="2126987785"/>
        </pc:sldMkLst>
        <pc:spChg chg="mod">
          <ac:chgData name="Jordi CABOT SAGRERA" userId="c783c25c-a868-4b3e-94c0-47d402e6df31" providerId="ADAL" clId="{37B752FE-7FB7-4EF4-935E-EA9CF168FB90}" dt="2023-07-07T17:16:42.201" v="1127"/>
          <ac:spMkLst>
            <pc:docMk/>
            <pc:sldMk cId="3413563067" sldId="2126987785"/>
            <ac:spMk id="7" creationId="{00000000-0000-0000-0000-000000000000}"/>
          </ac:spMkLst>
        </pc:spChg>
        <pc:spChg chg="mod">
          <ac:chgData name="Jordi CABOT SAGRERA" userId="c783c25c-a868-4b3e-94c0-47d402e6df31" providerId="ADAL" clId="{37B752FE-7FB7-4EF4-935E-EA9CF168FB90}" dt="2023-07-07T17:16:42.201" v="1127"/>
          <ac:spMkLst>
            <pc:docMk/>
            <pc:sldMk cId="3413563067" sldId="2126987785"/>
            <ac:spMk id="11" creationId="{B5D653C3-2FF8-3102-C353-11D9E59A659D}"/>
          </ac:spMkLst>
        </pc:spChg>
      </pc:sldChg>
      <pc:sldChg chg="addSp delSp modSp new mod">
        <pc:chgData name="Jordi CABOT SAGRERA" userId="c783c25c-a868-4b3e-94c0-47d402e6df31" providerId="ADAL" clId="{37B752FE-7FB7-4EF4-935E-EA9CF168FB90}" dt="2023-07-07T17:28:20.721" v="1657" actId="1076"/>
        <pc:sldMkLst>
          <pc:docMk/>
          <pc:sldMk cId="2448068760" sldId="2126987786"/>
        </pc:sldMkLst>
        <pc:spChg chg="mod">
          <ac:chgData name="Jordi CABOT SAGRERA" userId="c783c25c-a868-4b3e-94c0-47d402e6df31" providerId="ADAL" clId="{37B752FE-7FB7-4EF4-935E-EA9CF168FB90}" dt="2023-07-07T17:28:13.210" v="1653" actId="255"/>
          <ac:spMkLst>
            <pc:docMk/>
            <pc:sldMk cId="2448068760" sldId="2126987786"/>
            <ac:spMk id="2" creationId="{CCAA1E12-766F-22AD-400C-31CDEC2636F9}"/>
          </ac:spMkLst>
        </pc:spChg>
        <pc:spChg chg="del">
          <ac:chgData name="Jordi CABOT SAGRERA" userId="c783c25c-a868-4b3e-94c0-47d402e6df31" providerId="ADAL" clId="{37B752FE-7FB7-4EF4-935E-EA9CF168FB90}" dt="2023-07-07T17:27:11.639" v="1633" actId="931"/>
          <ac:spMkLst>
            <pc:docMk/>
            <pc:sldMk cId="2448068760" sldId="2126987786"/>
            <ac:spMk id="3" creationId="{79BC56C2-63F9-EBCD-C88D-B5949FD9815D}"/>
          </ac:spMkLst>
        </pc:spChg>
        <pc:spChg chg="add del mod">
          <ac:chgData name="Jordi CABOT SAGRERA" userId="c783c25c-a868-4b3e-94c0-47d402e6df31" providerId="ADAL" clId="{37B752FE-7FB7-4EF4-935E-EA9CF168FB90}" dt="2023-07-07T17:27:53.003" v="1646" actId="478"/>
          <ac:spMkLst>
            <pc:docMk/>
            <pc:sldMk cId="2448068760" sldId="2126987786"/>
            <ac:spMk id="6" creationId="{F054948B-3F05-CEA0-087C-D8DE52A921D5}"/>
          </ac:spMkLst>
        </pc:spChg>
        <pc:spChg chg="add mod">
          <ac:chgData name="Jordi CABOT SAGRERA" userId="c783c25c-a868-4b3e-94c0-47d402e6df31" providerId="ADAL" clId="{37B752FE-7FB7-4EF4-935E-EA9CF168FB90}" dt="2023-07-07T17:28:19.145" v="1656" actId="1076"/>
          <ac:spMkLst>
            <pc:docMk/>
            <pc:sldMk cId="2448068760" sldId="2126987786"/>
            <ac:spMk id="8" creationId="{AC6645D7-9CE3-E133-7686-9DC8E9107F88}"/>
          </ac:spMkLst>
        </pc:spChg>
        <pc:picChg chg="add mod">
          <ac:chgData name="Jordi CABOT SAGRERA" userId="c783c25c-a868-4b3e-94c0-47d402e6df31" providerId="ADAL" clId="{37B752FE-7FB7-4EF4-935E-EA9CF168FB90}" dt="2023-07-07T17:28:20.721" v="1657" actId="1076"/>
          <ac:picMkLst>
            <pc:docMk/>
            <pc:sldMk cId="2448068760" sldId="2126987786"/>
            <ac:picMk id="5" creationId="{F0C8A736-BDAB-B2B8-DD17-D471FD80ED26}"/>
          </ac:picMkLst>
        </pc:picChg>
        <pc:picChg chg="add">
          <ac:chgData name="Jordi CABOT SAGRERA" userId="c783c25c-a868-4b3e-94c0-47d402e6df31" providerId="ADAL" clId="{37B752FE-7FB7-4EF4-935E-EA9CF168FB90}" dt="2023-07-07T17:27:29.807" v="1639"/>
          <ac:picMkLst>
            <pc:docMk/>
            <pc:sldMk cId="2448068760" sldId="2126987786"/>
            <ac:picMk id="9218" creationId="{B1E58C87-BFFA-241B-A97F-6E3D3B57EF29}"/>
          </ac:picMkLst>
        </pc:picChg>
        <pc:picChg chg="add">
          <ac:chgData name="Jordi CABOT SAGRERA" userId="c783c25c-a868-4b3e-94c0-47d402e6df31" providerId="ADAL" clId="{37B752FE-7FB7-4EF4-935E-EA9CF168FB90}" dt="2023-07-07T17:27:29.807" v="1639"/>
          <ac:picMkLst>
            <pc:docMk/>
            <pc:sldMk cId="2448068760" sldId="2126987786"/>
            <ac:picMk id="9219" creationId="{D9E75E28-0149-7794-C2CB-19221BA9E6CA}"/>
          </ac:picMkLst>
        </pc:picChg>
      </pc:sldChg>
      <pc:sldChg chg="addSp modSp new mod">
        <pc:chgData name="Jordi CABOT SAGRERA" userId="c783c25c-a868-4b3e-94c0-47d402e6df31" providerId="ADAL" clId="{37B752FE-7FB7-4EF4-935E-EA9CF168FB90}" dt="2023-07-07T17:32:26.402" v="1688" actId="1076"/>
        <pc:sldMkLst>
          <pc:docMk/>
          <pc:sldMk cId="4161149793" sldId="2126987787"/>
        </pc:sldMkLst>
        <pc:spChg chg="mod">
          <ac:chgData name="Jordi CABOT SAGRERA" userId="c783c25c-a868-4b3e-94c0-47d402e6df31" providerId="ADAL" clId="{37B752FE-7FB7-4EF4-935E-EA9CF168FB90}" dt="2023-07-07T17:31:56.715" v="1665" actId="5793"/>
          <ac:spMkLst>
            <pc:docMk/>
            <pc:sldMk cId="4161149793" sldId="2126987787"/>
            <ac:spMk id="4" creationId="{1971D50E-2CF3-3496-1B6C-BCF2A41AD771}"/>
          </ac:spMkLst>
        </pc:spChg>
        <pc:spChg chg="add mod">
          <ac:chgData name="Jordi CABOT SAGRERA" userId="c783c25c-a868-4b3e-94c0-47d402e6df31" providerId="ADAL" clId="{37B752FE-7FB7-4EF4-935E-EA9CF168FB90}" dt="2023-07-07T17:32:26.402" v="1688" actId="1076"/>
          <ac:spMkLst>
            <pc:docMk/>
            <pc:sldMk cId="4161149793" sldId="2126987787"/>
            <ac:spMk id="5" creationId="{28CBB787-720D-6C2D-0131-0BBE1FCF1052}"/>
          </ac:spMkLst>
        </pc:spChg>
        <pc:picChg chg="add mod">
          <ac:chgData name="Jordi CABOT SAGRERA" userId="c783c25c-a868-4b3e-94c0-47d402e6df31" providerId="ADAL" clId="{37B752FE-7FB7-4EF4-935E-EA9CF168FB90}" dt="2023-07-07T17:31:49.721" v="1662" actId="1076"/>
          <ac:picMkLst>
            <pc:docMk/>
            <pc:sldMk cId="4161149793" sldId="2126987787"/>
            <ac:picMk id="10242" creationId="{02E5CFDE-6AAA-DD95-4F2D-9E795AE54A22}"/>
          </ac:picMkLst>
        </pc:picChg>
      </pc:sldChg>
      <pc:sldChg chg="addSp delSp modSp add del mod ord modAnim modNotes modNotesTx">
        <pc:chgData name="Jordi CABOT SAGRERA" userId="c783c25c-a868-4b3e-94c0-47d402e6df31" providerId="ADAL" clId="{37B752FE-7FB7-4EF4-935E-EA9CF168FB90}" dt="2023-07-07T17:40:44.329" v="1943" actId="20577"/>
        <pc:sldMkLst>
          <pc:docMk/>
          <pc:sldMk cId="0" sldId="2126987788"/>
        </pc:sldMkLst>
        <pc:spChg chg="add del mod">
          <ac:chgData name="Jordi CABOT SAGRERA" userId="c783c25c-a868-4b3e-94c0-47d402e6df31" providerId="ADAL" clId="{37B752FE-7FB7-4EF4-935E-EA9CF168FB90}" dt="2023-07-07T17:36:52.114" v="1784" actId="478"/>
          <ac:spMkLst>
            <pc:docMk/>
            <pc:sldMk cId="0" sldId="2126987788"/>
            <ac:spMk id="2" creationId="{14155C59-BFFB-A5E9-7E9E-E02DCECE529E}"/>
          </ac:spMkLst>
        </pc:spChg>
        <pc:spChg chg="add mod">
          <ac:chgData name="Jordi CABOT SAGRERA" userId="c783c25c-a868-4b3e-94c0-47d402e6df31" providerId="ADAL" clId="{37B752FE-7FB7-4EF4-935E-EA9CF168FB90}" dt="2023-07-07T17:37:26.026" v="1811" actId="1035"/>
          <ac:spMkLst>
            <pc:docMk/>
            <pc:sldMk cId="0" sldId="2126987788"/>
            <ac:spMk id="3" creationId="{40AD7984-DE37-0DFE-15B3-2FDE89C5AFBA}"/>
          </ac:spMkLst>
        </pc:spChg>
        <pc:spChg chg="add mod">
          <ac:chgData name="Jordi CABOT SAGRERA" userId="c783c25c-a868-4b3e-94c0-47d402e6df31" providerId="ADAL" clId="{37B752FE-7FB7-4EF4-935E-EA9CF168FB90}" dt="2023-07-07T17:37:29.553" v="1812" actId="1076"/>
          <ac:spMkLst>
            <pc:docMk/>
            <pc:sldMk cId="0" sldId="2126987788"/>
            <ac:spMk id="4" creationId="{8E6442E4-B1AC-5631-B7D5-BF422AAD4181}"/>
          </ac:spMkLst>
        </pc:spChg>
        <pc:spChg chg="add mod">
          <ac:chgData name="Jordi CABOT SAGRERA" userId="c783c25c-a868-4b3e-94c0-47d402e6df31" providerId="ADAL" clId="{37B752FE-7FB7-4EF4-935E-EA9CF168FB90}" dt="2023-07-07T17:37:26.026" v="1811" actId="1035"/>
          <ac:spMkLst>
            <pc:docMk/>
            <pc:sldMk cId="0" sldId="2126987788"/>
            <ac:spMk id="5" creationId="{26F72E0A-2531-44FD-83EA-E21CEC5CB092}"/>
          </ac:spMkLst>
        </pc:spChg>
        <pc:spChg chg="add mod">
          <ac:chgData name="Jordi CABOT SAGRERA" userId="c783c25c-a868-4b3e-94c0-47d402e6df31" providerId="ADAL" clId="{37B752FE-7FB7-4EF4-935E-EA9CF168FB90}" dt="2023-07-07T17:37:26.026" v="1811" actId="1035"/>
          <ac:spMkLst>
            <pc:docMk/>
            <pc:sldMk cId="0" sldId="2126987788"/>
            <ac:spMk id="6" creationId="{CA75BFCA-0FBF-8183-1C6A-A08FA11A1C1D}"/>
          </ac:spMkLst>
        </pc:spChg>
        <pc:spChg chg="add mod">
          <ac:chgData name="Jordi CABOT SAGRERA" userId="c783c25c-a868-4b3e-94c0-47d402e6df31" providerId="ADAL" clId="{37B752FE-7FB7-4EF4-935E-EA9CF168FB90}" dt="2023-07-07T17:37:26.026" v="1811" actId="1035"/>
          <ac:spMkLst>
            <pc:docMk/>
            <pc:sldMk cId="0" sldId="2126987788"/>
            <ac:spMk id="7" creationId="{F2DDD3DE-E6DD-E507-214D-48C0FD490346}"/>
          </ac:spMkLst>
        </pc:spChg>
        <pc:spChg chg="add mod">
          <ac:chgData name="Jordi CABOT SAGRERA" userId="c783c25c-a868-4b3e-94c0-47d402e6df31" providerId="ADAL" clId="{37B752FE-7FB7-4EF4-935E-EA9CF168FB90}" dt="2023-07-07T17:37:04.873" v="1787" actId="1076"/>
          <ac:spMkLst>
            <pc:docMk/>
            <pc:sldMk cId="0" sldId="2126987788"/>
            <ac:spMk id="8" creationId="{9E745826-30FD-E08B-5098-CDF1FDA72C4A}"/>
          </ac:spMkLst>
        </pc:spChg>
        <pc:spChg chg="add mod">
          <ac:chgData name="Jordi CABOT SAGRERA" userId="c783c25c-a868-4b3e-94c0-47d402e6df31" providerId="ADAL" clId="{37B752FE-7FB7-4EF4-935E-EA9CF168FB90}" dt="2023-07-07T17:37:45.425" v="1818" actId="1076"/>
          <ac:spMkLst>
            <pc:docMk/>
            <pc:sldMk cId="0" sldId="2126987788"/>
            <ac:spMk id="9" creationId="{A22984CB-C34E-2221-3577-526CE0568740}"/>
          </ac:spMkLst>
        </pc:spChg>
        <pc:spChg chg="add mod">
          <ac:chgData name="Jordi CABOT SAGRERA" userId="c783c25c-a868-4b3e-94c0-47d402e6df31" providerId="ADAL" clId="{37B752FE-7FB7-4EF4-935E-EA9CF168FB90}" dt="2023-07-07T17:37:37.603" v="1815" actId="1076"/>
          <ac:spMkLst>
            <pc:docMk/>
            <pc:sldMk cId="0" sldId="2126987788"/>
            <ac:spMk id="10" creationId="{E0784E12-C248-89E3-08E3-BF7996A3B811}"/>
          </ac:spMkLst>
        </pc:spChg>
        <pc:spChg chg="add mod">
          <ac:chgData name="Jordi CABOT SAGRERA" userId="c783c25c-a868-4b3e-94c0-47d402e6df31" providerId="ADAL" clId="{37B752FE-7FB7-4EF4-935E-EA9CF168FB90}" dt="2023-07-07T17:37:48.424" v="1819" actId="1076"/>
          <ac:spMkLst>
            <pc:docMk/>
            <pc:sldMk cId="0" sldId="2126987788"/>
            <ac:spMk id="11" creationId="{67C41F89-6324-8195-2433-FF0A2486E56F}"/>
          </ac:spMkLst>
        </pc:spChg>
        <pc:spChg chg="add mod">
          <ac:chgData name="Jordi CABOT SAGRERA" userId="c783c25c-a868-4b3e-94c0-47d402e6df31" providerId="ADAL" clId="{37B752FE-7FB7-4EF4-935E-EA9CF168FB90}" dt="2023-07-07T17:37:03.184" v="1786" actId="1076"/>
          <ac:spMkLst>
            <pc:docMk/>
            <pc:sldMk cId="0" sldId="2126987788"/>
            <ac:spMk id="12" creationId="{335D1687-3A9E-6B58-FA89-E69E582A3193}"/>
          </ac:spMkLst>
        </pc:spChg>
        <pc:spChg chg="add mod">
          <ac:chgData name="Jordi CABOT SAGRERA" userId="c783c25c-a868-4b3e-94c0-47d402e6df31" providerId="ADAL" clId="{37B752FE-7FB7-4EF4-935E-EA9CF168FB90}" dt="2023-07-07T17:37:03.184" v="1786" actId="1076"/>
          <ac:spMkLst>
            <pc:docMk/>
            <pc:sldMk cId="0" sldId="2126987788"/>
            <ac:spMk id="13" creationId="{8D85A668-737F-807A-255E-2967B9E56025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17" creationId="{0145ED76-8B86-B83E-85F4-AE7FE033D4E7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18" creationId="{BDDB67E7-13D5-9FAF-830A-78E701EB2A30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19" creationId="{D2B77CAE-3677-5BCD-5859-CBCC65525A79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20" creationId="{4221266F-7249-874F-8917-6E5A6AF065A7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21" creationId="{F11C82D3-F67B-DB24-8DE0-57568523FAA0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22" creationId="{C41012E2-6467-AFC6-7A0C-645C4E452E6B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24" creationId="{3677D024-3E6C-AF78-3E1B-48B9F1D7C3E8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27" creationId="{CF7F4DEB-37FA-F17D-0E55-E378C55421A2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28" creationId="{F2454241-F6CA-A0B5-7E95-9700E7EFBB77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29" creationId="{5E49E23B-8859-7F55-2FD4-C4A8F34283E9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30" creationId="{06AE5F61-4BD3-8524-F235-8FB6AA73B5C2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37" creationId="{AB460356-97E0-ECB5-C90E-B3E7F84DD114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40" creationId="{DDE78A59-96F3-8197-A9F6-024AED205BC1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42" creationId="{C7366C9B-1314-8E9A-B87E-318B74161396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43" creationId="{A445B895-D27A-6670-7EC1-06BACC9A7E45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44" creationId="{9FF50546-97C6-98EE-5C30-5D8C4B6236BE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46" creationId="{85FE85BA-BFA7-FEB7-0E15-7AB7D41E625D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48" creationId="{2DFC69E3-4DCE-4E54-011B-EA88FA530A2B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53" creationId="{92A18589-F614-2236-7841-ECE012E51380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57" creationId="{9AAC5DB9-4A68-38A0-84AE-794D11B4E9F9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58" creationId="{52553FC4-4888-4F5F-A078-14E5A0F45006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61" creationId="{20CB4344-C947-F919-4BCB-F26E9CCDD71A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62" creationId="{13435306-1563-C535-2684-FA94CEC5D91C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65" creationId="{184BF82B-3399-7360-93BE-132ACA4C15B6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69" creationId="{843C8AB3-DE5C-BB5C-AEF7-AC7ACCECD3CB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74" creationId="{831AD1EA-0D42-6B72-460A-F0CB73FA99DC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76" creationId="{333853F2-13F4-AAF4-EEDB-E6252F89795E}"/>
          </ac:spMkLst>
        </pc:spChg>
        <pc:spChg chg="mod">
          <ac:chgData name="Jordi CABOT SAGRERA" userId="c783c25c-a868-4b3e-94c0-47d402e6df31" providerId="ADAL" clId="{37B752FE-7FB7-4EF4-935E-EA9CF168FB90}" dt="2023-07-07T17:36:38.315" v="1783"/>
          <ac:spMkLst>
            <pc:docMk/>
            <pc:sldMk cId="0" sldId="2126987788"/>
            <ac:spMk id="78" creationId="{B8F74D5B-11A4-33A9-68B6-B2D3A4AE48D6}"/>
          </ac:spMkLst>
        </pc:spChg>
        <pc:spChg chg="add mod">
          <ac:chgData name="Jordi CABOT SAGRERA" userId="c783c25c-a868-4b3e-94c0-47d402e6df31" providerId="ADAL" clId="{37B752FE-7FB7-4EF4-935E-EA9CF168FB90}" dt="2023-07-07T17:36:52.114" v="1784" actId="478"/>
          <ac:spMkLst>
            <pc:docMk/>
            <pc:sldMk cId="0" sldId="2126987788"/>
            <ac:spMk id="83" creationId="{93DF6315-DE58-7239-EF69-E173928D4AEC}"/>
          </ac:spMkLst>
        </pc:spChg>
        <pc:grpChg chg="add mod ord">
          <ac:chgData name="Jordi CABOT SAGRERA" userId="c783c25c-a868-4b3e-94c0-47d402e6df31" providerId="ADAL" clId="{37B752FE-7FB7-4EF4-935E-EA9CF168FB90}" dt="2023-07-07T17:37:40.404" v="1816" actId="1076"/>
          <ac:grpSpMkLst>
            <pc:docMk/>
            <pc:sldMk cId="0" sldId="2126987788"/>
            <ac:grpSpMk id="14" creationId="{AA10F5CE-C158-E465-5FEF-17E6DDDFE869}"/>
          </ac:grpSpMkLst>
        </pc:grpChg>
        <pc:grpChg chg="mod">
          <ac:chgData name="Jordi CABOT SAGRERA" userId="c783c25c-a868-4b3e-94c0-47d402e6df31" providerId="ADAL" clId="{37B752FE-7FB7-4EF4-935E-EA9CF168FB90}" dt="2023-07-07T17:36:38.315" v="1783"/>
          <ac:grpSpMkLst>
            <pc:docMk/>
            <pc:sldMk cId="0" sldId="2126987788"/>
            <ac:grpSpMk id="34" creationId="{351FDCAF-DB05-AAE4-7707-A20A06665907}"/>
          </ac:grpSpMkLst>
        </pc:grpChg>
        <pc:grpChg chg="mod">
          <ac:chgData name="Jordi CABOT SAGRERA" userId="c783c25c-a868-4b3e-94c0-47d402e6df31" providerId="ADAL" clId="{37B752FE-7FB7-4EF4-935E-EA9CF168FB90}" dt="2023-07-07T17:36:38.315" v="1783"/>
          <ac:grpSpMkLst>
            <pc:docMk/>
            <pc:sldMk cId="0" sldId="2126987788"/>
            <ac:grpSpMk id="39" creationId="{6AB18345-C5CB-1CA2-4003-A40A2FBA5D49}"/>
          </ac:grpSpMkLst>
        </pc:grpChg>
        <pc:grpChg chg="mod">
          <ac:chgData name="Jordi CABOT SAGRERA" userId="c783c25c-a868-4b3e-94c0-47d402e6df31" providerId="ADAL" clId="{37B752FE-7FB7-4EF4-935E-EA9CF168FB90}" dt="2023-07-07T17:36:38.315" v="1783"/>
          <ac:grpSpMkLst>
            <pc:docMk/>
            <pc:sldMk cId="0" sldId="2126987788"/>
            <ac:grpSpMk id="56" creationId="{68DA9F24-2A60-DE40-0EF9-118DB9325B17}"/>
          </ac:grpSpMkLst>
        </pc:grpChg>
        <pc:grpChg chg="del mod">
          <ac:chgData name="Jordi CABOT SAGRERA" userId="c783c25c-a868-4b3e-94c0-47d402e6df31" providerId="ADAL" clId="{37B752FE-7FB7-4EF4-935E-EA9CF168FB90}" dt="2023-07-07T17:36:17.355" v="1780" actId="478"/>
          <ac:grpSpMkLst>
            <pc:docMk/>
            <pc:sldMk cId="0" sldId="2126987788"/>
            <ac:grpSpMk id="84" creationId="{00000000-0000-0000-0000-000000000000}"/>
          </ac:grpSpMkLst>
        </pc:grp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25" creationId="{7656BDE6-BB31-4BB8-42CA-EB69D7DE5D47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32" creationId="{9B85A427-1112-9C6B-53CC-FF5BB34AF065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35" creationId="{A67D5D3D-D85F-70CB-0312-B614F366563F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36" creationId="{9613CBFB-4571-35C2-692A-7F2B302D4011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38" creationId="{ECA43DBB-2DC3-753A-41B0-5A94C6D26CC8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45" creationId="{17B0A1E0-9434-8214-8330-01BF6E55BEF6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47" creationId="{1BDE51CE-7AF1-B649-CA04-51F362D2E63C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49" creationId="{AE6FD1CA-8646-4DC1-FE8A-0EAC0C6FEC59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50" creationId="{2BE21344-B4F1-496D-C0F3-1D1B0C373E1A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52" creationId="{49F2418F-CFC7-3E09-C068-0A3E8C59A6E6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54" creationId="{D27D1875-110B-EE03-1EAF-413DDE878640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59" creationId="{905BA488-B31C-6DC1-5CC6-7F1AE5A25161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60" creationId="{D123B077-C46E-93D7-111C-B736F1BD020B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66" creationId="{F2A1E4A5-D87E-C105-6695-5CDAD1B029F2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67" creationId="{F0D7C42E-E839-DE48-9A39-0ABFCB237D52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68" creationId="{CADA0D01-6338-0BF4-5B58-1099006A7348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70" creationId="{16E499EA-EDBD-C7D6-5CCF-A6E0D90B4492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75" creationId="{74BD4BF0-0361-B0EE-EE99-5C7592D095CF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77" creationId="{2197DFF8-0F94-F436-CBB6-4D16CBD07946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79" creationId="{A063AE70-A272-FFEA-4BF2-8929387B6D28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80" creationId="{9D4DE206-1612-C22B-0EE1-F2FC553899F1}"/>
          </ac:picMkLst>
        </pc:picChg>
        <pc:picChg chg="mod">
          <ac:chgData name="Jordi CABOT SAGRERA" userId="c783c25c-a868-4b3e-94c0-47d402e6df31" providerId="ADAL" clId="{37B752FE-7FB7-4EF4-935E-EA9CF168FB90}" dt="2023-07-07T17:36:38.315" v="1783"/>
          <ac:picMkLst>
            <pc:docMk/>
            <pc:sldMk cId="0" sldId="2126987788"/>
            <ac:picMk id="81" creationId="{4F754624-F6A7-F446-198E-2E126D26CD4E}"/>
          </ac:picMkLst>
        </pc:pic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15" creationId="{6276D8B5-C410-7259-1413-2913B781D4C2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16" creationId="{6DF7B7BB-8A61-A9E3-E592-2E1B6122B7C1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23" creationId="{EA509BEA-B228-3697-630A-B3A325C265AF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26" creationId="{26EA9690-1D8F-783F-2EFF-9C700A598755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31" creationId="{93324AB8-7D0A-8E89-7C36-966D35CE43C3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33" creationId="{F788A957-1450-F372-E1FA-347C3C538073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41" creationId="{FABAB2F5-B49C-809D-A859-BEAB2721A4AB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51" creationId="{5691C9E9-2662-3C59-F494-8D5F956692B2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55" creationId="{F840A474-6135-A95C-7C3F-DC5064ACDDFE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63" creationId="{715DB374-0CEB-4063-7531-FEFA34AEBB41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64" creationId="{18F4BA3F-733F-89F0-101C-BB88495B2067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71" creationId="{C80D8706-DDDC-1E0F-8DCB-D3FF9FDFA81D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72" creationId="{8A47F6A0-FEFB-D37E-0063-767182481F3B}"/>
          </ac:cxnSpMkLst>
        </pc:cxnChg>
        <pc:cxnChg chg="mod">
          <ac:chgData name="Jordi CABOT SAGRERA" userId="c783c25c-a868-4b3e-94c0-47d402e6df31" providerId="ADAL" clId="{37B752FE-7FB7-4EF4-935E-EA9CF168FB90}" dt="2023-07-07T17:36:38.315" v="1783"/>
          <ac:cxnSpMkLst>
            <pc:docMk/>
            <pc:sldMk cId="0" sldId="2126987788"/>
            <ac:cxnSpMk id="73" creationId="{164FCDFD-1921-9B2F-5174-1A6E62D8B1AA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85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87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95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99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104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106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117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126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129" creationId="{00000000-0000-0000-0000-000000000000}"/>
          </ac:cxnSpMkLst>
        </pc:cxnChg>
        <pc:cxnChg chg="mod">
          <ac:chgData name="Jordi CABOT SAGRERA" userId="c783c25c-a868-4b3e-94c0-47d402e6df31" providerId="ADAL" clId="{37B752FE-7FB7-4EF4-935E-EA9CF168FB90}" dt="2023-07-07T17:36:17.355" v="1780" actId="478"/>
          <ac:cxnSpMkLst>
            <pc:docMk/>
            <pc:sldMk cId="0" sldId="2126987788"/>
            <ac:cxnSpMk id="147" creationId="{00000000-0000-0000-0000-000000000000}"/>
          </ac:cxnSpMkLst>
        </pc:cxnChg>
      </pc:sldChg>
      <pc:sldChg chg="add del setBg">
        <pc:chgData name="Jordi CABOT SAGRERA" userId="c783c25c-a868-4b3e-94c0-47d402e6df31" providerId="ADAL" clId="{37B752FE-7FB7-4EF4-935E-EA9CF168FB90}" dt="2023-07-07T17:43:10.107" v="1977" actId="47"/>
        <pc:sldMkLst>
          <pc:docMk/>
          <pc:sldMk cId="0" sldId="2126987789"/>
        </pc:sldMkLst>
      </pc:sldChg>
      <pc:sldChg chg="addSp delSp modSp add del mod ord delAnim">
        <pc:chgData name="Jordi CABOT SAGRERA" userId="c783c25c-a868-4b3e-94c0-47d402e6df31" providerId="ADAL" clId="{37B752FE-7FB7-4EF4-935E-EA9CF168FB90}" dt="2023-07-07T17:40:28.884" v="1895" actId="47"/>
        <pc:sldMkLst>
          <pc:docMk/>
          <pc:sldMk cId="244770807" sldId="2126987789"/>
        </pc:sldMkLst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3" creationId="{2C5DEC1E-8EAF-8373-8411-4DFD461F5B6E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4" creationId="{9ECCD1D0-7B71-32A3-DBE7-D01B5D1D36A1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5" creationId="{F59FB46F-86D9-E021-3343-8FE3FFAD6546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6" creationId="{E3512796-D3AB-DB94-999F-881C272D0C98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8" creationId="{238245DD-1102-7C4C-7CC2-B8769ED9A5EF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9" creationId="{9C0B6DCB-65A9-4FC0-ADE0-F69C6EC0ABFA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0" creationId="{71899917-8ACD-33AC-31D0-BD02CCFC09CF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1" creationId="{BB1F1529-A45C-8721-9788-4C2F3B7D355B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2" creationId="{C3303D06-7BD1-A80D-DA82-F178ADC47300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3" creationId="{A2305DBB-A5F8-D00E-FAFC-705FA361BBDF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4" creationId="{2B0BD761-0D1B-CA04-15ED-85D0BA7C9A88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5" creationId="{7F0973F4-7B64-4217-A36B-F9776568599B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6" creationId="{1048D5EE-2C6F-DAE0-BDB1-B6BED6287E03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7" creationId="{D3C07CCF-D7A5-1987-F2E3-06175E11F9F1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8" creationId="{CE334020-DC36-DAFE-9738-7826672F5B48}"/>
          </ac:spMkLst>
        </pc:spChg>
        <pc:spChg chg="del">
          <ac:chgData name="Jordi CABOT SAGRERA" userId="c783c25c-a868-4b3e-94c0-47d402e6df31" providerId="ADAL" clId="{37B752FE-7FB7-4EF4-935E-EA9CF168FB90}" dt="2023-07-07T17:33:36.571" v="1695" actId="478"/>
          <ac:spMkLst>
            <pc:docMk/>
            <pc:sldMk cId="244770807" sldId="2126987789"/>
            <ac:spMk id="19" creationId="{85014BA6-A54C-DF29-B436-806A43A6ECD6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23" creationId="{E9FF9B16-3D61-D2B9-9077-7B8F36AF5331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24" creationId="{7A4A62BC-93EA-7EA3-E320-887556344AF9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25" creationId="{32E683FC-6E1E-70D8-FCDE-51D8BDBE4879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26" creationId="{9F9DB4D6-4A3E-0FE2-F4AD-321AED36CDDF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27" creationId="{0E504782-F5A0-42D8-06DF-D608EFBBC1D5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28" creationId="{D571047D-1BF6-A26D-D9F9-961EBFA48C80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30" creationId="{26A6AC91-CE45-8611-AFF9-B0B11B43180F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33" creationId="{341B197C-3147-DBB2-FADD-61C74F6621CC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34" creationId="{09B322BC-0ACC-839F-BCAE-B7A0AF7A3964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35" creationId="{492AC423-DF4B-A2D3-AF0B-A2E0459763F1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36" creationId="{A375ACC7-F747-7E6F-F949-46ABCECBD618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43" creationId="{783ED9AD-CE79-4EA7-75B8-6BE7D19C4150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46" creationId="{A2520126-3507-4C8E-1B62-5182CE74C8B3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48" creationId="{6DBD3E13-AD3F-FBAB-E6A8-BD806B505E87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49" creationId="{FDF063A8-6854-6947-25A3-5E9462B6C3EC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50" creationId="{1DDF3309-DDAB-1D14-F2C9-060CFE2FDF22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52" creationId="{1FF37A28-9D65-6BD2-F9B7-DA61DE452925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54" creationId="{7AEEA793-7D05-7EDA-2B3D-5E84FF11520A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59" creationId="{9E7EEBAD-2927-CC52-396C-A685918FE2BA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63" creationId="{F6CDF41A-F769-9479-2565-31D8179A2813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64" creationId="{6AAB8DC2-BF91-B273-571D-59DDAA9E2661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67" creationId="{09E8B269-617A-87CF-4552-F020C6554B03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68" creationId="{D0D48C14-4F9F-F24C-8748-5BAF70A23B4E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71" creationId="{4EBAEFAC-BDEC-18B6-7053-A77EA8F297B9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75" creationId="{FECFDF76-1AA6-5F49-1C04-5F08FB889515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80" creationId="{53E42812-5385-B3DE-558A-4A0942C74D06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82" creationId="{C3D8EE69-B715-EB1E-7FF4-E193AD63F4E6}"/>
          </ac:spMkLst>
        </pc:spChg>
        <pc:spChg chg="mod">
          <ac:chgData name="Jordi CABOT SAGRERA" userId="c783c25c-a868-4b3e-94c0-47d402e6df31" providerId="ADAL" clId="{37B752FE-7FB7-4EF4-935E-EA9CF168FB90}" dt="2023-07-07T17:33:47.693" v="1698"/>
          <ac:spMkLst>
            <pc:docMk/>
            <pc:sldMk cId="244770807" sldId="2126987789"/>
            <ac:spMk id="84" creationId="{2F0DF007-E3EA-832B-8E4D-D7617A858BCA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91" creationId="{11B2D4DA-6C64-07AB-80ED-7B69361EAE81}"/>
          </ac:spMkLst>
        </pc:spChg>
        <pc:spChg chg="del mod">
          <ac:chgData name="Jordi CABOT SAGRERA" userId="c783c25c-a868-4b3e-94c0-47d402e6df31" providerId="ADAL" clId="{37B752FE-7FB7-4EF4-935E-EA9CF168FB90}" dt="2023-07-07T17:34:14.427" v="1710" actId="478"/>
          <ac:spMkLst>
            <pc:docMk/>
            <pc:sldMk cId="244770807" sldId="2126987789"/>
            <ac:spMk id="92" creationId="{1952374B-E418-50C7-E343-A858ACB2A433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93" creationId="{4AD9560B-E138-8109-18F7-C05ECF81E0D1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94" creationId="{6FF6EFC5-A49C-55B3-096A-CE3DF1588C16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95" creationId="{81616BFF-499E-EEB8-46CE-0DE6F8D7FCE1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96" creationId="{13B95E8F-BA03-5FA3-5733-D2504E42BD3E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98" creationId="{0E1ADBF4-524B-7F17-94DF-A41F06F6D981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01" creationId="{8763BF6F-C784-E9E5-1DE8-A08D8368CBF4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02" creationId="{27A91CAE-A1FA-E088-FDF2-D4FF516AFCF7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03" creationId="{19A549C5-4D00-F651-C14A-2C455602DA7C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04" creationId="{9EA37A8C-DBB3-6EE3-29CF-4C823B5C9F05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11" creationId="{7C1EB509-5B42-664D-A68D-2E2334B6E1E7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14" creationId="{0626D72C-CECC-AABF-3FF9-3F18ED35989C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16" creationId="{0CDC5BF8-CC1D-3F02-7EA6-F0842C5C5053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17" creationId="{CEF757A6-0EE3-B142-8767-746FA57DCCC4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18" creationId="{01B3C328-F85C-645F-0000-35AC333D1807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20" creationId="{2866E6B6-1720-48DF-B960-946F572003F1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22" creationId="{7652F7B5-2625-0F52-0FB6-BEDD55B34C01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27" creationId="{8365FA98-6EA8-ABD3-D6E4-6DEDC3AC8CC8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31" creationId="{CA7E095B-F4BD-7BE1-0CAB-21458A55546D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32" creationId="{25D47A86-0875-EAA9-E8DC-6A6E768EDAA0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35" creationId="{82C20F7D-EFA8-5A3E-11FC-194F6EFAE6E8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36" creationId="{ECB43F31-793B-5A71-271A-FC9A6A7B779A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39" creationId="{42C74F6B-0DCE-D73B-75A2-0D31C6E8CDA1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43" creationId="{694A1837-D9A2-9BB3-ED6B-BB1DF6C138FC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48" creationId="{9E2E4E1B-365B-E74B-4D28-A70BF7330A75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50" creationId="{B6CEE1B7-FAAE-443A-9373-74C6749A8EC5}"/>
          </ac:spMkLst>
        </pc:spChg>
        <pc:spChg chg="mod">
          <ac:chgData name="Jordi CABOT SAGRERA" userId="c783c25c-a868-4b3e-94c0-47d402e6df31" providerId="ADAL" clId="{37B752FE-7FB7-4EF4-935E-EA9CF168FB90}" dt="2023-07-07T17:34:03.735" v="1703"/>
          <ac:spMkLst>
            <pc:docMk/>
            <pc:sldMk cId="244770807" sldId="2126987789"/>
            <ac:spMk id="152" creationId="{BEEFA7C3-A6ED-89A2-6C1D-FDAFF86E3026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59" creationId="{B722104C-755B-9544-FE48-7FD61E5C6469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60" creationId="{CC40A83C-F6F0-F4B0-45BB-37AD49C22F45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61" creationId="{1D7A5E7D-5C63-F560-492A-9146E04B2AEF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62" creationId="{D9F96DE9-70F4-A5B1-BE80-AF59E51DB8D3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63" creationId="{0C77AE2B-22D8-48CB-0FCD-DA561D11F719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64" creationId="{12ADF770-F948-4415-29EA-FF5164564247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66" creationId="{A92B57D5-0607-2CBD-F8C0-50C7ED40AC11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69" creationId="{E8CDC471-3B29-EA45-78B3-ED381AD3A6A4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70" creationId="{F9E6240B-1701-F808-140E-556AB9527B8D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71" creationId="{89C7E4E9-18B3-5CC0-6FCB-EA92F1E84804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72" creationId="{11E109DC-ED07-487D-17F7-3F03662831D8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79" creationId="{57234696-E154-8716-0F4B-24CCE8FD46FD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82" creationId="{FAFDDBCC-A8FC-823E-37F0-D7E180957DFD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84" creationId="{ED69273B-6D92-322C-3477-A03692B80878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85" creationId="{1F0AD4A2-DA8A-C6C9-1FA1-BB7B0D71D487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86" creationId="{AA963C4E-2DD7-1890-FB87-BB916F33FB72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88" creationId="{B31E01F1-89CB-E41E-D44C-613C9F3A8051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90" creationId="{1B88616B-16BB-82AF-F8B5-456860E481FB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95" creationId="{A0D5490A-C6E1-F248-087A-70F083C77322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199" creationId="{B8ACBB5A-AAB5-871F-9360-15E62A071A9E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200" creationId="{9F1D932D-9749-E2CC-55F9-043651AEEE5B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203" creationId="{5B7AB9F0-2F4C-317A-3208-54DA3578F6A6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204" creationId="{DA8FD17A-BE42-AFD3-0733-F4972045A870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207" creationId="{5B1D0799-4A6B-3F83-647A-F560605EF51D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211" creationId="{B38EF09D-EB01-7BE6-1E0D-3170E3A974C5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216" creationId="{0D77C1D4-5F7A-97DD-D5CF-C4ADFC38B6D6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218" creationId="{7698B311-6460-95BC-B63F-74421F424A10}"/>
          </ac:spMkLst>
        </pc:spChg>
        <pc:spChg chg="mod">
          <ac:chgData name="Jordi CABOT SAGRERA" userId="c783c25c-a868-4b3e-94c0-47d402e6df31" providerId="ADAL" clId="{37B752FE-7FB7-4EF4-935E-EA9CF168FB90}" dt="2023-07-07T17:36:34.270" v="1781"/>
          <ac:spMkLst>
            <pc:docMk/>
            <pc:sldMk cId="244770807" sldId="2126987789"/>
            <ac:spMk id="220" creationId="{19468F29-1C33-CEE3-4D62-191181C6A7C6}"/>
          </ac:spMkLst>
        </pc:spChg>
        <pc:grpChg chg="add del mod">
          <ac:chgData name="Jordi CABOT SAGRERA" userId="c783c25c-a868-4b3e-94c0-47d402e6df31" providerId="ADAL" clId="{37B752FE-7FB7-4EF4-935E-EA9CF168FB90}" dt="2023-07-07T17:34:03.171" v="1702" actId="478"/>
          <ac:grpSpMkLst>
            <pc:docMk/>
            <pc:sldMk cId="244770807" sldId="2126987789"/>
            <ac:grpSpMk id="20" creationId="{E1F90F8C-EADF-FD82-9C7A-737EDDC36A14}"/>
          </ac:grpSpMkLst>
        </pc:grpChg>
        <pc:grpChg chg="mod">
          <ac:chgData name="Jordi CABOT SAGRERA" userId="c783c25c-a868-4b3e-94c0-47d402e6df31" providerId="ADAL" clId="{37B752FE-7FB7-4EF4-935E-EA9CF168FB90}" dt="2023-07-07T17:33:47.693" v="1698"/>
          <ac:grpSpMkLst>
            <pc:docMk/>
            <pc:sldMk cId="244770807" sldId="2126987789"/>
            <ac:grpSpMk id="40" creationId="{A53C2914-C1C5-7BEF-6D27-DD95D6210921}"/>
          </ac:grpSpMkLst>
        </pc:grpChg>
        <pc:grpChg chg="mod">
          <ac:chgData name="Jordi CABOT SAGRERA" userId="c783c25c-a868-4b3e-94c0-47d402e6df31" providerId="ADAL" clId="{37B752FE-7FB7-4EF4-935E-EA9CF168FB90}" dt="2023-07-07T17:33:47.693" v="1698"/>
          <ac:grpSpMkLst>
            <pc:docMk/>
            <pc:sldMk cId="244770807" sldId="2126987789"/>
            <ac:grpSpMk id="45" creationId="{B0C901B6-6C78-3928-D506-EA650DFB9354}"/>
          </ac:grpSpMkLst>
        </pc:grpChg>
        <pc:grpChg chg="mod">
          <ac:chgData name="Jordi CABOT SAGRERA" userId="c783c25c-a868-4b3e-94c0-47d402e6df31" providerId="ADAL" clId="{37B752FE-7FB7-4EF4-935E-EA9CF168FB90}" dt="2023-07-07T17:33:47.693" v="1698"/>
          <ac:grpSpMkLst>
            <pc:docMk/>
            <pc:sldMk cId="244770807" sldId="2126987789"/>
            <ac:grpSpMk id="62" creationId="{2B9F4318-79B9-718A-70F4-149B730BCDEB}"/>
          </ac:grpSpMkLst>
        </pc:grpChg>
        <pc:grpChg chg="add del mod">
          <ac:chgData name="Jordi CABOT SAGRERA" userId="c783c25c-a868-4b3e-94c0-47d402e6df31" providerId="ADAL" clId="{37B752FE-7FB7-4EF4-935E-EA9CF168FB90}" dt="2023-07-07T17:34:18.469" v="1711" actId="478"/>
          <ac:grpSpMkLst>
            <pc:docMk/>
            <pc:sldMk cId="244770807" sldId="2126987789"/>
            <ac:grpSpMk id="88" creationId="{315D180E-DED8-29FF-5DEC-1BF4C6F3EE0D}"/>
          </ac:grpSpMkLst>
        </pc:grpChg>
        <pc:grpChg chg="mod">
          <ac:chgData name="Jordi CABOT SAGRERA" userId="c783c25c-a868-4b3e-94c0-47d402e6df31" providerId="ADAL" clId="{37B752FE-7FB7-4EF4-935E-EA9CF168FB90}" dt="2023-07-07T17:34:03.735" v="1703"/>
          <ac:grpSpMkLst>
            <pc:docMk/>
            <pc:sldMk cId="244770807" sldId="2126987789"/>
            <ac:grpSpMk id="108" creationId="{FD922E34-B1EF-E232-88A1-13D74CCF136C}"/>
          </ac:grpSpMkLst>
        </pc:grpChg>
        <pc:grpChg chg="mod">
          <ac:chgData name="Jordi CABOT SAGRERA" userId="c783c25c-a868-4b3e-94c0-47d402e6df31" providerId="ADAL" clId="{37B752FE-7FB7-4EF4-935E-EA9CF168FB90}" dt="2023-07-07T17:34:03.735" v="1703"/>
          <ac:grpSpMkLst>
            <pc:docMk/>
            <pc:sldMk cId="244770807" sldId="2126987789"/>
            <ac:grpSpMk id="113" creationId="{5BCFF43F-6751-53DC-D60E-BF3817B1EDA0}"/>
          </ac:grpSpMkLst>
        </pc:grpChg>
        <pc:grpChg chg="mod">
          <ac:chgData name="Jordi CABOT SAGRERA" userId="c783c25c-a868-4b3e-94c0-47d402e6df31" providerId="ADAL" clId="{37B752FE-7FB7-4EF4-935E-EA9CF168FB90}" dt="2023-07-07T17:34:03.735" v="1703"/>
          <ac:grpSpMkLst>
            <pc:docMk/>
            <pc:sldMk cId="244770807" sldId="2126987789"/>
            <ac:grpSpMk id="130" creationId="{1A8AAFD6-439A-C17C-04CF-3DA2BB0A9B49}"/>
          </ac:grpSpMkLst>
        </pc:grpChg>
        <pc:grpChg chg="add del mod">
          <ac:chgData name="Jordi CABOT SAGRERA" userId="c783c25c-a868-4b3e-94c0-47d402e6df31" providerId="ADAL" clId="{37B752FE-7FB7-4EF4-935E-EA9CF168FB90}" dt="2023-07-07T17:36:36.537" v="1782"/>
          <ac:grpSpMkLst>
            <pc:docMk/>
            <pc:sldMk cId="244770807" sldId="2126987789"/>
            <ac:grpSpMk id="156" creationId="{DAE51BBF-4506-6101-4532-CEA20EF5CC6B}"/>
          </ac:grpSpMkLst>
        </pc:grpChg>
        <pc:grpChg chg="mod">
          <ac:chgData name="Jordi CABOT SAGRERA" userId="c783c25c-a868-4b3e-94c0-47d402e6df31" providerId="ADAL" clId="{37B752FE-7FB7-4EF4-935E-EA9CF168FB90}" dt="2023-07-07T17:36:34.270" v="1781"/>
          <ac:grpSpMkLst>
            <pc:docMk/>
            <pc:sldMk cId="244770807" sldId="2126987789"/>
            <ac:grpSpMk id="176" creationId="{002EB51E-883C-D084-D8D6-DD1F61C51B1F}"/>
          </ac:grpSpMkLst>
        </pc:grpChg>
        <pc:grpChg chg="mod">
          <ac:chgData name="Jordi CABOT SAGRERA" userId="c783c25c-a868-4b3e-94c0-47d402e6df31" providerId="ADAL" clId="{37B752FE-7FB7-4EF4-935E-EA9CF168FB90}" dt="2023-07-07T17:36:34.270" v="1781"/>
          <ac:grpSpMkLst>
            <pc:docMk/>
            <pc:sldMk cId="244770807" sldId="2126987789"/>
            <ac:grpSpMk id="181" creationId="{EA30B454-6274-0226-ED4D-9EF5BB4A2187}"/>
          </ac:grpSpMkLst>
        </pc:grpChg>
        <pc:grpChg chg="mod">
          <ac:chgData name="Jordi CABOT SAGRERA" userId="c783c25c-a868-4b3e-94c0-47d402e6df31" providerId="ADAL" clId="{37B752FE-7FB7-4EF4-935E-EA9CF168FB90}" dt="2023-07-07T17:36:34.270" v="1781"/>
          <ac:grpSpMkLst>
            <pc:docMk/>
            <pc:sldMk cId="244770807" sldId="2126987789"/>
            <ac:grpSpMk id="198" creationId="{A887E2F0-1E45-4111-C808-E7F37545A73A}"/>
          </ac:grpSpMkLst>
        </pc:grpChg>
        <pc:picChg chg="del">
          <ac:chgData name="Jordi CABOT SAGRERA" userId="c783c25c-a868-4b3e-94c0-47d402e6df31" providerId="ADAL" clId="{37B752FE-7FB7-4EF4-935E-EA9CF168FB90}" dt="2023-07-07T17:33:36.571" v="1695" actId="478"/>
          <ac:picMkLst>
            <pc:docMk/>
            <pc:sldMk cId="244770807" sldId="2126987789"/>
            <ac:picMk id="7" creationId="{9B4BD710-5494-45E3-C36B-AD7111515833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31" creationId="{0FB8E47A-3264-635C-EAA2-FB958EB780D6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38" creationId="{5D34C0D1-FED1-A323-2938-B070D0E40D22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41" creationId="{D70CB7F4-DC52-DB11-E853-7FE1E4E19DE1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42" creationId="{8F13D312-E254-4ADE-5FB6-36C28E407EFE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44" creationId="{6082B602-FFD9-9D45-7D06-DDE25CA2BC9C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51" creationId="{A32A0111-BE1D-B254-C57D-2FE82D250B31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53" creationId="{A99575DB-A175-6F34-C345-9707C4945C52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55" creationId="{1A7FE2C1-DBB6-3672-8F82-3071D11B630D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56" creationId="{59BF60A8-B5A8-AA92-47C8-846E1D217C06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58" creationId="{9B6C96B4-FC20-23EE-7ECD-865E06BC0230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60" creationId="{66DA1B0E-098C-B53E-7EAF-775AA0F7BDEA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65" creationId="{37C51E07-4D52-3D43-E592-FD218E8B9F40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66" creationId="{E207BB62-91F2-8F1E-79FE-7567FC05DE0E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72" creationId="{BB7C64D1-EEBB-096B-9498-66849F010444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73" creationId="{CBC1096C-4C90-3E95-B968-C981584DA090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74" creationId="{9411420B-9443-FC38-8453-DC4900A2E383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76" creationId="{38030550-6BF2-2EBC-AB53-C3CE9243B24E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81" creationId="{A12B0890-B210-E920-0156-1AD391278163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83" creationId="{A1B0E94D-F2E3-4DD7-BCD9-ADD755CA1793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85" creationId="{86AFC57F-1121-F08E-0537-B9C50DEB1CEF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86" creationId="{DA0BF52B-7002-BC7B-5DEC-C4D24B2D4D9F}"/>
          </ac:picMkLst>
        </pc:picChg>
        <pc:picChg chg="mod">
          <ac:chgData name="Jordi CABOT SAGRERA" userId="c783c25c-a868-4b3e-94c0-47d402e6df31" providerId="ADAL" clId="{37B752FE-7FB7-4EF4-935E-EA9CF168FB90}" dt="2023-07-07T17:33:47.693" v="1698"/>
          <ac:picMkLst>
            <pc:docMk/>
            <pc:sldMk cId="244770807" sldId="2126987789"/>
            <ac:picMk id="87" creationId="{FDFD08D6-128B-5C99-B517-9B1AAB73AC55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99" creationId="{3B1FE84C-5476-50B5-5F22-4B0856AA0321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06" creationId="{4F7255CC-221A-22F5-A724-AE91BC8CF5FB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09" creationId="{D02E25D7-D4EA-D54F-8F41-66761119BC05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10" creationId="{D2530521-8A62-B055-3C48-0828E2AA5EC6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12" creationId="{F550F484-6050-FF03-A6DC-B085D68E849C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19" creationId="{D428B347-CA9D-FA2F-0AAF-1B47063973C9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21" creationId="{579BDCAB-B256-6C2B-6367-125BACE8AB30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23" creationId="{39F2361B-9CEB-7E51-351A-54BC395F0E9C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24" creationId="{362881CC-5945-8447-B978-AACD6CDB52BE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26" creationId="{3F897EAB-4790-3088-78E9-00A11A464FAA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28" creationId="{81E87885-0861-CF78-9434-977DDE3600BB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33" creationId="{0FB35F46-3EE3-D948-C8E7-842A3F7806FC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34" creationId="{043472C9-6BDE-74E7-7EF6-CCCCA4297175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40" creationId="{B973D576-16EE-5A5C-7424-A742998283C1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41" creationId="{FE713130-A217-251B-54CB-CD911235D7BE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42" creationId="{D2BD2128-E847-90BE-5A72-7A3DE0C00280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44" creationId="{9D0E54E8-5FD4-5835-C6A1-F800AD7EA302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49" creationId="{FEF06E91-994B-138B-1D6B-20A79D86751B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51" creationId="{5B08BE19-5368-74BF-E5C9-58C2CA2D95FA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53" creationId="{0077EDD7-FBA0-F45E-4F2B-69CE93FBA8FB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54" creationId="{F5AC2515-B429-E8A2-567E-1421EB49DD53}"/>
          </ac:picMkLst>
        </pc:picChg>
        <pc:picChg chg="mod">
          <ac:chgData name="Jordi CABOT SAGRERA" userId="c783c25c-a868-4b3e-94c0-47d402e6df31" providerId="ADAL" clId="{37B752FE-7FB7-4EF4-935E-EA9CF168FB90}" dt="2023-07-07T17:34:03.735" v="1703"/>
          <ac:picMkLst>
            <pc:docMk/>
            <pc:sldMk cId="244770807" sldId="2126987789"/>
            <ac:picMk id="155" creationId="{3D090DB9-EE58-4986-0A9C-31D4137C1DF1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67" creationId="{2D0CD5E4-A7D7-49B2-8AE7-3122BAB79F1A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74" creationId="{A61D32C7-D63E-CCB6-54B4-943411C985DF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77" creationId="{CF120D1D-A99E-4297-32FD-82539D2CF877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78" creationId="{61DAD3E6-13C1-6247-A8A0-3E41114B7A29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80" creationId="{632A817E-ADEC-A11E-1893-1C397AB6AD77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87" creationId="{8C368BE4-AA94-4301-EEB7-6CBB9BD57098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89" creationId="{9BE2AC40-D34D-C58C-3836-CFB525290FEE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91" creationId="{FA8E743F-C49C-21B1-4B96-032B60A2F25C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92" creationId="{AC37FC0D-78C9-7D3D-D11F-AB89DA0DFB59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94" creationId="{F19789B4-2006-CBE7-C055-051AA06CF67C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196" creationId="{6427976B-EBF7-EF99-43C2-2CD45AB90E04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01" creationId="{0755DE0A-DE18-6A2F-09D1-F6FB1076FFB8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02" creationId="{7679EA5F-BB0B-B447-CCB2-2DAF2D2BCEEB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08" creationId="{51ED42C0-A7AB-DD31-59D7-71C0CD200AD9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09" creationId="{E1849F37-897F-0EC4-801C-CFF08DE1D9A2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10" creationId="{DAED74F9-3D46-0D85-57D0-B4E8F6AE4B36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12" creationId="{C1FBB780-E23A-0D85-613F-A75326BE61A4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17" creationId="{885E728E-6D08-54F2-F9D1-80423920C285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19" creationId="{EB72AB83-5E34-5CAC-DDEA-E1C2675DF03A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21" creationId="{D0EC3800-E978-F7A6-BFD2-71DF29542FD1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22" creationId="{7EAD351D-7752-91E7-A6DF-328BE459A1E6}"/>
          </ac:picMkLst>
        </pc:picChg>
        <pc:picChg chg="mod">
          <ac:chgData name="Jordi CABOT SAGRERA" userId="c783c25c-a868-4b3e-94c0-47d402e6df31" providerId="ADAL" clId="{37B752FE-7FB7-4EF4-935E-EA9CF168FB90}" dt="2023-07-07T17:36:34.270" v="1781"/>
          <ac:picMkLst>
            <pc:docMk/>
            <pc:sldMk cId="244770807" sldId="2126987789"/>
            <ac:picMk id="223" creationId="{035BF16A-683A-8F7C-B8DE-979B30FBB138}"/>
          </ac:picMkLst>
        </pc:pic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21" creationId="{A9A51E3A-0705-E727-598D-A3270E8A72BC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22" creationId="{C8B3AF11-9DE9-5569-3A89-A86C5AEF7A24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29" creationId="{C97DA5AE-3FBD-450A-27A4-C8BBDF07D122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32" creationId="{BFB8F861-1430-5FA6-8735-0450637AA1E0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37" creationId="{9CEE2694-11ED-070C-CA41-5DF389010786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39" creationId="{D812A6E7-7B8B-D20F-781A-2C6755C589EB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47" creationId="{782FD789-4BBC-922C-BF82-F43918D9580E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57" creationId="{C623C9E7-9D6F-4E67-B379-D5534CC7C857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61" creationId="{D83700F0-134D-6F7B-79A0-6EAE5023A3E7}"/>
          </ac:cxnSpMkLst>
        </pc:cxnChg>
        <pc:cxnChg chg="mod">
          <ac:chgData name="Jordi CABOT SAGRERA" userId="c783c25c-a868-4b3e-94c0-47d402e6df31" providerId="ADAL" clId="{37B752FE-7FB7-4EF4-935E-EA9CF168FB90}" dt="2023-07-07T17:33:47.693" v="1698"/>
          <ac:cxnSpMkLst>
            <pc:docMk/>
            <pc:sldMk cId="244770807" sldId="2126987789"/>
            <ac:cxnSpMk id="69" creationId="{E4D3318E-FDDF-78EB-18D9-2503977A7C49}"/>
          </ac:cxnSpMkLst>
        </pc:cxnChg>
        <pc:cxnChg chg="mod">
          <ac:chgData name="Jordi CABOT SAGRERA" userId="c783c25c-a868-4b3e-94c0-47d402e6df31" providerId="ADAL" clId="{37B752FE-7FB7-4EF4-935E-EA9CF168FB90}" dt="2023-07-07T17:33:47.693" v="1698"/>
          <ac:cxnSpMkLst>
            <pc:docMk/>
            <pc:sldMk cId="244770807" sldId="2126987789"/>
            <ac:cxnSpMk id="70" creationId="{061A4438-AF3B-D6CD-BB87-A7C78A216353}"/>
          </ac:cxnSpMkLst>
        </pc:cxnChg>
        <pc:cxnChg chg="mod">
          <ac:chgData name="Jordi CABOT SAGRERA" userId="c783c25c-a868-4b3e-94c0-47d402e6df31" providerId="ADAL" clId="{37B752FE-7FB7-4EF4-935E-EA9CF168FB90}" dt="2023-07-07T17:34:03.171" v="1702" actId="478"/>
          <ac:cxnSpMkLst>
            <pc:docMk/>
            <pc:sldMk cId="244770807" sldId="2126987789"/>
            <ac:cxnSpMk id="77" creationId="{E1780289-F62D-C91E-F439-0E44F0642BBB}"/>
          </ac:cxnSpMkLst>
        </pc:cxnChg>
        <pc:cxnChg chg="mod">
          <ac:chgData name="Jordi CABOT SAGRERA" userId="c783c25c-a868-4b3e-94c0-47d402e6df31" providerId="ADAL" clId="{37B752FE-7FB7-4EF4-935E-EA9CF168FB90}" dt="2023-07-07T17:33:47.693" v="1698"/>
          <ac:cxnSpMkLst>
            <pc:docMk/>
            <pc:sldMk cId="244770807" sldId="2126987789"/>
            <ac:cxnSpMk id="78" creationId="{4ADACC54-CB79-B66E-CBBB-17F54EAB6EFF}"/>
          </ac:cxnSpMkLst>
        </pc:cxnChg>
        <pc:cxnChg chg="mod">
          <ac:chgData name="Jordi CABOT SAGRERA" userId="c783c25c-a868-4b3e-94c0-47d402e6df31" providerId="ADAL" clId="{37B752FE-7FB7-4EF4-935E-EA9CF168FB90}" dt="2023-07-07T17:33:47.693" v="1698"/>
          <ac:cxnSpMkLst>
            <pc:docMk/>
            <pc:sldMk cId="244770807" sldId="2126987789"/>
            <ac:cxnSpMk id="79" creationId="{5232CEBD-FC8A-261B-D2B2-5D4F8ED0DB15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89" creationId="{B30CB97E-49B8-8942-47DA-376A86B5C993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90" creationId="{8FA1B69E-297B-A736-DA92-D0B7ADD6C34C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97" creationId="{7F420B3A-5D6A-CCF6-8BE6-546E3DCF3880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100" creationId="{952DCD03-2114-D30C-D23D-35CC1EF3F962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105" creationId="{84FCA83D-C5F2-DC5E-3A72-94BF545AE554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107" creationId="{5B4B1BFE-607C-BC3A-3AED-BCEB3B113837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115" creationId="{5F2584C0-777E-823E-1977-75507FDD2840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125" creationId="{F93349E1-FFC7-A919-D1A3-30AB5120476A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129" creationId="{365E5169-3652-11A1-A154-6BDB1847260D}"/>
          </ac:cxnSpMkLst>
        </pc:cxnChg>
        <pc:cxnChg chg="mod">
          <ac:chgData name="Jordi CABOT SAGRERA" userId="c783c25c-a868-4b3e-94c0-47d402e6df31" providerId="ADAL" clId="{37B752FE-7FB7-4EF4-935E-EA9CF168FB90}" dt="2023-07-07T17:34:03.735" v="1703"/>
          <ac:cxnSpMkLst>
            <pc:docMk/>
            <pc:sldMk cId="244770807" sldId="2126987789"/>
            <ac:cxnSpMk id="137" creationId="{F41D9590-B9A5-32E9-8562-A8B360644C85}"/>
          </ac:cxnSpMkLst>
        </pc:cxnChg>
        <pc:cxnChg chg="mod">
          <ac:chgData name="Jordi CABOT SAGRERA" userId="c783c25c-a868-4b3e-94c0-47d402e6df31" providerId="ADAL" clId="{37B752FE-7FB7-4EF4-935E-EA9CF168FB90}" dt="2023-07-07T17:34:03.735" v="1703"/>
          <ac:cxnSpMkLst>
            <pc:docMk/>
            <pc:sldMk cId="244770807" sldId="2126987789"/>
            <ac:cxnSpMk id="138" creationId="{E74E768C-D3BE-42D8-23F2-D2C66E1EF0AD}"/>
          </ac:cxnSpMkLst>
        </pc:cxnChg>
        <pc:cxnChg chg="mod">
          <ac:chgData name="Jordi CABOT SAGRERA" userId="c783c25c-a868-4b3e-94c0-47d402e6df31" providerId="ADAL" clId="{37B752FE-7FB7-4EF4-935E-EA9CF168FB90}" dt="2023-07-07T17:34:18.469" v="1711" actId="478"/>
          <ac:cxnSpMkLst>
            <pc:docMk/>
            <pc:sldMk cId="244770807" sldId="2126987789"/>
            <ac:cxnSpMk id="145" creationId="{9541D2CA-BD8C-0AB0-C9F1-45A0F752BCFE}"/>
          </ac:cxnSpMkLst>
        </pc:cxnChg>
        <pc:cxnChg chg="mod">
          <ac:chgData name="Jordi CABOT SAGRERA" userId="c783c25c-a868-4b3e-94c0-47d402e6df31" providerId="ADAL" clId="{37B752FE-7FB7-4EF4-935E-EA9CF168FB90}" dt="2023-07-07T17:34:03.735" v="1703"/>
          <ac:cxnSpMkLst>
            <pc:docMk/>
            <pc:sldMk cId="244770807" sldId="2126987789"/>
            <ac:cxnSpMk id="146" creationId="{E5184D33-40C2-B5BF-58C6-5D79F61EEBFA}"/>
          </ac:cxnSpMkLst>
        </pc:cxnChg>
        <pc:cxnChg chg="mod">
          <ac:chgData name="Jordi CABOT SAGRERA" userId="c783c25c-a868-4b3e-94c0-47d402e6df31" providerId="ADAL" clId="{37B752FE-7FB7-4EF4-935E-EA9CF168FB90}" dt="2023-07-07T17:34:03.735" v="1703"/>
          <ac:cxnSpMkLst>
            <pc:docMk/>
            <pc:sldMk cId="244770807" sldId="2126987789"/>
            <ac:cxnSpMk id="147" creationId="{28FE24EC-99E9-35C3-EAAE-8DEB4238A2AD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57" creationId="{848FB127-1FAF-15F0-EA16-775C538E7774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58" creationId="{AA92EEBD-B6AC-D2EE-A976-BD62DB879F22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65" creationId="{D0088585-7E77-BF00-7B59-25BFF8E0642B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68" creationId="{4C798F8E-FA58-1593-28AD-16D62640021F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73" creationId="{B828EA1F-C4F9-46E2-8E8F-2FAE2A682C5F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75" creationId="{A7C29B94-1CC9-1B48-17C7-CF4692809EB4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83" creationId="{CE19BCA4-F2C2-7A1C-5F8F-F691F36C56F5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93" creationId="{521F6032-FAB2-6DD4-76B6-8DF99C35F0C6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197" creationId="{D36A2037-1236-EF4A-596B-7235FFC09926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205" creationId="{EA71EDF2-59F9-65C4-0013-96CD0AF71497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206" creationId="{151E9CCE-5BCB-F26E-F22A-27438BBDD5CF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213" creationId="{EE3A9D6C-590F-BE61-977C-3793CB80E432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214" creationId="{210B79F9-E3AB-F2C8-FCC8-7B0E543E5983}"/>
          </ac:cxnSpMkLst>
        </pc:cxnChg>
        <pc:cxnChg chg="mod">
          <ac:chgData name="Jordi CABOT SAGRERA" userId="c783c25c-a868-4b3e-94c0-47d402e6df31" providerId="ADAL" clId="{37B752FE-7FB7-4EF4-935E-EA9CF168FB90}" dt="2023-07-07T17:36:34.270" v="1781"/>
          <ac:cxnSpMkLst>
            <pc:docMk/>
            <pc:sldMk cId="244770807" sldId="2126987789"/>
            <ac:cxnSpMk id="215" creationId="{0B5EE7E7-EC19-4995-9BB4-6D4117FECFBB}"/>
          </ac:cxnSpMkLst>
        </pc:cxnChg>
      </pc:sldChg>
      <pc:sldChg chg="addSp delSp modSp add mod">
        <pc:chgData name="Jordi CABOT SAGRERA" userId="c783c25c-a868-4b3e-94c0-47d402e6df31" providerId="ADAL" clId="{37B752FE-7FB7-4EF4-935E-EA9CF168FB90}" dt="2023-07-07T17:43:40.952" v="1999" actId="1076"/>
        <pc:sldMkLst>
          <pc:docMk/>
          <pc:sldMk cId="0" sldId="2126987790"/>
        </pc:sldMkLst>
        <pc:picChg chg="del">
          <ac:chgData name="Jordi CABOT SAGRERA" userId="c783c25c-a868-4b3e-94c0-47d402e6df31" providerId="ADAL" clId="{37B752FE-7FB7-4EF4-935E-EA9CF168FB90}" dt="2023-07-07T17:43:26.409" v="1997" actId="478"/>
          <ac:picMkLst>
            <pc:docMk/>
            <pc:sldMk cId="0" sldId="2126987790"/>
            <ac:picMk id="522" creationId="{00000000-0000-0000-0000-000000000000}"/>
          </ac:picMkLst>
        </pc:picChg>
        <pc:picChg chg="add mod">
          <ac:chgData name="Jordi CABOT SAGRERA" userId="c783c25c-a868-4b3e-94c0-47d402e6df31" providerId="ADAL" clId="{37B752FE-7FB7-4EF4-935E-EA9CF168FB90}" dt="2023-07-07T17:43:40.952" v="1999" actId="1076"/>
          <ac:picMkLst>
            <pc:docMk/>
            <pc:sldMk cId="0" sldId="2126987790"/>
            <ac:picMk id="11266" creationId="{3AE23182-537A-470C-891F-FC3CCAB981C0}"/>
          </ac:picMkLst>
        </pc:picChg>
      </pc:sldChg>
      <pc:sldChg chg="add del">
        <pc:chgData name="Jordi CABOT SAGRERA" userId="c783c25c-a868-4b3e-94c0-47d402e6df31" providerId="ADAL" clId="{37B752FE-7FB7-4EF4-935E-EA9CF168FB90}" dt="2023-07-07T17:33:42.818" v="1697" actId="47"/>
        <pc:sldMkLst>
          <pc:docMk/>
          <pc:sldMk cId="2477753715" sldId="2126987790"/>
        </pc:sldMkLst>
      </pc:sldChg>
      <pc:sldChg chg="modSp add mod ord">
        <pc:chgData name="Jordi CABOT SAGRERA" userId="c783c25c-a868-4b3e-94c0-47d402e6df31" providerId="ADAL" clId="{37B752FE-7FB7-4EF4-935E-EA9CF168FB90}" dt="2023-07-07T17:43:24.058" v="1996" actId="20577"/>
        <pc:sldMkLst>
          <pc:docMk/>
          <pc:sldMk cId="1498450863" sldId="2126987791"/>
        </pc:sldMkLst>
        <pc:spChg chg="mod">
          <ac:chgData name="Jordi CABOT SAGRERA" userId="c783c25c-a868-4b3e-94c0-47d402e6df31" providerId="ADAL" clId="{37B752FE-7FB7-4EF4-935E-EA9CF168FB90}" dt="2023-07-07T17:43:24.058" v="1996" actId="20577"/>
          <ac:spMkLst>
            <pc:docMk/>
            <pc:sldMk cId="1498450863" sldId="2126987791"/>
            <ac:spMk id="72" creationId="{00000000-0000-0000-0000-000000000000}"/>
          </ac:spMkLst>
        </pc:spChg>
      </pc:sldChg>
      <pc:sldChg chg="add del">
        <pc:chgData name="Jordi CABOT SAGRERA" userId="c783c25c-a868-4b3e-94c0-47d402e6df31" providerId="ADAL" clId="{37B752FE-7FB7-4EF4-935E-EA9CF168FB90}" dt="2023-07-07T17:43:15.078" v="1979"/>
        <pc:sldMkLst>
          <pc:docMk/>
          <pc:sldMk cId="2926004231" sldId="2126987791"/>
        </pc:sldMkLst>
      </pc:sldChg>
      <pc:sldMasterChg chg="delSldLayout">
        <pc:chgData name="Jordi CABOT SAGRERA" userId="c783c25c-a868-4b3e-94c0-47d402e6df31" providerId="ADAL" clId="{37B752FE-7FB7-4EF4-935E-EA9CF168FB90}" dt="2023-07-07T17:21:18.741" v="1427" actId="47"/>
        <pc:sldMasterMkLst>
          <pc:docMk/>
          <pc:sldMasterMk cId="3044305963" sldId="2147483707"/>
        </pc:sldMasterMkLst>
        <pc:sldLayoutChg chg="del">
          <pc:chgData name="Jordi CABOT SAGRERA" userId="c783c25c-a868-4b3e-94c0-47d402e6df31" providerId="ADAL" clId="{37B752FE-7FB7-4EF4-935E-EA9CF168FB90}" dt="2023-07-07T17:21:18.741" v="1427" actId="47"/>
          <pc:sldLayoutMkLst>
            <pc:docMk/>
            <pc:sldMasterMk cId="3044305963" sldId="2147483707"/>
            <pc:sldLayoutMk cId="2097550643" sldId="2147483722"/>
          </pc:sldLayoutMkLst>
        </pc:sldLayoutChg>
      </pc:sldMasterChg>
    </pc:docChg>
  </pc:docChgLst>
  <pc:docChgLst>
    <pc:chgData name="Jordi CABOT SAGRERA" userId="c783c25c-a868-4b3e-94c0-47d402e6df31" providerId="ADAL" clId="{EC518BC5-1594-4887-8838-556AEA531410}"/>
    <pc:docChg chg="undo custSel addSld delSld modSld sldOrd">
      <pc:chgData name="Jordi CABOT SAGRERA" userId="c783c25c-a868-4b3e-94c0-47d402e6df31" providerId="ADAL" clId="{EC518BC5-1594-4887-8838-556AEA531410}" dt="2023-04-05T07:56:45.738" v="3925" actId="1076"/>
      <pc:docMkLst>
        <pc:docMk/>
      </pc:docMkLst>
      <pc:sldChg chg="del">
        <pc:chgData name="Jordi CABOT SAGRERA" userId="c783c25c-a868-4b3e-94c0-47d402e6df31" providerId="ADAL" clId="{EC518BC5-1594-4887-8838-556AEA531410}" dt="2023-03-21T22:19:25.803" v="1813" actId="47"/>
        <pc:sldMkLst>
          <pc:docMk/>
          <pc:sldMk cId="0" sldId="257"/>
        </pc:sldMkLst>
      </pc:sldChg>
      <pc:sldChg chg="del">
        <pc:chgData name="Jordi CABOT SAGRERA" userId="c783c25c-a868-4b3e-94c0-47d402e6df31" providerId="ADAL" clId="{EC518BC5-1594-4887-8838-556AEA531410}" dt="2023-03-21T22:19:25.803" v="1813" actId="47"/>
        <pc:sldMkLst>
          <pc:docMk/>
          <pc:sldMk cId="0" sldId="258"/>
        </pc:sldMkLst>
      </pc:sldChg>
      <pc:sldChg chg="del">
        <pc:chgData name="Jordi CABOT SAGRERA" userId="c783c25c-a868-4b3e-94c0-47d402e6df31" providerId="ADAL" clId="{EC518BC5-1594-4887-8838-556AEA531410}" dt="2023-03-21T22:19:25.803" v="1813" actId="47"/>
        <pc:sldMkLst>
          <pc:docMk/>
          <pc:sldMk cId="3206486160" sldId="259"/>
        </pc:sldMkLst>
      </pc:sldChg>
      <pc:sldChg chg="addSp delSp modSp add del mod modAnim">
        <pc:chgData name="Jordi CABOT SAGRERA" userId="c783c25c-a868-4b3e-94c0-47d402e6df31" providerId="ADAL" clId="{EC518BC5-1594-4887-8838-556AEA531410}" dt="2023-03-21T23:06:20.997" v="2601"/>
        <pc:sldMkLst>
          <pc:docMk/>
          <pc:sldMk cId="0" sldId="261"/>
        </pc:sldMkLst>
        <pc:spChg chg="add mod">
          <ac:chgData name="Jordi CABOT SAGRERA" userId="c783c25c-a868-4b3e-94c0-47d402e6df31" providerId="ADAL" clId="{EC518BC5-1594-4887-8838-556AEA531410}" dt="2023-03-21T23:06:04.627" v="2596" actId="20577"/>
          <ac:spMkLst>
            <pc:docMk/>
            <pc:sldMk cId="0" sldId="261"/>
            <ac:spMk id="2" creationId="{8B416884-E6BC-D60D-9936-B60470745ABE}"/>
          </ac:spMkLst>
        </pc:spChg>
        <pc:spChg chg="del">
          <ac:chgData name="Jordi CABOT SAGRERA" userId="c783c25c-a868-4b3e-94c0-47d402e6df31" providerId="ADAL" clId="{EC518BC5-1594-4887-8838-556AEA531410}" dt="2023-03-21T23:05:06.968" v="2521" actId="478"/>
          <ac:spMkLst>
            <pc:docMk/>
            <pc:sldMk cId="0" sldId="261"/>
            <ac:spMk id="144" creationId="{00000000-0000-0000-0000-000000000000}"/>
          </ac:spMkLst>
        </pc:spChg>
        <pc:picChg chg="add mod">
          <ac:chgData name="Jordi CABOT SAGRERA" userId="c783c25c-a868-4b3e-94c0-47d402e6df31" providerId="ADAL" clId="{EC518BC5-1594-4887-8838-556AEA531410}" dt="2023-03-21T23:06:18.907" v="2600" actId="1076"/>
          <ac:picMkLst>
            <pc:docMk/>
            <pc:sldMk cId="0" sldId="261"/>
            <ac:picMk id="3" creationId="{DD44FCDF-8F49-413A-592B-325F1DD0983B}"/>
          </ac:picMkLst>
        </pc:picChg>
        <pc:picChg chg="mod">
          <ac:chgData name="Jordi CABOT SAGRERA" userId="c783c25c-a868-4b3e-94c0-47d402e6df31" providerId="ADAL" clId="{EC518BC5-1594-4887-8838-556AEA531410}" dt="2023-03-21T23:06:07.787" v="2597" actId="1076"/>
          <ac:picMkLst>
            <pc:docMk/>
            <pc:sldMk cId="0" sldId="261"/>
            <ac:picMk id="145" creationId="{00000000-0000-0000-0000-000000000000}"/>
          </ac:picMkLst>
        </pc:picChg>
      </pc:sldChg>
      <pc:sldChg chg="addSp delSp modSp add del mod">
        <pc:chgData name="Jordi CABOT SAGRERA" userId="c783c25c-a868-4b3e-94c0-47d402e6df31" providerId="ADAL" clId="{EC518BC5-1594-4887-8838-556AEA531410}" dt="2023-03-21T23:05:47.167" v="2543" actId="20577"/>
        <pc:sldMkLst>
          <pc:docMk/>
          <pc:sldMk cId="0" sldId="262"/>
        </pc:sldMkLst>
        <pc:spChg chg="add mod">
          <ac:chgData name="Jordi CABOT SAGRERA" userId="c783c25c-a868-4b3e-94c0-47d402e6df31" providerId="ADAL" clId="{EC518BC5-1594-4887-8838-556AEA531410}" dt="2023-03-21T23:05:47.167" v="2543" actId="20577"/>
          <ac:spMkLst>
            <pc:docMk/>
            <pc:sldMk cId="0" sldId="262"/>
            <ac:spMk id="2" creationId="{6761E035-D1B3-0F24-2CD6-9A29CE29CF44}"/>
          </ac:spMkLst>
        </pc:spChg>
        <pc:spChg chg="del">
          <ac:chgData name="Jordi CABOT SAGRERA" userId="c783c25c-a868-4b3e-94c0-47d402e6df31" providerId="ADAL" clId="{EC518BC5-1594-4887-8838-556AEA531410}" dt="2023-03-21T23:05:36.487" v="2524" actId="478"/>
          <ac:spMkLst>
            <pc:docMk/>
            <pc:sldMk cId="0" sldId="262"/>
            <ac:spMk id="151" creationId="{00000000-0000-0000-0000-000000000000}"/>
          </ac:spMkLst>
        </pc:spChg>
      </pc:sldChg>
      <pc:sldChg chg="add del">
        <pc:chgData name="Jordi CABOT SAGRERA" userId="c783c25c-a868-4b3e-94c0-47d402e6df31" providerId="ADAL" clId="{EC518BC5-1594-4887-8838-556AEA531410}" dt="2023-03-20T07:54:12.084" v="10" actId="47"/>
        <pc:sldMkLst>
          <pc:docMk/>
          <pc:sldMk cId="0" sldId="264"/>
        </pc:sldMkLst>
      </pc:sldChg>
      <pc:sldChg chg="del ord">
        <pc:chgData name="Jordi CABOT SAGRERA" userId="c783c25c-a868-4b3e-94c0-47d402e6df31" providerId="ADAL" clId="{EC518BC5-1594-4887-8838-556AEA531410}" dt="2023-03-21T22:40:15.765" v="2277" actId="47"/>
        <pc:sldMkLst>
          <pc:docMk/>
          <pc:sldMk cId="0" sldId="274"/>
        </pc:sldMkLst>
      </pc:sldChg>
      <pc:sldChg chg="addSp modSp add mod modAnim modNotesTx">
        <pc:chgData name="Jordi CABOT SAGRERA" userId="c783c25c-a868-4b3e-94c0-47d402e6df31" providerId="ADAL" clId="{EC518BC5-1594-4887-8838-556AEA531410}" dt="2023-03-21T21:49:37.689" v="652" actId="20577"/>
        <pc:sldMkLst>
          <pc:docMk/>
          <pc:sldMk cId="0" sldId="284"/>
        </pc:sldMkLst>
        <pc:spChg chg="mod">
          <ac:chgData name="Jordi CABOT SAGRERA" userId="c783c25c-a868-4b3e-94c0-47d402e6df31" providerId="ADAL" clId="{EC518BC5-1594-4887-8838-556AEA531410}" dt="2023-03-21T11:45:29.794" v="274" actId="1076"/>
          <ac:spMkLst>
            <pc:docMk/>
            <pc:sldMk cId="0" sldId="284"/>
            <ac:spMk id="892" creationId="{00000000-0000-0000-0000-000000000000}"/>
          </ac:spMkLst>
        </pc:spChg>
        <pc:graphicFrameChg chg="mod">
          <ac:chgData name="Jordi CABOT SAGRERA" userId="c783c25c-a868-4b3e-94c0-47d402e6df31" providerId="ADAL" clId="{EC518BC5-1594-4887-8838-556AEA531410}" dt="2023-03-21T21:38:56.782" v="518"/>
          <ac:graphicFrameMkLst>
            <pc:docMk/>
            <pc:sldMk cId="0" sldId="284"/>
            <ac:graphicFrameMk id="2" creationId="{0F76BCE0-99B2-D5AF-2D7F-B59059FD15EA}"/>
          </ac:graphicFrameMkLst>
        </pc:graphicFrameChg>
        <pc:picChg chg="add mod">
          <ac:chgData name="Jordi CABOT SAGRERA" userId="c783c25c-a868-4b3e-94c0-47d402e6df31" providerId="ADAL" clId="{EC518BC5-1594-4887-8838-556AEA531410}" dt="2023-03-21T21:39:14.450" v="524" actId="167"/>
          <ac:picMkLst>
            <pc:docMk/>
            <pc:sldMk cId="0" sldId="284"/>
            <ac:picMk id="1026" creationId="{2B71A4C5-79CB-E500-5631-E2D08F081A06}"/>
          </ac:picMkLst>
        </pc:picChg>
      </pc:sldChg>
      <pc:sldChg chg="addSp modSp mod modAnim">
        <pc:chgData name="Jordi CABOT SAGRERA" userId="c783c25c-a868-4b3e-94c0-47d402e6df31" providerId="ADAL" clId="{EC518BC5-1594-4887-8838-556AEA531410}" dt="2023-03-22T07:47:36.646" v="3715" actId="1076"/>
        <pc:sldMkLst>
          <pc:docMk/>
          <pc:sldMk cId="1438549703" sldId="287"/>
        </pc:sldMkLst>
        <pc:spChg chg="mod">
          <ac:chgData name="Jordi CABOT SAGRERA" userId="c783c25c-a868-4b3e-94c0-47d402e6df31" providerId="ADAL" clId="{EC518BC5-1594-4887-8838-556AEA531410}" dt="2023-03-21T22:27:24.371" v="1874" actId="1076"/>
          <ac:spMkLst>
            <pc:docMk/>
            <pc:sldMk cId="1438549703" sldId="287"/>
            <ac:spMk id="2" creationId="{FEF19C22-6E31-4420-BB54-F6226250457D}"/>
          </ac:spMkLst>
        </pc:spChg>
        <pc:spChg chg="mod">
          <ac:chgData name="Jordi CABOT SAGRERA" userId="c783c25c-a868-4b3e-94c0-47d402e6df31" providerId="ADAL" clId="{EC518BC5-1594-4887-8838-556AEA531410}" dt="2023-03-21T22:27:58.705" v="1880" actId="1076"/>
          <ac:spMkLst>
            <pc:docMk/>
            <pc:sldMk cId="1438549703" sldId="287"/>
            <ac:spMk id="4" creationId="{16E03A3C-DD0F-44CC-8CB6-2514FD24B9B8}"/>
          </ac:spMkLst>
        </pc:spChg>
        <pc:picChg chg="add mod">
          <ac:chgData name="Jordi CABOT SAGRERA" userId="c783c25c-a868-4b3e-94c0-47d402e6df31" providerId="ADAL" clId="{EC518BC5-1594-4887-8838-556AEA531410}" dt="2023-03-22T07:47:36.646" v="3715" actId="1076"/>
          <ac:picMkLst>
            <pc:docMk/>
            <pc:sldMk cId="1438549703" sldId="287"/>
            <ac:picMk id="3" creationId="{34C1D64A-FB8D-26BD-B395-56C2ADAFAAC1}"/>
          </ac:picMkLst>
        </pc:picChg>
        <pc:picChg chg="mod">
          <ac:chgData name="Jordi CABOT SAGRERA" userId="c783c25c-a868-4b3e-94c0-47d402e6df31" providerId="ADAL" clId="{EC518BC5-1594-4887-8838-556AEA531410}" dt="2023-03-21T22:28:03.165" v="1882" actId="14100"/>
          <ac:picMkLst>
            <pc:docMk/>
            <pc:sldMk cId="1438549703" sldId="287"/>
            <ac:picMk id="5" creationId="{D5551C1E-71B1-5472-32E9-44E423143759}"/>
          </ac:picMkLst>
        </pc:picChg>
      </pc:sldChg>
      <pc:sldChg chg="addSp modSp add del">
        <pc:chgData name="Jordi CABOT SAGRERA" userId="c783c25c-a868-4b3e-94c0-47d402e6df31" providerId="ADAL" clId="{EC518BC5-1594-4887-8838-556AEA531410}" dt="2023-03-21T23:35:55.104" v="2794" actId="47"/>
        <pc:sldMkLst>
          <pc:docMk/>
          <pc:sldMk cId="1050903911" sldId="295"/>
        </pc:sldMkLst>
        <pc:picChg chg="add mod">
          <ac:chgData name="Jordi CABOT SAGRERA" userId="c783c25c-a868-4b3e-94c0-47d402e6df31" providerId="ADAL" clId="{EC518BC5-1594-4887-8838-556AEA531410}" dt="2023-03-21T22:53:54.161" v="2506" actId="1076"/>
          <ac:picMkLst>
            <pc:docMk/>
            <pc:sldMk cId="1050903911" sldId="295"/>
            <ac:picMk id="7170" creationId="{F5DD5CA2-81D5-1515-A463-8C0738E64301}"/>
          </ac:picMkLst>
        </pc:picChg>
      </pc:sldChg>
      <pc:sldChg chg="add del">
        <pc:chgData name="Jordi CABOT SAGRERA" userId="c783c25c-a868-4b3e-94c0-47d402e6df31" providerId="ADAL" clId="{EC518BC5-1594-4887-8838-556AEA531410}" dt="2023-03-20T07:54:12.084" v="10" actId="47"/>
        <pc:sldMkLst>
          <pc:docMk/>
          <pc:sldMk cId="0" sldId="297"/>
        </pc:sldMkLst>
      </pc:sldChg>
      <pc:sldChg chg="addSp delSp modSp mod modNotesTx">
        <pc:chgData name="Jordi CABOT SAGRERA" userId="c783c25c-a868-4b3e-94c0-47d402e6df31" providerId="ADAL" clId="{EC518BC5-1594-4887-8838-556AEA531410}" dt="2023-03-21T21:29:29.724" v="467" actId="1076"/>
        <pc:sldMkLst>
          <pc:docMk/>
          <pc:sldMk cId="2016364027" sldId="596"/>
        </pc:sldMkLst>
        <pc:spChg chg="mod">
          <ac:chgData name="Jordi CABOT SAGRERA" userId="c783c25c-a868-4b3e-94c0-47d402e6df31" providerId="ADAL" clId="{EC518BC5-1594-4887-8838-556AEA531410}" dt="2023-03-21T21:29:29.724" v="467" actId="1076"/>
          <ac:spMkLst>
            <pc:docMk/>
            <pc:sldMk cId="2016364027" sldId="596"/>
            <ac:spMk id="72" creationId="{00000000-0000-0000-0000-000000000000}"/>
          </ac:spMkLst>
        </pc:spChg>
        <pc:picChg chg="add mod">
          <ac:chgData name="Jordi CABOT SAGRERA" userId="c783c25c-a868-4b3e-94c0-47d402e6df31" providerId="ADAL" clId="{EC518BC5-1594-4887-8838-556AEA531410}" dt="2023-03-20T07:53:32.278" v="9" actId="1076"/>
          <ac:picMkLst>
            <pc:docMk/>
            <pc:sldMk cId="2016364027" sldId="596"/>
            <ac:picMk id="2" creationId="{31F15FA7-8922-BD2F-2FFC-69EAC5A52227}"/>
          </ac:picMkLst>
        </pc:picChg>
        <pc:picChg chg="del">
          <ac:chgData name="Jordi CABOT SAGRERA" userId="c783c25c-a868-4b3e-94c0-47d402e6df31" providerId="ADAL" clId="{EC518BC5-1594-4887-8838-556AEA531410}" dt="2023-03-20T07:52:32.763" v="6" actId="478"/>
          <ac:picMkLst>
            <pc:docMk/>
            <pc:sldMk cId="2016364027" sldId="596"/>
            <ac:picMk id="8" creationId="{00000000-0000-0000-0000-000000000000}"/>
          </ac:picMkLst>
        </pc:picChg>
        <pc:picChg chg="del">
          <ac:chgData name="Jordi CABOT SAGRERA" userId="c783c25c-a868-4b3e-94c0-47d402e6df31" providerId="ADAL" clId="{EC518BC5-1594-4887-8838-556AEA531410}" dt="2023-03-20T07:52:34.387" v="7" actId="478"/>
          <ac:picMkLst>
            <pc:docMk/>
            <pc:sldMk cId="2016364027" sldId="596"/>
            <ac:picMk id="1026" creationId="{00000000-0000-0000-0000-000000000000}"/>
          </ac:picMkLst>
        </pc:picChg>
      </pc:sldChg>
      <pc:sldChg chg="modNotesTx">
        <pc:chgData name="Jordi CABOT SAGRERA" userId="c783c25c-a868-4b3e-94c0-47d402e6df31" providerId="ADAL" clId="{EC518BC5-1594-4887-8838-556AEA531410}" dt="2023-03-21T11:56:08.233" v="427" actId="20577"/>
        <pc:sldMkLst>
          <pc:docMk/>
          <pc:sldMk cId="245796661" sldId="725"/>
        </pc:sldMkLst>
      </pc:sldChg>
      <pc:sldChg chg="add del">
        <pc:chgData name="Jordi CABOT SAGRERA" userId="c783c25c-a868-4b3e-94c0-47d402e6df31" providerId="ADAL" clId="{EC518BC5-1594-4887-8838-556AEA531410}" dt="2023-03-21T11:49:41.023" v="392" actId="47"/>
        <pc:sldMkLst>
          <pc:docMk/>
          <pc:sldMk cId="445649228" sldId="790"/>
        </pc:sldMkLst>
      </pc:sldChg>
      <pc:sldChg chg="modSp add del mod">
        <pc:chgData name="Jordi CABOT SAGRERA" userId="c783c25c-a868-4b3e-94c0-47d402e6df31" providerId="ADAL" clId="{EC518BC5-1594-4887-8838-556AEA531410}" dt="2023-03-21T11:49:27.810" v="389" actId="2696"/>
        <pc:sldMkLst>
          <pc:docMk/>
          <pc:sldMk cId="1842343832" sldId="790"/>
        </pc:sldMkLst>
        <pc:spChg chg="mod">
          <ac:chgData name="Jordi CABOT SAGRERA" userId="c783c25c-a868-4b3e-94c0-47d402e6df31" providerId="ADAL" clId="{EC518BC5-1594-4887-8838-556AEA531410}" dt="2023-03-21T08:14:52.145" v="129" actId="113"/>
          <ac:spMkLst>
            <pc:docMk/>
            <pc:sldMk cId="1842343832" sldId="790"/>
            <ac:spMk id="3" creationId="{A022CE41-5855-4889-A1E7-6A6EC09E91CC}"/>
          </ac:spMkLst>
        </pc:spChg>
      </pc:sldChg>
      <pc:sldChg chg="add del">
        <pc:chgData name="Jordi CABOT SAGRERA" userId="c783c25c-a868-4b3e-94c0-47d402e6df31" providerId="ADAL" clId="{EC518BC5-1594-4887-8838-556AEA531410}" dt="2023-03-21T11:49:06.010" v="374"/>
        <pc:sldMkLst>
          <pc:docMk/>
          <pc:sldMk cId="2274113879" sldId="790"/>
        </pc:sldMkLst>
      </pc:sldChg>
      <pc:sldChg chg="add del">
        <pc:chgData name="Jordi CABOT SAGRERA" userId="c783c25c-a868-4b3e-94c0-47d402e6df31" providerId="ADAL" clId="{EC518BC5-1594-4887-8838-556AEA531410}" dt="2023-03-21T11:49:06.010" v="374"/>
        <pc:sldMkLst>
          <pc:docMk/>
          <pc:sldMk cId="846777070" sldId="791"/>
        </pc:sldMkLst>
      </pc:sldChg>
      <pc:sldChg chg="add del">
        <pc:chgData name="Jordi CABOT SAGRERA" userId="c783c25c-a868-4b3e-94c0-47d402e6df31" providerId="ADAL" clId="{EC518BC5-1594-4887-8838-556AEA531410}" dt="2023-03-21T11:49:27.810" v="389" actId="2696"/>
        <pc:sldMkLst>
          <pc:docMk/>
          <pc:sldMk cId="960550609" sldId="791"/>
        </pc:sldMkLst>
      </pc:sldChg>
      <pc:sldChg chg="add del">
        <pc:chgData name="Jordi CABOT SAGRERA" userId="c783c25c-a868-4b3e-94c0-47d402e6df31" providerId="ADAL" clId="{EC518BC5-1594-4887-8838-556AEA531410}" dt="2023-03-21T11:49:41.023" v="392" actId="47"/>
        <pc:sldMkLst>
          <pc:docMk/>
          <pc:sldMk cId="1787983622" sldId="791"/>
        </pc:sldMkLst>
      </pc:sldChg>
      <pc:sldChg chg="del">
        <pc:chgData name="Jordi CABOT SAGRERA" userId="c783c25c-a868-4b3e-94c0-47d402e6df31" providerId="ADAL" clId="{EC518BC5-1594-4887-8838-556AEA531410}" dt="2023-03-21T08:15:39.216" v="133" actId="47"/>
        <pc:sldMkLst>
          <pc:docMk/>
          <pc:sldMk cId="3622058290" sldId="794"/>
        </pc:sldMkLst>
      </pc:sldChg>
      <pc:sldChg chg="addSp delSp modSp add del mod">
        <pc:chgData name="Jordi CABOT SAGRERA" userId="c783c25c-a868-4b3e-94c0-47d402e6df31" providerId="ADAL" clId="{EC518BC5-1594-4887-8838-556AEA531410}" dt="2023-03-21T11:49:06.010" v="374"/>
        <pc:sldMkLst>
          <pc:docMk/>
          <pc:sldMk cId="775906298" sldId="795"/>
        </pc:sldMkLst>
        <pc:graphicFrameChg chg="add del mod">
          <ac:chgData name="Jordi CABOT SAGRERA" userId="c783c25c-a868-4b3e-94c0-47d402e6df31" providerId="ADAL" clId="{EC518BC5-1594-4887-8838-556AEA531410}" dt="2023-03-21T11:48:55.042" v="366"/>
          <ac:graphicFrameMkLst>
            <pc:docMk/>
            <pc:sldMk cId="775906298" sldId="795"/>
            <ac:graphicFrameMk id="2" creationId="{96142DFF-538B-8F8E-866A-044975072F44}"/>
          </ac:graphicFrameMkLst>
        </pc:graphicFrameChg>
      </pc:sldChg>
      <pc:sldChg chg="modSp add del">
        <pc:chgData name="Jordi CABOT SAGRERA" userId="c783c25c-a868-4b3e-94c0-47d402e6df31" providerId="ADAL" clId="{EC518BC5-1594-4887-8838-556AEA531410}" dt="2023-03-21T11:49:27.810" v="389" actId="2696"/>
        <pc:sldMkLst>
          <pc:docMk/>
          <pc:sldMk cId="2290160536" sldId="795"/>
        </pc:sldMkLst>
        <pc:graphicFrameChg chg="mod">
          <ac:chgData name="Jordi CABOT SAGRERA" userId="c783c25c-a868-4b3e-94c0-47d402e6df31" providerId="ADAL" clId="{EC518BC5-1594-4887-8838-556AEA531410}" dt="2023-03-21T08:15:35.307" v="132" actId="20577"/>
          <ac:graphicFrameMkLst>
            <pc:docMk/>
            <pc:sldMk cId="2290160536" sldId="795"/>
            <ac:graphicFrameMk id="6" creationId="{781BDCB5-BD40-4C58-A6EE-67FF7F94B922}"/>
          </ac:graphicFrameMkLst>
        </pc:graphicFrameChg>
      </pc:sldChg>
      <pc:sldChg chg="add del">
        <pc:chgData name="Jordi CABOT SAGRERA" userId="c783c25c-a868-4b3e-94c0-47d402e6df31" providerId="ADAL" clId="{EC518BC5-1594-4887-8838-556AEA531410}" dt="2023-03-21T11:49:41.023" v="392" actId="47"/>
        <pc:sldMkLst>
          <pc:docMk/>
          <pc:sldMk cId="3851781867" sldId="795"/>
        </pc:sldMkLst>
      </pc:sldChg>
      <pc:sldChg chg="add del">
        <pc:chgData name="Jordi CABOT SAGRERA" userId="c783c25c-a868-4b3e-94c0-47d402e6df31" providerId="ADAL" clId="{EC518BC5-1594-4887-8838-556AEA531410}" dt="2023-03-21T11:49:27.810" v="389" actId="2696"/>
        <pc:sldMkLst>
          <pc:docMk/>
          <pc:sldMk cId="658198378" sldId="800"/>
        </pc:sldMkLst>
      </pc:sldChg>
      <pc:sldChg chg="add del">
        <pc:chgData name="Jordi CABOT SAGRERA" userId="c783c25c-a868-4b3e-94c0-47d402e6df31" providerId="ADAL" clId="{EC518BC5-1594-4887-8838-556AEA531410}" dt="2023-03-21T11:49:06.010" v="374"/>
        <pc:sldMkLst>
          <pc:docMk/>
          <pc:sldMk cId="1773338936" sldId="800"/>
        </pc:sldMkLst>
      </pc:sldChg>
      <pc:sldChg chg="add del">
        <pc:chgData name="Jordi CABOT SAGRERA" userId="c783c25c-a868-4b3e-94c0-47d402e6df31" providerId="ADAL" clId="{EC518BC5-1594-4887-8838-556AEA531410}" dt="2023-03-21T11:49:41.023" v="392" actId="47"/>
        <pc:sldMkLst>
          <pc:docMk/>
          <pc:sldMk cId="2092997870" sldId="800"/>
        </pc:sldMkLst>
      </pc:sldChg>
      <pc:sldChg chg="addSp delSp modSp mod modAnim">
        <pc:chgData name="Jordi CABOT SAGRERA" userId="c783c25c-a868-4b3e-94c0-47d402e6df31" providerId="ADAL" clId="{EC518BC5-1594-4887-8838-556AEA531410}" dt="2023-03-22T07:47:30.110" v="3714" actId="1076"/>
        <pc:sldMkLst>
          <pc:docMk/>
          <pc:sldMk cId="1877096137" sldId="831"/>
        </pc:sldMkLst>
        <pc:spChg chg="mod">
          <ac:chgData name="Jordi CABOT SAGRERA" userId="c783c25c-a868-4b3e-94c0-47d402e6df31" providerId="ADAL" clId="{EC518BC5-1594-4887-8838-556AEA531410}" dt="2023-03-21T22:11:48.197" v="1231" actId="6549"/>
          <ac:spMkLst>
            <pc:docMk/>
            <pc:sldMk cId="1877096137" sldId="831"/>
            <ac:spMk id="2" creationId="{7402DC16-43DD-44A8-ACA1-ED88224C1BA5}"/>
          </ac:spMkLst>
        </pc:spChg>
        <pc:spChg chg="add del mod">
          <ac:chgData name="Jordi CABOT SAGRERA" userId="c783c25c-a868-4b3e-94c0-47d402e6df31" providerId="ADAL" clId="{EC518BC5-1594-4887-8838-556AEA531410}" dt="2023-03-21T22:11:37.872" v="1226" actId="931"/>
          <ac:spMkLst>
            <pc:docMk/>
            <pc:sldMk cId="1877096137" sldId="831"/>
            <ac:spMk id="6" creationId="{12AE0E0E-35C3-24D4-FEB2-5301B97AD50C}"/>
          </ac:spMkLst>
        </pc:spChg>
        <pc:picChg chg="del">
          <ac:chgData name="Jordi CABOT SAGRERA" userId="c783c25c-a868-4b3e-94c0-47d402e6df31" providerId="ADAL" clId="{EC518BC5-1594-4887-8838-556AEA531410}" dt="2023-03-21T22:07:46.025" v="1223" actId="478"/>
          <ac:picMkLst>
            <pc:docMk/>
            <pc:sldMk cId="1877096137" sldId="831"/>
            <ac:picMk id="5" creationId="{3962674C-3628-45D5-BABD-45E6EA5461A2}"/>
          </ac:picMkLst>
        </pc:picChg>
        <pc:picChg chg="add del">
          <ac:chgData name="Jordi CABOT SAGRERA" userId="c783c25c-a868-4b3e-94c0-47d402e6df31" providerId="ADAL" clId="{EC518BC5-1594-4887-8838-556AEA531410}" dt="2023-03-21T22:11:27.349" v="1225" actId="478"/>
          <ac:picMkLst>
            <pc:docMk/>
            <pc:sldMk cId="1877096137" sldId="831"/>
            <ac:picMk id="8" creationId="{3C6B380A-2BBF-04D5-371F-0DF747BA1FAA}"/>
          </ac:picMkLst>
        </pc:picChg>
        <pc:picChg chg="add mod">
          <ac:chgData name="Jordi CABOT SAGRERA" userId="c783c25c-a868-4b3e-94c0-47d402e6df31" providerId="ADAL" clId="{EC518BC5-1594-4887-8838-556AEA531410}" dt="2023-03-21T22:11:43.998" v="1230" actId="14100"/>
          <ac:picMkLst>
            <pc:docMk/>
            <pc:sldMk cId="1877096137" sldId="831"/>
            <ac:picMk id="10" creationId="{86740935-74E3-515D-4EC3-60A06453C54F}"/>
          </ac:picMkLst>
        </pc:picChg>
        <pc:picChg chg="add mod">
          <ac:chgData name="Jordi CABOT SAGRERA" userId="c783c25c-a868-4b3e-94c0-47d402e6df31" providerId="ADAL" clId="{EC518BC5-1594-4887-8838-556AEA531410}" dt="2023-03-22T07:47:30.110" v="3714" actId="1076"/>
          <ac:picMkLst>
            <pc:docMk/>
            <pc:sldMk cId="1877096137" sldId="831"/>
            <ac:picMk id="6146" creationId="{A9DE9111-0AF5-A0B3-01B1-206F74923DB7}"/>
          </ac:picMkLst>
        </pc:picChg>
      </pc:sldChg>
      <pc:sldChg chg="addSp modSp mod ord">
        <pc:chgData name="Jordi CABOT SAGRERA" userId="c783c25c-a868-4b3e-94c0-47d402e6df31" providerId="ADAL" clId="{EC518BC5-1594-4887-8838-556AEA531410}" dt="2023-03-21T22:18:06.156" v="1714" actId="20577"/>
        <pc:sldMkLst>
          <pc:docMk/>
          <pc:sldMk cId="1788065395" sldId="852"/>
        </pc:sldMkLst>
        <pc:spChg chg="mod">
          <ac:chgData name="Jordi CABOT SAGRERA" userId="c783c25c-a868-4b3e-94c0-47d402e6df31" providerId="ADAL" clId="{EC518BC5-1594-4887-8838-556AEA531410}" dt="2023-03-21T22:18:06.156" v="1714" actId="20577"/>
          <ac:spMkLst>
            <pc:docMk/>
            <pc:sldMk cId="1788065395" sldId="852"/>
            <ac:spMk id="5" creationId="{DE41AF6B-7159-4912-8F34-A95B38F642A6}"/>
          </ac:spMkLst>
        </pc:spChg>
        <pc:picChg chg="add mod">
          <ac:chgData name="Jordi CABOT SAGRERA" userId="c783c25c-a868-4b3e-94c0-47d402e6df31" providerId="ADAL" clId="{EC518BC5-1594-4887-8838-556AEA531410}" dt="2023-03-21T22:17:51.285" v="1677" actId="1076"/>
          <ac:picMkLst>
            <pc:docMk/>
            <pc:sldMk cId="1788065395" sldId="852"/>
            <ac:picMk id="3" creationId="{A69F2CC7-6C7F-CD7D-1C27-3CBF8ADCF954}"/>
          </ac:picMkLst>
        </pc:picChg>
      </pc:sldChg>
      <pc:sldChg chg="ord modAnim">
        <pc:chgData name="Jordi CABOT SAGRERA" userId="c783c25c-a868-4b3e-94c0-47d402e6df31" providerId="ADAL" clId="{EC518BC5-1594-4887-8838-556AEA531410}" dt="2023-03-22T07:55:17.562" v="3849"/>
        <pc:sldMkLst>
          <pc:docMk/>
          <pc:sldMk cId="1773621494" sldId="871"/>
        </pc:sldMkLst>
      </pc:sldChg>
      <pc:sldChg chg="ord">
        <pc:chgData name="Jordi CABOT SAGRERA" userId="c783c25c-a868-4b3e-94c0-47d402e6df31" providerId="ADAL" clId="{EC518BC5-1594-4887-8838-556AEA531410}" dt="2023-03-21T21:29:49.316" v="469"/>
        <pc:sldMkLst>
          <pc:docMk/>
          <pc:sldMk cId="3104636247" sldId="897"/>
        </pc:sldMkLst>
      </pc:sldChg>
      <pc:sldChg chg="ord">
        <pc:chgData name="Jordi CABOT SAGRERA" userId="c783c25c-a868-4b3e-94c0-47d402e6df31" providerId="ADAL" clId="{EC518BC5-1594-4887-8838-556AEA531410}" dt="2023-03-21T22:16:48.215" v="1642"/>
        <pc:sldMkLst>
          <pc:docMk/>
          <pc:sldMk cId="1863649073" sldId="902"/>
        </pc:sldMkLst>
      </pc:sldChg>
      <pc:sldChg chg="ord">
        <pc:chgData name="Jordi CABOT SAGRERA" userId="c783c25c-a868-4b3e-94c0-47d402e6df31" providerId="ADAL" clId="{EC518BC5-1594-4887-8838-556AEA531410}" dt="2023-03-21T22:16:51.275" v="1644"/>
        <pc:sldMkLst>
          <pc:docMk/>
          <pc:sldMk cId="1964751974" sldId="903"/>
        </pc:sldMkLst>
      </pc:sldChg>
      <pc:sldChg chg="delSp modSp mod">
        <pc:chgData name="Jordi CABOT SAGRERA" userId="c783c25c-a868-4b3e-94c0-47d402e6df31" providerId="ADAL" clId="{EC518BC5-1594-4887-8838-556AEA531410}" dt="2023-03-21T11:57:52.775" v="466" actId="478"/>
        <pc:sldMkLst>
          <pc:docMk/>
          <pc:sldMk cId="1357107036" sldId="924"/>
        </pc:sldMkLst>
        <pc:spChg chg="del mod">
          <ac:chgData name="Jordi CABOT SAGRERA" userId="c783c25c-a868-4b3e-94c0-47d402e6df31" providerId="ADAL" clId="{EC518BC5-1594-4887-8838-556AEA531410}" dt="2023-03-21T11:57:52.775" v="466" actId="478"/>
          <ac:spMkLst>
            <pc:docMk/>
            <pc:sldMk cId="1357107036" sldId="924"/>
            <ac:spMk id="2" creationId="{828FACC8-0580-0C73-6A92-34D829518D02}"/>
          </ac:spMkLst>
        </pc:spChg>
        <pc:spChg chg="mod">
          <ac:chgData name="Jordi CABOT SAGRERA" userId="c783c25c-a868-4b3e-94c0-47d402e6df31" providerId="ADAL" clId="{EC518BC5-1594-4887-8838-556AEA531410}" dt="2023-03-21T11:57:34.109" v="449" actId="20577"/>
          <ac:spMkLst>
            <pc:docMk/>
            <pc:sldMk cId="1357107036" sldId="924"/>
            <ac:spMk id="9" creationId="{00000000-0000-0000-0000-000000000000}"/>
          </ac:spMkLst>
        </pc:spChg>
      </pc:sldChg>
      <pc:sldChg chg="modNotesTx">
        <pc:chgData name="Jordi CABOT SAGRERA" userId="c783c25c-a868-4b3e-94c0-47d402e6df31" providerId="ADAL" clId="{EC518BC5-1594-4887-8838-556AEA531410}" dt="2023-03-21T22:16:28.407" v="1638" actId="313"/>
        <pc:sldMkLst>
          <pc:docMk/>
          <pc:sldMk cId="2232375628" sldId="927"/>
        </pc:sldMkLst>
      </pc:sldChg>
      <pc:sldChg chg="delSp modSp mod modAnim">
        <pc:chgData name="Jordi CABOT SAGRERA" userId="c783c25c-a868-4b3e-94c0-47d402e6df31" providerId="ADAL" clId="{EC518BC5-1594-4887-8838-556AEA531410}" dt="2023-03-21T22:51:57.291" v="2493"/>
        <pc:sldMkLst>
          <pc:docMk/>
          <pc:sldMk cId="2838993410" sldId="935"/>
        </pc:sldMkLst>
        <pc:spChg chg="mod">
          <ac:chgData name="Jordi CABOT SAGRERA" userId="c783c25c-a868-4b3e-94c0-47d402e6df31" providerId="ADAL" clId="{EC518BC5-1594-4887-8838-556AEA531410}" dt="2023-03-21T22:51:52.472" v="2491" actId="27636"/>
          <ac:spMkLst>
            <pc:docMk/>
            <pc:sldMk cId="2838993410" sldId="935"/>
            <ac:spMk id="2" creationId="{6721BE82-FFEE-4740-A99B-AD5AF053857B}"/>
          </ac:spMkLst>
        </pc:spChg>
        <pc:picChg chg="mod">
          <ac:chgData name="Jordi CABOT SAGRERA" userId="c783c25c-a868-4b3e-94c0-47d402e6df31" providerId="ADAL" clId="{EC518BC5-1594-4887-8838-556AEA531410}" dt="2023-03-21T22:51:54.692" v="2492" actId="1076"/>
          <ac:picMkLst>
            <pc:docMk/>
            <pc:sldMk cId="2838993410" sldId="935"/>
            <ac:picMk id="7" creationId="{03AFBB6B-F2FF-AFEC-5540-86E6760304BA}"/>
          </ac:picMkLst>
        </pc:picChg>
        <pc:picChg chg="del">
          <ac:chgData name="Jordi CABOT SAGRERA" userId="c783c25c-a868-4b3e-94c0-47d402e6df31" providerId="ADAL" clId="{EC518BC5-1594-4887-8838-556AEA531410}" dt="2023-03-21T22:51:44.363" v="2488" actId="478"/>
          <ac:picMkLst>
            <pc:docMk/>
            <pc:sldMk cId="2838993410" sldId="935"/>
            <ac:picMk id="12" creationId="{C5CA20B6-F2BB-49C1-88B7-C6D01AA5EFE2}"/>
          </ac:picMkLst>
        </pc:picChg>
      </pc:sldChg>
      <pc:sldChg chg="delSp modSp mod ord">
        <pc:chgData name="Jordi CABOT SAGRERA" userId="c783c25c-a868-4b3e-94c0-47d402e6df31" providerId="ADAL" clId="{EC518BC5-1594-4887-8838-556AEA531410}" dt="2023-03-21T22:12:43.871" v="1256" actId="20577"/>
        <pc:sldMkLst>
          <pc:docMk/>
          <pc:sldMk cId="1203879701" sldId="939"/>
        </pc:sldMkLst>
        <pc:spChg chg="del">
          <ac:chgData name="Jordi CABOT SAGRERA" userId="c783c25c-a868-4b3e-94c0-47d402e6df31" providerId="ADAL" clId="{EC518BC5-1594-4887-8838-556AEA531410}" dt="2023-03-21T22:03:34.914" v="1222" actId="478"/>
          <ac:spMkLst>
            <pc:docMk/>
            <pc:sldMk cId="1203879701" sldId="939"/>
            <ac:spMk id="4" creationId="{56E5B8E6-3DD9-1E78-111E-AE533D363504}"/>
          </ac:spMkLst>
        </pc:spChg>
        <pc:spChg chg="mod">
          <ac:chgData name="Jordi CABOT SAGRERA" userId="c783c25c-a868-4b3e-94c0-47d402e6df31" providerId="ADAL" clId="{EC518BC5-1594-4887-8838-556AEA531410}" dt="2023-03-21T22:12:43.871" v="1256" actId="20577"/>
          <ac:spMkLst>
            <pc:docMk/>
            <pc:sldMk cId="1203879701" sldId="939"/>
            <ac:spMk id="5" creationId="{DE41AF6B-7159-4912-8F34-A95B38F642A6}"/>
          </ac:spMkLst>
        </pc:spChg>
      </pc:sldChg>
      <pc:sldChg chg="modSp mod">
        <pc:chgData name="Jordi CABOT SAGRERA" userId="c783c25c-a868-4b3e-94c0-47d402e6df31" providerId="ADAL" clId="{EC518BC5-1594-4887-8838-556AEA531410}" dt="2023-03-21T23:04:57.142" v="2519" actId="20577"/>
        <pc:sldMkLst>
          <pc:docMk/>
          <pc:sldMk cId="2568334494" sldId="945"/>
        </pc:sldMkLst>
        <pc:spChg chg="mod">
          <ac:chgData name="Jordi CABOT SAGRERA" userId="c783c25c-a868-4b3e-94c0-47d402e6df31" providerId="ADAL" clId="{EC518BC5-1594-4887-8838-556AEA531410}" dt="2023-03-21T23:04:57.142" v="2519" actId="20577"/>
          <ac:spMkLst>
            <pc:docMk/>
            <pc:sldMk cId="2568334494" sldId="945"/>
            <ac:spMk id="3" creationId="{1D6241C5-9A78-46C2-37D0-0982BB155470}"/>
          </ac:spMkLst>
        </pc:spChg>
      </pc:sldChg>
      <pc:sldChg chg="modNotesTx">
        <pc:chgData name="Jordi CABOT SAGRERA" userId="c783c25c-a868-4b3e-94c0-47d402e6df31" providerId="ADAL" clId="{EC518BC5-1594-4887-8838-556AEA531410}" dt="2023-03-21T22:17:24.915" v="1672" actId="20577"/>
        <pc:sldMkLst>
          <pc:docMk/>
          <pc:sldMk cId="2016070845" sldId="951"/>
        </pc:sldMkLst>
      </pc:sldChg>
      <pc:sldChg chg="del">
        <pc:chgData name="Jordi CABOT SAGRERA" userId="c783c25c-a868-4b3e-94c0-47d402e6df31" providerId="ADAL" clId="{EC518BC5-1594-4887-8838-556AEA531410}" dt="2023-03-21T08:18:33.723" v="143" actId="47"/>
        <pc:sldMkLst>
          <pc:docMk/>
          <pc:sldMk cId="2660690727" sldId="959"/>
        </pc:sldMkLst>
      </pc:sldChg>
      <pc:sldChg chg="del">
        <pc:chgData name="Jordi CABOT SAGRERA" userId="c783c25c-a868-4b3e-94c0-47d402e6df31" providerId="ADAL" clId="{EC518BC5-1594-4887-8838-556AEA531410}" dt="2023-03-21T23:06:23.387" v="2602" actId="47"/>
        <pc:sldMkLst>
          <pc:docMk/>
          <pc:sldMk cId="510252422" sldId="968"/>
        </pc:sldMkLst>
      </pc:sldChg>
      <pc:sldChg chg="addSp delSp modSp mod delAnim modAnim">
        <pc:chgData name="Jordi CABOT SAGRERA" userId="c783c25c-a868-4b3e-94c0-47d402e6df31" providerId="ADAL" clId="{EC518BC5-1594-4887-8838-556AEA531410}" dt="2023-03-21T21:40:18.136" v="538" actId="478"/>
        <pc:sldMkLst>
          <pc:docMk/>
          <pc:sldMk cId="2861067342" sldId="975"/>
        </pc:sldMkLst>
        <pc:spChg chg="add mod">
          <ac:chgData name="Jordi CABOT SAGRERA" userId="c783c25c-a868-4b3e-94c0-47d402e6df31" providerId="ADAL" clId="{EC518BC5-1594-4887-8838-556AEA531410}" dt="2023-03-21T21:40:11.350" v="535" actId="1076"/>
          <ac:spMkLst>
            <pc:docMk/>
            <pc:sldMk cId="2861067342" sldId="975"/>
            <ac:spMk id="2" creationId="{14F1B2BA-9C3F-AAD4-6705-06CB83C24EFE}"/>
          </ac:spMkLst>
        </pc:spChg>
        <pc:spChg chg="add mod">
          <ac:chgData name="Jordi CABOT SAGRERA" userId="c783c25c-a868-4b3e-94c0-47d402e6df31" providerId="ADAL" clId="{EC518BC5-1594-4887-8838-556AEA531410}" dt="2023-03-21T21:40:15.994" v="537" actId="1076"/>
          <ac:spMkLst>
            <pc:docMk/>
            <pc:sldMk cId="2861067342" sldId="975"/>
            <ac:spMk id="3" creationId="{3FC31AC4-10AD-30F1-4BB5-4179901451B3}"/>
          </ac:spMkLst>
        </pc:spChg>
        <pc:spChg chg="add del mod">
          <ac:chgData name="Jordi CABOT SAGRERA" userId="c783c25c-a868-4b3e-94c0-47d402e6df31" providerId="ADAL" clId="{EC518BC5-1594-4887-8838-556AEA531410}" dt="2023-03-21T21:40:18.136" v="538" actId="478"/>
          <ac:spMkLst>
            <pc:docMk/>
            <pc:sldMk cId="2861067342" sldId="975"/>
            <ac:spMk id="4" creationId="{7A139A57-9231-5A8E-0194-D756ADB62716}"/>
          </ac:spMkLst>
        </pc:spChg>
        <pc:spChg chg="mod">
          <ac:chgData name="Jordi CABOT SAGRERA" userId="c783c25c-a868-4b3e-94c0-47d402e6df31" providerId="ADAL" clId="{EC518BC5-1594-4887-8838-556AEA531410}" dt="2023-03-21T21:40:07.800" v="534" actId="20577"/>
          <ac:spMkLst>
            <pc:docMk/>
            <pc:sldMk cId="2861067342" sldId="975"/>
            <ac:spMk id="72" creationId="{00000000-0000-0000-0000-000000000000}"/>
          </ac:spMkLst>
        </pc:spChg>
      </pc:sldChg>
      <pc:sldChg chg="addSp modSp mod modAnim">
        <pc:chgData name="Jordi CABOT SAGRERA" userId="c783c25c-a868-4b3e-94c0-47d402e6df31" providerId="ADAL" clId="{EC518BC5-1594-4887-8838-556AEA531410}" dt="2023-03-21T22:22:24.578" v="1843"/>
        <pc:sldMkLst>
          <pc:docMk/>
          <pc:sldMk cId="3311872991" sldId="983"/>
        </pc:sldMkLst>
        <pc:spChg chg="mod">
          <ac:chgData name="Jordi CABOT SAGRERA" userId="c783c25c-a868-4b3e-94c0-47d402e6df31" providerId="ADAL" clId="{EC518BC5-1594-4887-8838-556AEA531410}" dt="2023-03-21T22:00:05.081" v="1156" actId="5793"/>
          <ac:spMkLst>
            <pc:docMk/>
            <pc:sldMk cId="3311872991" sldId="983"/>
            <ac:spMk id="6" creationId="{67CBD068-EBB1-9303-3D7E-0BDD23A17E90}"/>
          </ac:spMkLst>
        </pc:spChg>
        <pc:picChg chg="add mod">
          <ac:chgData name="Jordi CABOT SAGRERA" userId="c783c25c-a868-4b3e-94c0-47d402e6df31" providerId="ADAL" clId="{EC518BC5-1594-4887-8838-556AEA531410}" dt="2023-03-21T21:55:29.972" v="1103" actId="1076"/>
          <ac:picMkLst>
            <pc:docMk/>
            <pc:sldMk cId="3311872991" sldId="983"/>
            <ac:picMk id="2" creationId="{2F90A4A2-043F-5B00-DE38-A291D8456880}"/>
          </ac:picMkLst>
        </pc:picChg>
      </pc:sldChg>
      <pc:sldChg chg="add del">
        <pc:chgData name="Jordi CABOT SAGRERA" userId="c783c25c-a868-4b3e-94c0-47d402e6df31" providerId="ADAL" clId="{EC518BC5-1594-4887-8838-556AEA531410}" dt="2023-03-20T07:54:12.084" v="10" actId="47"/>
        <pc:sldMkLst>
          <pc:docMk/>
          <pc:sldMk cId="1792637073" sldId="998"/>
        </pc:sldMkLst>
      </pc:sldChg>
      <pc:sldChg chg="add del">
        <pc:chgData name="Jordi CABOT SAGRERA" userId="c783c25c-a868-4b3e-94c0-47d402e6df31" providerId="ADAL" clId="{EC518BC5-1594-4887-8838-556AEA531410}" dt="2023-03-20T07:46:06.820" v="1" actId="47"/>
        <pc:sldMkLst>
          <pc:docMk/>
          <pc:sldMk cId="1209096960" sldId="999"/>
        </pc:sldMkLst>
      </pc:sldChg>
      <pc:sldChg chg="del">
        <pc:chgData name="Jordi CABOT SAGRERA" userId="c783c25c-a868-4b3e-94c0-47d402e6df31" providerId="ADAL" clId="{EC518BC5-1594-4887-8838-556AEA531410}" dt="2023-03-21T11:50:10.260" v="403" actId="47"/>
        <pc:sldMkLst>
          <pc:docMk/>
          <pc:sldMk cId="1128338736" sldId="1000"/>
        </pc:sldMkLst>
      </pc:sldChg>
      <pc:sldChg chg="del">
        <pc:chgData name="Jordi CABOT SAGRERA" userId="c783c25c-a868-4b3e-94c0-47d402e6df31" providerId="ADAL" clId="{EC518BC5-1594-4887-8838-556AEA531410}" dt="2023-03-20T07:54:20.871" v="11" actId="47"/>
        <pc:sldMkLst>
          <pc:docMk/>
          <pc:sldMk cId="3799777327" sldId="1001"/>
        </pc:sldMkLst>
      </pc:sldChg>
      <pc:sldChg chg="add">
        <pc:chgData name="Jordi CABOT SAGRERA" userId="c783c25c-a868-4b3e-94c0-47d402e6df31" providerId="ADAL" clId="{EC518BC5-1594-4887-8838-556AEA531410}" dt="2023-03-21T11:50:19.110" v="405"/>
        <pc:sldMkLst>
          <pc:docMk/>
          <pc:sldMk cId="1874558655" sldId="1002"/>
        </pc:sldMkLst>
      </pc:sldChg>
      <pc:sldChg chg="del">
        <pc:chgData name="Jordi CABOT SAGRERA" userId="c783c25c-a868-4b3e-94c0-47d402e6df31" providerId="ADAL" clId="{EC518BC5-1594-4887-8838-556AEA531410}" dt="2023-03-21T11:50:12.396" v="404" actId="2696"/>
        <pc:sldMkLst>
          <pc:docMk/>
          <pc:sldMk cId="2741105579" sldId="1002"/>
        </pc:sldMkLst>
      </pc:sldChg>
      <pc:sldChg chg="ord">
        <pc:chgData name="Jordi CABOT SAGRERA" userId="c783c25c-a868-4b3e-94c0-47d402e6df31" providerId="ADAL" clId="{EC518BC5-1594-4887-8838-556AEA531410}" dt="2023-03-21T21:29:57.933" v="473"/>
        <pc:sldMkLst>
          <pc:docMk/>
          <pc:sldMk cId="107213590" sldId="1004"/>
        </pc:sldMkLst>
      </pc:sldChg>
      <pc:sldChg chg="ord">
        <pc:chgData name="Jordi CABOT SAGRERA" userId="c783c25c-a868-4b3e-94c0-47d402e6df31" providerId="ADAL" clId="{EC518BC5-1594-4887-8838-556AEA531410}" dt="2023-03-21T21:30:04.507" v="475"/>
        <pc:sldMkLst>
          <pc:docMk/>
          <pc:sldMk cId="1224977455" sldId="1005"/>
        </pc:sldMkLst>
      </pc:sldChg>
      <pc:sldChg chg="addSp modSp mod">
        <pc:chgData name="Jordi CABOT SAGRERA" userId="c783c25c-a868-4b3e-94c0-47d402e6df31" providerId="ADAL" clId="{EC518BC5-1594-4887-8838-556AEA531410}" dt="2023-03-21T22:45:10.190" v="2352" actId="20577"/>
        <pc:sldMkLst>
          <pc:docMk/>
          <pc:sldMk cId="1958161075" sldId="1007"/>
        </pc:sldMkLst>
        <pc:spChg chg="add mod">
          <ac:chgData name="Jordi CABOT SAGRERA" userId="c783c25c-a868-4b3e-94c0-47d402e6df31" providerId="ADAL" clId="{EC518BC5-1594-4887-8838-556AEA531410}" dt="2023-03-21T22:43:47.439" v="2287"/>
          <ac:spMkLst>
            <pc:docMk/>
            <pc:sldMk cId="1958161075" sldId="1007"/>
            <ac:spMk id="2" creationId="{7E5242F7-4B6C-857C-709C-09AE3E6A685F}"/>
          </ac:spMkLst>
        </pc:spChg>
        <pc:spChg chg="add mod">
          <ac:chgData name="Jordi CABOT SAGRERA" userId="c783c25c-a868-4b3e-94c0-47d402e6df31" providerId="ADAL" clId="{EC518BC5-1594-4887-8838-556AEA531410}" dt="2023-03-21T22:43:49.238" v="2289"/>
          <ac:spMkLst>
            <pc:docMk/>
            <pc:sldMk cId="1958161075" sldId="1007"/>
            <ac:spMk id="3" creationId="{4901A92F-82D1-E17F-B5ED-8234825B244C}"/>
          </ac:spMkLst>
        </pc:spChg>
        <pc:spChg chg="mod">
          <ac:chgData name="Jordi CABOT SAGRERA" userId="c783c25c-a868-4b3e-94c0-47d402e6df31" providerId="ADAL" clId="{EC518BC5-1594-4887-8838-556AEA531410}" dt="2023-03-21T22:45:10.190" v="2352" actId="20577"/>
          <ac:spMkLst>
            <pc:docMk/>
            <pc:sldMk cId="1958161075" sldId="1007"/>
            <ac:spMk id="72" creationId="{00000000-0000-0000-0000-000000000000}"/>
          </ac:spMkLst>
        </pc:spChg>
        <pc:graphicFrameChg chg="add mod">
          <ac:chgData name="Jordi CABOT SAGRERA" userId="c783c25c-a868-4b3e-94c0-47d402e6df31" providerId="ADAL" clId="{EC518BC5-1594-4887-8838-556AEA531410}" dt="2023-03-21T22:44:08.788" v="2290"/>
          <ac:graphicFrameMkLst>
            <pc:docMk/>
            <pc:sldMk cId="1958161075" sldId="1007"/>
            <ac:graphicFrameMk id="4" creationId="{88172E32-9AEF-6FF7-91B1-C61377A24A0E}"/>
          </ac:graphicFrameMkLst>
        </pc:graphicFrameChg>
      </pc:sldChg>
      <pc:sldChg chg="del">
        <pc:chgData name="Jordi CABOT SAGRERA" userId="c783c25c-a868-4b3e-94c0-47d402e6df31" providerId="ADAL" clId="{EC518BC5-1594-4887-8838-556AEA531410}" dt="2023-03-21T23:06:44.338" v="2603" actId="47"/>
        <pc:sldMkLst>
          <pc:docMk/>
          <pc:sldMk cId="1045896455" sldId="1011"/>
        </pc:sldMkLst>
      </pc:sldChg>
      <pc:sldChg chg="del">
        <pc:chgData name="Jordi CABOT SAGRERA" userId="c783c25c-a868-4b3e-94c0-47d402e6df31" providerId="ADAL" clId="{EC518BC5-1594-4887-8838-556AEA531410}" dt="2023-03-21T11:45:42.188" v="297" actId="47"/>
        <pc:sldMkLst>
          <pc:docMk/>
          <pc:sldMk cId="2328886888" sldId="1016"/>
        </pc:sldMkLst>
      </pc:sldChg>
      <pc:sldChg chg="addSp delSp modSp mod">
        <pc:chgData name="Jordi CABOT SAGRERA" userId="c783c25c-a868-4b3e-94c0-47d402e6df31" providerId="ADAL" clId="{EC518BC5-1594-4887-8838-556AEA531410}" dt="2023-03-22T07:59:51.022" v="3922" actId="20577"/>
        <pc:sldMkLst>
          <pc:docMk/>
          <pc:sldMk cId="3088982388" sldId="1017"/>
        </pc:sldMkLst>
        <pc:spChg chg="add mod">
          <ac:chgData name="Jordi CABOT SAGRERA" userId="c783c25c-a868-4b3e-94c0-47d402e6df31" providerId="ADAL" clId="{EC518BC5-1594-4887-8838-556AEA531410}" dt="2023-03-21T11:47:39.023" v="339"/>
          <ac:spMkLst>
            <pc:docMk/>
            <pc:sldMk cId="3088982388" sldId="1017"/>
            <ac:spMk id="2" creationId="{ACF909BE-CDC1-901B-DD12-51E9056D848A}"/>
          </ac:spMkLst>
        </pc:spChg>
        <pc:spChg chg="mod">
          <ac:chgData name="Jordi CABOT SAGRERA" userId="c783c25c-a868-4b3e-94c0-47d402e6df31" providerId="ADAL" clId="{EC518BC5-1594-4887-8838-556AEA531410}" dt="2023-03-22T07:59:51.022" v="3922" actId="20577"/>
          <ac:spMkLst>
            <pc:docMk/>
            <pc:sldMk cId="3088982388" sldId="1017"/>
            <ac:spMk id="72" creationId="{00000000-0000-0000-0000-000000000000}"/>
          </ac:spMkLst>
        </pc:spChg>
        <pc:graphicFrameChg chg="add mod">
          <ac:chgData name="Jordi CABOT SAGRERA" userId="c783c25c-a868-4b3e-94c0-47d402e6df31" providerId="ADAL" clId="{EC518BC5-1594-4887-8838-556AEA531410}" dt="2023-03-21T22:43:18.542" v="2282" actId="1076"/>
          <ac:graphicFrameMkLst>
            <pc:docMk/>
            <pc:sldMk cId="3088982388" sldId="1017"/>
            <ac:graphicFrameMk id="2" creationId="{E0BEFD72-7A73-0138-5B19-5863D2F2C229}"/>
          </ac:graphicFrameMkLst>
        </pc:graphicFrameChg>
        <pc:graphicFrameChg chg="add del mod modGraphic">
          <ac:chgData name="Jordi CABOT SAGRERA" userId="c783c25c-a868-4b3e-94c0-47d402e6df31" providerId="ADAL" clId="{EC518BC5-1594-4887-8838-556AEA531410}" dt="2023-03-21T11:49:05.577" v="373"/>
          <ac:graphicFrameMkLst>
            <pc:docMk/>
            <pc:sldMk cId="3088982388" sldId="1017"/>
            <ac:graphicFrameMk id="3" creationId="{F23F4E47-7AAB-FFC2-3877-038634E930BF}"/>
          </ac:graphicFrameMkLst>
        </pc:graphicFrameChg>
      </pc:sldChg>
      <pc:sldChg chg="modSp mod">
        <pc:chgData name="Jordi CABOT SAGRERA" userId="c783c25c-a868-4b3e-94c0-47d402e6df31" providerId="ADAL" clId="{EC518BC5-1594-4887-8838-556AEA531410}" dt="2023-03-21T22:22:34.526" v="1849" actId="20577"/>
        <pc:sldMkLst>
          <pc:docMk/>
          <pc:sldMk cId="164876360" sldId="1018"/>
        </pc:sldMkLst>
        <pc:spChg chg="mod">
          <ac:chgData name="Jordi CABOT SAGRERA" userId="c783c25c-a868-4b3e-94c0-47d402e6df31" providerId="ADAL" clId="{EC518BC5-1594-4887-8838-556AEA531410}" dt="2023-03-21T22:22:34.526" v="1849" actId="20577"/>
          <ac:spMkLst>
            <pc:docMk/>
            <pc:sldMk cId="164876360" sldId="1018"/>
            <ac:spMk id="72" creationId="{00000000-0000-0000-0000-000000000000}"/>
          </ac:spMkLst>
        </pc:spChg>
      </pc:sldChg>
      <pc:sldChg chg="modSp mod modNotesTx">
        <pc:chgData name="Jordi CABOT SAGRERA" userId="c783c25c-a868-4b3e-94c0-47d402e6df31" providerId="ADAL" clId="{EC518BC5-1594-4887-8838-556AEA531410}" dt="2023-03-21T22:30:22.159" v="2275" actId="20577"/>
        <pc:sldMkLst>
          <pc:docMk/>
          <pc:sldMk cId="4253747811" sldId="1019"/>
        </pc:sldMkLst>
        <pc:spChg chg="mod">
          <ac:chgData name="Jordi CABOT SAGRERA" userId="c783c25c-a868-4b3e-94c0-47d402e6df31" providerId="ADAL" clId="{EC518BC5-1594-4887-8838-556AEA531410}" dt="2023-03-21T22:22:41.255" v="1855" actId="20577"/>
          <ac:spMkLst>
            <pc:docMk/>
            <pc:sldMk cId="4253747811" sldId="1019"/>
            <ac:spMk id="72" creationId="{00000000-0000-0000-0000-000000000000}"/>
          </ac:spMkLst>
        </pc:spChg>
      </pc:sldChg>
      <pc:sldChg chg="del">
        <pc:chgData name="Jordi CABOT SAGRERA" userId="c783c25c-a868-4b3e-94c0-47d402e6df31" providerId="ADAL" clId="{EC518BC5-1594-4887-8838-556AEA531410}" dt="2023-03-21T22:19:25.803" v="1813" actId="47"/>
        <pc:sldMkLst>
          <pc:docMk/>
          <pc:sldMk cId="1680998257" sldId="1020"/>
        </pc:sldMkLst>
      </pc:sldChg>
      <pc:sldChg chg="modSp mod">
        <pc:chgData name="Jordi CABOT SAGRERA" userId="c783c25c-a868-4b3e-94c0-47d402e6df31" providerId="ADAL" clId="{EC518BC5-1594-4887-8838-556AEA531410}" dt="2023-03-21T22:29:29.474" v="2011" actId="6549"/>
        <pc:sldMkLst>
          <pc:docMk/>
          <pc:sldMk cId="691164003" sldId="1025"/>
        </pc:sldMkLst>
        <pc:spChg chg="mod">
          <ac:chgData name="Jordi CABOT SAGRERA" userId="c783c25c-a868-4b3e-94c0-47d402e6df31" providerId="ADAL" clId="{EC518BC5-1594-4887-8838-556AEA531410}" dt="2023-03-21T22:29:29.474" v="2011" actId="6549"/>
          <ac:spMkLst>
            <pc:docMk/>
            <pc:sldMk cId="691164003" sldId="1025"/>
            <ac:spMk id="4" creationId="{DB73778E-49B1-C6D8-AA79-330CB8FE44B3}"/>
          </ac:spMkLst>
        </pc:spChg>
      </pc:sldChg>
      <pc:sldChg chg="modSp mod modNotesTx">
        <pc:chgData name="Jordi CABOT SAGRERA" userId="c783c25c-a868-4b3e-94c0-47d402e6df31" providerId="ADAL" clId="{EC518BC5-1594-4887-8838-556AEA531410}" dt="2023-03-21T22:29:55.569" v="2126" actId="20577"/>
        <pc:sldMkLst>
          <pc:docMk/>
          <pc:sldMk cId="1529406819" sldId="1026"/>
        </pc:sldMkLst>
        <pc:spChg chg="mod">
          <ac:chgData name="Jordi CABOT SAGRERA" userId="c783c25c-a868-4b3e-94c0-47d402e6df31" providerId="ADAL" clId="{EC518BC5-1594-4887-8838-556AEA531410}" dt="2023-03-21T22:20:37.476" v="1840" actId="20577"/>
          <ac:spMkLst>
            <pc:docMk/>
            <pc:sldMk cId="1529406819" sldId="1026"/>
            <ac:spMk id="2" creationId="{A1C00986-F6E4-F8D7-6322-564ABC1EB83E}"/>
          </ac:spMkLst>
        </pc:spChg>
        <pc:spChg chg="mod">
          <ac:chgData name="Jordi CABOT SAGRERA" userId="c783c25c-a868-4b3e-94c0-47d402e6df31" providerId="ADAL" clId="{EC518BC5-1594-4887-8838-556AEA531410}" dt="2023-03-21T22:29:40.599" v="2035" actId="20577"/>
          <ac:spMkLst>
            <pc:docMk/>
            <pc:sldMk cId="1529406819" sldId="1026"/>
            <ac:spMk id="3" creationId="{76A7D941-1B5A-8B80-0ED9-470F975722F8}"/>
          </ac:spMkLst>
        </pc:spChg>
      </pc:sldChg>
      <pc:sldChg chg="modSp mod">
        <pc:chgData name="Jordi CABOT SAGRERA" userId="c783c25c-a868-4b3e-94c0-47d402e6df31" providerId="ADAL" clId="{EC518BC5-1594-4887-8838-556AEA531410}" dt="2023-03-22T08:01:41.225" v="3924" actId="6549"/>
        <pc:sldMkLst>
          <pc:docMk/>
          <pc:sldMk cId="2845421222" sldId="1027"/>
        </pc:sldMkLst>
        <pc:spChg chg="mod">
          <ac:chgData name="Jordi CABOT SAGRERA" userId="c783c25c-a868-4b3e-94c0-47d402e6df31" providerId="ADAL" clId="{EC518BC5-1594-4887-8838-556AEA531410}" dt="2023-03-22T08:01:41.225" v="3924" actId="6549"/>
          <ac:spMkLst>
            <pc:docMk/>
            <pc:sldMk cId="2845421222" sldId="1027"/>
            <ac:spMk id="4" creationId="{D02BAB0B-B5BD-7B4A-2C83-BF464CE2E1AF}"/>
          </ac:spMkLst>
        </pc:spChg>
      </pc:sldChg>
      <pc:sldChg chg="del">
        <pc:chgData name="Jordi CABOT SAGRERA" userId="c783c25c-a868-4b3e-94c0-47d402e6df31" providerId="ADAL" clId="{EC518BC5-1594-4887-8838-556AEA531410}" dt="2023-03-21T23:44:59.480" v="2993" actId="47"/>
        <pc:sldMkLst>
          <pc:docMk/>
          <pc:sldMk cId="1471418812" sldId="1031"/>
        </pc:sldMkLst>
      </pc:sldChg>
      <pc:sldChg chg="addSp delSp modSp mod">
        <pc:chgData name="Jordi CABOT SAGRERA" userId="c783c25c-a868-4b3e-94c0-47d402e6df31" providerId="ADAL" clId="{EC518BC5-1594-4887-8838-556AEA531410}" dt="2023-03-22T07:47:54.671" v="3716" actId="1076"/>
        <pc:sldMkLst>
          <pc:docMk/>
          <pc:sldMk cId="1299277092" sldId="1032"/>
        </pc:sldMkLst>
        <pc:spChg chg="add del">
          <ac:chgData name="Jordi CABOT SAGRERA" userId="c783c25c-a868-4b3e-94c0-47d402e6df31" providerId="ADAL" clId="{EC518BC5-1594-4887-8838-556AEA531410}" dt="2023-03-21T23:44:35.085" v="2984" actId="478"/>
          <ac:spMkLst>
            <pc:docMk/>
            <pc:sldMk cId="1299277092" sldId="1032"/>
            <ac:spMk id="73" creationId="{22C24AC4-B0F8-41A8-A4AB-38DF2733350A}"/>
          </ac:spMkLst>
        </pc:spChg>
        <pc:spChg chg="mod">
          <ac:chgData name="Jordi CABOT SAGRERA" userId="c783c25c-a868-4b3e-94c0-47d402e6df31" providerId="ADAL" clId="{EC518BC5-1594-4887-8838-556AEA531410}" dt="2023-03-21T23:44:50.075" v="2990" actId="1076"/>
          <ac:spMkLst>
            <pc:docMk/>
            <pc:sldMk cId="1299277092" sldId="1032"/>
            <ac:spMk id="91" creationId="{A0FC246A-BE87-4E4E-82D8-55D06064D883}"/>
          </ac:spMkLst>
        </pc:spChg>
        <pc:spChg chg="del">
          <ac:chgData name="Jordi CABOT SAGRERA" userId="c783c25c-a868-4b3e-94c0-47d402e6df31" providerId="ADAL" clId="{EC518BC5-1594-4887-8838-556AEA531410}" dt="2023-03-21T23:44:37.666" v="2985" actId="478"/>
          <ac:spMkLst>
            <pc:docMk/>
            <pc:sldMk cId="1299277092" sldId="1032"/>
            <ac:spMk id="93" creationId="{1ABF889C-A8D1-4CCD-8AC1-7721233E45E1}"/>
          </ac:spMkLst>
        </pc:spChg>
        <pc:spChg chg="del mod">
          <ac:chgData name="Jordi CABOT SAGRERA" userId="c783c25c-a868-4b3e-94c0-47d402e6df31" providerId="ADAL" clId="{EC518BC5-1594-4887-8838-556AEA531410}" dt="2023-03-21T23:44:40.019" v="2987" actId="478"/>
          <ac:spMkLst>
            <pc:docMk/>
            <pc:sldMk cId="1299277092" sldId="1032"/>
            <ac:spMk id="95" creationId="{5C656CC0-C642-40DB-854D-6B8AABED0350}"/>
          </ac:spMkLst>
        </pc:spChg>
        <pc:spChg chg="del">
          <ac:chgData name="Jordi CABOT SAGRERA" userId="c783c25c-a868-4b3e-94c0-47d402e6df31" providerId="ADAL" clId="{EC518BC5-1594-4887-8838-556AEA531410}" dt="2023-03-21T23:44:42.076" v="2988" actId="478"/>
          <ac:spMkLst>
            <pc:docMk/>
            <pc:sldMk cId="1299277092" sldId="1032"/>
            <ac:spMk id="97" creationId="{E312A1FF-0BC9-44F6-8686-26DD89F88831}"/>
          </ac:spMkLst>
        </pc:spChg>
        <pc:spChg chg="del">
          <ac:chgData name="Jordi CABOT SAGRERA" userId="c783c25c-a868-4b3e-94c0-47d402e6df31" providerId="ADAL" clId="{EC518BC5-1594-4887-8838-556AEA531410}" dt="2023-03-21T23:44:22.995" v="2973" actId="478"/>
          <ac:spMkLst>
            <pc:docMk/>
            <pc:sldMk cId="1299277092" sldId="1032"/>
            <ac:spMk id="98" creationId="{D3970571-9B03-44FC-99EF-47DB011984E0}"/>
          </ac:spMkLst>
        </pc:spChg>
        <pc:spChg chg="del mod">
          <ac:chgData name="Jordi CABOT SAGRERA" userId="c783c25c-a868-4b3e-94c0-47d402e6df31" providerId="ADAL" clId="{EC518BC5-1594-4887-8838-556AEA531410}" dt="2023-03-21T23:44:22.005" v="2972"/>
          <ac:spMkLst>
            <pc:docMk/>
            <pc:sldMk cId="1299277092" sldId="1032"/>
            <ac:spMk id="99" creationId="{70DDBEB7-6A62-4F3A-8488-5B439B116D2B}"/>
          </ac:spMkLst>
        </pc:spChg>
        <pc:spChg chg="mod">
          <ac:chgData name="Jordi CABOT SAGRERA" userId="c783c25c-a868-4b3e-94c0-47d402e6df31" providerId="ADAL" clId="{EC518BC5-1594-4887-8838-556AEA531410}" dt="2023-03-21T23:44:23.875" v="2974" actId="6549"/>
          <ac:spMkLst>
            <pc:docMk/>
            <pc:sldMk cId="1299277092" sldId="1032"/>
            <ac:spMk id="114" creationId="{9352F4A0-FC91-46A0-A424-0EDEC288EDBF}"/>
          </ac:spMkLst>
        </pc:spChg>
        <pc:spChg chg="del topLvl">
          <ac:chgData name="Jordi CABOT SAGRERA" userId="c783c25c-a868-4b3e-94c0-47d402e6df31" providerId="ADAL" clId="{EC518BC5-1594-4887-8838-556AEA531410}" dt="2023-03-21T23:44:30.270" v="2981" actId="478"/>
          <ac:spMkLst>
            <pc:docMk/>
            <pc:sldMk cId="1299277092" sldId="1032"/>
            <ac:spMk id="115" creationId="{6BF3D760-1CF8-4274-BEE4-92C19FD801DC}"/>
          </ac:spMkLst>
        </pc:spChg>
        <pc:spChg chg="del mod topLvl">
          <ac:chgData name="Jordi CABOT SAGRERA" userId="c783c25c-a868-4b3e-94c0-47d402e6df31" providerId="ADAL" clId="{EC518BC5-1594-4887-8838-556AEA531410}" dt="2023-03-21T23:44:26.555" v="2977" actId="478"/>
          <ac:spMkLst>
            <pc:docMk/>
            <pc:sldMk cId="1299277092" sldId="1032"/>
            <ac:spMk id="116" creationId="{50B3B8D5-3E11-433C-9A96-0F9DF77E9AFC}"/>
          </ac:spMkLst>
        </pc:spChg>
        <pc:spChg chg="mod">
          <ac:chgData name="Jordi CABOT SAGRERA" userId="c783c25c-a868-4b3e-94c0-47d402e6df31" providerId="ADAL" clId="{EC518BC5-1594-4887-8838-556AEA531410}" dt="2023-03-21T23:44:27.533" v="2978" actId="6549"/>
          <ac:spMkLst>
            <pc:docMk/>
            <pc:sldMk cId="1299277092" sldId="1032"/>
            <ac:spMk id="118" creationId="{933DD835-3C2E-471F-972E-FF54C31D6993}"/>
          </ac:spMkLst>
        </pc:spChg>
        <pc:spChg chg="del">
          <ac:chgData name="Jordi CABOT SAGRERA" userId="c783c25c-a868-4b3e-94c0-47d402e6df31" providerId="ADAL" clId="{EC518BC5-1594-4887-8838-556AEA531410}" dt="2023-03-21T23:44:18.824" v="2965" actId="478"/>
          <ac:spMkLst>
            <pc:docMk/>
            <pc:sldMk cId="1299277092" sldId="1032"/>
            <ac:spMk id="135" creationId="{FDBD1AAD-2590-4ECF-AAE5-37EC058F021B}"/>
          </ac:spMkLst>
        </pc:spChg>
        <pc:grpChg chg="del">
          <ac:chgData name="Jordi CABOT SAGRERA" userId="c783c25c-a868-4b3e-94c0-47d402e6df31" providerId="ADAL" clId="{EC518BC5-1594-4887-8838-556AEA531410}" dt="2023-03-21T23:44:28.850" v="2979" actId="478"/>
          <ac:grpSpMkLst>
            <pc:docMk/>
            <pc:sldMk cId="1299277092" sldId="1032"/>
            <ac:grpSpMk id="101" creationId="{32C716BD-E41C-4641-A694-3947DF0C2927}"/>
          </ac:grpSpMkLst>
        </pc:grpChg>
        <pc:grpChg chg="del">
          <ac:chgData name="Jordi CABOT SAGRERA" userId="c783c25c-a868-4b3e-94c0-47d402e6df31" providerId="ADAL" clId="{EC518BC5-1594-4887-8838-556AEA531410}" dt="2023-03-21T23:44:26.555" v="2977" actId="478"/>
          <ac:grpSpMkLst>
            <pc:docMk/>
            <pc:sldMk cId="1299277092" sldId="1032"/>
            <ac:grpSpMk id="102" creationId="{094DBA3E-6C83-4E47-AC43-C42458C133DB}"/>
          </ac:grpSpMkLst>
        </pc:grpChg>
        <pc:grpChg chg="del">
          <ac:chgData name="Jordi CABOT SAGRERA" userId="c783c25c-a868-4b3e-94c0-47d402e6df31" providerId="ADAL" clId="{EC518BC5-1594-4887-8838-556AEA531410}" dt="2023-03-21T23:44:24.916" v="2975" actId="478"/>
          <ac:grpSpMkLst>
            <pc:docMk/>
            <pc:sldMk cId="1299277092" sldId="1032"/>
            <ac:grpSpMk id="103" creationId="{F7B783F4-E579-40FE-A026-932FDDFF525E}"/>
          </ac:grpSpMkLst>
        </pc:grpChg>
        <pc:grpChg chg="del">
          <ac:chgData name="Jordi CABOT SAGRERA" userId="c783c25c-a868-4b3e-94c0-47d402e6df31" providerId="ADAL" clId="{EC518BC5-1594-4887-8838-556AEA531410}" dt="2023-03-21T23:44:21.995" v="2970" actId="478"/>
          <ac:grpSpMkLst>
            <pc:docMk/>
            <pc:sldMk cId="1299277092" sldId="1032"/>
            <ac:grpSpMk id="104" creationId="{A52A458C-C3E9-48BA-A947-A6EF6D8AEACB}"/>
          </ac:grpSpMkLst>
        </pc:grpChg>
        <pc:grpChg chg="del">
          <ac:chgData name="Jordi CABOT SAGRERA" userId="c783c25c-a868-4b3e-94c0-47d402e6df31" providerId="ADAL" clId="{EC518BC5-1594-4887-8838-556AEA531410}" dt="2023-03-21T23:44:43.396" v="2989" actId="478"/>
          <ac:grpSpMkLst>
            <pc:docMk/>
            <pc:sldMk cId="1299277092" sldId="1032"/>
            <ac:grpSpMk id="106" creationId="{43376995-A7D2-408B-97ED-87775E6B1FBD}"/>
          </ac:grpSpMkLst>
        </pc:grpChg>
        <pc:picChg chg="add mod">
          <ac:chgData name="Jordi CABOT SAGRERA" userId="c783c25c-a868-4b3e-94c0-47d402e6df31" providerId="ADAL" clId="{EC518BC5-1594-4887-8838-556AEA531410}" dt="2023-03-22T07:47:54.671" v="3716" actId="1076"/>
          <ac:picMkLst>
            <pc:docMk/>
            <pc:sldMk cId="1299277092" sldId="1032"/>
            <ac:picMk id="2" creationId="{190B70EE-EFBA-9E81-4102-65D7F6C6C040}"/>
          </ac:picMkLst>
        </pc:picChg>
        <pc:picChg chg="del">
          <ac:chgData name="Jordi CABOT SAGRERA" userId="c783c25c-a868-4b3e-94c0-47d402e6df31" providerId="ADAL" clId="{EC518BC5-1594-4887-8838-556AEA531410}" dt="2023-03-21T23:44:55.646" v="2992" actId="478"/>
          <ac:picMkLst>
            <pc:docMk/>
            <pc:sldMk cId="1299277092" sldId="1032"/>
            <ac:picMk id="72" creationId="{781696CF-75C1-4951-B1E3-662F4638E97F}"/>
          </ac:picMkLst>
        </pc:picChg>
        <pc:picChg chg="del">
          <ac:chgData name="Jordi CABOT SAGRERA" userId="c783c25c-a868-4b3e-94c0-47d402e6df31" providerId="ADAL" clId="{EC518BC5-1594-4887-8838-556AEA531410}" dt="2023-03-21T23:44:10.696" v="2964" actId="478"/>
          <ac:picMkLst>
            <pc:docMk/>
            <pc:sldMk cId="1299277092" sldId="1032"/>
            <ac:picMk id="100" creationId="{379DB8CB-DF52-4644-B67C-447E64CA5086}"/>
          </ac:picMkLst>
        </pc:picChg>
        <pc:picChg chg="mod">
          <ac:chgData name="Jordi CABOT SAGRERA" userId="c783c25c-a868-4b3e-94c0-47d402e6df31" providerId="ADAL" clId="{EC518BC5-1594-4887-8838-556AEA531410}" dt="2023-03-21T23:44:52.517" v="2991" actId="1076"/>
          <ac:picMkLst>
            <pc:docMk/>
            <pc:sldMk cId="1299277092" sldId="1032"/>
            <ac:picMk id="138" creationId="{0F96902F-D346-43D3-910B-2780FD3AC566}"/>
          </ac:picMkLst>
        </pc:picChg>
        <pc:cxnChg chg="del mod">
          <ac:chgData name="Jordi CABOT SAGRERA" userId="c783c25c-a868-4b3e-94c0-47d402e6df31" providerId="ADAL" clId="{EC518BC5-1594-4887-8838-556AEA531410}" dt="2023-03-21T23:44:30.996" v="2982" actId="478"/>
          <ac:cxnSpMkLst>
            <pc:docMk/>
            <pc:sldMk cId="1299277092" sldId="1032"/>
            <ac:cxnSpMk id="76" creationId="{43105B48-721A-480B-AC13-BAAFDAEAD3AB}"/>
          </ac:cxnSpMkLst>
        </pc:cxnChg>
        <pc:cxnChg chg="del">
          <ac:chgData name="Jordi CABOT SAGRERA" userId="c783c25c-a868-4b3e-94c0-47d402e6df31" providerId="ADAL" clId="{EC518BC5-1594-4887-8838-556AEA531410}" dt="2023-03-21T23:44:29.705" v="2980" actId="478"/>
          <ac:cxnSpMkLst>
            <pc:docMk/>
            <pc:sldMk cId="1299277092" sldId="1032"/>
            <ac:cxnSpMk id="92" creationId="{91E059C8-7F17-4EB4-A9EE-EDA48D213713}"/>
          </ac:cxnSpMkLst>
        </pc:cxnChg>
        <pc:cxnChg chg="del">
          <ac:chgData name="Jordi CABOT SAGRERA" userId="c783c25c-a868-4b3e-94c0-47d402e6df31" providerId="ADAL" clId="{EC518BC5-1594-4887-8838-556AEA531410}" dt="2023-03-21T23:44:19.775" v="2966" actId="478"/>
          <ac:cxnSpMkLst>
            <pc:docMk/>
            <pc:sldMk cId="1299277092" sldId="1032"/>
            <ac:cxnSpMk id="96" creationId="{112EC35E-F048-4EB1-8249-7FC21F0DF1F5}"/>
          </ac:cxnSpMkLst>
        </pc:cxnChg>
      </pc:sldChg>
      <pc:sldChg chg="addSp delSp modSp del">
        <pc:chgData name="Jordi CABOT SAGRERA" userId="c783c25c-a868-4b3e-94c0-47d402e6df31" providerId="ADAL" clId="{EC518BC5-1594-4887-8838-556AEA531410}" dt="2023-03-21T23:45:20.145" v="2998" actId="47"/>
        <pc:sldMkLst>
          <pc:docMk/>
          <pc:sldMk cId="960584861" sldId="1033"/>
        </pc:sldMkLst>
        <pc:picChg chg="add del mod">
          <ac:chgData name="Jordi CABOT SAGRERA" userId="c783c25c-a868-4b3e-94c0-47d402e6df31" providerId="ADAL" clId="{EC518BC5-1594-4887-8838-556AEA531410}" dt="2023-03-21T23:45:13.745" v="2995" actId="21"/>
          <ac:picMkLst>
            <pc:docMk/>
            <pc:sldMk cId="960584861" sldId="1033"/>
            <ac:picMk id="8194" creationId="{62072403-9DF2-5FE5-2511-B528730844D3}"/>
          </ac:picMkLst>
        </pc:picChg>
      </pc:sldChg>
      <pc:sldChg chg="addSp modSp modAnim">
        <pc:chgData name="Jordi CABOT SAGRERA" userId="c783c25c-a868-4b3e-94c0-47d402e6df31" providerId="ADAL" clId="{EC518BC5-1594-4887-8838-556AEA531410}" dt="2023-03-21T22:56:04.806" v="2516" actId="1076"/>
        <pc:sldMkLst>
          <pc:docMk/>
          <pc:sldMk cId="1807396259" sldId="1035"/>
        </pc:sldMkLst>
        <pc:picChg chg="add mod">
          <ac:chgData name="Jordi CABOT SAGRERA" userId="c783c25c-a868-4b3e-94c0-47d402e6df31" providerId="ADAL" clId="{EC518BC5-1594-4887-8838-556AEA531410}" dt="2023-03-21T22:56:04.806" v="2516" actId="1076"/>
          <ac:picMkLst>
            <pc:docMk/>
            <pc:sldMk cId="1807396259" sldId="1035"/>
            <ac:picMk id="9218" creationId="{6777C7F8-C38F-D433-F07D-13599E11D008}"/>
          </ac:picMkLst>
        </pc:picChg>
      </pc:sldChg>
      <pc:sldChg chg="delSp modSp mod delAnim modNotesTx">
        <pc:chgData name="Jordi CABOT SAGRERA" userId="c783c25c-a868-4b3e-94c0-47d402e6df31" providerId="ADAL" clId="{EC518BC5-1594-4887-8838-556AEA531410}" dt="2023-03-21T22:18:55.074" v="1812" actId="20577"/>
        <pc:sldMkLst>
          <pc:docMk/>
          <pc:sldMk cId="2832215054" sldId="1039"/>
        </pc:sldMkLst>
        <pc:spChg chg="mod">
          <ac:chgData name="Jordi CABOT SAGRERA" userId="c783c25c-a868-4b3e-94c0-47d402e6df31" providerId="ADAL" clId="{EC518BC5-1594-4887-8838-556AEA531410}" dt="2023-03-21T22:01:51.826" v="1220" actId="1076"/>
          <ac:spMkLst>
            <pc:docMk/>
            <pc:sldMk cId="2832215054" sldId="1039"/>
            <ac:spMk id="6" creationId="{DD0048FC-0868-0665-6226-D472B43EF932}"/>
          </ac:spMkLst>
        </pc:spChg>
        <pc:graphicFrameChg chg="mod">
          <ac:chgData name="Jordi CABOT SAGRERA" userId="c783c25c-a868-4b3e-94c0-47d402e6df31" providerId="ADAL" clId="{EC518BC5-1594-4887-8838-556AEA531410}" dt="2023-03-21T22:01:45.273" v="1219"/>
          <ac:graphicFrameMkLst>
            <pc:docMk/>
            <pc:sldMk cId="2832215054" sldId="1039"/>
            <ac:graphicFrameMk id="4" creationId="{83D67391-6A70-EE58-A730-1874C4DB7F7A}"/>
          </ac:graphicFrameMkLst>
        </pc:graphicFrameChg>
        <pc:picChg chg="del">
          <ac:chgData name="Jordi CABOT SAGRERA" userId="c783c25c-a868-4b3e-94c0-47d402e6df31" providerId="ADAL" clId="{EC518BC5-1594-4887-8838-556AEA531410}" dt="2023-03-21T22:00:29.905" v="1157" actId="478"/>
          <ac:picMkLst>
            <pc:docMk/>
            <pc:sldMk cId="2832215054" sldId="1039"/>
            <ac:picMk id="8" creationId="{A029D3B0-B241-7AEC-60F8-A057D9415DEE}"/>
          </ac:picMkLst>
        </pc:picChg>
      </pc:sldChg>
      <pc:sldChg chg="addSp delSp modSp new del modNotesTx">
        <pc:chgData name="Jordi CABOT SAGRERA" userId="c783c25c-a868-4b3e-94c0-47d402e6df31" providerId="ADAL" clId="{EC518BC5-1594-4887-8838-556AEA531410}" dt="2023-03-21T22:51:31.035" v="2487" actId="47"/>
        <pc:sldMkLst>
          <pc:docMk/>
          <pc:sldMk cId="1438304836" sldId="1041"/>
        </pc:sldMkLst>
        <pc:picChg chg="add del mod">
          <ac:chgData name="Jordi CABOT SAGRERA" userId="c783c25c-a868-4b3e-94c0-47d402e6df31" providerId="ADAL" clId="{EC518BC5-1594-4887-8838-556AEA531410}" dt="2023-03-21T08:17:30.710" v="140" actId="478"/>
          <ac:picMkLst>
            <pc:docMk/>
            <pc:sldMk cId="1438304836" sldId="1041"/>
            <ac:picMk id="1026" creationId="{CAD97945-079C-BB89-DFA2-7441982AA0A5}"/>
          </ac:picMkLst>
        </pc:picChg>
        <pc:picChg chg="add mod">
          <ac:chgData name="Jordi CABOT SAGRERA" userId="c783c25c-a868-4b3e-94c0-47d402e6df31" providerId="ADAL" clId="{EC518BC5-1594-4887-8838-556AEA531410}" dt="2023-03-21T08:17:59.129" v="142" actId="1076"/>
          <ac:picMkLst>
            <pc:docMk/>
            <pc:sldMk cId="1438304836" sldId="1041"/>
            <ac:picMk id="1028" creationId="{03B230F9-5050-AAFD-A972-0BF13602FDF7}"/>
          </ac:picMkLst>
        </pc:picChg>
      </pc:sldChg>
      <pc:sldChg chg="modSp add del mod">
        <pc:chgData name="Jordi CABOT SAGRERA" userId="c783c25c-a868-4b3e-94c0-47d402e6df31" providerId="ADAL" clId="{EC518BC5-1594-4887-8838-556AEA531410}" dt="2023-03-21T11:49:51.059" v="393" actId="47"/>
        <pc:sldMkLst>
          <pc:docMk/>
          <pc:sldMk cId="1581467619" sldId="1046"/>
        </pc:sldMkLst>
        <pc:spChg chg="mod">
          <ac:chgData name="Jordi CABOT SAGRERA" userId="c783c25c-a868-4b3e-94c0-47d402e6df31" providerId="ADAL" clId="{EC518BC5-1594-4887-8838-556AEA531410}" dt="2023-03-21T11:47:00.037" v="332" actId="27636"/>
          <ac:spMkLst>
            <pc:docMk/>
            <pc:sldMk cId="1581467619" sldId="1046"/>
            <ac:spMk id="4" creationId="{71178FD3-3716-4AEB-9B90-6213A1EE0E3A}"/>
          </ac:spMkLst>
        </pc:spChg>
        <pc:spChg chg="mod">
          <ac:chgData name="Jordi CABOT SAGRERA" userId="c783c25c-a868-4b3e-94c0-47d402e6df31" providerId="ADAL" clId="{EC518BC5-1594-4887-8838-556AEA531410}" dt="2023-03-21T11:47:00.048" v="333" actId="27636"/>
          <ac:spMkLst>
            <pc:docMk/>
            <pc:sldMk cId="1581467619" sldId="1046"/>
            <ac:spMk id="5" creationId="{F430E710-8E25-6AD6-7E11-6015398AB673}"/>
          </ac:spMkLst>
        </pc:spChg>
        <pc:graphicFrameChg chg="mod">
          <ac:chgData name="Jordi CABOT SAGRERA" userId="c783c25c-a868-4b3e-94c0-47d402e6df31" providerId="ADAL" clId="{EC518BC5-1594-4887-8838-556AEA531410}" dt="2023-03-21T11:47:04.746" v="335"/>
          <ac:graphicFrameMkLst>
            <pc:docMk/>
            <pc:sldMk cId="1581467619" sldId="1046"/>
            <ac:graphicFrameMk id="8" creationId="{7FE2F9EF-B395-6D20-0954-D0BE58F5D228}"/>
          </ac:graphicFrameMkLst>
        </pc:graphicFrameChg>
      </pc:sldChg>
      <pc:sldChg chg="modSp add del mod">
        <pc:chgData name="Jordi CABOT SAGRERA" userId="c783c25c-a868-4b3e-94c0-47d402e6df31" providerId="ADAL" clId="{EC518BC5-1594-4887-8838-556AEA531410}" dt="2023-03-21T11:49:51.059" v="393" actId="47"/>
        <pc:sldMkLst>
          <pc:docMk/>
          <pc:sldMk cId="1649696156" sldId="1057"/>
        </pc:sldMkLst>
        <pc:spChg chg="mod">
          <ac:chgData name="Jordi CABOT SAGRERA" userId="c783c25c-a868-4b3e-94c0-47d402e6df31" providerId="ADAL" clId="{EC518BC5-1594-4887-8838-556AEA531410}" dt="2023-03-21T11:47:00.072" v="334" actId="27636"/>
          <ac:spMkLst>
            <pc:docMk/>
            <pc:sldMk cId="1649696156" sldId="1057"/>
            <ac:spMk id="5" creationId="{F430E710-8E25-6AD6-7E11-6015398AB673}"/>
          </ac:spMkLst>
        </pc:spChg>
      </pc:sldChg>
      <pc:sldChg chg="add">
        <pc:chgData name="Jordi CABOT SAGRERA" userId="c783c25c-a868-4b3e-94c0-47d402e6df31" providerId="ADAL" clId="{EC518BC5-1594-4887-8838-556AEA531410}" dt="2023-03-21T11:49:36.464" v="391"/>
        <pc:sldMkLst>
          <pc:docMk/>
          <pc:sldMk cId="1436075932" sldId="1058"/>
        </pc:sldMkLst>
      </pc:sldChg>
      <pc:sldChg chg="modSp add">
        <pc:chgData name="Jordi CABOT SAGRERA" userId="c783c25c-a868-4b3e-94c0-47d402e6df31" providerId="ADAL" clId="{EC518BC5-1594-4887-8838-556AEA531410}" dt="2023-03-22T07:56:28.295" v="3903" actId="6549"/>
        <pc:sldMkLst>
          <pc:docMk/>
          <pc:sldMk cId="3485934662" sldId="1059"/>
        </pc:sldMkLst>
        <pc:spChg chg="mod">
          <ac:chgData name="Jordi CABOT SAGRERA" userId="c783c25c-a868-4b3e-94c0-47d402e6df31" providerId="ADAL" clId="{EC518BC5-1594-4887-8838-556AEA531410}" dt="2023-03-22T07:56:28.295" v="3903" actId="6549"/>
          <ac:spMkLst>
            <pc:docMk/>
            <pc:sldMk cId="3485934662" sldId="1059"/>
            <ac:spMk id="5" creationId="{732A5D48-F332-4D5C-BDB5-A49D796C76E9}"/>
          </ac:spMkLst>
        </pc:spChg>
      </pc:sldChg>
      <pc:sldChg chg="addSp modSp add mod">
        <pc:chgData name="Jordi CABOT SAGRERA" userId="c783c25c-a868-4b3e-94c0-47d402e6df31" providerId="ADAL" clId="{EC518BC5-1594-4887-8838-556AEA531410}" dt="2023-03-21T21:42:36.036" v="564"/>
        <pc:sldMkLst>
          <pc:docMk/>
          <pc:sldMk cId="862437760" sldId="1060"/>
        </pc:sldMkLst>
        <pc:spChg chg="add mod">
          <ac:chgData name="Jordi CABOT SAGRERA" userId="c783c25c-a868-4b3e-94c0-47d402e6df31" providerId="ADAL" clId="{EC518BC5-1594-4887-8838-556AEA531410}" dt="2023-03-21T21:42:36.036" v="564"/>
          <ac:spMkLst>
            <pc:docMk/>
            <pc:sldMk cId="862437760" sldId="1060"/>
            <ac:spMk id="3" creationId="{36AC87CB-E703-3692-DA5F-8D43D9D8EE58}"/>
          </ac:spMkLst>
        </pc:spChg>
        <pc:spChg chg="add mod">
          <ac:chgData name="Jordi CABOT SAGRERA" userId="c783c25c-a868-4b3e-94c0-47d402e6df31" providerId="ADAL" clId="{EC518BC5-1594-4887-8838-556AEA531410}" dt="2023-03-21T21:42:36.036" v="564"/>
          <ac:spMkLst>
            <pc:docMk/>
            <pc:sldMk cId="862437760" sldId="1060"/>
            <ac:spMk id="4" creationId="{76A29E74-F05D-1AFF-BC00-FCAF25C68444}"/>
          </ac:spMkLst>
        </pc:spChg>
        <pc:grpChg chg="add mod">
          <ac:chgData name="Jordi CABOT SAGRERA" userId="c783c25c-a868-4b3e-94c0-47d402e6df31" providerId="ADAL" clId="{EC518BC5-1594-4887-8838-556AEA531410}" dt="2023-03-21T21:42:36.036" v="564"/>
          <ac:grpSpMkLst>
            <pc:docMk/>
            <pc:sldMk cId="862437760" sldId="1060"/>
            <ac:grpSpMk id="2" creationId="{41E5E138-9375-E344-422B-21A1190E7B7A}"/>
          </ac:grpSpMkLst>
        </pc:grpChg>
        <pc:graphicFrameChg chg="mod">
          <ac:chgData name="Jordi CABOT SAGRERA" userId="c783c25c-a868-4b3e-94c0-47d402e6df31" providerId="ADAL" clId="{EC518BC5-1594-4887-8838-556AEA531410}" dt="2023-03-21T21:42:30.907" v="561" actId="14100"/>
          <ac:graphicFrameMkLst>
            <pc:docMk/>
            <pc:sldMk cId="862437760" sldId="1060"/>
            <ac:graphicFrameMk id="6" creationId="{781BDCB5-BD40-4C58-A6EE-67FF7F94B922}"/>
          </ac:graphicFrameMkLst>
        </pc:graphicFrameChg>
      </pc:sldChg>
      <pc:sldChg chg="addSp delSp modSp add mod delAnim modAnim">
        <pc:chgData name="Jordi CABOT SAGRERA" userId="c783c25c-a868-4b3e-94c0-47d402e6df31" providerId="ADAL" clId="{EC518BC5-1594-4887-8838-556AEA531410}" dt="2023-03-22T07:52:00.775" v="3847"/>
        <pc:sldMkLst>
          <pc:docMk/>
          <pc:sldMk cId="4203138742" sldId="1061"/>
        </pc:sldMkLst>
        <pc:spChg chg="add del mod topLvl">
          <ac:chgData name="Jordi CABOT SAGRERA" userId="c783c25c-a868-4b3e-94c0-47d402e6df31" providerId="ADAL" clId="{EC518BC5-1594-4887-8838-556AEA531410}" dt="2023-03-22T07:51:33.918" v="3840" actId="478"/>
          <ac:spMkLst>
            <pc:docMk/>
            <pc:sldMk cId="4203138742" sldId="1061"/>
            <ac:spMk id="3" creationId="{58343BBB-6B59-D98D-9F50-DA0E56EABB08}"/>
          </ac:spMkLst>
        </pc:spChg>
        <pc:spChg chg="add del mod topLvl">
          <ac:chgData name="Jordi CABOT SAGRERA" userId="c783c25c-a868-4b3e-94c0-47d402e6df31" providerId="ADAL" clId="{EC518BC5-1594-4887-8838-556AEA531410}" dt="2023-03-22T07:51:37.513" v="3841" actId="478"/>
          <ac:spMkLst>
            <pc:docMk/>
            <pc:sldMk cId="4203138742" sldId="1061"/>
            <ac:spMk id="4" creationId="{1D35C357-F71C-BC38-F59B-B61E9B61CD40}"/>
          </ac:spMkLst>
        </pc:spChg>
        <pc:grpChg chg="add del mod">
          <ac:chgData name="Jordi CABOT SAGRERA" userId="c783c25c-a868-4b3e-94c0-47d402e6df31" providerId="ADAL" clId="{EC518BC5-1594-4887-8838-556AEA531410}" dt="2023-03-22T07:51:33.918" v="3840" actId="478"/>
          <ac:grpSpMkLst>
            <pc:docMk/>
            <pc:sldMk cId="4203138742" sldId="1061"/>
            <ac:grpSpMk id="2" creationId="{26C42FFD-E1F8-EDCF-4CC8-BBCCCFF1E00A}"/>
          </ac:grpSpMkLst>
        </pc:grpChg>
        <pc:graphicFrameChg chg="mod">
          <ac:chgData name="Jordi CABOT SAGRERA" userId="c783c25c-a868-4b3e-94c0-47d402e6df31" providerId="ADAL" clId="{EC518BC5-1594-4887-8838-556AEA531410}" dt="2023-03-22T07:51:50.341" v="3842" actId="20577"/>
          <ac:graphicFrameMkLst>
            <pc:docMk/>
            <pc:sldMk cId="4203138742" sldId="1061"/>
            <ac:graphicFrameMk id="6" creationId="{781BDCB5-BD40-4C58-A6EE-67FF7F94B922}"/>
          </ac:graphicFrameMkLst>
        </pc:graphicFrameChg>
        <pc:picChg chg="add mod">
          <ac:chgData name="Jordi CABOT SAGRERA" userId="c783c25c-a868-4b3e-94c0-47d402e6df31" providerId="ADAL" clId="{EC518BC5-1594-4887-8838-556AEA531410}" dt="2023-03-22T07:51:58.587" v="3846" actId="1076"/>
          <ac:picMkLst>
            <pc:docMk/>
            <pc:sldMk cId="4203138742" sldId="1061"/>
            <ac:picMk id="1026" creationId="{FDA2A923-9272-E84B-EEF8-A297BD6BD2A1}"/>
          </ac:picMkLst>
        </pc:picChg>
      </pc:sldChg>
      <pc:sldChg chg="addSp delSp modSp add mod">
        <pc:chgData name="Jordi CABOT SAGRERA" userId="c783c25c-a868-4b3e-94c0-47d402e6df31" providerId="ADAL" clId="{EC518BC5-1594-4887-8838-556AEA531410}" dt="2023-03-21T22:43:33.053" v="2285"/>
        <pc:sldMkLst>
          <pc:docMk/>
          <pc:sldMk cId="2355826762" sldId="1062"/>
        </pc:sldMkLst>
        <pc:spChg chg="mod">
          <ac:chgData name="Jordi CABOT SAGRERA" userId="c783c25c-a868-4b3e-94c0-47d402e6df31" providerId="ADAL" clId="{EC518BC5-1594-4887-8838-556AEA531410}" dt="2023-03-21T22:18:34.416" v="1715" actId="20577"/>
          <ac:spMkLst>
            <pc:docMk/>
            <pc:sldMk cId="2355826762" sldId="1062"/>
            <ac:spMk id="72" creationId="{00000000-0000-0000-0000-000000000000}"/>
          </ac:spMkLst>
        </pc:spChg>
        <pc:graphicFrameChg chg="add del mod">
          <ac:chgData name="Jordi CABOT SAGRERA" userId="c783c25c-a868-4b3e-94c0-47d402e6df31" providerId="ADAL" clId="{EC518BC5-1594-4887-8838-556AEA531410}" dt="2023-03-21T22:43:33.011" v="2284"/>
          <ac:graphicFrameMkLst>
            <pc:docMk/>
            <pc:sldMk cId="2355826762" sldId="1062"/>
            <ac:graphicFrameMk id="2" creationId="{01A42A51-2379-98FF-CA04-C83A7C3B94CF}"/>
          </ac:graphicFrameMkLst>
        </pc:graphicFrameChg>
        <pc:graphicFrameChg chg="add mod">
          <ac:chgData name="Jordi CABOT SAGRERA" userId="c783c25c-a868-4b3e-94c0-47d402e6df31" providerId="ADAL" clId="{EC518BC5-1594-4887-8838-556AEA531410}" dt="2023-03-21T22:43:33.053" v="2285"/>
          <ac:graphicFrameMkLst>
            <pc:docMk/>
            <pc:sldMk cId="2355826762" sldId="1062"/>
            <ac:graphicFrameMk id="3" creationId="{AC8EB6B8-3ED5-9EC3-21A4-CCCB9C1A512F}"/>
          </ac:graphicFrameMkLst>
        </pc:graphicFrameChg>
      </pc:sldChg>
      <pc:sldChg chg="add del">
        <pc:chgData name="Jordi CABOT SAGRERA" userId="c783c25c-a868-4b3e-94c0-47d402e6df31" providerId="ADAL" clId="{EC518BC5-1594-4887-8838-556AEA531410}" dt="2023-03-21T11:56:32.456" v="429"/>
        <pc:sldMkLst>
          <pc:docMk/>
          <pc:sldMk cId="745024526" sldId="1063"/>
        </pc:sldMkLst>
      </pc:sldChg>
      <pc:sldChg chg="modSp add mod ord">
        <pc:chgData name="Jordi CABOT SAGRERA" userId="c783c25c-a868-4b3e-94c0-47d402e6df31" providerId="ADAL" clId="{EC518BC5-1594-4887-8838-556AEA531410}" dt="2023-03-22T00:04:28.219" v="3713"/>
        <pc:sldMkLst>
          <pc:docMk/>
          <pc:sldMk cId="3378857045" sldId="1063"/>
        </pc:sldMkLst>
        <pc:spChg chg="mod">
          <ac:chgData name="Jordi CABOT SAGRERA" userId="c783c25c-a868-4b3e-94c0-47d402e6df31" providerId="ADAL" clId="{EC518BC5-1594-4887-8838-556AEA531410}" dt="2023-03-21T11:57:14.215" v="439" actId="1076"/>
          <ac:spMkLst>
            <pc:docMk/>
            <pc:sldMk cId="3378857045" sldId="1063"/>
            <ac:spMk id="72" creationId="{00000000-0000-0000-0000-000000000000}"/>
          </ac:spMkLst>
        </pc:spChg>
      </pc:sldChg>
      <pc:sldChg chg="new del">
        <pc:chgData name="Jordi CABOT SAGRERA" userId="c783c25c-a868-4b3e-94c0-47d402e6df31" providerId="ADAL" clId="{EC518BC5-1594-4887-8838-556AEA531410}" dt="2023-03-21T11:57:19.484" v="441" actId="47"/>
        <pc:sldMkLst>
          <pc:docMk/>
          <pc:sldMk cId="1969023320" sldId="1064"/>
        </pc:sldMkLst>
      </pc:sldChg>
      <pc:sldChg chg="modSp add mod ord modNotesTx">
        <pc:chgData name="Jordi CABOT SAGRERA" userId="c783c25c-a868-4b3e-94c0-47d402e6df31" providerId="ADAL" clId="{EC518BC5-1594-4887-8838-556AEA531410}" dt="2023-03-22T00:04:28.219" v="3713"/>
        <pc:sldMkLst>
          <pc:docMk/>
          <pc:sldMk cId="3677151227" sldId="1064"/>
        </pc:sldMkLst>
        <pc:spChg chg="mod">
          <ac:chgData name="Jordi CABOT SAGRERA" userId="c783c25c-a868-4b3e-94c0-47d402e6df31" providerId="ADAL" clId="{EC518BC5-1594-4887-8838-556AEA531410}" dt="2023-03-21T21:49:59.822" v="664" actId="20577"/>
          <ac:spMkLst>
            <pc:docMk/>
            <pc:sldMk cId="3677151227" sldId="1064"/>
            <ac:spMk id="2" creationId="{B8CECC47-8991-C7E2-C8D5-F026CCB1AA41}"/>
          </ac:spMkLst>
        </pc:spChg>
        <pc:spChg chg="mod">
          <ac:chgData name="Jordi CABOT SAGRERA" userId="c783c25c-a868-4b3e-94c0-47d402e6df31" providerId="ADAL" clId="{EC518BC5-1594-4887-8838-556AEA531410}" dt="2023-03-21T23:58:01.248" v="3441" actId="5793"/>
          <ac:spMkLst>
            <pc:docMk/>
            <pc:sldMk cId="3677151227" sldId="1064"/>
            <ac:spMk id="3" creationId="{1D6241C5-9A78-46C2-37D0-0982BB155470}"/>
          </ac:spMkLst>
        </pc:spChg>
      </pc:sldChg>
      <pc:sldChg chg="new del">
        <pc:chgData name="Jordi CABOT SAGRERA" userId="c783c25c-a868-4b3e-94c0-47d402e6df31" providerId="ADAL" clId="{EC518BC5-1594-4887-8838-556AEA531410}" dt="2023-03-21T21:49:54.559" v="654" actId="680"/>
        <pc:sldMkLst>
          <pc:docMk/>
          <pc:sldMk cId="1404988256" sldId="1065"/>
        </pc:sldMkLst>
      </pc:sldChg>
      <pc:sldChg chg="addSp modSp new mod modAnim modNotesTx">
        <pc:chgData name="Jordi CABOT SAGRERA" userId="c783c25c-a868-4b3e-94c0-47d402e6df31" providerId="ADAL" clId="{EC518BC5-1594-4887-8838-556AEA531410}" dt="2023-03-21T22:52:53.382" v="2497"/>
        <pc:sldMkLst>
          <pc:docMk/>
          <pc:sldMk cId="1495622038" sldId="1065"/>
        </pc:sldMkLst>
        <pc:spChg chg="mod">
          <ac:chgData name="Jordi CABOT SAGRERA" userId="c783c25c-a868-4b3e-94c0-47d402e6df31" providerId="ADAL" clId="{EC518BC5-1594-4887-8838-556AEA531410}" dt="2023-03-21T22:01:07.437" v="1181" actId="6549"/>
          <ac:spMkLst>
            <pc:docMk/>
            <pc:sldMk cId="1495622038" sldId="1065"/>
            <ac:spMk id="2" creationId="{3F8080A0-75D8-3146-01AD-1EC9CF15EC26}"/>
          </ac:spMkLst>
        </pc:spChg>
        <pc:spChg chg="mod">
          <ac:chgData name="Jordi CABOT SAGRERA" userId="c783c25c-a868-4b3e-94c0-47d402e6df31" providerId="ADAL" clId="{EC518BC5-1594-4887-8838-556AEA531410}" dt="2023-03-21T21:54:12.823" v="1068" actId="14100"/>
          <ac:spMkLst>
            <pc:docMk/>
            <pc:sldMk cId="1495622038" sldId="1065"/>
            <ac:spMk id="3" creationId="{C19A5D62-542A-F0CD-004F-6BB506AF2828}"/>
          </ac:spMkLst>
        </pc:spChg>
        <pc:picChg chg="add mod">
          <ac:chgData name="Jordi CABOT SAGRERA" userId="c783c25c-a868-4b3e-94c0-47d402e6df31" providerId="ADAL" clId="{EC518BC5-1594-4887-8838-556AEA531410}" dt="2023-03-21T21:54:34.201" v="1073" actId="1076"/>
          <ac:picMkLst>
            <pc:docMk/>
            <pc:sldMk cId="1495622038" sldId="1065"/>
            <ac:picMk id="5" creationId="{9DFCC6FF-7C89-5103-46EF-67CA79D8B7F6}"/>
          </ac:picMkLst>
        </pc:picChg>
        <pc:picChg chg="add mod">
          <ac:chgData name="Jordi CABOT SAGRERA" userId="c783c25c-a868-4b3e-94c0-47d402e6df31" providerId="ADAL" clId="{EC518BC5-1594-4887-8838-556AEA531410}" dt="2023-03-21T22:52:46.017" v="2496" actId="1076"/>
          <ac:picMkLst>
            <pc:docMk/>
            <pc:sldMk cId="1495622038" sldId="1065"/>
            <ac:picMk id="2050" creationId="{C7375938-8B01-D50F-3795-7B7D81108554}"/>
          </ac:picMkLst>
        </pc:picChg>
      </pc:sldChg>
      <pc:sldChg chg="modSp add del mod">
        <pc:chgData name="Jordi CABOT SAGRERA" userId="c783c25c-a868-4b3e-94c0-47d402e6df31" providerId="ADAL" clId="{EC518BC5-1594-4887-8838-556AEA531410}" dt="2023-03-21T22:27:12.087" v="1865"/>
        <pc:sldMkLst>
          <pc:docMk/>
          <pc:sldMk cId="760780111" sldId="1066"/>
        </pc:sldMkLst>
        <pc:spChg chg="mod">
          <ac:chgData name="Jordi CABOT SAGRERA" userId="c783c25c-a868-4b3e-94c0-47d402e6df31" providerId="ADAL" clId="{EC518BC5-1594-4887-8838-556AEA531410}" dt="2023-03-21T22:27:12.087" v="1865"/>
          <ac:spMkLst>
            <pc:docMk/>
            <pc:sldMk cId="760780111" sldId="1066"/>
            <ac:spMk id="4" creationId="{DB73778E-49B1-C6D8-AA79-330CB8FE44B3}"/>
          </ac:spMkLst>
        </pc:spChg>
      </pc:sldChg>
      <pc:sldChg chg="new del">
        <pc:chgData name="Jordi CABOT SAGRERA" userId="c783c25c-a868-4b3e-94c0-47d402e6df31" providerId="ADAL" clId="{EC518BC5-1594-4887-8838-556AEA531410}" dt="2023-03-21T22:42:33.839" v="2278" actId="47"/>
        <pc:sldMkLst>
          <pc:docMk/>
          <pc:sldMk cId="1231067331" sldId="1066"/>
        </pc:sldMkLst>
      </pc:sldChg>
      <pc:sldChg chg="new add del">
        <pc:chgData name="Jordi CABOT SAGRERA" userId="c783c25c-a868-4b3e-94c0-47d402e6df31" providerId="ADAL" clId="{EC518BC5-1594-4887-8838-556AEA531410}" dt="2023-03-21T22:27:14.375" v="1867" actId="680"/>
        <pc:sldMkLst>
          <pc:docMk/>
          <pc:sldMk cId="2408578707" sldId="1066"/>
        </pc:sldMkLst>
      </pc:sldChg>
      <pc:sldChg chg="modSp add mod">
        <pc:chgData name="Jordi CABOT SAGRERA" userId="c783c25c-a868-4b3e-94c0-47d402e6df31" providerId="ADAL" clId="{EC518BC5-1594-4887-8838-556AEA531410}" dt="2023-03-21T23:07:13.471" v="2665" actId="20577"/>
        <pc:sldMkLst>
          <pc:docMk/>
          <pc:sldMk cId="377673930" sldId="2126987768"/>
        </pc:sldMkLst>
        <pc:spChg chg="mod">
          <ac:chgData name="Jordi CABOT SAGRERA" userId="c783c25c-a868-4b3e-94c0-47d402e6df31" providerId="ADAL" clId="{EC518BC5-1594-4887-8838-556AEA531410}" dt="2023-03-21T23:07:13.471" v="2665" actId="20577"/>
          <ac:spMkLst>
            <pc:docMk/>
            <pc:sldMk cId="377673930" sldId="2126987768"/>
            <ac:spMk id="2" creationId="{FD844FDD-17C0-A453-F4E4-DE1A422E7162}"/>
          </ac:spMkLst>
        </pc:spChg>
        <pc:spChg chg="mod">
          <ac:chgData name="Jordi CABOT SAGRERA" userId="c783c25c-a868-4b3e-94c0-47d402e6df31" providerId="ADAL" clId="{EC518BC5-1594-4887-8838-556AEA531410}" dt="2023-03-21T23:06:46.427" v="2605" actId="27636"/>
          <ac:spMkLst>
            <pc:docMk/>
            <pc:sldMk cId="377673930" sldId="2126987768"/>
            <ac:spMk id="3" creationId="{2C5DEC1E-8EAF-8373-8411-4DFD461F5B6E}"/>
          </ac:spMkLst>
        </pc:spChg>
      </pc:sldChg>
      <pc:sldChg chg="addSp modSp add mod modAnim">
        <pc:chgData name="Jordi CABOT SAGRERA" userId="c783c25c-a868-4b3e-94c0-47d402e6df31" providerId="ADAL" clId="{EC518BC5-1594-4887-8838-556AEA531410}" dt="2023-04-05T07:56:45.738" v="3925" actId="1076"/>
        <pc:sldMkLst>
          <pc:docMk/>
          <pc:sldMk cId="2738660511" sldId="2126987769"/>
        </pc:sldMkLst>
        <pc:spChg chg="mod">
          <ac:chgData name="Jordi CABOT SAGRERA" userId="c783c25c-a868-4b3e-94c0-47d402e6df31" providerId="ADAL" clId="{EC518BC5-1594-4887-8838-556AEA531410}" dt="2023-03-21T23:13:04.985" v="2692" actId="20577"/>
          <ac:spMkLst>
            <pc:docMk/>
            <pc:sldMk cId="2738660511" sldId="2126987769"/>
            <ac:spMk id="72" creationId="{00000000-0000-0000-0000-000000000000}"/>
          </ac:spMkLst>
        </pc:spChg>
        <pc:picChg chg="add mod">
          <ac:chgData name="Jordi CABOT SAGRERA" userId="c783c25c-a868-4b3e-94c0-47d402e6df31" providerId="ADAL" clId="{EC518BC5-1594-4887-8838-556AEA531410}" dt="2023-04-05T07:56:45.738" v="3925" actId="1076"/>
          <ac:picMkLst>
            <pc:docMk/>
            <pc:sldMk cId="2738660511" sldId="2126987769"/>
            <ac:picMk id="2" creationId="{AF2A8E01-DC6E-202E-C766-CBBE247858A0}"/>
          </ac:picMkLst>
        </pc:picChg>
      </pc:sldChg>
      <pc:sldChg chg="new del">
        <pc:chgData name="Jordi CABOT SAGRERA" userId="c783c25c-a868-4b3e-94c0-47d402e6df31" providerId="ADAL" clId="{EC518BC5-1594-4887-8838-556AEA531410}" dt="2023-03-21T23:13:23.864" v="2694" actId="47"/>
        <pc:sldMkLst>
          <pc:docMk/>
          <pc:sldMk cId="694396993" sldId="2126987770"/>
        </pc:sldMkLst>
      </pc:sldChg>
      <pc:sldChg chg="addSp delSp modSp add mod">
        <pc:chgData name="Jordi CABOT SAGRERA" userId="c783c25c-a868-4b3e-94c0-47d402e6df31" providerId="ADAL" clId="{EC518BC5-1594-4887-8838-556AEA531410}" dt="2023-03-21T23:16:24.363" v="2755" actId="1076"/>
        <pc:sldMkLst>
          <pc:docMk/>
          <pc:sldMk cId="2329110980" sldId="2126987770"/>
        </pc:sldMkLst>
        <pc:spChg chg="mod">
          <ac:chgData name="Jordi CABOT SAGRERA" userId="c783c25c-a868-4b3e-94c0-47d402e6df31" providerId="ADAL" clId="{EC518BC5-1594-4887-8838-556AEA531410}" dt="2023-03-21T23:15:01.433" v="2743" actId="255"/>
          <ac:spMkLst>
            <pc:docMk/>
            <pc:sldMk cId="2329110980" sldId="2126987770"/>
            <ac:spMk id="2" creationId="{6761E035-D1B3-0F24-2CD6-9A29CE29CF44}"/>
          </ac:spMkLst>
        </pc:spChg>
        <pc:picChg chg="add mod modCrop">
          <ac:chgData name="Jordi CABOT SAGRERA" userId="c783c25c-a868-4b3e-94c0-47d402e6df31" providerId="ADAL" clId="{EC518BC5-1594-4887-8838-556AEA531410}" dt="2023-03-21T23:16:24.363" v="2755" actId="1076"/>
          <ac:picMkLst>
            <pc:docMk/>
            <pc:sldMk cId="2329110980" sldId="2126987770"/>
            <ac:picMk id="4" creationId="{BAAD6470-8892-EF34-A5C0-E5EBFD25F4A4}"/>
          </ac:picMkLst>
        </pc:picChg>
        <pc:picChg chg="del">
          <ac:chgData name="Jordi CABOT SAGRERA" userId="c783c25c-a868-4b3e-94c0-47d402e6df31" providerId="ADAL" clId="{EC518BC5-1594-4887-8838-556AEA531410}" dt="2023-03-21T23:15:02.954" v="2744" actId="478"/>
          <ac:picMkLst>
            <pc:docMk/>
            <pc:sldMk cId="2329110980" sldId="2126987770"/>
            <ac:picMk id="152" creationId="{00000000-0000-0000-0000-000000000000}"/>
          </ac:picMkLst>
        </pc:picChg>
      </pc:sldChg>
      <pc:sldChg chg="addSp delSp modSp new mod modAnim">
        <pc:chgData name="Jordi CABOT SAGRERA" userId="c783c25c-a868-4b3e-94c0-47d402e6df31" providerId="ADAL" clId="{EC518BC5-1594-4887-8838-556AEA531410}" dt="2023-03-21T23:39:58.678" v="2814"/>
        <pc:sldMkLst>
          <pc:docMk/>
          <pc:sldMk cId="3353606680" sldId="2126987771"/>
        </pc:sldMkLst>
        <pc:spChg chg="add mod">
          <ac:chgData name="Jordi CABOT SAGRERA" userId="c783c25c-a868-4b3e-94c0-47d402e6df31" providerId="ADAL" clId="{EC518BC5-1594-4887-8838-556AEA531410}" dt="2023-03-21T23:21:11.043" v="2793" actId="20577"/>
          <ac:spMkLst>
            <pc:docMk/>
            <pc:sldMk cId="3353606680" sldId="2126987771"/>
            <ac:spMk id="2" creationId="{06FAAB4C-3977-C80F-C0A6-BE553B29A724}"/>
          </ac:spMkLst>
        </pc:spChg>
        <pc:picChg chg="add del">
          <ac:chgData name="Jordi CABOT SAGRERA" userId="c783c25c-a868-4b3e-94c0-47d402e6df31" providerId="ADAL" clId="{EC518BC5-1594-4887-8838-556AEA531410}" dt="2023-03-21T23:38:33.024" v="2798" actId="478"/>
          <ac:picMkLst>
            <pc:docMk/>
            <pc:sldMk cId="3353606680" sldId="2126987771"/>
            <ac:picMk id="4" creationId="{0929ACFD-2AA6-FEB4-8D29-4FB36A04FD1D}"/>
          </ac:picMkLst>
        </pc:picChg>
        <pc:picChg chg="add mod">
          <ac:chgData name="Jordi CABOT SAGRERA" userId="c783c25c-a868-4b3e-94c0-47d402e6df31" providerId="ADAL" clId="{EC518BC5-1594-4887-8838-556AEA531410}" dt="2023-03-21T23:38:59.996" v="2807" actId="1076"/>
          <ac:picMkLst>
            <pc:docMk/>
            <pc:sldMk cId="3353606680" sldId="2126987771"/>
            <ac:picMk id="6" creationId="{E76BA314-F803-494E-7C42-045257BD8ACE}"/>
          </ac:picMkLst>
        </pc:picChg>
        <pc:picChg chg="add mod">
          <ac:chgData name="Jordi CABOT SAGRERA" userId="c783c25c-a868-4b3e-94c0-47d402e6df31" providerId="ADAL" clId="{EC518BC5-1594-4887-8838-556AEA531410}" dt="2023-03-21T23:39:37.004" v="2811" actId="1076"/>
          <ac:picMkLst>
            <pc:docMk/>
            <pc:sldMk cId="3353606680" sldId="2126987771"/>
            <ac:picMk id="8" creationId="{86564CE9-9B78-1E91-10B3-74AC7B496A18}"/>
          </ac:picMkLst>
        </pc:picChg>
        <pc:picChg chg="add mod">
          <ac:chgData name="Jordi CABOT SAGRERA" userId="c783c25c-a868-4b3e-94c0-47d402e6df31" providerId="ADAL" clId="{EC518BC5-1594-4887-8838-556AEA531410}" dt="2023-03-21T23:39:41.630" v="2812" actId="1076"/>
          <ac:picMkLst>
            <pc:docMk/>
            <pc:sldMk cId="3353606680" sldId="2126987771"/>
            <ac:picMk id="1026" creationId="{52F3E405-2971-5998-4E5F-7DC0454C3A8C}"/>
          </ac:picMkLst>
        </pc:picChg>
      </pc:sldChg>
      <pc:sldChg chg="addSp delSp modSp new mod modClrScheme modAnim chgLayout">
        <pc:chgData name="Jordi CABOT SAGRERA" userId="c783c25c-a868-4b3e-94c0-47d402e6df31" providerId="ADAL" clId="{EC518BC5-1594-4887-8838-556AEA531410}" dt="2023-03-22T07:48:53.958" v="3839" actId="20577"/>
        <pc:sldMkLst>
          <pc:docMk/>
          <pc:sldMk cId="1582675413" sldId="2126987772"/>
        </pc:sldMkLst>
        <pc:spChg chg="add mod">
          <ac:chgData name="Jordi CABOT SAGRERA" userId="c783c25c-a868-4b3e-94c0-47d402e6df31" providerId="ADAL" clId="{EC518BC5-1594-4887-8838-556AEA531410}" dt="2023-03-21T23:40:17.291" v="2836" actId="20577"/>
          <ac:spMkLst>
            <pc:docMk/>
            <pc:sldMk cId="1582675413" sldId="2126987772"/>
            <ac:spMk id="2" creationId="{F7DB81A0-51A5-7996-8599-B81C4173BBC8}"/>
          </ac:spMkLst>
        </pc:spChg>
        <pc:spChg chg="add del mod ord">
          <ac:chgData name="Jordi CABOT SAGRERA" userId="c783c25c-a868-4b3e-94c0-47d402e6df31" providerId="ADAL" clId="{EC518BC5-1594-4887-8838-556AEA531410}" dt="2023-03-21T23:40:30.048" v="2839" actId="478"/>
          <ac:spMkLst>
            <pc:docMk/>
            <pc:sldMk cId="1582675413" sldId="2126987772"/>
            <ac:spMk id="3" creationId="{E5B9583D-9C3F-5D21-5F58-0EE8AE7AA9FB}"/>
          </ac:spMkLst>
        </pc:spChg>
        <pc:spChg chg="add mod ord">
          <ac:chgData name="Jordi CABOT SAGRERA" userId="c783c25c-a868-4b3e-94c0-47d402e6df31" providerId="ADAL" clId="{EC518BC5-1594-4887-8838-556AEA531410}" dt="2023-03-22T07:48:53.958" v="3839" actId="20577"/>
          <ac:spMkLst>
            <pc:docMk/>
            <pc:sldMk cId="1582675413" sldId="2126987772"/>
            <ac:spMk id="4" creationId="{62A245F6-C95E-008C-FAF4-127094E2BDE9}"/>
          </ac:spMkLst>
        </pc:spChg>
        <pc:spChg chg="add del mod ord">
          <ac:chgData name="Jordi CABOT SAGRERA" userId="c783c25c-a868-4b3e-94c0-47d402e6df31" providerId="ADAL" clId="{EC518BC5-1594-4887-8838-556AEA531410}" dt="2023-03-21T23:41:10.750" v="2949" actId="478"/>
          <ac:spMkLst>
            <pc:docMk/>
            <pc:sldMk cId="1582675413" sldId="2126987772"/>
            <ac:spMk id="5" creationId="{A3BBF29A-A597-2AAA-54B0-2A73C02DE149}"/>
          </ac:spMkLst>
        </pc:spChg>
        <pc:spChg chg="add mod">
          <ac:chgData name="Jordi CABOT SAGRERA" userId="c783c25c-a868-4b3e-94c0-47d402e6df31" providerId="ADAL" clId="{EC518BC5-1594-4887-8838-556AEA531410}" dt="2023-03-21T23:46:24.165" v="3041" actId="1076"/>
          <ac:spMkLst>
            <pc:docMk/>
            <pc:sldMk cId="1582675413" sldId="2126987772"/>
            <ac:spMk id="9" creationId="{077E38E7-7C75-E65E-A38A-C9AD71AAD327}"/>
          </ac:spMkLst>
        </pc:spChg>
        <pc:picChg chg="add mod">
          <ac:chgData name="Jordi CABOT SAGRERA" userId="c783c25c-a868-4b3e-94c0-47d402e6df31" providerId="ADAL" clId="{EC518BC5-1594-4887-8838-556AEA531410}" dt="2023-03-21T23:43:18.975" v="2962" actId="207"/>
          <ac:picMkLst>
            <pc:docMk/>
            <pc:sldMk cId="1582675413" sldId="2126987772"/>
            <ac:picMk id="7" creationId="{50A50E25-52A5-9137-4D01-8DF1A7E80A9E}"/>
          </ac:picMkLst>
        </pc:picChg>
        <pc:picChg chg="add mod">
          <ac:chgData name="Jordi CABOT SAGRERA" userId="c783c25c-a868-4b3e-94c0-47d402e6df31" providerId="ADAL" clId="{EC518BC5-1594-4887-8838-556AEA531410}" dt="2023-03-21T23:43:18.975" v="2962" actId="207"/>
          <ac:picMkLst>
            <pc:docMk/>
            <pc:sldMk cId="1582675413" sldId="2126987772"/>
            <ac:picMk id="8" creationId="{CA38D0E8-633F-1259-D034-FE1773AAEDA2}"/>
          </ac:picMkLst>
        </pc:picChg>
        <pc:picChg chg="add mod">
          <ac:chgData name="Jordi CABOT SAGRERA" userId="c783c25c-a868-4b3e-94c0-47d402e6df31" providerId="ADAL" clId="{EC518BC5-1594-4887-8838-556AEA531410}" dt="2023-03-21T23:42:26.705" v="2957" actId="1076"/>
          <ac:picMkLst>
            <pc:docMk/>
            <pc:sldMk cId="1582675413" sldId="2126987772"/>
            <ac:picMk id="2050" creationId="{EE3AB506-EA0D-97CA-4C14-6C7C1124EE34}"/>
          </ac:picMkLst>
        </pc:picChg>
      </pc:sldChg>
      <pc:sldChg chg="new del">
        <pc:chgData name="Jordi CABOT SAGRERA" userId="c783c25c-a868-4b3e-94c0-47d402e6df31" providerId="ADAL" clId="{EC518BC5-1594-4887-8838-556AEA531410}" dt="2023-03-21T23:46:42.325" v="3045" actId="47"/>
        <pc:sldMkLst>
          <pc:docMk/>
          <pc:sldMk cId="592343346" sldId="2126987773"/>
        </pc:sldMkLst>
      </pc:sldChg>
      <pc:sldChg chg="addSp delSp modSp add mod modAnim">
        <pc:chgData name="Jordi CABOT SAGRERA" userId="c783c25c-a868-4b3e-94c0-47d402e6df31" providerId="ADAL" clId="{EC518BC5-1594-4887-8838-556AEA531410}" dt="2023-03-22T07:48:24.120" v="3774" actId="1076"/>
        <pc:sldMkLst>
          <pc:docMk/>
          <pc:sldMk cId="3920167907" sldId="2126987773"/>
        </pc:sldMkLst>
        <pc:spChg chg="del">
          <ac:chgData name="Jordi CABOT SAGRERA" userId="c783c25c-a868-4b3e-94c0-47d402e6df31" providerId="ADAL" clId="{EC518BC5-1594-4887-8838-556AEA531410}" dt="2023-03-21T23:51:00.303" v="3047" actId="478"/>
          <ac:spMkLst>
            <pc:docMk/>
            <pc:sldMk cId="3920167907" sldId="2126987773"/>
            <ac:spMk id="2" creationId="{B8CECC47-8991-C7E2-C8D5-F026CCB1AA41}"/>
          </ac:spMkLst>
        </pc:spChg>
        <pc:spChg chg="del">
          <ac:chgData name="Jordi CABOT SAGRERA" userId="c783c25c-a868-4b3e-94c0-47d402e6df31" providerId="ADAL" clId="{EC518BC5-1594-4887-8838-556AEA531410}" dt="2023-03-21T23:51:03.393" v="3048" actId="478"/>
          <ac:spMkLst>
            <pc:docMk/>
            <pc:sldMk cId="3920167907" sldId="2126987773"/>
            <ac:spMk id="3" creationId="{1D6241C5-9A78-46C2-37D0-0982BB155470}"/>
          </ac:spMkLst>
        </pc:spChg>
        <pc:spChg chg="del">
          <ac:chgData name="Jordi CABOT SAGRERA" userId="c783c25c-a868-4b3e-94c0-47d402e6df31" providerId="ADAL" clId="{EC518BC5-1594-4887-8838-556AEA531410}" dt="2023-03-21T23:51:06.573" v="3049" actId="478"/>
          <ac:spMkLst>
            <pc:docMk/>
            <pc:sldMk cId="3920167907" sldId="2126987773"/>
            <ac:spMk id="4" creationId="{D02BAB0B-B5BD-7B4A-2C83-BF464CE2E1AF}"/>
          </ac:spMkLst>
        </pc:spChg>
        <pc:spChg chg="add del mod">
          <ac:chgData name="Jordi CABOT SAGRERA" userId="c783c25c-a868-4b3e-94c0-47d402e6df31" providerId="ADAL" clId="{EC518BC5-1594-4887-8838-556AEA531410}" dt="2023-03-21T23:51:12.337" v="3051" actId="478"/>
          <ac:spMkLst>
            <pc:docMk/>
            <pc:sldMk cId="3920167907" sldId="2126987773"/>
            <ac:spMk id="6" creationId="{9BA46399-E5B3-489E-78A2-784937496ED3}"/>
          </ac:spMkLst>
        </pc:spChg>
        <pc:spChg chg="add del mod">
          <ac:chgData name="Jordi CABOT SAGRERA" userId="c783c25c-a868-4b3e-94c0-47d402e6df31" providerId="ADAL" clId="{EC518BC5-1594-4887-8838-556AEA531410}" dt="2023-03-21T23:51:09.733" v="3050" actId="478"/>
          <ac:spMkLst>
            <pc:docMk/>
            <pc:sldMk cId="3920167907" sldId="2126987773"/>
            <ac:spMk id="8" creationId="{02557A8F-2832-CE2A-A5CB-269BF9D4E08D}"/>
          </ac:spMkLst>
        </pc:spChg>
        <pc:spChg chg="add mod">
          <ac:chgData name="Jordi CABOT SAGRERA" userId="c783c25c-a868-4b3e-94c0-47d402e6df31" providerId="ADAL" clId="{EC518BC5-1594-4887-8838-556AEA531410}" dt="2023-03-22T07:48:24.120" v="3774" actId="1076"/>
          <ac:spMkLst>
            <pc:docMk/>
            <pc:sldMk cId="3920167907" sldId="2126987773"/>
            <ac:spMk id="9" creationId="{A55E5EE7-2FAA-CC1A-CEB9-C65481D1811B}"/>
          </ac:spMkLst>
        </pc:spChg>
        <pc:picChg chg="add mod">
          <ac:chgData name="Jordi CABOT SAGRERA" userId="c783c25c-a868-4b3e-94c0-47d402e6df31" providerId="ADAL" clId="{EC518BC5-1594-4887-8838-556AEA531410}" dt="2023-03-21T23:52:22.233" v="3060" actId="1076"/>
          <ac:picMkLst>
            <pc:docMk/>
            <pc:sldMk cId="3920167907" sldId="2126987773"/>
            <ac:picMk id="3074" creationId="{A0A42C05-9DAC-D7FD-79CF-6824B2193393}"/>
          </ac:picMkLst>
        </pc:picChg>
      </pc:sldChg>
      <pc:sldChg chg="addSp modSp new mod">
        <pc:chgData name="Jordi CABOT SAGRERA" userId="c783c25c-a868-4b3e-94c0-47d402e6df31" providerId="ADAL" clId="{EC518BC5-1594-4887-8838-556AEA531410}" dt="2023-03-21T23:53:13.199" v="3149" actId="20577"/>
        <pc:sldMkLst>
          <pc:docMk/>
          <pc:sldMk cId="1950632531" sldId="2126987774"/>
        </pc:sldMkLst>
        <pc:spChg chg="mod">
          <ac:chgData name="Jordi CABOT SAGRERA" userId="c783c25c-a868-4b3e-94c0-47d402e6df31" providerId="ADAL" clId="{EC518BC5-1594-4887-8838-556AEA531410}" dt="2023-03-21T23:53:13.199" v="3149" actId="20577"/>
          <ac:spMkLst>
            <pc:docMk/>
            <pc:sldMk cId="1950632531" sldId="2126987774"/>
            <ac:spMk id="2" creationId="{3D9C4D20-E95C-6C23-3F79-7F2695C3F6B3}"/>
          </ac:spMkLst>
        </pc:spChg>
        <pc:picChg chg="add mod">
          <ac:chgData name="Jordi CABOT SAGRERA" userId="c783c25c-a868-4b3e-94c0-47d402e6df31" providerId="ADAL" clId="{EC518BC5-1594-4887-8838-556AEA531410}" dt="2023-03-21T23:52:53.796" v="3104" actId="1076"/>
          <ac:picMkLst>
            <pc:docMk/>
            <pc:sldMk cId="1950632531" sldId="2126987774"/>
            <ac:picMk id="4098" creationId="{F24429F3-01E3-D576-41FD-CBCA1905C04F}"/>
          </ac:picMkLst>
        </pc:picChg>
      </pc:sldChg>
      <pc:sldChg chg="new del">
        <pc:chgData name="Jordi CABOT SAGRERA" userId="c783c25c-a868-4b3e-94c0-47d402e6df31" providerId="ADAL" clId="{EC518BC5-1594-4887-8838-556AEA531410}" dt="2023-03-21T23:57:22.258" v="3332" actId="47"/>
        <pc:sldMkLst>
          <pc:docMk/>
          <pc:sldMk cId="3025619303" sldId="2126987775"/>
        </pc:sldMkLst>
      </pc:sldChg>
      <pc:sldChg chg="modSp add mod ord">
        <pc:chgData name="Jordi CABOT SAGRERA" userId="c783c25c-a868-4b3e-94c0-47d402e6df31" providerId="ADAL" clId="{EC518BC5-1594-4887-8838-556AEA531410}" dt="2023-03-21T23:54:17.004" v="3219" actId="6549"/>
        <pc:sldMkLst>
          <pc:docMk/>
          <pc:sldMk cId="3091451274" sldId="2126987776"/>
        </pc:sldMkLst>
        <pc:spChg chg="mod">
          <ac:chgData name="Jordi CABOT SAGRERA" userId="c783c25c-a868-4b3e-94c0-47d402e6df31" providerId="ADAL" clId="{EC518BC5-1594-4887-8838-556AEA531410}" dt="2023-03-21T23:54:17.004" v="3219" actId="6549"/>
          <ac:spMkLst>
            <pc:docMk/>
            <pc:sldMk cId="3091451274" sldId="2126987776"/>
            <ac:spMk id="2" creationId="{8B416884-E6BC-D60D-9936-B60470745ABE}"/>
          </ac:spMkLst>
        </pc:spChg>
      </pc:sldChg>
      <pc:sldChg chg="addSp delSp modSp add mod delAnim modAnim">
        <pc:chgData name="Jordi CABOT SAGRERA" userId="c783c25c-a868-4b3e-94c0-47d402e6df31" providerId="ADAL" clId="{EC518BC5-1594-4887-8838-556AEA531410}" dt="2023-03-22T00:04:19.556" v="3711" actId="14100"/>
        <pc:sldMkLst>
          <pc:docMk/>
          <pc:sldMk cId="1761681364" sldId="2126987777"/>
        </pc:sldMkLst>
        <pc:spChg chg="add mod">
          <ac:chgData name="Jordi CABOT SAGRERA" userId="c783c25c-a868-4b3e-94c0-47d402e6df31" providerId="ADAL" clId="{EC518BC5-1594-4887-8838-556AEA531410}" dt="2023-03-21T23:56:16.481" v="3228" actId="1076"/>
          <ac:spMkLst>
            <pc:docMk/>
            <pc:sldMk cId="1761681364" sldId="2126987777"/>
            <ac:spMk id="3" creationId="{1A0E3E71-276D-3A86-151E-097A9244C7EB}"/>
          </ac:spMkLst>
        </pc:spChg>
        <pc:spChg chg="del">
          <ac:chgData name="Jordi CABOT SAGRERA" userId="c783c25c-a868-4b3e-94c0-47d402e6df31" providerId="ADAL" clId="{EC518BC5-1594-4887-8838-556AEA531410}" dt="2023-03-21T23:56:14.048" v="3227" actId="478"/>
          <ac:spMkLst>
            <pc:docMk/>
            <pc:sldMk cId="1761681364" sldId="2126987777"/>
            <ac:spMk id="5" creationId="{1A7139A2-764B-19E8-E492-C5B17A7D6270}"/>
          </ac:spMkLst>
        </pc:spChg>
        <pc:spChg chg="add mod">
          <ac:chgData name="Jordi CABOT SAGRERA" userId="c783c25c-a868-4b3e-94c0-47d402e6df31" providerId="ADAL" clId="{EC518BC5-1594-4887-8838-556AEA531410}" dt="2023-03-22T00:04:19.556" v="3711" actId="14100"/>
          <ac:spMkLst>
            <pc:docMk/>
            <pc:sldMk cId="1761681364" sldId="2126987777"/>
            <ac:spMk id="7" creationId="{E8CBCFF9-AF7C-CF18-9F01-C0280677EC41}"/>
          </ac:spMkLst>
        </pc:spChg>
        <pc:spChg chg="del">
          <ac:chgData name="Jordi CABOT SAGRERA" userId="c783c25c-a868-4b3e-94c0-47d402e6df31" providerId="ADAL" clId="{EC518BC5-1594-4887-8838-556AEA531410}" dt="2023-03-21T23:56:12.287" v="3226" actId="478"/>
          <ac:spMkLst>
            <pc:docMk/>
            <pc:sldMk cId="1761681364" sldId="2126987777"/>
            <ac:spMk id="8" creationId="{940AF7DE-F3A1-AB1E-612F-55512210B4D7}"/>
          </ac:spMkLst>
        </pc:spChg>
        <pc:picChg chg="del">
          <ac:chgData name="Jordi CABOT SAGRERA" userId="c783c25c-a868-4b3e-94c0-47d402e6df31" providerId="ADAL" clId="{EC518BC5-1594-4887-8838-556AEA531410}" dt="2023-03-21T23:55:30.024" v="3221" actId="478"/>
          <ac:picMkLst>
            <pc:docMk/>
            <pc:sldMk cId="1761681364" sldId="2126987777"/>
            <ac:picMk id="9218" creationId="{6777C7F8-C38F-D433-F07D-13599E11D008}"/>
          </ac:picMkLst>
        </pc:picChg>
      </pc:sldChg>
      <pc:sldChg chg="addSp delSp modSp add mod modAnim modNotesTx">
        <pc:chgData name="Jordi CABOT SAGRERA" userId="c783c25c-a868-4b3e-94c0-47d402e6df31" providerId="ADAL" clId="{EC518BC5-1594-4887-8838-556AEA531410}" dt="2023-03-22T00:02:14.498" v="3706" actId="1076"/>
        <pc:sldMkLst>
          <pc:docMk/>
          <pc:sldMk cId="542543427" sldId="2126987778"/>
        </pc:sldMkLst>
        <pc:spChg chg="mod">
          <ac:chgData name="Jordi CABOT SAGRERA" userId="c783c25c-a868-4b3e-94c0-47d402e6df31" providerId="ADAL" clId="{EC518BC5-1594-4887-8838-556AEA531410}" dt="2023-03-21T23:59:48.212" v="3486" actId="27636"/>
          <ac:spMkLst>
            <pc:docMk/>
            <pc:sldMk cId="542543427" sldId="2126987778"/>
            <ac:spMk id="2" creationId="{3F8080A0-75D8-3146-01AD-1EC9CF15EC26}"/>
          </ac:spMkLst>
        </pc:spChg>
        <pc:spChg chg="del mod">
          <ac:chgData name="Jordi CABOT SAGRERA" userId="c783c25c-a868-4b3e-94c0-47d402e6df31" providerId="ADAL" clId="{EC518BC5-1594-4887-8838-556AEA531410}" dt="2023-03-21T23:58:48.461" v="3447" actId="478"/>
          <ac:spMkLst>
            <pc:docMk/>
            <pc:sldMk cId="542543427" sldId="2126987778"/>
            <ac:spMk id="3" creationId="{C19A5D62-542A-F0CD-004F-6BB506AF2828}"/>
          </ac:spMkLst>
        </pc:spChg>
        <pc:spChg chg="add del mod">
          <ac:chgData name="Jordi CABOT SAGRERA" userId="c783c25c-a868-4b3e-94c0-47d402e6df31" providerId="ADAL" clId="{EC518BC5-1594-4887-8838-556AEA531410}" dt="2023-03-21T23:59:01.740" v="3448" actId="1032"/>
          <ac:spMkLst>
            <pc:docMk/>
            <pc:sldMk cId="542543427" sldId="2126987778"/>
            <ac:spMk id="6" creationId="{237B3267-E381-8D70-273B-51E0801C8EA5}"/>
          </ac:spMkLst>
        </pc:spChg>
        <pc:graphicFrameChg chg="add mod modGraphic">
          <ac:chgData name="Jordi CABOT SAGRERA" userId="c783c25c-a868-4b3e-94c0-47d402e6df31" providerId="ADAL" clId="{EC518BC5-1594-4887-8838-556AEA531410}" dt="2023-03-22T00:02:14.498" v="3706" actId="1076"/>
          <ac:graphicFrameMkLst>
            <pc:docMk/>
            <pc:sldMk cId="542543427" sldId="2126987778"/>
            <ac:graphicFrameMk id="7" creationId="{0602D395-523A-6A52-A8BD-B645EE195D98}"/>
          </ac:graphicFrameMkLst>
        </pc:graphicFrameChg>
        <pc:picChg chg="del mod">
          <ac:chgData name="Jordi CABOT SAGRERA" userId="c783c25c-a868-4b3e-94c0-47d402e6df31" providerId="ADAL" clId="{EC518BC5-1594-4887-8838-556AEA531410}" dt="2023-03-21T23:58:44.793" v="3445" actId="478"/>
          <ac:picMkLst>
            <pc:docMk/>
            <pc:sldMk cId="542543427" sldId="2126987778"/>
            <ac:picMk id="5" creationId="{9DFCC6FF-7C89-5103-46EF-67CA79D8B7F6}"/>
          </ac:picMkLst>
        </pc:picChg>
        <pc:picChg chg="del">
          <ac:chgData name="Jordi CABOT SAGRERA" userId="c783c25c-a868-4b3e-94c0-47d402e6df31" providerId="ADAL" clId="{EC518BC5-1594-4887-8838-556AEA531410}" dt="2023-03-21T23:58:11.675" v="3442" actId="478"/>
          <ac:picMkLst>
            <pc:docMk/>
            <pc:sldMk cId="542543427" sldId="2126987778"/>
            <ac:picMk id="2050" creationId="{C7375938-8B01-D50F-3795-7B7D81108554}"/>
          </ac:picMkLst>
        </pc:picChg>
      </pc:sldChg>
      <pc:sldMasterChg chg="addSldLayout delSldLayout">
        <pc:chgData name="Jordi CABOT SAGRERA" userId="c783c25c-a868-4b3e-94c0-47d402e6df31" providerId="ADAL" clId="{EC518BC5-1594-4887-8838-556AEA531410}" dt="2023-03-20T07:46:06.820" v="1" actId="47"/>
        <pc:sldMasterMkLst>
          <pc:docMk/>
          <pc:sldMasterMk cId="521764075" sldId="2147483692"/>
        </pc:sldMasterMkLst>
        <pc:sldLayoutChg chg="add del">
          <pc:chgData name="Jordi CABOT SAGRERA" userId="c783c25c-a868-4b3e-94c0-47d402e6df31" providerId="ADAL" clId="{EC518BC5-1594-4887-8838-556AEA531410}" dt="2023-03-20T07:46:06.820" v="1" actId="47"/>
          <pc:sldLayoutMkLst>
            <pc:docMk/>
            <pc:sldMasterMk cId="521764075" sldId="2147483692"/>
            <pc:sldLayoutMk cId="1289956664" sldId="214748370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0C338-AAEE-404F-BFFF-7F93208BD14A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8289062B-3749-4B1A-A193-F29E7F72FED8}">
      <dgm:prSet phldrT="[Text]"/>
      <dgm:spPr/>
      <dgm:t>
        <a:bodyPr/>
        <a:lstStyle/>
        <a:p>
          <a:r>
            <a:rPr lang="en-US" dirty="0"/>
            <a:t>Trad Software</a:t>
          </a:r>
        </a:p>
      </dgm:t>
    </dgm:pt>
    <dgm:pt modelId="{C986BF5D-0294-42A8-8622-5E498E748F61}" type="parTrans" cxnId="{7E687189-40D4-4E73-BA54-B54AA89DAAA6}">
      <dgm:prSet/>
      <dgm:spPr/>
      <dgm:t>
        <a:bodyPr/>
        <a:lstStyle/>
        <a:p>
          <a:endParaRPr lang="en-US"/>
        </a:p>
      </dgm:t>
    </dgm:pt>
    <dgm:pt modelId="{18F1D969-FFE8-45DD-A3B7-F8B435A57318}" type="sibTrans" cxnId="{7E687189-40D4-4E73-BA54-B54AA89DAAA6}">
      <dgm:prSet/>
      <dgm:spPr/>
      <dgm:t>
        <a:bodyPr/>
        <a:lstStyle/>
        <a:p>
          <a:endParaRPr lang="en-US"/>
        </a:p>
      </dgm:t>
    </dgm:pt>
    <dgm:pt modelId="{8BAD6919-5C6E-4A20-BD94-29431C6646AC}">
      <dgm:prSet phldrT="[Text]"/>
      <dgm:spPr/>
      <dgm:t>
        <a:bodyPr/>
        <a:lstStyle/>
        <a:p>
          <a:r>
            <a:rPr lang="en-US" dirty="0"/>
            <a:t>AI component</a:t>
          </a:r>
        </a:p>
      </dgm:t>
    </dgm:pt>
    <dgm:pt modelId="{96CF521C-7F25-4F6E-BC40-02593EF59E84}" type="parTrans" cxnId="{03D017DD-56BC-452B-AD2F-7F80C7B1BF06}">
      <dgm:prSet/>
      <dgm:spPr/>
      <dgm:t>
        <a:bodyPr/>
        <a:lstStyle/>
        <a:p>
          <a:endParaRPr lang="en-US"/>
        </a:p>
      </dgm:t>
    </dgm:pt>
    <dgm:pt modelId="{AD857615-C2FE-49A4-8F9B-B80CAD3EB433}" type="sibTrans" cxnId="{03D017DD-56BC-452B-AD2F-7F80C7B1BF06}">
      <dgm:prSet/>
      <dgm:spPr/>
      <dgm:t>
        <a:bodyPr/>
        <a:lstStyle/>
        <a:p>
          <a:endParaRPr lang="en-US"/>
        </a:p>
      </dgm:t>
    </dgm:pt>
    <dgm:pt modelId="{8C5236DF-39E4-4B01-ADFF-DFECBA2C96AD}" type="pres">
      <dgm:prSet presAssocID="{9E40C338-AAEE-404F-BFFF-7F93208BD14A}" presName="compositeShape" presStyleCnt="0">
        <dgm:presLayoutVars>
          <dgm:chMax val="7"/>
          <dgm:dir/>
          <dgm:resizeHandles val="exact"/>
        </dgm:presLayoutVars>
      </dgm:prSet>
      <dgm:spPr/>
    </dgm:pt>
    <dgm:pt modelId="{3589BECD-689A-4CA7-A73C-683CB8E06F89}" type="pres">
      <dgm:prSet presAssocID="{8289062B-3749-4B1A-A193-F29E7F72FED8}" presName="circ1" presStyleLbl="vennNode1" presStyleIdx="0" presStyleCnt="2" custLinFactNeighborX="0" custLinFactNeighborY="848"/>
      <dgm:spPr/>
    </dgm:pt>
    <dgm:pt modelId="{7D324AAA-DE1E-488F-A82B-A34E8725A1E0}" type="pres">
      <dgm:prSet presAssocID="{8289062B-3749-4B1A-A193-F29E7F72FED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66187D2-6B77-40C0-BBA4-2D3C65469A89}" type="pres">
      <dgm:prSet presAssocID="{8BAD6919-5C6E-4A20-BD94-29431C6646AC}" presName="circ2" presStyleLbl="vennNode1" presStyleIdx="1" presStyleCnt="2"/>
      <dgm:spPr/>
    </dgm:pt>
    <dgm:pt modelId="{C956B20D-BAA8-4404-9D5B-9F4FF4042C27}" type="pres">
      <dgm:prSet presAssocID="{8BAD6919-5C6E-4A20-BD94-29431C6646A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EF0531B-5CEC-40BB-AFA2-84CDF3D02636}" type="presOf" srcId="{9E40C338-AAEE-404F-BFFF-7F93208BD14A}" destId="{8C5236DF-39E4-4B01-ADFF-DFECBA2C96AD}" srcOrd="0" destOrd="0" presId="urn:microsoft.com/office/officeart/2005/8/layout/venn1"/>
    <dgm:cxn modelId="{91E9FC3E-A49F-4093-A9D6-001D57491BCC}" type="presOf" srcId="{8289062B-3749-4B1A-A193-F29E7F72FED8}" destId="{3589BECD-689A-4CA7-A73C-683CB8E06F89}" srcOrd="0" destOrd="0" presId="urn:microsoft.com/office/officeart/2005/8/layout/venn1"/>
    <dgm:cxn modelId="{7E687189-40D4-4E73-BA54-B54AA89DAAA6}" srcId="{9E40C338-AAEE-404F-BFFF-7F93208BD14A}" destId="{8289062B-3749-4B1A-A193-F29E7F72FED8}" srcOrd="0" destOrd="0" parTransId="{C986BF5D-0294-42A8-8622-5E498E748F61}" sibTransId="{18F1D969-FFE8-45DD-A3B7-F8B435A57318}"/>
    <dgm:cxn modelId="{D1640099-D6C5-4832-9B7D-E6B4E81B7868}" type="presOf" srcId="{8289062B-3749-4B1A-A193-F29E7F72FED8}" destId="{7D324AAA-DE1E-488F-A82B-A34E8725A1E0}" srcOrd="1" destOrd="0" presId="urn:microsoft.com/office/officeart/2005/8/layout/venn1"/>
    <dgm:cxn modelId="{CAFFDED1-2FF4-4FD5-A754-8BE8A28BC9D7}" type="presOf" srcId="{8BAD6919-5C6E-4A20-BD94-29431C6646AC}" destId="{C956B20D-BAA8-4404-9D5B-9F4FF4042C27}" srcOrd="1" destOrd="0" presId="urn:microsoft.com/office/officeart/2005/8/layout/venn1"/>
    <dgm:cxn modelId="{03D017DD-56BC-452B-AD2F-7F80C7B1BF06}" srcId="{9E40C338-AAEE-404F-BFFF-7F93208BD14A}" destId="{8BAD6919-5C6E-4A20-BD94-29431C6646AC}" srcOrd="1" destOrd="0" parTransId="{96CF521C-7F25-4F6E-BC40-02593EF59E84}" sibTransId="{AD857615-C2FE-49A4-8F9B-B80CAD3EB433}"/>
    <dgm:cxn modelId="{74BAFBEE-26DD-4388-AA5C-EAFC972526BC}" type="presOf" srcId="{8BAD6919-5C6E-4A20-BD94-29431C6646AC}" destId="{F66187D2-6B77-40C0-BBA4-2D3C65469A89}" srcOrd="0" destOrd="0" presId="urn:microsoft.com/office/officeart/2005/8/layout/venn1"/>
    <dgm:cxn modelId="{8ECDF7F1-90B4-4F44-B7D1-99F1D7620454}" type="presParOf" srcId="{8C5236DF-39E4-4B01-ADFF-DFECBA2C96AD}" destId="{3589BECD-689A-4CA7-A73C-683CB8E06F89}" srcOrd="0" destOrd="0" presId="urn:microsoft.com/office/officeart/2005/8/layout/venn1"/>
    <dgm:cxn modelId="{407982DD-26AE-46D3-8F93-1C3D85A6CC22}" type="presParOf" srcId="{8C5236DF-39E4-4B01-ADFF-DFECBA2C96AD}" destId="{7D324AAA-DE1E-488F-A82B-A34E8725A1E0}" srcOrd="1" destOrd="0" presId="urn:microsoft.com/office/officeart/2005/8/layout/venn1"/>
    <dgm:cxn modelId="{78BC2734-B02F-4536-AD6F-91A5B3A4995A}" type="presParOf" srcId="{8C5236DF-39E4-4B01-ADFF-DFECBA2C96AD}" destId="{F66187D2-6B77-40C0-BBA4-2D3C65469A89}" srcOrd="2" destOrd="0" presId="urn:microsoft.com/office/officeart/2005/8/layout/venn1"/>
    <dgm:cxn modelId="{A20B3900-E034-4240-BE79-E7688B22D7DF}" type="presParOf" srcId="{8C5236DF-39E4-4B01-ADFF-DFECBA2C96AD}" destId="{C956B20D-BAA8-4404-9D5B-9F4FF4042C27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9244242-02A8-490C-B9E9-7E5AE12D54F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9AB157F9-BEEB-4803-9D38-ECCFF1A2F5C2}">
      <dgm:prSet phldrT="[Text]" custT="1"/>
      <dgm:spPr/>
      <dgm:t>
        <a:bodyPr/>
        <a:lstStyle/>
        <a:p>
          <a:r>
            <a:rPr lang="es-ES" sz="2400" dirty="0" err="1"/>
            <a:t>Augmented</a:t>
          </a:r>
          <a:r>
            <a:rPr lang="es-ES" sz="2400" dirty="0"/>
            <a:t> </a:t>
          </a:r>
          <a:r>
            <a:rPr lang="es-ES" sz="2400" dirty="0" err="1"/>
            <a:t>reality</a:t>
          </a:r>
          <a:endParaRPr lang="en-US" sz="2400" dirty="0"/>
        </a:p>
      </dgm:t>
    </dgm:pt>
    <dgm:pt modelId="{2F27BDB5-F799-454B-9F99-1E977E0D92D6}" type="parTrans" cxnId="{0BB509DC-8AF6-4048-BC67-7614AFE30394}">
      <dgm:prSet/>
      <dgm:spPr/>
      <dgm:t>
        <a:bodyPr/>
        <a:lstStyle/>
        <a:p>
          <a:endParaRPr lang="en-US"/>
        </a:p>
      </dgm:t>
    </dgm:pt>
    <dgm:pt modelId="{1B5E5745-81D8-433F-98AD-9E078B54CE70}" type="sibTrans" cxnId="{0BB509DC-8AF6-4048-BC67-7614AFE30394}">
      <dgm:prSet/>
      <dgm:spPr/>
      <dgm:t>
        <a:bodyPr/>
        <a:lstStyle/>
        <a:p>
          <a:endParaRPr lang="en-US"/>
        </a:p>
      </dgm:t>
    </dgm:pt>
    <dgm:pt modelId="{831C90E9-86B9-48D8-82E0-913F382F6917}">
      <dgm:prSet phldrT="[Text]" custT="1"/>
      <dgm:spPr/>
      <dgm:t>
        <a:bodyPr/>
        <a:lstStyle/>
        <a:p>
          <a:r>
            <a:rPr lang="es-ES" sz="2400" dirty="0" err="1"/>
            <a:t>Emotion-aware</a:t>
          </a:r>
          <a:r>
            <a:rPr lang="es-ES" sz="2400" dirty="0"/>
            <a:t> SW</a:t>
          </a:r>
          <a:endParaRPr lang="en-US" sz="2400" dirty="0"/>
        </a:p>
      </dgm:t>
    </dgm:pt>
    <dgm:pt modelId="{F46CD4AC-06FD-46F1-9ED6-961726E57D15}" type="parTrans" cxnId="{34A1B8D0-863C-4EC4-9003-9EAC6A532F7C}">
      <dgm:prSet/>
      <dgm:spPr/>
      <dgm:t>
        <a:bodyPr/>
        <a:lstStyle/>
        <a:p>
          <a:endParaRPr lang="en-US"/>
        </a:p>
      </dgm:t>
    </dgm:pt>
    <dgm:pt modelId="{5673A6E6-A18D-4C2B-8C20-02581DD854DC}" type="sibTrans" cxnId="{34A1B8D0-863C-4EC4-9003-9EAC6A532F7C}">
      <dgm:prSet/>
      <dgm:spPr/>
      <dgm:t>
        <a:bodyPr/>
        <a:lstStyle/>
        <a:p>
          <a:endParaRPr lang="en-US"/>
        </a:p>
      </dgm:t>
    </dgm:pt>
    <dgm:pt modelId="{CCAEF8EC-4926-4F26-A31D-8B593A0FD5CD}">
      <dgm:prSet phldrT="[Text]"/>
      <dgm:spPr/>
      <dgm:t>
        <a:bodyPr/>
        <a:lstStyle/>
        <a:p>
          <a:r>
            <a:rPr lang="es-ES" dirty="0"/>
            <a:t>Security </a:t>
          </a:r>
          <a:r>
            <a:rPr lang="es-ES" dirty="0" err="1"/>
            <a:t>aspects</a:t>
          </a:r>
          <a:endParaRPr lang="en-US" dirty="0"/>
        </a:p>
      </dgm:t>
    </dgm:pt>
    <dgm:pt modelId="{B2D22AD6-1C80-4D6C-8482-07C3E609CC54}" type="parTrans" cxnId="{A59D2FCC-2F4D-4062-8C34-9935090A4647}">
      <dgm:prSet/>
      <dgm:spPr/>
      <dgm:t>
        <a:bodyPr/>
        <a:lstStyle/>
        <a:p>
          <a:endParaRPr lang="en-US"/>
        </a:p>
      </dgm:t>
    </dgm:pt>
    <dgm:pt modelId="{3DF297B1-37ED-43E4-811D-7E0A6DA0B3FC}" type="sibTrans" cxnId="{A59D2FCC-2F4D-4062-8C34-9935090A4647}">
      <dgm:prSet/>
      <dgm:spPr/>
      <dgm:t>
        <a:bodyPr/>
        <a:lstStyle/>
        <a:p>
          <a:endParaRPr lang="en-US"/>
        </a:p>
      </dgm:t>
    </dgm:pt>
    <dgm:pt modelId="{1C750F5B-408D-4BB2-B8E1-E381597B01AA}">
      <dgm:prSet phldrT="[Text]"/>
      <dgm:spPr/>
      <dgm:t>
        <a:bodyPr/>
        <a:lstStyle/>
        <a:p>
          <a:r>
            <a:rPr lang="es-ES" dirty="0" err="1"/>
            <a:t>Evol</a:t>
          </a:r>
          <a:endParaRPr lang="es-ES" dirty="0"/>
        </a:p>
        <a:p>
          <a:r>
            <a:rPr lang="es-ES" dirty="0" err="1"/>
            <a:t>Of</a:t>
          </a:r>
          <a:r>
            <a:rPr lang="es-ES" dirty="0"/>
            <a:t> ML</a:t>
          </a:r>
          <a:endParaRPr lang="en-US" dirty="0"/>
        </a:p>
      </dgm:t>
    </dgm:pt>
    <dgm:pt modelId="{FC6B98A0-5A3C-42B1-861B-3C586F619DF2}" type="parTrans" cxnId="{47F5E7E6-8F35-4811-81DB-99ED3272A6C0}">
      <dgm:prSet/>
      <dgm:spPr/>
      <dgm:t>
        <a:bodyPr/>
        <a:lstStyle/>
        <a:p>
          <a:endParaRPr lang="es-ES"/>
        </a:p>
      </dgm:t>
    </dgm:pt>
    <dgm:pt modelId="{3130AC03-7D70-461C-BC56-D84D27D7206E}" type="sibTrans" cxnId="{47F5E7E6-8F35-4811-81DB-99ED3272A6C0}">
      <dgm:prSet/>
      <dgm:spPr/>
      <dgm:t>
        <a:bodyPr/>
        <a:lstStyle/>
        <a:p>
          <a:endParaRPr lang="es-ES"/>
        </a:p>
      </dgm:t>
    </dgm:pt>
    <dgm:pt modelId="{792DC024-1A1B-4455-BC96-60C28B777ECC}" type="pres">
      <dgm:prSet presAssocID="{59244242-02A8-490C-B9E9-7E5AE12D54F5}" presName="Name0" presStyleCnt="0">
        <dgm:presLayoutVars>
          <dgm:chMax/>
          <dgm:chPref/>
          <dgm:dir/>
          <dgm:animLvl val="lvl"/>
        </dgm:presLayoutVars>
      </dgm:prSet>
      <dgm:spPr/>
    </dgm:pt>
    <dgm:pt modelId="{EB11EB5F-8EE9-4ABF-B130-4C25A9E54F25}" type="pres">
      <dgm:prSet presAssocID="{9AB157F9-BEEB-4803-9D38-ECCFF1A2F5C2}" presName="composite" presStyleCnt="0"/>
      <dgm:spPr/>
    </dgm:pt>
    <dgm:pt modelId="{8823FD30-59D9-4D49-B45F-31323D7A981E}" type="pres">
      <dgm:prSet presAssocID="{9AB157F9-BEEB-4803-9D38-ECCFF1A2F5C2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2C7EE5A6-91E3-4B5E-8FBA-B31C50B0C891}" type="pres">
      <dgm:prSet presAssocID="{9AB157F9-BEEB-4803-9D38-ECCFF1A2F5C2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7802BDF-8F77-4594-BC04-60508EA3C4E6}" type="pres">
      <dgm:prSet presAssocID="{9AB157F9-BEEB-4803-9D38-ECCFF1A2F5C2}" presName="BalanceSpacing" presStyleCnt="0"/>
      <dgm:spPr/>
    </dgm:pt>
    <dgm:pt modelId="{F290D1F0-A0C7-4479-B507-E02B4E87D300}" type="pres">
      <dgm:prSet presAssocID="{9AB157F9-BEEB-4803-9D38-ECCFF1A2F5C2}" presName="BalanceSpacing1" presStyleCnt="0"/>
      <dgm:spPr/>
    </dgm:pt>
    <dgm:pt modelId="{DAD34DD2-1E0B-4622-A54E-404E089A69F6}" type="pres">
      <dgm:prSet presAssocID="{1B5E5745-81D8-433F-98AD-9E078B54CE70}" presName="Accent1Text" presStyleLbl="node1" presStyleIdx="1" presStyleCnt="8"/>
      <dgm:spPr/>
    </dgm:pt>
    <dgm:pt modelId="{0E63FC82-58E7-406F-9C4A-F361452E3E5C}" type="pres">
      <dgm:prSet presAssocID="{1B5E5745-81D8-433F-98AD-9E078B54CE70}" presName="spaceBetweenRectangles" presStyleCnt="0"/>
      <dgm:spPr/>
    </dgm:pt>
    <dgm:pt modelId="{CAE28195-1A53-4A12-9645-755444F8EC02}" type="pres">
      <dgm:prSet presAssocID="{831C90E9-86B9-48D8-82E0-913F382F6917}" presName="composite" presStyleCnt="0"/>
      <dgm:spPr/>
    </dgm:pt>
    <dgm:pt modelId="{63E5A760-85AC-4E4A-8178-C14004C49485}" type="pres">
      <dgm:prSet presAssocID="{831C90E9-86B9-48D8-82E0-913F382F6917}" presName="Parent1" presStyleLbl="node1" presStyleIdx="2" presStyleCnt="8" custScaleX="119035">
        <dgm:presLayoutVars>
          <dgm:chMax val="1"/>
          <dgm:chPref val="1"/>
          <dgm:bulletEnabled val="1"/>
        </dgm:presLayoutVars>
      </dgm:prSet>
      <dgm:spPr/>
    </dgm:pt>
    <dgm:pt modelId="{6CA80FDC-DFB4-40D1-8C73-DDC703899275}" type="pres">
      <dgm:prSet presAssocID="{831C90E9-86B9-48D8-82E0-913F382F691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E7521614-CF58-41E4-828F-02FFB25664CE}" type="pres">
      <dgm:prSet presAssocID="{831C90E9-86B9-48D8-82E0-913F382F6917}" presName="BalanceSpacing" presStyleCnt="0"/>
      <dgm:spPr/>
    </dgm:pt>
    <dgm:pt modelId="{69332F99-B58E-4CF7-AAA5-917B6A781B8C}" type="pres">
      <dgm:prSet presAssocID="{831C90E9-86B9-48D8-82E0-913F382F6917}" presName="BalanceSpacing1" presStyleCnt="0"/>
      <dgm:spPr/>
    </dgm:pt>
    <dgm:pt modelId="{3578870C-1181-40F6-90FB-2DC63A41BA57}" type="pres">
      <dgm:prSet presAssocID="{5673A6E6-A18D-4C2B-8C20-02581DD854DC}" presName="Accent1Text" presStyleLbl="node1" presStyleIdx="3" presStyleCnt="8"/>
      <dgm:spPr/>
    </dgm:pt>
    <dgm:pt modelId="{391E46EF-F125-486E-A84A-F5DE3E5AE4CE}" type="pres">
      <dgm:prSet presAssocID="{5673A6E6-A18D-4C2B-8C20-02581DD854DC}" presName="spaceBetweenRectangles" presStyleCnt="0"/>
      <dgm:spPr/>
    </dgm:pt>
    <dgm:pt modelId="{3F1C5022-8F3F-469B-A241-F318F1DD2C4D}" type="pres">
      <dgm:prSet presAssocID="{CCAEF8EC-4926-4F26-A31D-8B593A0FD5CD}" presName="composite" presStyleCnt="0"/>
      <dgm:spPr/>
    </dgm:pt>
    <dgm:pt modelId="{AD429D19-A20D-4B4C-90B7-6EF72E7939D0}" type="pres">
      <dgm:prSet presAssocID="{CCAEF8EC-4926-4F26-A31D-8B593A0FD5CD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401922BE-990C-4F5F-9CAB-30525322C343}" type="pres">
      <dgm:prSet presAssocID="{CCAEF8EC-4926-4F26-A31D-8B593A0FD5CD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2E8D5AB9-9BE3-4C8C-A15C-144D8609903A}" type="pres">
      <dgm:prSet presAssocID="{CCAEF8EC-4926-4F26-A31D-8B593A0FD5CD}" presName="BalanceSpacing" presStyleCnt="0"/>
      <dgm:spPr/>
    </dgm:pt>
    <dgm:pt modelId="{4CD366EA-CDD1-46C0-BA1C-CDD34995EF57}" type="pres">
      <dgm:prSet presAssocID="{CCAEF8EC-4926-4F26-A31D-8B593A0FD5CD}" presName="BalanceSpacing1" presStyleCnt="0"/>
      <dgm:spPr/>
    </dgm:pt>
    <dgm:pt modelId="{33DD29BC-271A-43A4-B466-640882A57ADE}" type="pres">
      <dgm:prSet presAssocID="{3DF297B1-37ED-43E4-811D-7E0A6DA0B3FC}" presName="Accent1Text" presStyleLbl="node1" presStyleIdx="5" presStyleCnt="8"/>
      <dgm:spPr/>
    </dgm:pt>
    <dgm:pt modelId="{ADA12549-6624-480A-A5AB-F06346EA223B}" type="pres">
      <dgm:prSet presAssocID="{3DF297B1-37ED-43E4-811D-7E0A6DA0B3FC}" presName="spaceBetweenRectangles" presStyleCnt="0"/>
      <dgm:spPr/>
    </dgm:pt>
    <dgm:pt modelId="{873D978F-94D9-4066-B842-58A467E5AA4D}" type="pres">
      <dgm:prSet presAssocID="{1C750F5B-408D-4BB2-B8E1-E381597B01AA}" presName="composite" presStyleCnt="0"/>
      <dgm:spPr/>
    </dgm:pt>
    <dgm:pt modelId="{E1A69D1D-3311-44E0-9C31-0C6BE9D7565E}" type="pres">
      <dgm:prSet presAssocID="{1C750F5B-408D-4BB2-B8E1-E381597B01AA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8CE43644-C051-4E49-B8C4-821A373457AA}" type="pres">
      <dgm:prSet presAssocID="{1C750F5B-408D-4BB2-B8E1-E381597B01AA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CEC4ED1C-4446-4646-A2E8-E177A4B10E5A}" type="pres">
      <dgm:prSet presAssocID="{1C750F5B-408D-4BB2-B8E1-E381597B01AA}" presName="BalanceSpacing" presStyleCnt="0"/>
      <dgm:spPr/>
    </dgm:pt>
    <dgm:pt modelId="{B3FB7EE4-DFBE-41F2-80BB-708D45308233}" type="pres">
      <dgm:prSet presAssocID="{1C750F5B-408D-4BB2-B8E1-E381597B01AA}" presName="BalanceSpacing1" presStyleCnt="0"/>
      <dgm:spPr/>
    </dgm:pt>
    <dgm:pt modelId="{245E9A21-AC50-47C6-9FB3-E3D58A6D9FF8}" type="pres">
      <dgm:prSet presAssocID="{3130AC03-7D70-461C-BC56-D84D27D7206E}" presName="Accent1Text" presStyleLbl="node1" presStyleIdx="7" presStyleCnt="8"/>
      <dgm:spPr/>
    </dgm:pt>
  </dgm:ptLst>
  <dgm:cxnLst>
    <dgm:cxn modelId="{D24F4F2B-F489-4023-BEDF-2B552351EE08}" type="presOf" srcId="{59244242-02A8-490C-B9E9-7E5AE12D54F5}" destId="{792DC024-1A1B-4455-BC96-60C28B777ECC}" srcOrd="0" destOrd="0" presId="urn:microsoft.com/office/officeart/2008/layout/AlternatingHexagons"/>
    <dgm:cxn modelId="{DC7BED2D-A040-4202-81DA-AB56EF339FA7}" type="presOf" srcId="{1C750F5B-408D-4BB2-B8E1-E381597B01AA}" destId="{E1A69D1D-3311-44E0-9C31-0C6BE9D7565E}" srcOrd="0" destOrd="0" presId="urn:microsoft.com/office/officeart/2008/layout/AlternatingHexagons"/>
    <dgm:cxn modelId="{77E8103A-1D8D-4B96-B3CC-36BFC976A449}" type="presOf" srcId="{1B5E5745-81D8-433F-98AD-9E078B54CE70}" destId="{DAD34DD2-1E0B-4622-A54E-404E089A69F6}" srcOrd="0" destOrd="0" presId="urn:microsoft.com/office/officeart/2008/layout/AlternatingHexagons"/>
    <dgm:cxn modelId="{09F8785B-B5B2-47A9-8AB5-7FD8E689041D}" type="presOf" srcId="{9AB157F9-BEEB-4803-9D38-ECCFF1A2F5C2}" destId="{8823FD30-59D9-4D49-B45F-31323D7A981E}" srcOrd="0" destOrd="0" presId="urn:microsoft.com/office/officeart/2008/layout/AlternatingHexagons"/>
    <dgm:cxn modelId="{582F764F-E6A5-41B9-BDEF-41ACA8F6E563}" type="presOf" srcId="{CCAEF8EC-4926-4F26-A31D-8B593A0FD5CD}" destId="{AD429D19-A20D-4B4C-90B7-6EF72E7939D0}" srcOrd="0" destOrd="0" presId="urn:microsoft.com/office/officeart/2008/layout/AlternatingHexagons"/>
    <dgm:cxn modelId="{A59D2FCC-2F4D-4062-8C34-9935090A4647}" srcId="{59244242-02A8-490C-B9E9-7E5AE12D54F5}" destId="{CCAEF8EC-4926-4F26-A31D-8B593A0FD5CD}" srcOrd="2" destOrd="0" parTransId="{B2D22AD6-1C80-4D6C-8482-07C3E609CC54}" sibTransId="{3DF297B1-37ED-43E4-811D-7E0A6DA0B3FC}"/>
    <dgm:cxn modelId="{34A1B8D0-863C-4EC4-9003-9EAC6A532F7C}" srcId="{59244242-02A8-490C-B9E9-7E5AE12D54F5}" destId="{831C90E9-86B9-48D8-82E0-913F382F6917}" srcOrd="1" destOrd="0" parTransId="{F46CD4AC-06FD-46F1-9ED6-961726E57D15}" sibTransId="{5673A6E6-A18D-4C2B-8C20-02581DD854DC}"/>
    <dgm:cxn modelId="{865EA6D6-DAC1-485A-A020-19786E860046}" type="presOf" srcId="{831C90E9-86B9-48D8-82E0-913F382F6917}" destId="{63E5A760-85AC-4E4A-8178-C14004C49485}" srcOrd="0" destOrd="0" presId="urn:microsoft.com/office/officeart/2008/layout/AlternatingHexagons"/>
    <dgm:cxn modelId="{0BB509DC-8AF6-4048-BC67-7614AFE30394}" srcId="{59244242-02A8-490C-B9E9-7E5AE12D54F5}" destId="{9AB157F9-BEEB-4803-9D38-ECCFF1A2F5C2}" srcOrd="0" destOrd="0" parTransId="{2F27BDB5-F799-454B-9F99-1E977E0D92D6}" sibTransId="{1B5E5745-81D8-433F-98AD-9E078B54CE70}"/>
    <dgm:cxn modelId="{B8404FE5-0E23-4821-A4D1-B39186C7BE47}" type="presOf" srcId="{3DF297B1-37ED-43E4-811D-7E0A6DA0B3FC}" destId="{33DD29BC-271A-43A4-B466-640882A57ADE}" srcOrd="0" destOrd="0" presId="urn:microsoft.com/office/officeart/2008/layout/AlternatingHexagons"/>
    <dgm:cxn modelId="{47F5E7E6-8F35-4811-81DB-99ED3272A6C0}" srcId="{59244242-02A8-490C-B9E9-7E5AE12D54F5}" destId="{1C750F5B-408D-4BB2-B8E1-E381597B01AA}" srcOrd="3" destOrd="0" parTransId="{FC6B98A0-5A3C-42B1-861B-3C586F619DF2}" sibTransId="{3130AC03-7D70-461C-BC56-D84D27D7206E}"/>
    <dgm:cxn modelId="{CF6EF9EB-500C-4E40-90D1-F0EA67F9B7A2}" type="presOf" srcId="{5673A6E6-A18D-4C2B-8C20-02581DD854DC}" destId="{3578870C-1181-40F6-90FB-2DC63A41BA57}" srcOrd="0" destOrd="0" presId="urn:microsoft.com/office/officeart/2008/layout/AlternatingHexagons"/>
    <dgm:cxn modelId="{FD23BEFA-A277-4ECC-A131-6AABDB4E63CD}" type="presOf" srcId="{3130AC03-7D70-461C-BC56-D84D27D7206E}" destId="{245E9A21-AC50-47C6-9FB3-E3D58A6D9FF8}" srcOrd="0" destOrd="0" presId="urn:microsoft.com/office/officeart/2008/layout/AlternatingHexagons"/>
    <dgm:cxn modelId="{4D755C0A-6C67-49E3-A16F-409CE17C8B1F}" type="presParOf" srcId="{792DC024-1A1B-4455-BC96-60C28B777ECC}" destId="{EB11EB5F-8EE9-4ABF-B130-4C25A9E54F25}" srcOrd="0" destOrd="0" presId="urn:microsoft.com/office/officeart/2008/layout/AlternatingHexagons"/>
    <dgm:cxn modelId="{9172D7E0-792E-4A06-A180-0D6BB3D489E9}" type="presParOf" srcId="{EB11EB5F-8EE9-4ABF-B130-4C25A9E54F25}" destId="{8823FD30-59D9-4D49-B45F-31323D7A981E}" srcOrd="0" destOrd="0" presId="urn:microsoft.com/office/officeart/2008/layout/AlternatingHexagons"/>
    <dgm:cxn modelId="{3159C17A-6E52-455F-9A7C-286A941765D9}" type="presParOf" srcId="{EB11EB5F-8EE9-4ABF-B130-4C25A9E54F25}" destId="{2C7EE5A6-91E3-4B5E-8FBA-B31C50B0C891}" srcOrd="1" destOrd="0" presId="urn:microsoft.com/office/officeart/2008/layout/AlternatingHexagons"/>
    <dgm:cxn modelId="{C595C115-DDAF-4BDB-9403-326A36D481C5}" type="presParOf" srcId="{EB11EB5F-8EE9-4ABF-B130-4C25A9E54F25}" destId="{A7802BDF-8F77-4594-BC04-60508EA3C4E6}" srcOrd="2" destOrd="0" presId="urn:microsoft.com/office/officeart/2008/layout/AlternatingHexagons"/>
    <dgm:cxn modelId="{0E2B9712-8BEA-4C2D-8744-63BE580AFD93}" type="presParOf" srcId="{EB11EB5F-8EE9-4ABF-B130-4C25A9E54F25}" destId="{F290D1F0-A0C7-4479-B507-E02B4E87D300}" srcOrd="3" destOrd="0" presId="urn:microsoft.com/office/officeart/2008/layout/AlternatingHexagons"/>
    <dgm:cxn modelId="{39AE9D6F-1292-415D-980D-DE3788AD385A}" type="presParOf" srcId="{EB11EB5F-8EE9-4ABF-B130-4C25A9E54F25}" destId="{DAD34DD2-1E0B-4622-A54E-404E089A69F6}" srcOrd="4" destOrd="0" presId="urn:microsoft.com/office/officeart/2008/layout/AlternatingHexagons"/>
    <dgm:cxn modelId="{8C644D65-DFE6-4A2A-8EE2-9E5FF8D29EB6}" type="presParOf" srcId="{792DC024-1A1B-4455-BC96-60C28B777ECC}" destId="{0E63FC82-58E7-406F-9C4A-F361452E3E5C}" srcOrd="1" destOrd="0" presId="urn:microsoft.com/office/officeart/2008/layout/AlternatingHexagons"/>
    <dgm:cxn modelId="{EEB097B3-0615-4D9B-B899-15A4F2458690}" type="presParOf" srcId="{792DC024-1A1B-4455-BC96-60C28B777ECC}" destId="{CAE28195-1A53-4A12-9645-755444F8EC02}" srcOrd="2" destOrd="0" presId="urn:microsoft.com/office/officeart/2008/layout/AlternatingHexagons"/>
    <dgm:cxn modelId="{B03A971C-F66C-4A95-9129-03E095ABE758}" type="presParOf" srcId="{CAE28195-1A53-4A12-9645-755444F8EC02}" destId="{63E5A760-85AC-4E4A-8178-C14004C49485}" srcOrd="0" destOrd="0" presId="urn:microsoft.com/office/officeart/2008/layout/AlternatingHexagons"/>
    <dgm:cxn modelId="{F5621ED9-1408-4575-ADD6-FB0FE79E71E4}" type="presParOf" srcId="{CAE28195-1A53-4A12-9645-755444F8EC02}" destId="{6CA80FDC-DFB4-40D1-8C73-DDC703899275}" srcOrd="1" destOrd="0" presId="urn:microsoft.com/office/officeart/2008/layout/AlternatingHexagons"/>
    <dgm:cxn modelId="{FA1935E3-30D9-4677-AC19-47260FBCF38F}" type="presParOf" srcId="{CAE28195-1A53-4A12-9645-755444F8EC02}" destId="{E7521614-CF58-41E4-828F-02FFB25664CE}" srcOrd="2" destOrd="0" presId="urn:microsoft.com/office/officeart/2008/layout/AlternatingHexagons"/>
    <dgm:cxn modelId="{0511B5BA-6F4B-4575-A08A-0028FF43018D}" type="presParOf" srcId="{CAE28195-1A53-4A12-9645-755444F8EC02}" destId="{69332F99-B58E-4CF7-AAA5-917B6A781B8C}" srcOrd="3" destOrd="0" presId="urn:microsoft.com/office/officeart/2008/layout/AlternatingHexagons"/>
    <dgm:cxn modelId="{BBAA7F65-F0D3-44B1-8660-4661BA0FC0A1}" type="presParOf" srcId="{CAE28195-1A53-4A12-9645-755444F8EC02}" destId="{3578870C-1181-40F6-90FB-2DC63A41BA57}" srcOrd="4" destOrd="0" presId="urn:microsoft.com/office/officeart/2008/layout/AlternatingHexagons"/>
    <dgm:cxn modelId="{0E8E4E75-210A-4637-A383-20454A0A6000}" type="presParOf" srcId="{792DC024-1A1B-4455-BC96-60C28B777ECC}" destId="{391E46EF-F125-486E-A84A-F5DE3E5AE4CE}" srcOrd="3" destOrd="0" presId="urn:microsoft.com/office/officeart/2008/layout/AlternatingHexagons"/>
    <dgm:cxn modelId="{80FCA573-1B7F-4FF4-850E-304287EF9812}" type="presParOf" srcId="{792DC024-1A1B-4455-BC96-60C28B777ECC}" destId="{3F1C5022-8F3F-469B-A241-F318F1DD2C4D}" srcOrd="4" destOrd="0" presId="urn:microsoft.com/office/officeart/2008/layout/AlternatingHexagons"/>
    <dgm:cxn modelId="{E614B71F-B7CB-4775-9CBB-AC789A6FA9FF}" type="presParOf" srcId="{3F1C5022-8F3F-469B-A241-F318F1DD2C4D}" destId="{AD429D19-A20D-4B4C-90B7-6EF72E7939D0}" srcOrd="0" destOrd="0" presId="urn:microsoft.com/office/officeart/2008/layout/AlternatingHexagons"/>
    <dgm:cxn modelId="{CC757746-4704-48B7-85F2-7CA326CC58B2}" type="presParOf" srcId="{3F1C5022-8F3F-469B-A241-F318F1DD2C4D}" destId="{401922BE-990C-4F5F-9CAB-30525322C343}" srcOrd="1" destOrd="0" presId="urn:microsoft.com/office/officeart/2008/layout/AlternatingHexagons"/>
    <dgm:cxn modelId="{D5D2BBAF-BD28-43B5-A850-2ECDF40EC5BE}" type="presParOf" srcId="{3F1C5022-8F3F-469B-A241-F318F1DD2C4D}" destId="{2E8D5AB9-9BE3-4C8C-A15C-144D8609903A}" srcOrd="2" destOrd="0" presId="urn:microsoft.com/office/officeart/2008/layout/AlternatingHexagons"/>
    <dgm:cxn modelId="{3E59918C-42D9-4D3F-BBF3-D0FBD6214D66}" type="presParOf" srcId="{3F1C5022-8F3F-469B-A241-F318F1DD2C4D}" destId="{4CD366EA-CDD1-46C0-BA1C-CDD34995EF57}" srcOrd="3" destOrd="0" presId="urn:microsoft.com/office/officeart/2008/layout/AlternatingHexagons"/>
    <dgm:cxn modelId="{4626EA0A-E952-44CA-85B9-7003A1B013E9}" type="presParOf" srcId="{3F1C5022-8F3F-469B-A241-F318F1DD2C4D}" destId="{33DD29BC-271A-43A4-B466-640882A57ADE}" srcOrd="4" destOrd="0" presId="urn:microsoft.com/office/officeart/2008/layout/AlternatingHexagons"/>
    <dgm:cxn modelId="{7188E108-3C3D-4D94-B36D-066604216156}" type="presParOf" srcId="{792DC024-1A1B-4455-BC96-60C28B777ECC}" destId="{ADA12549-6624-480A-A5AB-F06346EA223B}" srcOrd="5" destOrd="0" presId="urn:microsoft.com/office/officeart/2008/layout/AlternatingHexagons"/>
    <dgm:cxn modelId="{EEB9F661-20BC-4B59-8B9A-02E069257182}" type="presParOf" srcId="{792DC024-1A1B-4455-BC96-60C28B777ECC}" destId="{873D978F-94D9-4066-B842-58A467E5AA4D}" srcOrd="6" destOrd="0" presId="urn:microsoft.com/office/officeart/2008/layout/AlternatingHexagons"/>
    <dgm:cxn modelId="{6DC4D24B-6A96-4C33-891A-F505C42F6CAF}" type="presParOf" srcId="{873D978F-94D9-4066-B842-58A467E5AA4D}" destId="{E1A69D1D-3311-44E0-9C31-0C6BE9D7565E}" srcOrd="0" destOrd="0" presId="urn:microsoft.com/office/officeart/2008/layout/AlternatingHexagons"/>
    <dgm:cxn modelId="{54199EB5-6A0B-4826-9CE6-AD922E902A2A}" type="presParOf" srcId="{873D978F-94D9-4066-B842-58A467E5AA4D}" destId="{8CE43644-C051-4E49-B8C4-821A373457AA}" srcOrd="1" destOrd="0" presId="urn:microsoft.com/office/officeart/2008/layout/AlternatingHexagons"/>
    <dgm:cxn modelId="{5B5D8AD4-7037-4BE4-AD1C-88D94C62CBA3}" type="presParOf" srcId="{873D978F-94D9-4066-B842-58A467E5AA4D}" destId="{CEC4ED1C-4446-4646-A2E8-E177A4B10E5A}" srcOrd="2" destOrd="0" presId="urn:microsoft.com/office/officeart/2008/layout/AlternatingHexagons"/>
    <dgm:cxn modelId="{046893AE-A754-41BE-9922-ACF8A06FFA6C}" type="presParOf" srcId="{873D978F-94D9-4066-B842-58A467E5AA4D}" destId="{B3FB7EE4-DFBE-41F2-80BB-708D45308233}" srcOrd="3" destOrd="0" presId="urn:microsoft.com/office/officeart/2008/layout/AlternatingHexagons"/>
    <dgm:cxn modelId="{B4640F83-C66F-45E3-AB96-CAF58FAF8191}" type="presParOf" srcId="{873D978F-94D9-4066-B842-58A467E5AA4D}" destId="{245E9A21-AC50-47C6-9FB3-E3D58A6D9FF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244242-02A8-490C-B9E9-7E5AE12D54F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9AB157F9-BEEB-4803-9D38-ECCFF1A2F5C2}">
      <dgm:prSet phldrT="[Text]" custT="1"/>
      <dgm:spPr/>
      <dgm:t>
        <a:bodyPr/>
        <a:lstStyle/>
        <a:p>
          <a:r>
            <a:rPr lang="es-ES" sz="2000" dirty="0" err="1"/>
            <a:t>Uncertainty</a:t>
          </a:r>
          <a:r>
            <a:rPr lang="es-ES" sz="2000" dirty="0"/>
            <a:t> </a:t>
          </a:r>
          <a:r>
            <a:rPr lang="es-ES" sz="2000" dirty="0" err="1"/>
            <a:t>everywhere</a:t>
          </a:r>
          <a:endParaRPr lang="en-US" sz="2000" dirty="0"/>
        </a:p>
      </dgm:t>
    </dgm:pt>
    <dgm:pt modelId="{2F27BDB5-F799-454B-9F99-1E977E0D92D6}" type="parTrans" cxnId="{0BB509DC-8AF6-4048-BC67-7614AFE30394}">
      <dgm:prSet/>
      <dgm:spPr/>
      <dgm:t>
        <a:bodyPr/>
        <a:lstStyle/>
        <a:p>
          <a:endParaRPr lang="en-US"/>
        </a:p>
      </dgm:t>
    </dgm:pt>
    <dgm:pt modelId="{1B5E5745-81D8-433F-98AD-9E078B54CE70}" type="sibTrans" cxnId="{0BB509DC-8AF6-4048-BC67-7614AFE30394}">
      <dgm:prSet/>
      <dgm:spPr/>
      <dgm:t>
        <a:bodyPr/>
        <a:lstStyle/>
        <a:p>
          <a:endParaRPr lang="en-US"/>
        </a:p>
      </dgm:t>
    </dgm:pt>
    <dgm:pt modelId="{831C90E9-86B9-48D8-82E0-913F382F6917}">
      <dgm:prSet phldrT="[Text]" custT="1"/>
      <dgm:spPr/>
      <dgm:t>
        <a:bodyPr/>
        <a:lstStyle/>
        <a:p>
          <a:r>
            <a:rPr lang="es-ES" sz="2000" dirty="0" err="1"/>
            <a:t>Leverage</a:t>
          </a:r>
          <a:r>
            <a:rPr lang="es-ES" sz="2000" dirty="0"/>
            <a:t> </a:t>
          </a:r>
          <a:r>
            <a:rPr lang="es-ES" sz="2000" dirty="0" err="1"/>
            <a:t>semantics</a:t>
          </a:r>
          <a:endParaRPr lang="en-US" sz="2000" dirty="0"/>
        </a:p>
      </dgm:t>
    </dgm:pt>
    <dgm:pt modelId="{F46CD4AC-06FD-46F1-9ED6-961726E57D15}" type="parTrans" cxnId="{34A1B8D0-863C-4EC4-9003-9EAC6A532F7C}">
      <dgm:prSet/>
      <dgm:spPr/>
      <dgm:t>
        <a:bodyPr/>
        <a:lstStyle/>
        <a:p>
          <a:endParaRPr lang="en-US"/>
        </a:p>
      </dgm:t>
    </dgm:pt>
    <dgm:pt modelId="{5673A6E6-A18D-4C2B-8C20-02581DD854DC}" type="sibTrans" cxnId="{34A1B8D0-863C-4EC4-9003-9EAC6A532F7C}">
      <dgm:prSet/>
      <dgm:spPr/>
      <dgm:t>
        <a:bodyPr/>
        <a:lstStyle/>
        <a:p>
          <a:endParaRPr lang="en-US"/>
        </a:p>
      </dgm:t>
    </dgm:pt>
    <dgm:pt modelId="{CCAEF8EC-4926-4F26-A31D-8B593A0FD5CD}">
      <dgm:prSet phldrT="[Text]" custT="1"/>
      <dgm:spPr/>
      <dgm:t>
        <a:bodyPr/>
        <a:lstStyle/>
        <a:p>
          <a:r>
            <a:rPr lang="es-ES" sz="2000" dirty="0" err="1"/>
            <a:t>Testing</a:t>
          </a:r>
          <a:r>
            <a:rPr lang="es-ES" sz="2000" dirty="0"/>
            <a:t> AI/non-AI </a:t>
          </a:r>
          <a:r>
            <a:rPr lang="es-ES" sz="2000" dirty="0" err="1"/>
            <a:t>interact</a:t>
          </a:r>
          <a:endParaRPr lang="en-US" sz="2000" dirty="0"/>
        </a:p>
      </dgm:t>
    </dgm:pt>
    <dgm:pt modelId="{B2D22AD6-1C80-4D6C-8482-07C3E609CC54}" type="parTrans" cxnId="{A59D2FCC-2F4D-4062-8C34-9935090A4647}">
      <dgm:prSet/>
      <dgm:spPr/>
      <dgm:t>
        <a:bodyPr/>
        <a:lstStyle/>
        <a:p>
          <a:endParaRPr lang="en-US"/>
        </a:p>
      </dgm:t>
    </dgm:pt>
    <dgm:pt modelId="{3DF297B1-37ED-43E4-811D-7E0A6DA0B3FC}" type="sibTrans" cxnId="{A59D2FCC-2F4D-4062-8C34-9935090A4647}">
      <dgm:prSet/>
      <dgm:spPr/>
      <dgm:t>
        <a:bodyPr/>
        <a:lstStyle/>
        <a:p>
          <a:endParaRPr lang="en-US"/>
        </a:p>
      </dgm:t>
    </dgm:pt>
    <dgm:pt modelId="{B3C49D91-CFDA-4175-A071-F7EECB3F56F2}">
      <dgm:prSet phldrT="[Text]" custT="1"/>
      <dgm:spPr/>
      <dgm:t>
        <a:bodyPr/>
        <a:lstStyle/>
        <a:p>
          <a:r>
            <a:rPr lang="en-US" sz="2000" dirty="0"/>
            <a:t>Modeling ethical </a:t>
          </a:r>
          <a:r>
            <a:rPr lang="en-US" sz="2000" dirty="0" err="1"/>
            <a:t>reqs</a:t>
          </a:r>
          <a:endParaRPr lang="en-US" sz="2000" dirty="0"/>
        </a:p>
      </dgm:t>
    </dgm:pt>
    <dgm:pt modelId="{C796908B-EC3E-40B4-8004-F29F830D49A0}" type="parTrans" cxnId="{61019794-7B2B-4381-A213-E76D8AEF7678}">
      <dgm:prSet/>
      <dgm:spPr/>
      <dgm:t>
        <a:bodyPr/>
        <a:lstStyle/>
        <a:p>
          <a:endParaRPr lang="es-ES"/>
        </a:p>
      </dgm:t>
    </dgm:pt>
    <dgm:pt modelId="{1EFF1F5A-2AA3-44C8-8450-CFCCE0C5B5E9}" type="sibTrans" cxnId="{61019794-7B2B-4381-A213-E76D8AEF7678}">
      <dgm:prSet/>
      <dgm:spPr/>
      <dgm:t>
        <a:bodyPr/>
        <a:lstStyle/>
        <a:p>
          <a:endParaRPr lang="es-ES"/>
        </a:p>
      </dgm:t>
    </dgm:pt>
    <dgm:pt modelId="{792DC024-1A1B-4455-BC96-60C28B777ECC}" type="pres">
      <dgm:prSet presAssocID="{59244242-02A8-490C-B9E9-7E5AE12D54F5}" presName="Name0" presStyleCnt="0">
        <dgm:presLayoutVars>
          <dgm:chMax/>
          <dgm:chPref/>
          <dgm:dir/>
          <dgm:animLvl val="lvl"/>
        </dgm:presLayoutVars>
      </dgm:prSet>
      <dgm:spPr/>
    </dgm:pt>
    <dgm:pt modelId="{EB11EB5F-8EE9-4ABF-B130-4C25A9E54F25}" type="pres">
      <dgm:prSet presAssocID="{9AB157F9-BEEB-4803-9D38-ECCFF1A2F5C2}" presName="composite" presStyleCnt="0"/>
      <dgm:spPr/>
    </dgm:pt>
    <dgm:pt modelId="{8823FD30-59D9-4D49-B45F-31323D7A981E}" type="pres">
      <dgm:prSet presAssocID="{9AB157F9-BEEB-4803-9D38-ECCFF1A2F5C2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2C7EE5A6-91E3-4B5E-8FBA-B31C50B0C891}" type="pres">
      <dgm:prSet presAssocID="{9AB157F9-BEEB-4803-9D38-ECCFF1A2F5C2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7802BDF-8F77-4594-BC04-60508EA3C4E6}" type="pres">
      <dgm:prSet presAssocID="{9AB157F9-BEEB-4803-9D38-ECCFF1A2F5C2}" presName="BalanceSpacing" presStyleCnt="0"/>
      <dgm:spPr/>
    </dgm:pt>
    <dgm:pt modelId="{F290D1F0-A0C7-4479-B507-E02B4E87D300}" type="pres">
      <dgm:prSet presAssocID="{9AB157F9-BEEB-4803-9D38-ECCFF1A2F5C2}" presName="BalanceSpacing1" presStyleCnt="0"/>
      <dgm:spPr/>
    </dgm:pt>
    <dgm:pt modelId="{DAD34DD2-1E0B-4622-A54E-404E089A69F6}" type="pres">
      <dgm:prSet presAssocID="{1B5E5745-81D8-433F-98AD-9E078B54CE70}" presName="Accent1Text" presStyleLbl="node1" presStyleIdx="1" presStyleCnt="8"/>
      <dgm:spPr/>
    </dgm:pt>
    <dgm:pt modelId="{0E63FC82-58E7-406F-9C4A-F361452E3E5C}" type="pres">
      <dgm:prSet presAssocID="{1B5E5745-81D8-433F-98AD-9E078B54CE70}" presName="spaceBetweenRectangles" presStyleCnt="0"/>
      <dgm:spPr/>
    </dgm:pt>
    <dgm:pt modelId="{CAE28195-1A53-4A12-9645-755444F8EC02}" type="pres">
      <dgm:prSet presAssocID="{831C90E9-86B9-48D8-82E0-913F382F6917}" presName="composite" presStyleCnt="0"/>
      <dgm:spPr/>
    </dgm:pt>
    <dgm:pt modelId="{63E5A760-85AC-4E4A-8178-C14004C49485}" type="pres">
      <dgm:prSet presAssocID="{831C90E9-86B9-48D8-82E0-913F382F6917}" presName="Parent1" presStyleLbl="node1" presStyleIdx="2" presStyleCnt="8" custScaleX="106013" custScaleY="104065">
        <dgm:presLayoutVars>
          <dgm:chMax val="1"/>
          <dgm:chPref val="1"/>
          <dgm:bulletEnabled val="1"/>
        </dgm:presLayoutVars>
      </dgm:prSet>
      <dgm:spPr/>
    </dgm:pt>
    <dgm:pt modelId="{6CA80FDC-DFB4-40D1-8C73-DDC703899275}" type="pres">
      <dgm:prSet presAssocID="{831C90E9-86B9-48D8-82E0-913F382F691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E7521614-CF58-41E4-828F-02FFB25664CE}" type="pres">
      <dgm:prSet presAssocID="{831C90E9-86B9-48D8-82E0-913F382F6917}" presName="BalanceSpacing" presStyleCnt="0"/>
      <dgm:spPr/>
    </dgm:pt>
    <dgm:pt modelId="{69332F99-B58E-4CF7-AAA5-917B6A781B8C}" type="pres">
      <dgm:prSet presAssocID="{831C90E9-86B9-48D8-82E0-913F382F6917}" presName="BalanceSpacing1" presStyleCnt="0"/>
      <dgm:spPr/>
    </dgm:pt>
    <dgm:pt modelId="{3578870C-1181-40F6-90FB-2DC63A41BA57}" type="pres">
      <dgm:prSet presAssocID="{5673A6E6-A18D-4C2B-8C20-02581DD854DC}" presName="Accent1Text" presStyleLbl="node1" presStyleIdx="3" presStyleCnt="8"/>
      <dgm:spPr/>
    </dgm:pt>
    <dgm:pt modelId="{391E46EF-F125-486E-A84A-F5DE3E5AE4CE}" type="pres">
      <dgm:prSet presAssocID="{5673A6E6-A18D-4C2B-8C20-02581DD854DC}" presName="spaceBetweenRectangles" presStyleCnt="0"/>
      <dgm:spPr/>
    </dgm:pt>
    <dgm:pt modelId="{3F1C5022-8F3F-469B-A241-F318F1DD2C4D}" type="pres">
      <dgm:prSet presAssocID="{CCAEF8EC-4926-4F26-A31D-8B593A0FD5CD}" presName="composite" presStyleCnt="0"/>
      <dgm:spPr/>
    </dgm:pt>
    <dgm:pt modelId="{AD429D19-A20D-4B4C-90B7-6EF72E7939D0}" type="pres">
      <dgm:prSet presAssocID="{CCAEF8EC-4926-4F26-A31D-8B593A0FD5CD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401922BE-990C-4F5F-9CAB-30525322C343}" type="pres">
      <dgm:prSet presAssocID="{CCAEF8EC-4926-4F26-A31D-8B593A0FD5CD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2E8D5AB9-9BE3-4C8C-A15C-144D8609903A}" type="pres">
      <dgm:prSet presAssocID="{CCAEF8EC-4926-4F26-A31D-8B593A0FD5CD}" presName="BalanceSpacing" presStyleCnt="0"/>
      <dgm:spPr/>
    </dgm:pt>
    <dgm:pt modelId="{4CD366EA-CDD1-46C0-BA1C-CDD34995EF57}" type="pres">
      <dgm:prSet presAssocID="{CCAEF8EC-4926-4F26-A31D-8B593A0FD5CD}" presName="BalanceSpacing1" presStyleCnt="0"/>
      <dgm:spPr/>
    </dgm:pt>
    <dgm:pt modelId="{33DD29BC-271A-43A4-B466-640882A57ADE}" type="pres">
      <dgm:prSet presAssocID="{3DF297B1-37ED-43E4-811D-7E0A6DA0B3FC}" presName="Accent1Text" presStyleLbl="node1" presStyleIdx="5" presStyleCnt="8"/>
      <dgm:spPr/>
    </dgm:pt>
    <dgm:pt modelId="{98A6C9CA-62DD-43DB-ACE6-6D3CC77BC8F3}" type="pres">
      <dgm:prSet presAssocID="{3DF297B1-37ED-43E4-811D-7E0A6DA0B3FC}" presName="spaceBetweenRectangles" presStyleCnt="0"/>
      <dgm:spPr/>
    </dgm:pt>
    <dgm:pt modelId="{5DF70FCB-F5A6-4F98-8347-47C74BC8A49D}" type="pres">
      <dgm:prSet presAssocID="{B3C49D91-CFDA-4175-A071-F7EECB3F56F2}" presName="composite" presStyleCnt="0"/>
      <dgm:spPr/>
    </dgm:pt>
    <dgm:pt modelId="{A146ACCE-73E8-4507-9F7E-222C39CA8B66}" type="pres">
      <dgm:prSet presAssocID="{B3C49D91-CFDA-4175-A071-F7EECB3F56F2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BCF84D9E-644A-44E8-8A93-BEF5CE8998C7}" type="pres">
      <dgm:prSet presAssocID="{B3C49D91-CFDA-4175-A071-F7EECB3F56F2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D4058284-9CEC-4603-BD37-E164EDE7727B}" type="pres">
      <dgm:prSet presAssocID="{B3C49D91-CFDA-4175-A071-F7EECB3F56F2}" presName="BalanceSpacing" presStyleCnt="0"/>
      <dgm:spPr/>
    </dgm:pt>
    <dgm:pt modelId="{74CD5B47-392A-49D3-B25D-22645D7D78A6}" type="pres">
      <dgm:prSet presAssocID="{B3C49D91-CFDA-4175-A071-F7EECB3F56F2}" presName="BalanceSpacing1" presStyleCnt="0"/>
      <dgm:spPr/>
    </dgm:pt>
    <dgm:pt modelId="{9083A462-46F0-44D6-865C-2E759927BC16}" type="pres">
      <dgm:prSet presAssocID="{1EFF1F5A-2AA3-44C8-8450-CFCCE0C5B5E9}" presName="Accent1Text" presStyleLbl="node1" presStyleIdx="7" presStyleCnt="8"/>
      <dgm:spPr/>
    </dgm:pt>
  </dgm:ptLst>
  <dgm:cxnLst>
    <dgm:cxn modelId="{B9827609-16F9-48F5-B7EB-ADC543FA4981}" type="presOf" srcId="{B3C49D91-CFDA-4175-A071-F7EECB3F56F2}" destId="{A146ACCE-73E8-4507-9F7E-222C39CA8B66}" srcOrd="0" destOrd="0" presId="urn:microsoft.com/office/officeart/2008/layout/AlternatingHexagons"/>
    <dgm:cxn modelId="{D24F4F2B-F489-4023-BEDF-2B552351EE08}" type="presOf" srcId="{59244242-02A8-490C-B9E9-7E5AE12D54F5}" destId="{792DC024-1A1B-4455-BC96-60C28B777ECC}" srcOrd="0" destOrd="0" presId="urn:microsoft.com/office/officeart/2008/layout/AlternatingHexagons"/>
    <dgm:cxn modelId="{77E8103A-1D8D-4B96-B3CC-36BFC976A449}" type="presOf" srcId="{1B5E5745-81D8-433F-98AD-9E078B54CE70}" destId="{DAD34DD2-1E0B-4622-A54E-404E089A69F6}" srcOrd="0" destOrd="0" presId="urn:microsoft.com/office/officeart/2008/layout/AlternatingHexagons"/>
    <dgm:cxn modelId="{09F8785B-B5B2-47A9-8AB5-7FD8E689041D}" type="presOf" srcId="{9AB157F9-BEEB-4803-9D38-ECCFF1A2F5C2}" destId="{8823FD30-59D9-4D49-B45F-31323D7A981E}" srcOrd="0" destOrd="0" presId="urn:microsoft.com/office/officeart/2008/layout/AlternatingHexagons"/>
    <dgm:cxn modelId="{582F764F-E6A5-41B9-BDEF-41ACA8F6E563}" type="presOf" srcId="{CCAEF8EC-4926-4F26-A31D-8B593A0FD5CD}" destId="{AD429D19-A20D-4B4C-90B7-6EF72E7939D0}" srcOrd="0" destOrd="0" presId="urn:microsoft.com/office/officeart/2008/layout/AlternatingHexagons"/>
    <dgm:cxn modelId="{61019794-7B2B-4381-A213-E76D8AEF7678}" srcId="{59244242-02A8-490C-B9E9-7E5AE12D54F5}" destId="{B3C49D91-CFDA-4175-A071-F7EECB3F56F2}" srcOrd="3" destOrd="0" parTransId="{C796908B-EC3E-40B4-8004-F29F830D49A0}" sibTransId="{1EFF1F5A-2AA3-44C8-8450-CFCCE0C5B5E9}"/>
    <dgm:cxn modelId="{A59D2FCC-2F4D-4062-8C34-9935090A4647}" srcId="{59244242-02A8-490C-B9E9-7E5AE12D54F5}" destId="{CCAEF8EC-4926-4F26-A31D-8B593A0FD5CD}" srcOrd="2" destOrd="0" parTransId="{B2D22AD6-1C80-4D6C-8482-07C3E609CC54}" sibTransId="{3DF297B1-37ED-43E4-811D-7E0A6DA0B3FC}"/>
    <dgm:cxn modelId="{34A1B8D0-863C-4EC4-9003-9EAC6A532F7C}" srcId="{59244242-02A8-490C-B9E9-7E5AE12D54F5}" destId="{831C90E9-86B9-48D8-82E0-913F382F6917}" srcOrd="1" destOrd="0" parTransId="{F46CD4AC-06FD-46F1-9ED6-961726E57D15}" sibTransId="{5673A6E6-A18D-4C2B-8C20-02581DD854DC}"/>
    <dgm:cxn modelId="{865EA6D6-DAC1-485A-A020-19786E860046}" type="presOf" srcId="{831C90E9-86B9-48D8-82E0-913F382F6917}" destId="{63E5A760-85AC-4E4A-8178-C14004C49485}" srcOrd="0" destOrd="0" presId="urn:microsoft.com/office/officeart/2008/layout/AlternatingHexagons"/>
    <dgm:cxn modelId="{0BB509DC-8AF6-4048-BC67-7614AFE30394}" srcId="{59244242-02A8-490C-B9E9-7E5AE12D54F5}" destId="{9AB157F9-BEEB-4803-9D38-ECCFF1A2F5C2}" srcOrd="0" destOrd="0" parTransId="{2F27BDB5-F799-454B-9F99-1E977E0D92D6}" sibTransId="{1B5E5745-81D8-433F-98AD-9E078B54CE70}"/>
    <dgm:cxn modelId="{B8404FE5-0E23-4821-A4D1-B39186C7BE47}" type="presOf" srcId="{3DF297B1-37ED-43E4-811D-7E0A6DA0B3FC}" destId="{33DD29BC-271A-43A4-B466-640882A57ADE}" srcOrd="0" destOrd="0" presId="urn:microsoft.com/office/officeart/2008/layout/AlternatingHexagons"/>
    <dgm:cxn modelId="{CF6EF9EB-500C-4E40-90D1-F0EA67F9B7A2}" type="presOf" srcId="{5673A6E6-A18D-4C2B-8C20-02581DD854DC}" destId="{3578870C-1181-40F6-90FB-2DC63A41BA57}" srcOrd="0" destOrd="0" presId="urn:microsoft.com/office/officeart/2008/layout/AlternatingHexagons"/>
    <dgm:cxn modelId="{906D1DF7-54E6-441B-AED6-2363C9FF752B}" type="presOf" srcId="{1EFF1F5A-2AA3-44C8-8450-CFCCE0C5B5E9}" destId="{9083A462-46F0-44D6-865C-2E759927BC16}" srcOrd="0" destOrd="0" presId="urn:microsoft.com/office/officeart/2008/layout/AlternatingHexagons"/>
    <dgm:cxn modelId="{4D755C0A-6C67-49E3-A16F-409CE17C8B1F}" type="presParOf" srcId="{792DC024-1A1B-4455-BC96-60C28B777ECC}" destId="{EB11EB5F-8EE9-4ABF-B130-4C25A9E54F25}" srcOrd="0" destOrd="0" presId="urn:microsoft.com/office/officeart/2008/layout/AlternatingHexagons"/>
    <dgm:cxn modelId="{9172D7E0-792E-4A06-A180-0D6BB3D489E9}" type="presParOf" srcId="{EB11EB5F-8EE9-4ABF-B130-4C25A9E54F25}" destId="{8823FD30-59D9-4D49-B45F-31323D7A981E}" srcOrd="0" destOrd="0" presId="urn:microsoft.com/office/officeart/2008/layout/AlternatingHexagons"/>
    <dgm:cxn modelId="{3159C17A-6E52-455F-9A7C-286A941765D9}" type="presParOf" srcId="{EB11EB5F-8EE9-4ABF-B130-4C25A9E54F25}" destId="{2C7EE5A6-91E3-4B5E-8FBA-B31C50B0C891}" srcOrd="1" destOrd="0" presId="urn:microsoft.com/office/officeart/2008/layout/AlternatingHexagons"/>
    <dgm:cxn modelId="{C595C115-DDAF-4BDB-9403-326A36D481C5}" type="presParOf" srcId="{EB11EB5F-8EE9-4ABF-B130-4C25A9E54F25}" destId="{A7802BDF-8F77-4594-BC04-60508EA3C4E6}" srcOrd="2" destOrd="0" presId="urn:microsoft.com/office/officeart/2008/layout/AlternatingHexagons"/>
    <dgm:cxn modelId="{0E2B9712-8BEA-4C2D-8744-63BE580AFD93}" type="presParOf" srcId="{EB11EB5F-8EE9-4ABF-B130-4C25A9E54F25}" destId="{F290D1F0-A0C7-4479-B507-E02B4E87D300}" srcOrd="3" destOrd="0" presId="urn:microsoft.com/office/officeart/2008/layout/AlternatingHexagons"/>
    <dgm:cxn modelId="{39AE9D6F-1292-415D-980D-DE3788AD385A}" type="presParOf" srcId="{EB11EB5F-8EE9-4ABF-B130-4C25A9E54F25}" destId="{DAD34DD2-1E0B-4622-A54E-404E089A69F6}" srcOrd="4" destOrd="0" presId="urn:microsoft.com/office/officeart/2008/layout/AlternatingHexagons"/>
    <dgm:cxn modelId="{8C644D65-DFE6-4A2A-8EE2-9E5FF8D29EB6}" type="presParOf" srcId="{792DC024-1A1B-4455-BC96-60C28B777ECC}" destId="{0E63FC82-58E7-406F-9C4A-F361452E3E5C}" srcOrd="1" destOrd="0" presId="urn:microsoft.com/office/officeart/2008/layout/AlternatingHexagons"/>
    <dgm:cxn modelId="{EEB097B3-0615-4D9B-B899-15A4F2458690}" type="presParOf" srcId="{792DC024-1A1B-4455-BC96-60C28B777ECC}" destId="{CAE28195-1A53-4A12-9645-755444F8EC02}" srcOrd="2" destOrd="0" presId="urn:microsoft.com/office/officeart/2008/layout/AlternatingHexagons"/>
    <dgm:cxn modelId="{B03A971C-F66C-4A95-9129-03E095ABE758}" type="presParOf" srcId="{CAE28195-1A53-4A12-9645-755444F8EC02}" destId="{63E5A760-85AC-4E4A-8178-C14004C49485}" srcOrd="0" destOrd="0" presId="urn:microsoft.com/office/officeart/2008/layout/AlternatingHexagons"/>
    <dgm:cxn modelId="{F5621ED9-1408-4575-ADD6-FB0FE79E71E4}" type="presParOf" srcId="{CAE28195-1A53-4A12-9645-755444F8EC02}" destId="{6CA80FDC-DFB4-40D1-8C73-DDC703899275}" srcOrd="1" destOrd="0" presId="urn:microsoft.com/office/officeart/2008/layout/AlternatingHexagons"/>
    <dgm:cxn modelId="{FA1935E3-30D9-4677-AC19-47260FBCF38F}" type="presParOf" srcId="{CAE28195-1A53-4A12-9645-755444F8EC02}" destId="{E7521614-CF58-41E4-828F-02FFB25664CE}" srcOrd="2" destOrd="0" presId="urn:microsoft.com/office/officeart/2008/layout/AlternatingHexagons"/>
    <dgm:cxn modelId="{0511B5BA-6F4B-4575-A08A-0028FF43018D}" type="presParOf" srcId="{CAE28195-1A53-4A12-9645-755444F8EC02}" destId="{69332F99-B58E-4CF7-AAA5-917B6A781B8C}" srcOrd="3" destOrd="0" presId="urn:microsoft.com/office/officeart/2008/layout/AlternatingHexagons"/>
    <dgm:cxn modelId="{BBAA7F65-F0D3-44B1-8660-4661BA0FC0A1}" type="presParOf" srcId="{CAE28195-1A53-4A12-9645-755444F8EC02}" destId="{3578870C-1181-40F6-90FB-2DC63A41BA57}" srcOrd="4" destOrd="0" presId="urn:microsoft.com/office/officeart/2008/layout/AlternatingHexagons"/>
    <dgm:cxn modelId="{0E8E4E75-210A-4637-A383-20454A0A6000}" type="presParOf" srcId="{792DC024-1A1B-4455-BC96-60C28B777ECC}" destId="{391E46EF-F125-486E-A84A-F5DE3E5AE4CE}" srcOrd="3" destOrd="0" presId="urn:microsoft.com/office/officeart/2008/layout/AlternatingHexagons"/>
    <dgm:cxn modelId="{80FCA573-1B7F-4FF4-850E-304287EF9812}" type="presParOf" srcId="{792DC024-1A1B-4455-BC96-60C28B777ECC}" destId="{3F1C5022-8F3F-469B-A241-F318F1DD2C4D}" srcOrd="4" destOrd="0" presId="urn:microsoft.com/office/officeart/2008/layout/AlternatingHexagons"/>
    <dgm:cxn modelId="{E614B71F-B7CB-4775-9CBB-AC789A6FA9FF}" type="presParOf" srcId="{3F1C5022-8F3F-469B-A241-F318F1DD2C4D}" destId="{AD429D19-A20D-4B4C-90B7-6EF72E7939D0}" srcOrd="0" destOrd="0" presId="urn:microsoft.com/office/officeart/2008/layout/AlternatingHexagons"/>
    <dgm:cxn modelId="{CC757746-4704-48B7-85F2-7CA326CC58B2}" type="presParOf" srcId="{3F1C5022-8F3F-469B-A241-F318F1DD2C4D}" destId="{401922BE-990C-4F5F-9CAB-30525322C343}" srcOrd="1" destOrd="0" presId="urn:microsoft.com/office/officeart/2008/layout/AlternatingHexagons"/>
    <dgm:cxn modelId="{D5D2BBAF-BD28-43B5-A850-2ECDF40EC5BE}" type="presParOf" srcId="{3F1C5022-8F3F-469B-A241-F318F1DD2C4D}" destId="{2E8D5AB9-9BE3-4C8C-A15C-144D8609903A}" srcOrd="2" destOrd="0" presId="urn:microsoft.com/office/officeart/2008/layout/AlternatingHexagons"/>
    <dgm:cxn modelId="{3E59918C-42D9-4D3F-BBF3-D0FBD6214D66}" type="presParOf" srcId="{3F1C5022-8F3F-469B-A241-F318F1DD2C4D}" destId="{4CD366EA-CDD1-46C0-BA1C-CDD34995EF57}" srcOrd="3" destOrd="0" presId="urn:microsoft.com/office/officeart/2008/layout/AlternatingHexagons"/>
    <dgm:cxn modelId="{4626EA0A-E952-44CA-85B9-7003A1B013E9}" type="presParOf" srcId="{3F1C5022-8F3F-469B-A241-F318F1DD2C4D}" destId="{33DD29BC-271A-43A4-B466-640882A57ADE}" srcOrd="4" destOrd="0" presId="urn:microsoft.com/office/officeart/2008/layout/AlternatingHexagons"/>
    <dgm:cxn modelId="{47630AE1-8F41-4C20-AF56-9EF26BA4509C}" type="presParOf" srcId="{792DC024-1A1B-4455-BC96-60C28B777ECC}" destId="{98A6C9CA-62DD-43DB-ACE6-6D3CC77BC8F3}" srcOrd="5" destOrd="0" presId="urn:microsoft.com/office/officeart/2008/layout/AlternatingHexagons"/>
    <dgm:cxn modelId="{85658B7F-5711-41D6-BA29-EA62EB9C2F5C}" type="presParOf" srcId="{792DC024-1A1B-4455-BC96-60C28B777ECC}" destId="{5DF70FCB-F5A6-4F98-8347-47C74BC8A49D}" srcOrd="6" destOrd="0" presId="urn:microsoft.com/office/officeart/2008/layout/AlternatingHexagons"/>
    <dgm:cxn modelId="{BAA48738-B115-47B1-B0C2-D9A32F1568A8}" type="presParOf" srcId="{5DF70FCB-F5A6-4F98-8347-47C74BC8A49D}" destId="{A146ACCE-73E8-4507-9F7E-222C39CA8B66}" srcOrd="0" destOrd="0" presId="urn:microsoft.com/office/officeart/2008/layout/AlternatingHexagons"/>
    <dgm:cxn modelId="{A4CFCADB-1515-4C2A-A90A-8AF46C342571}" type="presParOf" srcId="{5DF70FCB-F5A6-4F98-8347-47C74BC8A49D}" destId="{BCF84D9E-644A-44E8-8A93-BEF5CE8998C7}" srcOrd="1" destOrd="0" presId="urn:microsoft.com/office/officeart/2008/layout/AlternatingHexagons"/>
    <dgm:cxn modelId="{D1DE6A69-12ED-4D5E-B09A-85F11726BA44}" type="presParOf" srcId="{5DF70FCB-F5A6-4F98-8347-47C74BC8A49D}" destId="{D4058284-9CEC-4603-BD37-E164EDE7727B}" srcOrd="2" destOrd="0" presId="urn:microsoft.com/office/officeart/2008/layout/AlternatingHexagons"/>
    <dgm:cxn modelId="{4A0C95FA-85FC-4827-B8C9-081D59F9F6BB}" type="presParOf" srcId="{5DF70FCB-F5A6-4F98-8347-47C74BC8A49D}" destId="{74CD5B47-392A-49D3-B25D-22645D7D78A6}" srcOrd="3" destOrd="0" presId="urn:microsoft.com/office/officeart/2008/layout/AlternatingHexagons"/>
    <dgm:cxn modelId="{188C0D4E-E5F3-43EB-9E7D-78856B3436A9}" type="presParOf" srcId="{5DF70FCB-F5A6-4F98-8347-47C74BC8A49D}" destId="{9083A462-46F0-44D6-865C-2E759927BC1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B9CC7-455E-49E7-A6B7-AFF6931875E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E"/>
        </a:p>
      </dgm:t>
    </dgm:pt>
    <dgm:pt modelId="{79A16AF6-CF87-411C-BBA0-203531CE4CFC}">
      <dgm:prSet phldrT="[Texto]"/>
      <dgm:spPr/>
      <dgm:t>
        <a:bodyPr/>
        <a:lstStyle/>
        <a:p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for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software</a:t>
          </a:r>
        </a:p>
      </dgm:t>
    </dgm:pt>
    <dgm:pt modelId="{989E964C-5307-485F-B8DB-7961629E114D}" type="parTrans" cxnId="{68D2DF21-D748-4278-8EDA-9A01C346E965}">
      <dgm:prSet/>
      <dgm:spPr/>
      <dgm:t>
        <a:bodyPr/>
        <a:lstStyle/>
        <a:p>
          <a:endParaRPr lang="es-ES"/>
        </a:p>
      </dgm:t>
    </dgm:pt>
    <dgm:pt modelId="{C4686C82-BFBA-45EE-87CD-8590CE39C6DD}" type="sibTrans" cxnId="{68D2DF21-D748-4278-8EDA-9A01C346E965}">
      <dgm:prSet/>
      <dgm:spPr/>
      <dgm:t>
        <a:bodyPr/>
        <a:lstStyle/>
        <a:p>
          <a:endParaRPr lang="es-ES"/>
        </a:p>
      </dgm:t>
    </dgm:pt>
    <dgm:pt modelId="{A67F48D9-4CEF-471D-98A9-9D207673194C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ways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to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create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such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endParaRPr lang="es-ES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55D25D7-B221-404E-ADD7-78C79BAF2DDC}" type="parTrans" cxnId="{8FEE93DD-6A5B-40B9-ADAE-8971466CE9F8}">
      <dgm:prSet/>
      <dgm:spPr/>
      <dgm:t>
        <a:bodyPr/>
        <a:lstStyle/>
        <a:p>
          <a:endParaRPr lang="es-ES"/>
        </a:p>
      </dgm:t>
    </dgm:pt>
    <dgm:pt modelId="{551050DD-5B7F-4671-A62D-121A52D81F08}" type="sibTrans" cxnId="{8FEE93DD-6A5B-40B9-ADAE-8971466CE9F8}">
      <dgm:prSet/>
      <dgm:spPr/>
      <dgm:t>
        <a:bodyPr/>
        <a:lstStyle/>
        <a:p>
          <a:endParaRPr lang="es-ES"/>
        </a:p>
      </dgm:t>
    </dgm:pt>
    <dgm:pt modelId="{8D1C7C8C-52B3-4826-9961-14D1D8D3CB6B}">
      <dgm:prSet phldrT="[Texto]"/>
      <dgm:spPr/>
      <dgm:t>
        <a:bodyPr/>
        <a:lstStyle/>
        <a:p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(Semi)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automate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the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generation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of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software </a:t>
          </a:r>
        </a:p>
      </dgm:t>
    </dgm:pt>
    <dgm:pt modelId="{666EAA08-CD3E-4A14-86ED-2F0F510D1F0E}" type="parTrans" cxnId="{6C83F1B8-BBED-4238-8B02-C99D4C3BC3A5}">
      <dgm:prSet/>
      <dgm:spPr/>
      <dgm:t>
        <a:bodyPr/>
        <a:lstStyle/>
        <a:p>
          <a:endParaRPr lang="es-ES"/>
        </a:p>
      </dgm:t>
    </dgm:pt>
    <dgm:pt modelId="{2B5FE3AA-A868-445C-9FD5-D8BAED69123C}" type="sibTrans" cxnId="{6C83F1B8-BBED-4238-8B02-C99D4C3BC3A5}">
      <dgm:prSet/>
      <dgm:spPr/>
      <dgm:t>
        <a:bodyPr/>
        <a:lstStyle/>
        <a:p>
          <a:endParaRPr lang="es-ES"/>
        </a:p>
      </dgm:t>
    </dgm:pt>
    <dgm:pt modelId="{D1C0111E-4F8B-4B2A-BC4A-3C13CFBCAC1C}" type="pres">
      <dgm:prSet presAssocID="{3D5B9CC7-455E-49E7-A6B7-AFF6931875E1}" presName="CompostProcess" presStyleCnt="0">
        <dgm:presLayoutVars>
          <dgm:dir/>
          <dgm:resizeHandles val="exact"/>
        </dgm:presLayoutVars>
      </dgm:prSet>
      <dgm:spPr/>
    </dgm:pt>
    <dgm:pt modelId="{53E20310-438B-46E7-8A3C-860FE8E0237E}" type="pres">
      <dgm:prSet presAssocID="{3D5B9CC7-455E-49E7-A6B7-AFF6931875E1}" presName="arrow" presStyleLbl="bgShp" presStyleIdx="0" presStyleCnt="1"/>
      <dgm:spPr>
        <a:solidFill>
          <a:srgbClr val="00B0F0"/>
        </a:solidFill>
      </dgm:spPr>
    </dgm:pt>
    <dgm:pt modelId="{CB1D25C6-AF8A-4601-A33C-09E779965327}" type="pres">
      <dgm:prSet presAssocID="{3D5B9CC7-455E-49E7-A6B7-AFF6931875E1}" presName="linearProcess" presStyleCnt="0"/>
      <dgm:spPr/>
    </dgm:pt>
    <dgm:pt modelId="{633722D4-C699-430B-B567-E296F76AECAB}" type="pres">
      <dgm:prSet presAssocID="{8D1C7C8C-52B3-4826-9961-14D1D8D3CB6B}" presName="textNode" presStyleLbl="node1" presStyleIdx="0" presStyleCnt="3">
        <dgm:presLayoutVars>
          <dgm:bulletEnabled val="1"/>
        </dgm:presLayoutVars>
      </dgm:prSet>
      <dgm:spPr/>
    </dgm:pt>
    <dgm:pt modelId="{880E2FEA-E109-4CBD-A175-CD704A97FA85}" type="pres">
      <dgm:prSet presAssocID="{2B5FE3AA-A868-445C-9FD5-D8BAED69123C}" presName="sibTrans" presStyleCnt="0"/>
      <dgm:spPr/>
    </dgm:pt>
    <dgm:pt modelId="{146F1ACA-2846-4788-B62D-F2827649409C}" type="pres">
      <dgm:prSet presAssocID="{79A16AF6-CF87-411C-BBA0-203531CE4CFC}" presName="textNode" presStyleLbl="node1" presStyleIdx="1" presStyleCnt="3">
        <dgm:presLayoutVars>
          <dgm:bulletEnabled val="1"/>
        </dgm:presLayoutVars>
      </dgm:prSet>
      <dgm:spPr/>
    </dgm:pt>
    <dgm:pt modelId="{CB435D81-FADB-4CC6-8B37-B06560BE87BA}" type="pres">
      <dgm:prSet presAssocID="{C4686C82-BFBA-45EE-87CD-8590CE39C6DD}" presName="sibTrans" presStyleCnt="0"/>
      <dgm:spPr/>
    </dgm:pt>
    <dgm:pt modelId="{2B9F5DE8-5170-4732-A92E-4AEC0B3B9CFC}" type="pres">
      <dgm:prSet presAssocID="{A67F48D9-4CEF-471D-98A9-9D207673194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4632415-1D2F-48A3-98A7-A018A21553A4}" type="presOf" srcId="{3D5B9CC7-455E-49E7-A6B7-AFF6931875E1}" destId="{D1C0111E-4F8B-4B2A-BC4A-3C13CFBCAC1C}" srcOrd="0" destOrd="0" presId="urn:microsoft.com/office/officeart/2005/8/layout/hProcess9"/>
    <dgm:cxn modelId="{68D2DF21-D748-4278-8EDA-9A01C346E965}" srcId="{3D5B9CC7-455E-49E7-A6B7-AFF6931875E1}" destId="{79A16AF6-CF87-411C-BBA0-203531CE4CFC}" srcOrd="1" destOrd="0" parTransId="{989E964C-5307-485F-B8DB-7961629E114D}" sibTransId="{C4686C82-BFBA-45EE-87CD-8590CE39C6DD}"/>
    <dgm:cxn modelId="{EE26AF9A-B7B5-40F4-BD11-005BFFC3138B}" type="presOf" srcId="{79A16AF6-CF87-411C-BBA0-203531CE4CFC}" destId="{146F1ACA-2846-4788-B62D-F2827649409C}" srcOrd="0" destOrd="0" presId="urn:microsoft.com/office/officeart/2005/8/layout/hProcess9"/>
    <dgm:cxn modelId="{B24FAFB7-F133-4F88-8B4E-205669668E00}" type="presOf" srcId="{A67F48D9-4CEF-471D-98A9-9D207673194C}" destId="{2B9F5DE8-5170-4732-A92E-4AEC0B3B9CFC}" srcOrd="0" destOrd="0" presId="urn:microsoft.com/office/officeart/2005/8/layout/hProcess9"/>
    <dgm:cxn modelId="{6C83F1B8-BBED-4238-8B02-C99D4C3BC3A5}" srcId="{3D5B9CC7-455E-49E7-A6B7-AFF6931875E1}" destId="{8D1C7C8C-52B3-4826-9961-14D1D8D3CB6B}" srcOrd="0" destOrd="0" parTransId="{666EAA08-CD3E-4A14-86ED-2F0F510D1F0E}" sibTransId="{2B5FE3AA-A868-445C-9FD5-D8BAED69123C}"/>
    <dgm:cxn modelId="{8FEE93DD-6A5B-40B9-ADAE-8971466CE9F8}" srcId="{3D5B9CC7-455E-49E7-A6B7-AFF6931875E1}" destId="{A67F48D9-4CEF-471D-98A9-9D207673194C}" srcOrd="2" destOrd="0" parTransId="{555D25D7-B221-404E-ADD7-78C79BAF2DDC}" sibTransId="{551050DD-5B7F-4671-A62D-121A52D81F08}"/>
    <dgm:cxn modelId="{1D873CF5-DE39-4D18-8980-749C4E17E880}" type="presOf" srcId="{8D1C7C8C-52B3-4826-9961-14D1D8D3CB6B}" destId="{633722D4-C699-430B-B567-E296F76AECAB}" srcOrd="0" destOrd="0" presId="urn:microsoft.com/office/officeart/2005/8/layout/hProcess9"/>
    <dgm:cxn modelId="{547489E9-F2BE-47A3-B5E4-8DBE92A0E8F8}" type="presParOf" srcId="{D1C0111E-4F8B-4B2A-BC4A-3C13CFBCAC1C}" destId="{53E20310-438B-46E7-8A3C-860FE8E0237E}" srcOrd="0" destOrd="0" presId="urn:microsoft.com/office/officeart/2005/8/layout/hProcess9"/>
    <dgm:cxn modelId="{8961D1AF-D642-4464-8CAC-3E2E13B062CF}" type="presParOf" srcId="{D1C0111E-4F8B-4B2A-BC4A-3C13CFBCAC1C}" destId="{CB1D25C6-AF8A-4601-A33C-09E779965327}" srcOrd="1" destOrd="0" presId="urn:microsoft.com/office/officeart/2005/8/layout/hProcess9"/>
    <dgm:cxn modelId="{6D95774D-C687-4BDC-9670-0C997D83F66C}" type="presParOf" srcId="{CB1D25C6-AF8A-4601-A33C-09E779965327}" destId="{633722D4-C699-430B-B567-E296F76AECAB}" srcOrd="0" destOrd="0" presId="urn:microsoft.com/office/officeart/2005/8/layout/hProcess9"/>
    <dgm:cxn modelId="{050AE5F4-DE4D-4FD6-8CCE-4EEB375D988A}" type="presParOf" srcId="{CB1D25C6-AF8A-4601-A33C-09E779965327}" destId="{880E2FEA-E109-4CBD-A175-CD704A97FA85}" srcOrd="1" destOrd="0" presId="urn:microsoft.com/office/officeart/2005/8/layout/hProcess9"/>
    <dgm:cxn modelId="{2F9CB751-14CA-4233-8FB8-8F18179AC08F}" type="presParOf" srcId="{CB1D25C6-AF8A-4601-A33C-09E779965327}" destId="{146F1ACA-2846-4788-B62D-F2827649409C}" srcOrd="2" destOrd="0" presId="urn:microsoft.com/office/officeart/2005/8/layout/hProcess9"/>
    <dgm:cxn modelId="{DEC192E9-C6CE-4D5C-A7A3-62CF1A8170FA}" type="presParOf" srcId="{CB1D25C6-AF8A-4601-A33C-09E779965327}" destId="{CB435D81-FADB-4CC6-8B37-B06560BE87BA}" srcOrd="3" destOrd="0" presId="urn:microsoft.com/office/officeart/2005/8/layout/hProcess9"/>
    <dgm:cxn modelId="{7B6A6BB2-64E3-48F3-88BF-B552B5AC3458}" type="presParOf" srcId="{CB1D25C6-AF8A-4601-A33C-09E779965327}" destId="{2B9F5DE8-5170-4732-A92E-4AEC0B3B9CF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5B9CC7-455E-49E7-A6B7-AFF6931875E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E"/>
        </a:p>
      </dgm:t>
    </dgm:pt>
    <dgm:pt modelId="{79A16AF6-CF87-411C-BBA0-203531CE4CFC}">
      <dgm:prSet phldrT="[Texto]"/>
      <dgm:spPr/>
      <dgm:t>
        <a:bodyPr/>
        <a:lstStyle/>
        <a:p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for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software</a:t>
          </a:r>
        </a:p>
      </dgm:t>
    </dgm:pt>
    <dgm:pt modelId="{989E964C-5307-485F-B8DB-7961629E114D}" type="parTrans" cxnId="{68D2DF21-D748-4278-8EDA-9A01C346E965}">
      <dgm:prSet/>
      <dgm:spPr/>
      <dgm:t>
        <a:bodyPr/>
        <a:lstStyle/>
        <a:p>
          <a:endParaRPr lang="es-ES"/>
        </a:p>
      </dgm:t>
    </dgm:pt>
    <dgm:pt modelId="{C4686C82-BFBA-45EE-87CD-8590CE39C6DD}" type="sibTrans" cxnId="{68D2DF21-D748-4278-8EDA-9A01C346E965}">
      <dgm:prSet/>
      <dgm:spPr/>
      <dgm:t>
        <a:bodyPr/>
        <a:lstStyle/>
        <a:p>
          <a:endParaRPr lang="es-ES"/>
        </a:p>
      </dgm:t>
    </dgm:pt>
    <dgm:pt modelId="{A67F48D9-4CEF-471D-98A9-9D207673194C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ways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to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create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such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endParaRPr lang="es-ES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55D25D7-B221-404E-ADD7-78C79BAF2DDC}" type="parTrans" cxnId="{8FEE93DD-6A5B-40B9-ADAE-8971466CE9F8}">
      <dgm:prSet/>
      <dgm:spPr/>
      <dgm:t>
        <a:bodyPr/>
        <a:lstStyle/>
        <a:p>
          <a:endParaRPr lang="es-ES"/>
        </a:p>
      </dgm:t>
    </dgm:pt>
    <dgm:pt modelId="{551050DD-5B7F-4671-A62D-121A52D81F08}" type="sibTrans" cxnId="{8FEE93DD-6A5B-40B9-ADAE-8971466CE9F8}">
      <dgm:prSet/>
      <dgm:spPr/>
      <dgm:t>
        <a:bodyPr/>
        <a:lstStyle/>
        <a:p>
          <a:endParaRPr lang="es-ES"/>
        </a:p>
      </dgm:t>
    </dgm:pt>
    <dgm:pt modelId="{8D1C7C8C-52B3-4826-9961-14D1D8D3CB6B}">
      <dgm:prSet phldrT="[Texto]"/>
      <dgm:spPr/>
      <dgm:t>
        <a:bodyPr/>
        <a:lstStyle/>
        <a:p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(Semi)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automate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the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generation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of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software </a:t>
          </a:r>
        </a:p>
      </dgm:t>
    </dgm:pt>
    <dgm:pt modelId="{666EAA08-CD3E-4A14-86ED-2F0F510D1F0E}" type="parTrans" cxnId="{6C83F1B8-BBED-4238-8B02-C99D4C3BC3A5}">
      <dgm:prSet/>
      <dgm:spPr/>
      <dgm:t>
        <a:bodyPr/>
        <a:lstStyle/>
        <a:p>
          <a:endParaRPr lang="es-ES"/>
        </a:p>
      </dgm:t>
    </dgm:pt>
    <dgm:pt modelId="{2B5FE3AA-A868-445C-9FD5-D8BAED69123C}" type="sibTrans" cxnId="{6C83F1B8-BBED-4238-8B02-C99D4C3BC3A5}">
      <dgm:prSet/>
      <dgm:spPr/>
      <dgm:t>
        <a:bodyPr/>
        <a:lstStyle/>
        <a:p>
          <a:endParaRPr lang="es-ES"/>
        </a:p>
      </dgm:t>
    </dgm:pt>
    <dgm:pt modelId="{D1C0111E-4F8B-4B2A-BC4A-3C13CFBCAC1C}" type="pres">
      <dgm:prSet presAssocID="{3D5B9CC7-455E-49E7-A6B7-AFF6931875E1}" presName="CompostProcess" presStyleCnt="0">
        <dgm:presLayoutVars>
          <dgm:dir/>
          <dgm:resizeHandles val="exact"/>
        </dgm:presLayoutVars>
      </dgm:prSet>
      <dgm:spPr/>
    </dgm:pt>
    <dgm:pt modelId="{53E20310-438B-46E7-8A3C-860FE8E0237E}" type="pres">
      <dgm:prSet presAssocID="{3D5B9CC7-455E-49E7-A6B7-AFF6931875E1}" presName="arrow" presStyleLbl="bgShp" presStyleIdx="0" presStyleCnt="1"/>
      <dgm:spPr>
        <a:solidFill>
          <a:srgbClr val="00B0F0"/>
        </a:solidFill>
      </dgm:spPr>
    </dgm:pt>
    <dgm:pt modelId="{CB1D25C6-AF8A-4601-A33C-09E779965327}" type="pres">
      <dgm:prSet presAssocID="{3D5B9CC7-455E-49E7-A6B7-AFF6931875E1}" presName="linearProcess" presStyleCnt="0"/>
      <dgm:spPr/>
    </dgm:pt>
    <dgm:pt modelId="{633722D4-C699-430B-B567-E296F76AECAB}" type="pres">
      <dgm:prSet presAssocID="{8D1C7C8C-52B3-4826-9961-14D1D8D3CB6B}" presName="textNode" presStyleLbl="node1" presStyleIdx="0" presStyleCnt="3">
        <dgm:presLayoutVars>
          <dgm:bulletEnabled val="1"/>
        </dgm:presLayoutVars>
      </dgm:prSet>
      <dgm:spPr/>
    </dgm:pt>
    <dgm:pt modelId="{880E2FEA-E109-4CBD-A175-CD704A97FA85}" type="pres">
      <dgm:prSet presAssocID="{2B5FE3AA-A868-445C-9FD5-D8BAED69123C}" presName="sibTrans" presStyleCnt="0"/>
      <dgm:spPr/>
    </dgm:pt>
    <dgm:pt modelId="{146F1ACA-2846-4788-B62D-F2827649409C}" type="pres">
      <dgm:prSet presAssocID="{79A16AF6-CF87-411C-BBA0-203531CE4CFC}" presName="textNode" presStyleLbl="node1" presStyleIdx="1" presStyleCnt="3">
        <dgm:presLayoutVars>
          <dgm:bulletEnabled val="1"/>
        </dgm:presLayoutVars>
      </dgm:prSet>
      <dgm:spPr/>
    </dgm:pt>
    <dgm:pt modelId="{CB435D81-FADB-4CC6-8B37-B06560BE87BA}" type="pres">
      <dgm:prSet presAssocID="{C4686C82-BFBA-45EE-87CD-8590CE39C6DD}" presName="sibTrans" presStyleCnt="0"/>
      <dgm:spPr/>
    </dgm:pt>
    <dgm:pt modelId="{2B9F5DE8-5170-4732-A92E-4AEC0B3B9CFC}" type="pres">
      <dgm:prSet presAssocID="{A67F48D9-4CEF-471D-98A9-9D207673194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4632415-1D2F-48A3-98A7-A018A21553A4}" type="presOf" srcId="{3D5B9CC7-455E-49E7-A6B7-AFF6931875E1}" destId="{D1C0111E-4F8B-4B2A-BC4A-3C13CFBCAC1C}" srcOrd="0" destOrd="0" presId="urn:microsoft.com/office/officeart/2005/8/layout/hProcess9"/>
    <dgm:cxn modelId="{68D2DF21-D748-4278-8EDA-9A01C346E965}" srcId="{3D5B9CC7-455E-49E7-A6B7-AFF6931875E1}" destId="{79A16AF6-CF87-411C-BBA0-203531CE4CFC}" srcOrd="1" destOrd="0" parTransId="{989E964C-5307-485F-B8DB-7961629E114D}" sibTransId="{C4686C82-BFBA-45EE-87CD-8590CE39C6DD}"/>
    <dgm:cxn modelId="{EE26AF9A-B7B5-40F4-BD11-005BFFC3138B}" type="presOf" srcId="{79A16AF6-CF87-411C-BBA0-203531CE4CFC}" destId="{146F1ACA-2846-4788-B62D-F2827649409C}" srcOrd="0" destOrd="0" presId="urn:microsoft.com/office/officeart/2005/8/layout/hProcess9"/>
    <dgm:cxn modelId="{B24FAFB7-F133-4F88-8B4E-205669668E00}" type="presOf" srcId="{A67F48D9-4CEF-471D-98A9-9D207673194C}" destId="{2B9F5DE8-5170-4732-A92E-4AEC0B3B9CFC}" srcOrd="0" destOrd="0" presId="urn:microsoft.com/office/officeart/2005/8/layout/hProcess9"/>
    <dgm:cxn modelId="{6C83F1B8-BBED-4238-8B02-C99D4C3BC3A5}" srcId="{3D5B9CC7-455E-49E7-A6B7-AFF6931875E1}" destId="{8D1C7C8C-52B3-4826-9961-14D1D8D3CB6B}" srcOrd="0" destOrd="0" parTransId="{666EAA08-CD3E-4A14-86ED-2F0F510D1F0E}" sibTransId="{2B5FE3AA-A868-445C-9FD5-D8BAED69123C}"/>
    <dgm:cxn modelId="{8FEE93DD-6A5B-40B9-ADAE-8971466CE9F8}" srcId="{3D5B9CC7-455E-49E7-A6B7-AFF6931875E1}" destId="{A67F48D9-4CEF-471D-98A9-9D207673194C}" srcOrd="2" destOrd="0" parTransId="{555D25D7-B221-404E-ADD7-78C79BAF2DDC}" sibTransId="{551050DD-5B7F-4671-A62D-121A52D81F08}"/>
    <dgm:cxn modelId="{1D873CF5-DE39-4D18-8980-749C4E17E880}" type="presOf" srcId="{8D1C7C8C-52B3-4826-9961-14D1D8D3CB6B}" destId="{633722D4-C699-430B-B567-E296F76AECAB}" srcOrd="0" destOrd="0" presId="urn:microsoft.com/office/officeart/2005/8/layout/hProcess9"/>
    <dgm:cxn modelId="{547489E9-F2BE-47A3-B5E4-8DBE92A0E8F8}" type="presParOf" srcId="{D1C0111E-4F8B-4B2A-BC4A-3C13CFBCAC1C}" destId="{53E20310-438B-46E7-8A3C-860FE8E0237E}" srcOrd="0" destOrd="0" presId="urn:microsoft.com/office/officeart/2005/8/layout/hProcess9"/>
    <dgm:cxn modelId="{8961D1AF-D642-4464-8CAC-3E2E13B062CF}" type="presParOf" srcId="{D1C0111E-4F8B-4B2A-BC4A-3C13CFBCAC1C}" destId="{CB1D25C6-AF8A-4601-A33C-09E779965327}" srcOrd="1" destOrd="0" presId="urn:microsoft.com/office/officeart/2005/8/layout/hProcess9"/>
    <dgm:cxn modelId="{6D95774D-C687-4BDC-9670-0C997D83F66C}" type="presParOf" srcId="{CB1D25C6-AF8A-4601-A33C-09E779965327}" destId="{633722D4-C699-430B-B567-E296F76AECAB}" srcOrd="0" destOrd="0" presId="urn:microsoft.com/office/officeart/2005/8/layout/hProcess9"/>
    <dgm:cxn modelId="{050AE5F4-DE4D-4FD6-8CCE-4EEB375D988A}" type="presParOf" srcId="{CB1D25C6-AF8A-4601-A33C-09E779965327}" destId="{880E2FEA-E109-4CBD-A175-CD704A97FA85}" srcOrd="1" destOrd="0" presId="urn:microsoft.com/office/officeart/2005/8/layout/hProcess9"/>
    <dgm:cxn modelId="{2F9CB751-14CA-4233-8FB8-8F18179AC08F}" type="presParOf" srcId="{CB1D25C6-AF8A-4601-A33C-09E779965327}" destId="{146F1ACA-2846-4788-B62D-F2827649409C}" srcOrd="2" destOrd="0" presId="urn:microsoft.com/office/officeart/2005/8/layout/hProcess9"/>
    <dgm:cxn modelId="{DEC192E9-C6CE-4D5C-A7A3-62CF1A8170FA}" type="presParOf" srcId="{CB1D25C6-AF8A-4601-A33C-09E779965327}" destId="{CB435D81-FADB-4CC6-8B37-B06560BE87BA}" srcOrd="3" destOrd="0" presId="urn:microsoft.com/office/officeart/2005/8/layout/hProcess9"/>
    <dgm:cxn modelId="{7B6A6BB2-64E3-48F3-88BF-B552B5AC3458}" type="presParOf" srcId="{CB1D25C6-AF8A-4601-A33C-09E779965327}" destId="{2B9F5DE8-5170-4732-A92E-4AEC0B3B9CF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9F6612-6B25-4E26-8EC4-76898F0DDC2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94F5D27-1F14-4696-ACB7-A722B7CAD2F7}">
      <dgm:prSet phldrT="[Texto]"/>
      <dgm:spPr/>
      <dgm:t>
        <a:bodyPr/>
        <a:lstStyle/>
        <a:p>
          <a:r>
            <a:rPr lang="en-US" dirty="0"/>
            <a:t>Low-code is a “style” of MDD</a:t>
          </a:r>
        </a:p>
      </dgm:t>
    </dgm:pt>
    <dgm:pt modelId="{F52436D7-CE5B-4A6B-B00D-486565D4C19A}" type="parTrans" cxnId="{B3180E88-7A7C-4A5A-8330-CFB86D12A591}">
      <dgm:prSet/>
      <dgm:spPr/>
      <dgm:t>
        <a:bodyPr/>
        <a:lstStyle/>
        <a:p>
          <a:endParaRPr lang="en-US"/>
        </a:p>
      </dgm:t>
    </dgm:pt>
    <dgm:pt modelId="{D7DB9AA0-ED93-43B6-84CD-14F1866DFF37}" type="sibTrans" cxnId="{B3180E88-7A7C-4A5A-8330-CFB86D12A591}">
      <dgm:prSet/>
      <dgm:spPr/>
      <dgm:t>
        <a:bodyPr/>
        <a:lstStyle/>
        <a:p>
          <a:endParaRPr lang="en-US"/>
        </a:p>
      </dgm:t>
    </dgm:pt>
    <dgm:pt modelId="{F6766BC0-F5C9-4D14-8FB4-303249A11EEB}">
      <dgm:prSet phldrT="[Texto]"/>
      <dgm:spPr/>
      <dgm:t>
        <a:bodyPr/>
        <a:lstStyle/>
        <a:p>
          <a:r>
            <a:rPr lang="en-US" dirty="0"/>
            <a:t>Focused on  specific types of applications</a:t>
          </a:r>
        </a:p>
      </dgm:t>
    </dgm:pt>
    <dgm:pt modelId="{53C202B8-6853-46CB-A338-2780569E5F2E}" type="parTrans" cxnId="{00E3FC4B-B471-4A23-8A03-373D856D8CDD}">
      <dgm:prSet/>
      <dgm:spPr/>
      <dgm:t>
        <a:bodyPr/>
        <a:lstStyle/>
        <a:p>
          <a:endParaRPr lang="en-US"/>
        </a:p>
      </dgm:t>
    </dgm:pt>
    <dgm:pt modelId="{FF0AAF2F-C0BB-4B1B-8D11-DFFF5C80D546}" type="sibTrans" cxnId="{00E3FC4B-B471-4A23-8A03-373D856D8CDD}">
      <dgm:prSet/>
      <dgm:spPr/>
      <dgm:t>
        <a:bodyPr/>
        <a:lstStyle/>
        <a:p>
          <a:endParaRPr lang="en-US"/>
        </a:p>
      </dgm:t>
    </dgm:pt>
    <dgm:pt modelId="{E8C7D776-32F0-41A3-821B-4C1214FA7C9D}">
      <dgm:prSet phldrT="[Texto]"/>
      <dgm:spPr/>
      <dgm:t>
        <a:bodyPr/>
        <a:lstStyle/>
        <a:p>
          <a:r>
            <a:rPr lang="en-US" dirty="0"/>
            <a:t>Where the language/s are typically fixed and closed</a:t>
          </a:r>
        </a:p>
      </dgm:t>
    </dgm:pt>
    <dgm:pt modelId="{92C48D8B-40BB-45A9-8265-E73685A6D346}" type="parTrans" cxnId="{8537720E-5FDC-4E23-A05D-0CE0D328F8BF}">
      <dgm:prSet/>
      <dgm:spPr/>
      <dgm:t>
        <a:bodyPr/>
        <a:lstStyle/>
        <a:p>
          <a:endParaRPr lang="en-US"/>
        </a:p>
      </dgm:t>
    </dgm:pt>
    <dgm:pt modelId="{44ADB704-F05A-410C-B7BB-19CF491136FF}" type="sibTrans" cxnId="{8537720E-5FDC-4E23-A05D-0CE0D328F8BF}">
      <dgm:prSet/>
      <dgm:spPr/>
      <dgm:t>
        <a:bodyPr/>
        <a:lstStyle/>
        <a:p>
          <a:endParaRPr lang="en-US"/>
        </a:p>
      </dgm:t>
    </dgm:pt>
    <dgm:pt modelId="{A2360EF3-0AAC-4191-9156-F9786371EE55}" type="pres">
      <dgm:prSet presAssocID="{B59F6612-6B25-4E26-8EC4-76898F0DDC21}" presName="linear" presStyleCnt="0">
        <dgm:presLayoutVars>
          <dgm:animLvl val="lvl"/>
          <dgm:resizeHandles val="exact"/>
        </dgm:presLayoutVars>
      </dgm:prSet>
      <dgm:spPr/>
    </dgm:pt>
    <dgm:pt modelId="{DECEC754-FD96-4687-9F57-C5854B62B85C}" type="pres">
      <dgm:prSet presAssocID="{594F5D27-1F14-4696-ACB7-A722B7CAD2F7}" presName="parentText" presStyleLbl="node1" presStyleIdx="0" presStyleCnt="1" custLinFactNeighborX="-935" custLinFactNeighborY="-40579">
        <dgm:presLayoutVars>
          <dgm:chMax val="0"/>
          <dgm:bulletEnabled val="1"/>
        </dgm:presLayoutVars>
      </dgm:prSet>
      <dgm:spPr/>
    </dgm:pt>
    <dgm:pt modelId="{D5C9C5C9-5640-4D7E-87A5-1F24CFB6C533}" type="pres">
      <dgm:prSet presAssocID="{594F5D27-1F14-4696-ACB7-A722B7CAD2F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537720E-5FDC-4E23-A05D-0CE0D328F8BF}" srcId="{594F5D27-1F14-4696-ACB7-A722B7CAD2F7}" destId="{E8C7D776-32F0-41A3-821B-4C1214FA7C9D}" srcOrd="1" destOrd="0" parTransId="{92C48D8B-40BB-45A9-8265-E73685A6D346}" sibTransId="{44ADB704-F05A-410C-B7BB-19CF491136FF}"/>
    <dgm:cxn modelId="{FF4CD061-F0DC-4B3F-94F7-B5B70C06125A}" type="presOf" srcId="{594F5D27-1F14-4696-ACB7-A722B7CAD2F7}" destId="{DECEC754-FD96-4687-9F57-C5854B62B85C}" srcOrd="0" destOrd="0" presId="urn:microsoft.com/office/officeart/2005/8/layout/vList2"/>
    <dgm:cxn modelId="{00E3FC4B-B471-4A23-8A03-373D856D8CDD}" srcId="{594F5D27-1F14-4696-ACB7-A722B7CAD2F7}" destId="{F6766BC0-F5C9-4D14-8FB4-303249A11EEB}" srcOrd="0" destOrd="0" parTransId="{53C202B8-6853-46CB-A338-2780569E5F2E}" sibTransId="{FF0AAF2F-C0BB-4B1B-8D11-DFFF5C80D546}"/>
    <dgm:cxn modelId="{B3180E88-7A7C-4A5A-8330-CFB86D12A591}" srcId="{B59F6612-6B25-4E26-8EC4-76898F0DDC21}" destId="{594F5D27-1F14-4696-ACB7-A722B7CAD2F7}" srcOrd="0" destOrd="0" parTransId="{F52436D7-CE5B-4A6B-B00D-486565D4C19A}" sibTransId="{D7DB9AA0-ED93-43B6-84CD-14F1866DFF37}"/>
    <dgm:cxn modelId="{7F150F98-F6F6-4855-A308-14D83BF5EEDC}" type="presOf" srcId="{B59F6612-6B25-4E26-8EC4-76898F0DDC21}" destId="{A2360EF3-0AAC-4191-9156-F9786371EE55}" srcOrd="0" destOrd="0" presId="urn:microsoft.com/office/officeart/2005/8/layout/vList2"/>
    <dgm:cxn modelId="{7827C2A6-EE0A-40C9-889D-4E34E2136EF2}" type="presOf" srcId="{F6766BC0-F5C9-4D14-8FB4-303249A11EEB}" destId="{D5C9C5C9-5640-4D7E-87A5-1F24CFB6C533}" srcOrd="0" destOrd="0" presId="urn:microsoft.com/office/officeart/2005/8/layout/vList2"/>
    <dgm:cxn modelId="{FB1EDCF2-BFB6-4F06-A699-5E28820C7312}" type="presOf" srcId="{E8C7D776-32F0-41A3-821B-4C1214FA7C9D}" destId="{D5C9C5C9-5640-4D7E-87A5-1F24CFB6C533}" srcOrd="0" destOrd="1" presId="urn:microsoft.com/office/officeart/2005/8/layout/vList2"/>
    <dgm:cxn modelId="{86316338-DA26-40C7-BC89-3994C55072EB}" type="presParOf" srcId="{A2360EF3-0AAC-4191-9156-F9786371EE55}" destId="{DECEC754-FD96-4687-9F57-C5854B62B85C}" srcOrd="0" destOrd="0" presId="urn:microsoft.com/office/officeart/2005/8/layout/vList2"/>
    <dgm:cxn modelId="{0CE3102B-935B-4C27-A1AE-A29007287F50}" type="presParOf" srcId="{A2360EF3-0AAC-4191-9156-F9786371EE55}" destId="{D5C9C5C9-5640-4D7E-87A5-1F24CFB6C53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9F6612-6B25-4E26-8EC4-76898F0DDC2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94F5D27-1F14-4696-ACB7-A722B7CAD2F7}">
      <dgm:prSet phldrT="[Texto]"/>
      <dgm:spPr/>
      <dgm:t>
        <a:bodyPr/>
        <a:lstStyle/>
        <a:p>
          <a:r>
            <a:rPr lang="en-US" dirty="0"/>
            <a:t>Low-code is trending because</a:t>
          </a:r>
        </a:p>
      </dgm:t>
    </dgm:pt>
    <dgm:pt modelId="{F52436D7-CE5B-4A6B-B00D-486565D4C19A}" type="parTrans" cxnId="{B3180E88-7A7C-4A5A-8330-CFB86D12A591}">
      <dgm:prSet/>
      <dgm:spPr/>
      <dgm:t>
        <a:bodyPr/>
        <a:lstStyle/>
        <a:p>
          <a:endParaRPr lang="en-US"/>
        </a:p>
      </dgm:t>
    </dgm:pt>
    <dgm:pt modelId="{D7DB9AA0-ED93-43B6-84CD-14F1866DFF37}" type="sibTrans" cxnId="{B3180E88-7A7C-4A5A-8330-CFB86D12A591}">
      <dgm:prSet/>
      <dgm:spPr/>
      <dgm:t>
        <a:bodyPr/>
        <a:lstStyle/>
        <a:p>
          <a:endParaRPr lang="en-US"/>
        </a:p>
      </dgm:t>
    </dgm:pt>
    <dgm:pt modelId="{F6766BC0-F5C9-4D14-8FB4-303249A11EEB}">
      <dgm:prSet phldrT="[Texto]"/>
      <dgm:spPr/>
      <dgm:t>
        <a:bodyPr/>
        <a:lstStyle/>
        <a:p>
          <a:r>
            <a:rPr lang="en-US" dirty="0"/>
            <a:t>Much clearer message: Everybody understands that low-code means “less coding”. Modeling is much more confusing</a:t>
          </a:r>
        </a:p>
      </dgm:t>
    </dgm:pt>
    <dgm:pt modelId="{53C202B8-6853-46CB-A338-2780569E5F2E}" type="parTrans" cxnId="{00E3FC4B-B471-4A23-8A03-373D856D8CDD}">
      <dgm:prSet/>
      <dgm:spPr/>
      <dgm:t>
        <a:bodyPr/>
        <a:lstStyle/>
        <a:p>
          <a:endParaRPr lang="en-US"/>
        </a:p>
      </dgm:t>
    </dgm:pt>
    <dgm:pt modelId="{FF0AAF2F-C0BB-4B1B-8D11-DFFF5C80D546}" type="sibTrans" cxnId="{00E3FC4B-B471-4A23-8A03-373D856D8CDD}">
      <dgm:prSet/>
      <dgm:spPr/>
      <dgm:t>
        <a:bodyPr/>
        <a:lstStyle/>
        <a:p>
          <a:endParaRPr lang="en-US"/>
        </a:p>
      </dgm:t>
    </dgm:pt>
    <dgm:pt modelId="{53CA2124-D288-404D-8E90-A4F5C5280C5A}">
      <dgm:prSet phldrT="[Texto]"/>
      <dgm:spPr/>
      <dgm:t>
        <a:bodyPr/>
        <a:lstStyle/>
        <a:p>
          <a:r>
            <a:rPr lang="es-ES" dirty="0" err="1"/>
            <a:t>Sounds</a:t>
          </a:r>
          <a:r>
            <a:rPr lang="es-ES" dirty="0"/>
            <a:t> familiar, as </a:t>
          </a:r>
          <a:r>
            <a:rPr lang="es-ES" dirty="0" err="1"/>
            <a:t>the</a:t>
          </a:r>
          <a:r>
            <a:rPr lang="es-ES" dirty="0"/>
            <a:t> marketing </a:t>
          </a:r>
          <a:r>
            <a:rPr lang="es-ES" dirty="0" err="1"/>
            <a:t>msg</a:t>
          </a:r>
          <a:r>
            <a:rPr lang="es-ES" dirty="0"/>
            <a:t> </a:t>
          </a:r>
          <a:r>
            <a:rPr lang="es-ES" dirty="0" err="1"/>
            <a:t>is</a:t>
          </a:r>
          <a:r>
            <a:rPr lang="es-ES" dirty="0"/>
            <a:t> </a:t>
          </a:r>
          <a:r>
            <a:rPr lang="es-ES" dirty="0" err="1"/>
            <a:t>still</a:t>
          </a:r>
          <a:r>
            <a:rPr lang="es-ES" dirty="0"/>
            <a:t> </a:t>
          </a:r>
          <a:r>
            <a:rPr lang="es-ES" dirty="0" err="1"/>
            <a:t>focused</a:t>
          </a:r>
          <a:r>
            <a:rPr lang="es-ES" dirty="0"/>
            <a:t> </a:t>
          </a:r>
          <a:r>
            <a:rPr lang="es-ES" dirty="0" err="1"/>
            <a:t>on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code</a:t>
          </a:r>
          <a:endParaRPr lang="en-US" dirty="0"/>
        </a:p>
      </dgm:t>
    </dgm:pt>
    <dgm:pt modelId="{0468CA8F-D6CC-4E3B-93D9-EF9936297ACD}" type="parTrans" cxnId="{48484A7A-41D5-4CA6-AB81-E6A9AC9D3862}">
      <dgm:prSet/>
      <dgm:spPr/>
      <dgm:t>
        <a:bodyPr/>
        <a:lstStyle/>
        <a:p>
          <a:endParaRPr lang="en-US"/>
        </a:p>
      </dgm:t>
    </dgm:pt>
    <dgm:pt modelId="{482AE152-986F-443F-A3BE-C2B2A539D257}" type="sibTrans" cxnId="{48484A7A-41D5-4CA6-AB81-E6A9AC9D3862}">
      <dgm:prSet/>
      <dgm:spPr/>
      <dgm:t>
        <a:bodyPr/>
        <a:lstStyle/>
        <a:p>
          <a:endParaRPr lang="en-US"/>
        </a:p>
      </dgm:t>
    </dgm:pt>
    <dgm:pt modelId="{4E9DCA2A-0FC6-4E3F-94F4-184F82AD5186}">
      <dgm:prSet phldrT="[Texto]"/>
      <dgm:spPr/>
      <dgm:t>
        <a:bodyPr/>
        <a:lstStyle/>
        <a:p>
          <a:r>
            <a:rPr lang="en-US" dirty="0"/>
            <a:t>Simpler pipeline, no transformation chains, one-shot modeling. </a:t>
          </a:r>
        </a:p>
      </dgm:t>
    </dgm:pt>
    <dgm:pt modelId="{7A26B709-D156-4C74-8553-B64F50B74266}" type="parTrans" cxnId="{FB5589A4-95C2-4059-8A15-D7D854D9BA81}">
      <dgm:prSet/>
      <dgm:spPr/>
      <dgm:t>
        <a:bodyPr/>
        <a:lstStyle/>
        <a:p>
          <a:endParaRPr lang="en-US"/>
        </a:p>
      </dgm:t>
    </dgm:pt>
    <dgm:pt modelId="{0CC8845F-7D93-4253-8C46-07521E05C2E6}" type="sibTrans" cxnId="{FB5589A4-95C2-4059-8A15-D7D854D9BA81}">
      <dgm:prSet/>
      <dgm:spPr/>
      <dgm:t>
        <a:bodyPr/>
        <a:lstStyle/>
        <a:p>
          <a:endParaRPr lang="en-US"/>
        </a:p>
      </dgm:t>
    </dgm:pt>
    <dgm:pt modelId="{A2360EF3-0AAC-4191-9156-F9786371EE55}" type="pres">
      <dgm:prSet presAssocID="{B59F6612-6B25-4E26-8EC4-76898F0DDC21}" presName="linear" presStyleCnt="0">
        <dgm:presLayoutVars>
          <dgm:animLvl val="lvl"/>
          <dgm:resizeHandles val="exact"/>
        </dgm:presLayoutVars>
      </dgm:prSet>
      <dgm:spPr/>
    </dgm:pt>
    <dgm:pt modelId="{DECEC754-FD96-4687-9F57-C5854B62B85C}" type="pres">
      <dgm:prSet presAssocID="{594F5D27-1F14-4696-ACB7-A722B7CAD2F7}" presName="parentText" presStyleLbl="node1" presStyleIdx="0" presStyleCnt="1" custLinFactNeighborX="-1304" custLinFactNeighborY="-8045">
        <dgm:presLayoutVars>
          <dgm:chMax val="0"/>
          <dgm:bulletEnabled val="1"/>
        </dgm:presLayoutVars>
      </dgm:prSet>
      <dgm:spPr/>
    </dgm:pt>
    <dgm:pt modelId="{D5C9C5C9-5640-4D7E-87A5-1F24CFB6C533}" type="pres">
      <dgm:prSet presAssocID="{594F5D27-1F14-4696-ACB7-A722B7CAD2F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E04982A-B09B-4C89-BFC7-476FBF865477}" type="presOf" srcId="{53CA2124-D288-404D-8E90-A4F5C5280C5A}" destId="{D5C9C5C9-5640-4D7E-87A5-1F24CFB6C533}" srcOrd="0" destOrd="1" presId="urn:microsoft.com/office/officeart/2005/8/layout/vList2"/>
    <dgm:cxn modelId="{FF4CD061-F0DC-4B3F-94F7-B5B70C06125A}" type="presOf" srcId="{594F5D27-1F14-4696-ACB7-A722B7CAD2F7}" destId="{DECEC754-FD96-4687-9F57-C5854B62B85C}" srcOrd="0" destOrd="0" presId="urn:microsoft.com/office/officeart/2005/8/layout/vList2"/>
    <dgm:cxn modelId="{00E3FC4B-B471-4A23-8A03-373D856D8CDD}" srcId="{594F5D27-1F14-4696-ACB7-A722B7CAD2F7}" destId="{F6766BC0-F5C9-4D14-8FB4-303249A11EEB}" srcOrd="0" destOrd="0" parTransId="{53C202B8-6853-46CB-A338-2780569E5F2E}" sibTransId="{FF0AAF2F-C0BB-4B1B-8D11-DFFF5C80D546}"/>
    <dgm:cxn modelId="{48484A7A-41D5-4CA6-AB81-E6A9AC9D3862}" srcId="{594F5D27-1F14-4696-ACB7-A722B7CAD2F7}" destId="{53CA2124-D288-404D-8E90-A4F5C5280C5A}" srcOrd="1" destOrd="0" parTransId="{0468CA8F-D6CC-4E3B-93D9-EF9936297ACD}" sibTransId="{482AE152-986F-443F-A3BE-C2B2A539D257}"/>
    <dgm:cxn modelId="{B3180E88-7A7C-4A5A-8330-CFB86D12A591}" srcId="{B59F6612-6B25-4E26-8EC4-76898F0DDC21}" destId="{594F5D27-1F14-4696-ACB7-A722B7CAD2F7}" srcOrd="0" destOrd="0" parTransId="{F52436D7-CE5B-4A6B-B00D-486565D4C19A}" sibTransId="{D7DB9AA0-ED93-43B6-84CD-14F1866DFF37}"/>
    <dgm:cxn modelId="{7F150F98-F6F6-4855-A308-14D83BF5EEDC}" type="presOf" srcId="{B59F6612-6B25-4E26-8EC4-76898F0DDC21}" destId="{A2360EF3-0AAC-4191-9156-F9786371EE55}" srcOrd="0" destOrd="0" presId="urn:microsoft.com/office/officeart/2005/8/layout/vList2"/>
    <dgm:cxn modelId="{FB5589A4-95C2-4059-8A15-D7D854D9BA81}" srcId="{594F5D27-1F14-4696-ACB7-A722B7CAD2F7}" destId="{4E9DCA2A-0FC6-4E3F-94F4-184F82AD5186}" srcOrd="2" destOrd="0" parTransId="{7A26B709-D156-4C74-8553-B64F50B74266}" sibTransId="{0CC8845F-7D93-4253-8C46-07521E05C2E6}"/>
    <dgm:cxn modelId="{7827C2A6-EE0A-40C9-889D-4E34E2136EF2}" type="presOf" srcId="{F6766BC0-F5C9-4D14-8FB4-303249A11EEB}" destId="{D5C9C5C9-5640-4D7E-87A5-1F24CFB6C533}" srcOrd="0" destOrd="0" presId="urn:microsoft.com/office/officeart/2005/8/layout/vList2"/>
    <dgm:cxn modelId="{C856B8FF-73BE-4BF1-8308-7FAD2C0C5501}" type="presOf" srcId="{4E9DCA2A-0FC6-4E3F-94F4-184F82AD5186}" destId="{D5C9C5C9-5640-4D7E-87A5-1F24CFB6C533}" srcOrd="0" destOrd="2" presId="urn:microsoft.com/office/officeart/2005/8/layout/vList2"/>
    <dgm:cxn modelId="{86316338-DA26-40C7-BC89-3994C55072EB}" type="presParOf" srcId="{A2360EF3-0AAC-4191-9156-F9786371EE55}" destId="{DECEC754-FD96-4687-9F57-C5854B62B85C}" srcOrd="0" destOrd="0" presId="urn:microsoft.com/office/officeart/2005/8/layout/vList2"/>
    <dgm:cxn modelId="{0CE3102B-935B-4C27-A1AE-A29007287F50}" type="presParOf" srcId="{A2360EF3-0AAC-4191-9156-F9786371EE55}" destId="{D5C9C5C9-5640-4D7E-87A5-1F24CFB6C53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5B9CC7-455E-49E7-A6B7-AFF6931875E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E"/>
        </a:p>
      </dgm:t>
    </dgm:pt>
    <dgm:pt modelId="{79A16AF6-CF87-411C-BBA0-203531CE4CFC}">
      <dgm:prSet phldrT="[Texto]"/>
      <dgm:spPr>
        <a:xfrm>
          <a:off x="1750340" y="463920"/>
          <a:ext cx="1500292" cy="618560"/>
        </a:xfrm>
        <a:prstGeom prst="roundRect">
          <a:avLst/>
        </a:prstGeom>
        <a:solidFill>
          <a:srgbClr val="E64823">
            <a:hueOff val="-341498"/>
            <a:satOff val="-29716"/>
            <a:lumOff val="-29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Better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models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for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smart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software</a:t>
          </a:r>
        </a:p>
      </dgm:t>
    </dgm:pt>
    <dgm:pt modelId="{989E964C-5307-485F-B8DB-7961629E114D}" type="parTrans" cxnId="{68D2DF21-D748-4278-8EDA-9A01C346E965}">
      <dgm:prSet/>
      <dgm:spPr/>
      <dgm:t>
        <a:bodyPr/>
        <a:lstStyle/>
        <a:p>
          <a:endParaRPr lang="es-ES"/>
        </a:p>
      </dgm:t>
    </dgm:pt>
    <dgm:pt modelId="{C4686C82-BFBA-45EE-87CD-8590CE39C6DD}" type="sibTrans" cxnId="{68D2DF21-D748-4278-8EDA-9A01C346E965}">
      <dgm:prSet/>
      <dgm:spPr/>
      <dgm:t>
        <a:bodyPr/>
        <a:lstStyle/>
        <a:p>
          <a:endParaRPr lang="es-ES"/>
        </a:p>
      </dgm:t>
    </dgm:pt>
    <dgm:pt modelId="{A67F48D9-4CEF-471D-98A9-9D207673194C}">
      <dgm:prSet phldrT="[Texto]"/>
      <dgm:spPr>
        <a:xfrm>
          <a:off x="3331215" y="463920"/>
          <a:ext cx="1500292" cy="618560"/>
        </a:xfrm>
        <a:prstGeom prst="roundRect">
          <a:avLst/>
        </a:prstGeom>
        <a:solidFill>
          <a:srgbClr val="9C6A6A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Better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ways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to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create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such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models</a:t>
          </a:r>
          <a:endParaRPr lang="es-ES" dirty="0">
            <a:solidFill>
              <a:sysClr val="window" lastClr="FFFFFF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555D25D7-B221-404E-ADD7-78C79BAF2DDC}" type="parTrans" cxnId="{8FEE93DD-6A5B-40B9-ADAE-8971466CE9F8}">
      <dgm:prSet/>
      <dgm:spPr/>
      <dgm:t>
        <a:bodyPr/>
        <a:lstStyle/>
        <a:p>
          <a:endParaRPr lang="es-ES"/>
        </a:p>
      </dgm:t>
    </dgm:pt>
    <dgm:pt modelId="{551050DD-5B7F-4671-A62D-121A52D81F08}" type="sibTrans" cxnId="{8FEE93DD-6A5B-40B9-ADAE-8971466CE9F8}">
      <dgm:prSet/>
      <dgm:spPr/>
      <dgm:t>
        <a:bodyPr/>
        <a:lstStyle/>
        <a:p>
          <a:endParaRPr lang="es-ES"/>
        </a:p>
      </dgm:t>
    </dgm:pt>
    <dgm:pt modelId="{8D1C7C8C-52B3-4826-9961-14D1D8D3CB6B}">
      <dgm:prSet phldrT="[Texto]"/>
      <dgm:spPr>
        <a:xfrm>
          <a:off x="169466" y="463920"/>
          <a:ext cx="1500292" cy="618560"/>
        </a:xfrm>
        <a:prstGeom prst="roundRect">
          <a:avLst/>
        </a:prstGeom>
        <a:solidFill>
          <a:srgbClr val="E64823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(Semi)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automate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the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generation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of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smart</a:t>
          </a:r>
          <a:r>
            <a:rPr lang="es-ES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software </a:t>
          </a:r>
        </a:p>
      </dgm:t>
    </dgm:pt>
    <dgm:pt modelId="{666EAA08-CD3E-4A14-86ED-2F0F510D1F0E}" type="parTrans" cxnId="{6C83F1B8-BBED-4238-8B02-C99D4C3BC3A5}">
      <dgm:prSet/>
      <dgm:spPr/>
      <dgm:t>
        <a:bodyPr/>
        <a:lstStyle/>
        <a:p>
          <a:endParaRPr lang="es-ES"/>
        </a:p>
      </dgm:t>
    </dgm:pt>
    <dgm:pt modelId="{2B5FE3AA-A868-445C-9FD5-D8BAED69123C}" type="sibTrans" cxnId="{6C83F1B8-BBED-4238-8B02-C99D4C3BC3A5}">
      <dgm:prSet/>
      <dgm:spPr/>
      <dgm:t>
        <a:bodyPr/>
        <a:lstStyle/>
        <a:p>
          <a:endParaRPr lang="es-ES"/>
        </a:p>
      </dgm:t>
    </dgm:pt>
    <dgm:pt modelId="{D1C0111E-4F8B-4B2A-BC4A-3C13CFBCAC1C}" type="pres">
      <dgm:prSet presAssocID="{3D5B9CC7-455E-49E7-A6B7-AFF6931875E1}" presName="CompostProcess" presStyleCnt="0">
        <dgm:presLayoutVars>
          <dgm:dir/>
          <dgm:resizeHandles val="exact"/>
        </dgm:presLayoutVars>
      </dgm:prSet>
      <dgm:spPr/>
    </dgm:pt>
    <dgm:pt modelId="{53E20310-438B-46E7-8A3C-860FE8E0237E}" type="pres">
      <dgm:prSet presAssocID="{3D5B9CC7-455E-49E7-A6B7-AFF6931875E1}" presName="arrow" presStyleLbl="bgShp" presStyleIdx="0" presStyleCnt="1"/>
      <dgm:spPr>
        <a:xfrm>
          <a:off x="375073" y="0"/>
          <a:ext cx="4250827" cy="1546400"/>
        </a:xfrm>
        <a:prstGeom prst="rightArrow">
          <a:avLst/>
        </a:prstGeom>
        <a:solidFill>
          <a:srgbClr val="00B0F0"/>
        </a:solidFill>
        <a:ln>
          <a:noFill/>
        </a:ln>
        <a:effectLst/>
      </dgm:spPr>
    </dgm:pt>
    <dgm:pt modelId="{CB1D25C6-AF8A-4601-A33C-09E779965327}" type="pres">
      <dgm:prSet presAssocID="{3D5B9CC7-455E-49E7-A6B7-AFF6931875E1}" presName="linearProcess" presStyleCnt="0"/>
      <dgm:spPr/>
    </dgm:pt>
    <dgm:pt modelId="{633722D4-C699-430B-B567-E296F76AECAB}" type="pres">
      <dgm:prSet presAssocID="{8D1C7C8C-52B3-4826-9961-14D1D8D3CB6B}" presName="textNode" presStyleLbl="node1" presStyleIdx="0" presStyleCnt="3">
        <dgm:presLayoutVars>
          <dgm:bulletEnabled val="1"/>
        </dgm:presLayoutVars>
      </dgm:prSet>
      <dgm:spPr/>
    </dgm:pt>
    <dgm:pt modelId="{880E2FEA-E109-4CBD-A175-CD704A97FA85}" type="pres">
      <dgm:prSet presAssocID="{2B5FE3AA-A868-445C-9FD5-D8BAED69123C}" presName="sibTrans" presStyleCnt="0"/>
      <dgm:spPr/>
    </dgm:pt>
    <dgm:pt modelId="{146F1ACA-2846-4788-B62D-F2827649409C}" type="pres">
      <dgm:prSet presAssocID="{79A16AF6-CF87-411C-BBA0-203531CE4CFC}" presName="textNode" presStyleLbl="node1" presStyleIdx="1" presStyleCnt="3">
        <dgm:presLayoutVars>
          <dgm:bulletEnabled val="1"/>
        </dgm:presLayoutVars>
      </dgm:prSet>
      <dgm:spPr/>
    </dgm:pt>
    <dgm:pt modelId="{CB435D81-FADB-4CC6-8B37-B06560BE87BA}" type="pres">
      <dgm:prSet presAssocID="{C4686C82-BFBA-45EE-87CD-8590CE39C6DD}" presName="sibTrans" presStyleCnt="0"/>
      <dgm:spPr/>
    </dgm:pt>
    <dgm:pt modelId="{2B9F5DE8-5170-4732-A92E-4AEC0B3B9CFC}" type="pres">
      <dgm:prSet presAssocID="{A67F48D9-4CEF-471D-98A9-9D207673194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4632415-1D2F-48A3-98A7-A018A21553A4}" type="presOf" srcId="{3D5B9CC7-455E-49E7-A6B7-AFF6931875E1}" destId="{D1C0111E-4F8B-4B2A-BC4A-3C13CFBCAC1C}" srcOrd="0" destOrd="0" presId="urn:microsoft.com/office/officeart/2005/8/layout/hProcess9"/>
    <dgm:cxn modelId="{68D2DF21-D748-4278-8EDA-9A01C346E965}" srcId="{3D5B9CC7-455E-49E7-A6B7-AFF6931875E1}" destId="{79A16AF6-CF87-411C-BBA0-203531CE4CFC}" srcOrd="1" destOrd="0" parTransId="{989E964C-5307-485F-B8DB-7961629E114D}" sibTransId="{C4686C82-BFBA-45EE-87CD-8590CE39C6DD}"/>
    <dgm:cxn modelId="{EE26AF9A-B7B5-40F4-BD11-005BFFC3138B}" type="presOf" srcId="{79A16AF6-CF87-411C-BBA0-203531CE4CFC}" destId="{146F1ACA-2846-4788-B62D-F2827649409C}" srcOrd="0" destOrd="0" presId="urn:microsoft.com/office/officeart/2005/8/layout/hProcess9"/>
    <dgm:cxn modelId="{B24FAFB7-F133-4F88-8B4E-205669668E00}" type="presOf" srcId="{A67F48D9-4CEF-471D-98A9-9D207673194C}" destId="{2B9F5DE8-5170-4732-A92E-4AEC0B3B9CFC}" srcOrd="0" destOrd="0" presId="urn:microsoft.com/office/officeart/2005/8/layout/hProcess9"/>
    <dgm:cxn modelId="{6C83F1B8-BBED-4238-8B02-C99D4C3BC3A5}" srcId="{3D5B9CC7-455E-49E7-A6B7-AFF6931875E1}" destId="{8D1C7C8C-52B3-4826-9961-14D1D8D3CB6B}" srcOrd="0" destOrd="0" parTransId="{666EAA08-CD3E-4A14-86ED-2F0F510D1F0E}" sibTransId="{2B5FE3AA-A868-445C-9FD5-D8BAED69123C}"/>
    <dgm:cxn modelId="{8FEE93DD-6A5B-40B9-ADAE-8971466CE9F8}" srcId="{3D5B9CC7-455E-49E7-A6B7-AFF6931875E1}" destId="{A67F48D9-4CEF-471D-98A9-9D207673194C}" srcOrd="2" destOrd="0" parTransId="{555D25D7-B221-404E-ADD7-78C79BAF2DDC}" sibTransId="{551050DD-5B7F-4671-A62D-121A52D81F08}"/>
    <dgm:cxn modelId="{1D873CF5-DE39-4D18-8980-749C4E17E880}" type="presOf" srcId="{8D1C7C8C-52B3-4826-9961-14D1D8D3CB6B}" destId="{633722D4-C699-430B-B567-E296F76AECAB}" srcOrd="0" destOrd="0" presId="urn:microsoft.com/office/officeart/2005/8/layout/hProcess9"/>
    <dgm:cxn modelId="{547489E9-F2BE-47A3-B5E4-8DBE92A0E8F8}" type="presParOf" srcId="{D1C0111E-4F8B-4B2A-BC4A-3C13CFBCAC1C}" destId="{53E20310-438B-46E7-8A3C-860FE8E0237E}" srcOrd="0" destOrd="0" presId="urn:microsoft.com/office/officeart/2005/8/layout/hProcess9"/>
    <dgm:cxn modelId="{8961D1AF-D642-4464-8CAC-3E2E13B062CF}" type="presParOf" srcId="{D1C0111E-4F8B-4B2A-BC4A-3C13CFBCAC1C}" destId="{CB1D25C6-AF8A-4601-A33C-09E779965327}" srcOrd="1" destOrd="0" presId="urn:microsoft.com/office/officeart/2005/8/layout/hProcess9"/>
    <dgm:cxn modelId="{6D95774D-C687-4BDC-9670-0C997D83F66C}" type="presParOf" srcId="{CB1D25C6-AF8A-4601-A33C-09E779965327}" destId="{633722D4-C699-430B-B567-E296F76AECAB}" srcOrd="0" destOrd="0" presId="urn:microsoft.com/office/officeart/2005/8/layout/hProcess9"/>
    <dgm:cxn modelId="{050AE5F4-DE4D-4FD6-8CCE-4EEB375D988A}" type="presParOf" srcId="{CB1D25C6-AF8A-4601-A33C-09E779965327}" destId="{880E2FEA-E109-4CBD-A175-CD704A97FA85}" srcOrd="1" destOrd="0" presId="urn:microsoft.com/office/officeart/2005/8/layout/hProcess9"/>
    <dgm:cxn modelId="{2F9CB751-14CA-4233-8FB8-8F18179AC08F}" type="presParOf" srcId="{CB1D25C6-AF8A-4601-A33C-09E779965327}" destId="{146F1ACA-2846-4788-B62D-F2827649409C}" srcOrd="2" destOrd="0" presId="urn:microsoft.com/office/officeart/2005/8/layout/hProcess9"/>
    <dgm:cxn modelId="{DEC192E9-C6CE-4D5C-A7A3-62CF1A8170FA}" type="presParOf" srcId="{CB1D25C6-AF8A-4601-A33C-09E779965327}" destId="{CB435D81-FADB-4CC6-8B37-B06560BE87BA}" srcOrd="3" destOrd="0" presId="urn:microsoft.com/office/officeart/2005/8/layout/hProcess9"/>
    <dgm:cxn modelId="{7B6A6BB2-64E3-48F3-88BF-B552B5AC3458}" type="presParOf" srcId="{CB1D25C6-AF8A-4601-A33C-09E779965327}" destId="{2B9F5DE8-5170-4732-A92E-4AEC0B3B9CF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82BCD5-327A-407A-BE83-28EDF5BFAC7B}" type="doc">
      <dgm:prSet loTypeId="urn:microsoft.com/office/officeart/2005/8/layout/venn2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3F604F5-01B2-4A9E-8662-E026592A052A}">
      <dgm:prSet phldrT="[Texto]" custT="1"/>
      <dgm:spPr/>
      <dgm:t>
        <a:bodyPr/>
        <a:lstStyle/>
        <a:p>
          <a:r>
            <a:rPr lang="es-ES" sz="3200" dirty="0" err="1"/>
            <a:t>Modeling</a:t>
          </a:r>
          <a:r>
            <a:rPr lang="es-ES" sz="3200" dirty="0"/>
            <a:t> Smart software</a:t>
          </a:r>
        </a:p>
      </dgm:t>
    </dgm:pt>
    <dgm:pt modelId="{5393F390-AC87-4CFF-8B13-C4ABE9FC9D0A}" type="parTrans" cxnId="{D0C197BB-3B91-4AEA-B937-598649FC5D36}">
      <dgm:prSet/>
      <dgm:spPr/>
      <dgm:t>
        <a:bodyPr/>
        <a:lstStyle/>
        <a:p>
          <a:endParaRPr lang="es-ES"/>
        </a:p>
      </dgm:t>
    </dgm:pt>
    <dgm:pt modelId="{70A605D8-5109-4728-971C-EFB76DBB2641}" type="sibTrans" cxnId="{D0C197BB-3B91-4AEA-B937-598649FC5D36}">
      <dgm:prSet/>
      <dgm:spPr/>
      <dgm:t>
        <a:bodyPr/>
        <a:lstStyle/>
        <a:p>
          <a:endParaRPr lang="es-ES"/>
        </a:p>
      </dgm:t>
    </dgm:pt>
    <dgm:pt modelId="{E67A0374-5D9B-40FF-897E-DD6CEB453A76}">
      <dgm:prSet phldrT="[Texto]" custT="1"/>
      <dgm:spPr/>
      <dgm:t>
        <a:bodyPr/>
        <a:lstStyle/>
        <a:p>
          <a:r>
            <a:rPr lang="es-ES" sz="3200" dirty="0" err="1"/>
            <a:t>Modeling</a:t>
          </a:r>
          <a:r>
            <a:rPr lang="es-ES" sz="3200" dirty="0"/>
            <a:t> software</a:t>
          </a:r>
        </a:p>
      </dgm:t>
    </dgm:pt>
    <dgm:pt modelId="{884BA6FC-E111-4C26-84FB-967E50D684E8}" type="parTrans" cxnId="{A8E7C188-80DB-4056-8D73-45088FC9613D}">
      <dgm:prSet/>
      <dgm:spPr/>
      <dgm:t>
        <a:bodyPr/>
        <a:lstStyle/>
        <a:p>
          <a:endParaRPr lang="es-ES"/>
        </a:p>
      </dgm:t>
    </dgm:pt>
    <dgm:pt modelId="{395B8B06-2511-46BF-AA94-263B67CBCBCE}" type="sibTrans" cxnId="{A8E7C188-80DB-4056-8D73-45088FC9613D}">
      <dgm:prSet/>
      <dgm:spPr/>
      <dgm:t>
        <a:bodyPr/>
        <a:lstStyle/>
        <a:p>
          <a:endParaRPr lang="es-ES"/>
        </a:p>
      </dgm:t>
    </dgm:pt>
    <dgm:pt modelId="{19A62962-FCFA-4780-B5D0-1F33868C13C8}" type="pres">
      <dgm:prSet presAssocID="{3482BCD5-327A-407A-BE83-28EDF5BFAC7B}" presName="Name0" presStyleCnt="0">
        <dgm:presLayoutVars>
          <dgm:chMax val="7"/>
          <dgm:resizeHandles val="exact"/>
        </dgm:presLayoutVars>
      </dgm:prSet>
      <dgm:spPr/>
    </dgm:pt>
    <dgm:pt modelId="{D53B5009-9B2B-47BA-9111-3A1E18434E69}" type="pres">
      <dgm:prSet presAssocID="{3482BCD5-327A-407A-BE83-28EDF5BFAC7B}" presName="comp1" presStyleCnt="0"/>
      <dgm:spPr/>
    </dgm:pt>
    <dgm:pt modelId="{54323C4F-8953-4022-8E16-7903B980BD11}" type="pres">
      <dgm:prSet presAssocID="{3482BCD5-327A-407A-BE83-28EDF5BFAC7B}" presName="circle1" presStyleLbl="node1" presStyleIdx="0" presStyleCnt="2" custLinFactNeighborX="-41650" custLinFactNeighborY="-2517"/>
      <dgm:spPr/>
    </dgm:pt>
    <dgm:pt modelId="{D81555BE-2926-4179-B39A-0B3F87A0C890}" type="pres">
      <dgm:prSet presAssocID="{3482BCD5-327A-407A-BE83-28EDF5BFAC7B}" presName="c1text" presStyleLbl="node1" presStyleIdx="0" presStyleCnt="2">
        <dgm:presLayoutVars>
          <dgm:bulletEnabled val="1"/>
        </dgm:presLayoutVars>
      </dgm:prSet>
      <dgm:spPr/>
    </dgm:pt>
    <dgm:pt modelId="{A91666EE-242C-49F9-866C-2294152CAF46}" type="pres">
      <dgm:prSet presAssocID="{3482BCD5-327A-407A-BE83-28EDF5BFAC7B}" presName="comp2" presStyleCnt="0"/>
      <dgm:spPr/>
    </dgm:pt>
    <dgm:pt modelId="{14C86D79-7DD0-4B77-90D9-C7FBE4CD7B7B}" type="pres">
      <dgm:prSet presAssocID="{3482BCD5-327A-407A-BE83-28EDF5BFAC7B}" presName="circle2" presStyleLbl="node1" presStyleIdx="1" presStyleCnt="2" custLinFactNeighborX="-56449"/>
      <dgm:spPr/>
    </dgm:pt>
    <dgm:pt modelId="{3D5B1C2C-6165-4D5E-8BBF-C65F5098D5D2}" type="pres">
      <dgm:prSet presAssocID="{3482BCD5-327A-407A-BE83-28EDF5BFAC7B}" presName="c2text" presStyleLbl="node1" presStyleIdx="1" presStyleCnt="2">
        <dgm:presLayoutVars>
          <dgm:bulletEnabled val="1"/>
        </dgm:presLayoutVars>
      </dgm:prSet>
      <dgm:spPr/>
    </dgm:pt>
  </dgm:ptLst>
  <dgm:cxnLst>
    <dgm:cxn modelId="{965FEE05-B82E-4B0A-A50E-D8F17677F970}" type="presOf" srcId="{3482BCD5-327A-407A-BE83-28EDF5BFAC7B}" destId="{19A62962-FCFA-4780-B5D0-1F33868C13C8}" srcOrd="0" destOrd="0" presId="urn:microsoft.com/office/officeart/2005/8/layout/venn2"/>
    <dgm:cxn modelId="{5935F814-A3E6-433B-B663-E46037291538}" type="presOf" srcId="{E3F604F5-01B2-4A9E-8662-E026592A052A}" destId="{D81555BE-2926-4179-B39A-0B3F87A0C890}" srcOrd="1" destOrd="0" presId="urn:microsoft.com/office/officeart/2005/8/layout/venn2"/>
    <dgm:cxn modelId="{47BC7A54-FE39-4CFE-BCC3-27A3FC683399}" type="presOf" srcId="{E3F604F5-01B2-4A9E-8662-E026592A052A}" destId="{54323C4F-8953-4022-8E16-7903B980BD11}" srcOrd="0" destOrd="0" presId="urn:microsoft.com/office/officeart/2005/8/layout/venn2"/>
    <dgm:cxn modelId="{A8E7C188-80DB-4056-8D73-45088FC9613D}" srcId="{3482BCD5-327A-407A-BE83-28EDF5BFAC7B}" destId="{E67A0374-5D9B-40FF-897E-DD6CEB453A76}" srcOrd="1" destOrd="0" parTransId="{884BA6FC-E111-4C26-84FB-967E50D684E8}" sibTransId="{395B8B06-2511-46BF-AA94-263B67CBCBCE}"/>
    <dgm:cxn modelId="{CF5D84B0-2ED2-40E2-9C60-3BC468A1A10D}" type="presOf" srcId="{E67A0374-5D9B-40FF-897E-DD6CEB453A76}" destId="{3D5B1C2C-6165-4D5E-8BBF-C65F5098D5D2}" srcOrd="1" destOrd="0" presId="urn:microsoft.com/office/officeart/2005/8/layout/venn2"/>
    <dgm:cxn modelId="{D0C197BB-3B91-4AEA-B937-598649FC5D36}" srcId="{3482BCD5-327A-407A-BE83-28EDF5BFAC7B}" destId="{E3F604F5-01B2-4A9E-8662-E026592A052A}" srcOrd="0" destOrd="0" parTransId="{5393F390-AC87-4CFF-8B13-C4ABE9FC9D0A}" sibTransId="{70A605D8-5109-4728-971C-EFB76DBB2641}"/>
    <dgm:cxn modelId="{BFECACE6-97F1-4B21-A022-CC15456F7B9C}" type="presOf" srcId="{E67A0374-5D9B-40FF-897E-DD6CEB453A76}" destId="{14C86D79-7DD0-4B77-90D9-C7FBE4CD7B7B}" srcOrd="0" destOrd="0" presId="urn:microsoft.com/office/officeart/2005/8/layout/venn2"/>
    <dgm:cxn modelId="{03D88791-17E3-4814-A738-664E5F720950}" type="presParOf" srcId="{19A62962-FCFA-4780-B5D0-1F33868C13C8}" destId="{D53B5009-9B2B-47BA-9111-3A1E18434E69}" srcOrd="0" destOrd="0" presId="urn:microsoft.com/office/officeart/2005/8/layout/venn2"/>
    <dgm:cxn modelId="{C7D5A348-6F6F-430F-AFA7-DD5A0FA7A0FF}" type="presParOf" srcId="{D53B5009-9B2B-47BA-9111-3A1E18434E69}" destId="{54323C4F-8953-4022-8E16-7903B980BD11}" srcOrd="0" destOrd="0" presId="urn:microsoft.com/office/officeart/2005/8/layout/venn2"/>
    <dgm:cxn modelId="{347CEB8F-ADB2-4B74-9018-D349D9169238}" type="presParOf" srcId="{D53B5009-9B2B-47BA-9111-3A1E18434E69}" destId="{D81555BE-2926-4179-B39A-0B3F87A0C890}" srcOrd="1" destOrd="0" presId="urn:microsoft.com/office/officeart/2005/8/layout/venn2"/>
    <dgm:cxn modelId="{940EA941-BADA-4B39-9B0A-EF3365CC406C}" type="presParOf" srcId="{19A62962-FCFA-4780-B5D0-1F33868C13C8}" destId="{A91666EE-242C-49F9-866C-2294152CAF46}" srcOrd="1" destOrd="0" presId="urn:microsoft.com/office/officeart/2005/8/layout/venn2"/>
    <dgm:cxn modelId="{A9DF6B57-8CBD-4B3C-BE4F-63730D494969}" type="presParOf" srcId="{A91666EE-242C-49F9-866C-2294152CAF46}" destId="{14C86D79-7DD0-4B77-90D9-C7FBE4CD7B7B}" srcOrd="0" destOrd="0" presId="urn:microsoft.com/office/officeart/2005/8/layout/venn2"/>
    <dgm:cxn modelId="{1B602030-A9C2-427D-8E70-43785DA0BF9E}" type="presParOf" srcId="{A91666EE-242C-49F9-866C-2294152CAF46}" destId="{3D5B1C2C-6165-4D5E-8BBF-C65F5098D5D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B26464-E978-4114-8551-B6490A2D1B9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5D0BF68-DA71-46E6-B2DB-CF32D6258B0D}">
      <dgm:prSet phldrT="[Text]"/>
      <dgm:spPr>
        <a:solidFill>
          <a:srgbClr val="92D050"/>
        </a:solidFill>
      </dgm:spPr>
      <dgm:t>
        <a:bodyPr/>
        <a:lstStyle/>
        <a:p>
          <a:r>
            <a:rPr lang="es-ES" dirty="0" err="1"/>
            <a:t>Domain</a:t>
          </a:r>
          <a:r>
            <a:rPr lang="es-ES" dirty="0"/>
            <a:t> </a:t>
          </a:r>
          <a:r>
            <a:rPr lang="es-ES" dirty="0" err="1"/>
            <a:t>Models</a:t>
          </a:r>
          <a:endParaRPr lang="en-IE" dirty="0"/>
        </a:p>
      </dgm:t>
    </dgm:pt>
    <dgm:pt modelId="{5BB96B31-0B08-4FB3-89DE-F1BB42EFF264}" type="parTrans" cxnId="{69CA83BE-DD3C-447E-A667-A56B9C4286EB}">
      <dgm:prSet/>
      <dgm:spPr/>
      <dgm:t>
        <a:bodyPr/>
        <a:lstStyle/>
        <a:p>
          <a:endParaRPr lang="en-IE"/>
        </a:p>
      </dgm:t>
    </dgm:pt>
    <dgm:pt modelId="{D2653920-1853-42A9-A015-34B130DAD13B}" type="sibTrans" cxnId="{69CA83BE-DD3C-447E-A667-A56B9C4286EB}">
      <dgm:prSet/>
      <dgm:spPr/>
      <dgm:t>
        <a:bodyPr/>
        <a:lstStyle/>
        <a:p>
          <a:endParaRPr lang="en-IE"/>
        </a:p>
      </dgm:t>
    </dgm:pt>
    <dgm:pt modelId="{BFD32838-42FF-480B-87B3-B65EBE49DE67}">
      <dgm:prSet phldrT="[Text]"/>
      <dgm:spPr/>
      <dgm:t>
        <a:bodyPr/>
        <a:lstStyle/>
        <a:p>
          <a:r>
            <a:rPr lang="es-ES" dirty="0" err="1"/>
            <a:t>Prompt</a:t>
          </a:r>
          <a:r>
            <a:rPr lang="es-ES" dirty="0"/>
            <a:t> </a:t>
          </a:r>
          <a:r>
            <a:rPr lang="es-ES" dirty="0" err="1"/>
            <a:t>Models</a:t>
          </a:r>
          <a:endParaRPr lang="en-IE" dirty="0"/>
        </a:p>
      </dgm:t>
    </dgm:pt>
    <dgm:pt modelId="{FE02F6BF-B805-4270-8A02-E722548DECF9}" type="parTrans" cxnId="{126C7B09-7187-4B1F-8231-D5C4416E63A5}">
      <dgm:prSet/>
      <dgm:spPr/>
      <dgm:t>
        <a:bodyPr/>
        <a:lstStyle/>
        <a:p>
          <a:endParaRPr lang="en-IE"/>
        </a:p>
      </dgm:t>
    </dgm:pt>
    <dgm:pt modelId="{21C2292B-7FD5-49B4-AA57-8C09E463A8F9}" type="sibTrans" cxnId="{126C7B09-7187-4B1F-8231-D5C4416E63A5}">
      <dgm:prSet/>
      <dgm:spPr/>
      <dgm:t>
        <a:bodyPr/>
        <a:lstStyle/>
        <a:p>
          <a:endParaRPr lang="en-IE"/>
        </a:p>
      </dgm:t>
    </dgm:pt>
    <dgm:pt modelId="{BB7F4C7C-8885-4760-A50C-95E2E0635148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dirty="0"/>
            <a:t>LLM-</a:t>
          </a:r>
          <a:r>
            <a:rPr lang="es-ES" dirty="0" err="1"/>
            <a:t>generated</a:t>
          </a:r>
          <a:r>
            <a:rPr lang="es-ES" dirty="0"/>
            <a:t> </a:t>
          </a:r>
          <a:r>
            <a:rPr lang="es-ES" dirty="0" err="1"/>
            <a:t>Code</a:t>
          </a:r>
          <a:endParaRPr lang="en-IE" dirty="0"/>
        </a:p>
      </dgm:t>
    </dgm:pt>
    <dgm:pt modelId="{41267A0D-0575-45C9-876B-C103B0C6A436}" type="parTrans" cxnId="{D97EAAB9-F7C0-4423-A373-D8E3A21D64CA}">
      <dgm:prSet/>
      <dgm:spPr/>
      <dgm:t>
        <a:bodyPr/>
        <a:lstStyle/>
        <a:p>
          <a:endParaRPr lang="en-IE"/>
        </a:p>
      </dgm:t>
    </dgm:pt>
    <dgm:pt modelId="{FF1CC891-210D-4587-876B-9FEAEDB9EC81}" type="sibTrans" cxnId="{D97EAAB9-F7C0-4423-A373-D8E3A21D64CA}">
      <dgm:prSet/>
      <dgm:spPr/>
      <dgm:t>
        <a:bodyPr/>
        <a:lstStyle/>
        <a:p>
          <a:endParaRPr lang="en-IE"/>
        </a:p>
      </dgm:t>
    </dgm:pt>
    <dgm:pt modelId="{EDA02191-02AA-4471-B52B-55739BEFD7D7}" type="pres">
      <dgm:prSet presAssocID="{6CB26464-E978-4114-8551-B6490A2D1B96}" presName="Name0" presStyleCnt="0">
        <dgm:presLayoutVars>
          <dgm:dir/>
          <dgm:resizeHandles val="exact"/>
        </dgm:presLayoutVars>
      </dgm:prSet>
      <dgm:spPr/>
    </dgm:pt>
    <dgm:pt modelId="{C8AEF171-5F33-4FE4-B4E4-34196A2A20C1}" type="pres">
      <dgm:prSet presAssocID="{E5D0BF68-DA71-46E6-B2DB-CF32D6258B0D}" presName="node" presStyleLbl="node1" presStyleIdx="0" presStyleCnt="3">
        <dgm:presLayoutVars>
          <dgm:bulletEnabled val="1"/>
        </dgm:presLayoutVars>
      </dgm:prSet>
      <dgm:spPr/>
    </dgm:pt>
    <dgm:pt modelId="{87BEB2A1-F8A1-4282-9CC8-813C1B08D55F}" type="pres">
      <dgm:prSet presAssocID="{D2653920-1853-42A9-A015-34B130DAD13B}" presName="sibTrans" presStyleLbl="sibTrans2D1" presStyleIdx="0" presStyleCnt="2"/>
      <dgm:spPr/>
    </dgm:pt>
    <dgm:pt modelId="{F0311EB9-9847-45F5-A11B-50443F095773}" type="pres">
      <dgm:prSet presAssocID="{D2653920-1853-42A9-A015-34B130DAD13B}" presName="connectorText" presStyleLbl="sibTrans2D1" presStyleIdx="0" presStyleCnt="2"/>
      <dgm:spPr/>
    </dgm:pt>
    <dgm:pt modelId="{C7E17220-FCF2-41CD-9821-0D5478F285FA}" type="pres">
      <dgm:prSet presAssocID="{BFD32838-42FF-480B-87B3-B65EBE49DE67}" presName="node" presStyleLbl="node1" presStyleIdx="1" presStyleCnt="3">
        <dgm:presLayoutVars>
          <dgm:bulletEnabled val="1"/>
        </dgm:presLayoutVars>
      </dgm:prSet>
      <dgm:spPr/>
    </dgm:pt>
    <dgm:pt modelId="{C7F09F46-5147-4D5A-92BC-62FF0777292A}" type="pres">
      <dgm:prSet presAssocID="{21C2292B-7FD5-49B4-AA57-8C09E463A8F9}" presName="sibTrans" presStyleLbl="sibTrans2D1" presStyleIdx="1" presStyleCnt="2"/>
      <dgm:spPr/>
    </dgm:pt>
    <dgm:pt modelId="{F0F6C3B1-40F2-43E2-BD60-252E2509D633}" type="pres">
      <dgm:prSet presAssocID="{21C2292B-7FD5-49B4-AA57-8C09E463A8F9}" presName="connectorText" presStyleLbl="sibTrans2D1" presStyleIdx="1" presStyleCnt="2"/>
      <dgm:spPr/>
    </dgm:pt>
    <dgm:pt modelId="{51923A00-129B-4706-9D3F-8B38733D0583}" type="pres">
      <dgm:prSet presAssocID="{BB7F4C7C-8885-4760-A50C-95E2E0635148}" presName="node" presStyleLbl="node1" presStyleIdx="2" presStyleCnt="3">
        <dgm:presLayoutVars>
          <dgm:bulletEnabled val="1"/>
        </dgm:presLayoutVars>
      </dgm:prSet>
      <dgm:spPr/>
    </dgm:pt>
  </dgm:ptLst>
  <dgm:cxnLst>
    <dgm:cxn modelId="{126C7B09-7187-4B1F-8231-D5C4416E63A5}" srcId="{6CB26464-E978-4114-8551-B6490A2D1B96}" destId="{BFD32838-42FF-480B-87B3-B65EBE49DE67}" srcOrd="1" destOrd="0" parTransId="{FE02F6BF-B805-4270-8A02-E722548DECF9}" sibTransId="{21C2292B-7FD5-49B4-AA57-8C09E463A8F9}"/>
    <dgm:cxn modelId="{731D5412-7368-43E0-BCC7-0713BA0CDF03}" type="presOf" srcId="{21C2292B-7FD5-49B4-AA57-8C09E463A8F9}" destId="{F0F6C3B1-40F2-43E2-BD60-252E2509D633}" srcOrd="1" destOrd="0" presId="urn:microsoft.com/office/officeart/2005/8/layout/process1"/>
    <dgm:cxn modelId="{06630027-2C92-438B-8F84-1F22F939F87B}" type="presOf" srcId="{21C2292B-7FD5-49B4-AA57-8C09E463A8F9}" destId="{C7F09F46-5147-4D5A-92BC-62FF0777292A}" srcOrd="0" destOrd="0" presId="urn:microsoft.com/office/officeart/2005/8/layout/process1"/>
    <dgm:cxn modelId="{0552462A-DBE5-4BC9-AAC3-DD46181DF9EC}" type="presOf" srcId="{6CB26464-E978-4114-8551-B6490A2D1B96}" destId="{EDA02191-02AA-4471-B52B-55739BEFD7D7}" srcOrd="0" destOrd="0" presId="urn:microsoft.com/office/officeart/2005/8/layout/process1"/>
    <dgm:cxn modelId="{8AC95A39-266A-4F1D-8DF5-7CBE0FA25CAE}" type="presOf" srcId="{BFD32838-42FF-480B-87B3-B65EBE49DE67}" destId="{C7E17220-FCF2-41CD-9821-0D5478F285FA}" srcOrd="0" destOrd="0" presId="urn:microsoft.com/office/officeart/2005/8/layout/process1"/>
    <dgm:cxn modelId="{FA5BE64F-962B-4C8B-AEB4-7233840A37B1}" type="presOf" srcId="{D2653920-1853-42A9-A015-34B130DAD13B}" destId="{F0311EB9-9847-45F5-A11B-50443F095773}" srcOrd="1" destOrd="0" presId="urn:microsoft.com/office/officeart/2005/8/layout/process1"/>
    <dgm:cxn modelId="{9C096153-2258-471D-9D78-9518E4CF89AB}" type="presOf" srcId="{E5D0BF68-DA71-46E6-B2DB-CF32D6258B0D}" destId="{C8AEF171-5F33-4FE4-B4E4-34196A2A20C1}" srcOrd="0" destOrd="0" presId="urn:microsoft.com/office/officeart/2005/8/layout/process1"/>
    <dgm:cxn modelId="{D5286E7C-D65A-4801-BEBA-567C96DC6071}" type="presOf" srcId="{D2653920-1853-42A9-A015-34B130DAD13B}" destId="{87BEB2A1-F8A1-4282-9CC8-813C1B08D55F}" srcOrd="0" destOrd="0" presId="urn:microsoft.com/office/officeart/2005/8/layout/process1"/>
    <dgm:cxn modelId="{7DE24A8C-741F-46E2-B893-C5B3423FF082}" type="presOf" srcId="{BB7F4C7C-8885-4760-A50C-95E2E0635148}" destId="{51923A00-129B-4706-9D3F-8B38733D0583}" srcOrd="0" destOrd="0" presId="urn:microsoft.com/office/officeart/2005/8/layout/process1"/>
    <dgm:cxn modelId="{D97EAAB9-F7C0-4423-A373-D8E3A21D64CA}" srcId="{6CB26464-E978-4114-8551-B6490A2D1B96}" destId="{BB7F4C7C-8885-4760-A50C-95E2E0635148}" srcOrd="2" destOrd="0" parTransId="{41267A0D-0575-45C9-876B-C103B0C6A436}" sibTransId="{FF1CC891-210D-4587-876B-9FEAEDB9EC81}"/>
    <dgm:cxn modelId="{69CA83BE-DD3C-447E-A667-A56B9C4286EB}" srcId="{6CB26464-E978-4114-8551-B6490A2D1B96}" destId="{E5D0BF68-DA71-46E6-B2DB-CF32D6258B0D}" srcOrd="0" destOrd="0" parTransId="{5BB96B31-0B08-4FB3-89DE-F1BB42EFF264}" sibTransId="{D2653920-1853-42A9-A015-34B130DAD13B}"/>
    <dgm:cxn modelId="{EF8B5A71-E61B-4A69-BE90-6473EA5211D8}" type="presParOf" srcId="{EDA02191-02AA-4471-B52B-55739BEFD7D7}" destId="{C8AEF171-5F33-4FE4-B4E4-34196A2A20C1}" srcOrd="0" destOrd="0" presId="urn:microsoft.com/office/officeart/2005/8/layout/process1"/>
    <dgm:cxn modelId="{D668317E-CCF0-486D-A710-F152746A0D36}" type="presParOf" srcId="{EDA02191-02AA-4471-B52B-55739BEFD7D7}" destId="{87BEB2A1-F8A1-4282-9CC8-813C1B08D55F}" srcOrd="1" destOrd="0" presId="urn:microsoft.com/office/officeart/2005/8/layout/process1"/>
    <dgm:cxn modelId="{EFC98AF9-4B00-4361-9D1C-782D921BA461}" type="presParOf" srcId="{87BEB2A1-F8A1-4282-9CC8-813C1B08D55F}" destId="{F0311EB9-9847-45F5-A11B-50443F095773}" srcOrd="0" destOrd="0" presId="urn:microsoft.com/office/officeart/2005/8/layout/process1"/>
    <dgm:cxn modelId="{9652C740-4684-469E-AFD6-54983A4FB923}" type="presParOf" srcId="{EDA02191-02AA-4471-B52B-55739BEFD7D7}" destId="{C7E17220-FCF2-41CD-9821-0D5478F285FA}" srcOrd="2" destOrd="0" presId="urn:microsoft.com/office/officeart/2005/8/layout/process1"/>
    <dgm:cxn modelId="{472C8595-F1F0-4BB7-B338-FBA030C8F39A}" type="presParOf" srcId="{EDA02191-02AA-4471-B52B-55739BEFD7D7}" destId="{C7F09F46-5147-4D5A-92BC-62FF0777292A}" srcOrd="3" destOrd="0" presId="urn:microsoft.com/office/officeart/2005/8/layout/process1"/>
    <dgm:cxn modelId="{76969075-B6F6-4382-9466-28F735679322}" type="presParOf" srcId="{C7F09F46-5147-4D5A-92BC-62FF0777292A}" destId="{F0F6C3B1-40F2-43E2-BD60-252E2509D633}" srcOrd="0" destOrd="0" presId="urn:microsoft.com/office/officeart/2005/8/layout/process1"/>
    <dgm:cxn modelId="{1741676E-02D4-49FA-A23D-D19CCFC22D0B}" type="presParOf" srcId="{EDA02191-02AA-4471-B52B-55739BEFD7D7}" destId="{51923A00-129B-4706-9D3F-8B38733D058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5B9CC7-455E-49E7-A6B7-AFF6931875E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E"/>
        </a:p>
      </dgm:t>
    </dgm:pt>
    <dgm:pt modelId="{79A16AF6-CF87-411C-BBA0-203531CE4CFC}">
      <dgm:prSet phldrT="[Texto]"/>
      <dgm:spPr/>
      <dgm:t>
        <a:bodyPr/>
        <a:lstStyle/>
        <a:p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for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software</a:t>
          </a:r>
        </a:p>
      </dgm:t>
    </dgm:pt>
    <dgm:pt modelId="{989E964C-5307-485F-B8DB-7961629E114D}" type="parTrans" cxnId="{68D2DF21-D748-4278-8EDA-9A01C346E965}">
      <dgm:prSet/>
      <dgm:spPr/>
      <dgm:t>
        <a:bodyPr/>
        <a:lstStyle/>
        <a:p>
          <a:endParaRPr lang="es-ES"/>
        </a:p>
      </dgm:t>
    </dgm:pt>
    <dgm:pt modelId="{C4686C82-BFBA-45EE-87CD-8590CE39C6DD}" type="sibTrans" cxnId="{68D2DF21-D748-4278-8EDA-9A01C346E965}">
      <dgm:prSet/>
      <dgm:spPr/>
      <dgm:t>
        <a:bodyPr/>
        <a:lstStyle/>
        <a:p>
          <a:endParaRPr lang="es-ES"/>
        </a:p>
      </dgm:t>
    </dgm:pt>
    <dgm:pt modelId="{A67F48D9-4CEF-471D-98A9-9D207673194C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ways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to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create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such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endParaRPr lang="es-ES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55D25D7-B221-404E-ADD7-78C79BAF2DDC}" type="parTrans" cxnId="{8FEE93DD-6A5B-40B9-ADAE-8971466CE9F8}">
      <dgm:prSet/>
      <dgm:spPr/>
      <dgm:t>
        <a:bodyPr/>
        <a:lstStyle/>
        <a:p>
          <a:endParaRPr lang="es-ES"/>
        </a:p>
      </dgm:t>
    </dgm:pt>
    <dgm:pt modelId="{551050DD-5B7F-4671-A62D-121A52D81F08}" type="sibTrans" cxnId="{8FEE93DD-6A5B-40B9-ADAE-8971466CE9F8}">
      <dgm:prSet/>
      <dgm:spPr/>
      <dgm:t>
        <a:bodyPr/>
        <a:lstStyle/>
        <a:p>
          <a:endParaRPr lang="es-ES"/>
        </a:p>
      </dgm:t>
    </dgm:pt>
    <dgm:pt modelId="{8D1C7C8C-52B3-4826-9961-14D1D8D3CB6B}">
      <dgm:prSet phldrT="[Texto]"/>
      <dgm:spPr/>
      <dgm:t>
        <a:bodyPr/>
        <a:lstStyle/>
        <a:p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(Semi)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automate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the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generation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of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dirty="0">
              <a:latin typeface="Roboto" panose="02000000000000000000" pitchFamily="2" charset="0"/>
              <a:ea typeface="Roboto" panose="02000000000000000000" pitchFamily="2" charset="0"/>
            </a:rPr>
            <a:t> software </a:t>
          </a:r>
        </a:p>
      </dgm:t>
    </dgm:pt>
    <dgm:pt modelId="{666EAA08-CD3E-4A14-86ED-2F0F510D1F0E}" type="parTrans" cxnId="{6C83F1B8-BBED-4238-8B02-C99D4C3BC3A5}">
      <dgm:prSet/>
      <dgm:spPr/>
      <dgm:t>
        <a:bodyPr/>
        <a:lstStyle/>
        <a:p>
          <a:endParaRPr lang="es-ES"/>
        </a:p>
      </dgm:t>
    </dgm:pt>
    <dgm:pt modelId="{2B5FE3AA-A868-445C-9FD5-D8BAED69123C}" type="sibTrans" cxnId="{6C83F1B8-BBED-4238-8B02-C99D4C3BC3A5}">
      <dgm:prSet/>
      <dgm:spPr/>
      <dgm:t>
        <a:bodyPr/>
        <a:lstStyle/>
        <a:p>
          <a:endParaRPr lang="es-ES"/>
        </a:p>
      </dgm:t>
    </dgm:pt>
    <dgm:pt modelId="{D1C0111E-4F8B-4B2A-BC4A-3C13CFBCAC1C}" type="pres">
      <dgm:prSet presAssocID="{3D5B9CC7-455E-49E7-A6B7-AFF6931875E1}" presName="CompostProcess" presStyleCnt="0">
        <dgm:presLayoutVars>
          <dgm:dir/>
          <dgm:resizeHandles val="exact"/>
        </dgm:presLayoutVars>
      </dgm:prSet>
      <dgm:spPr/>
    </dgm:pt>
    <dgm:pt modelId="{53E20310-438B-46E7-8A3C-860FE8E0237E}" type="pres">
      <dgm:prSet presAssocID="{3D5B9CC7-455E-49E7-A6B7-AFF6931875E1}" presName="arrow" presStyleLbl="bgShp" presStyleIdx="0" presStyleCnt="1"/>
      <dgm:spPr>
        <a:solidFill>
          <a:srgbClr val="00B0F0"/>
        </a:solidFill>
      </dgm:spPr>
    </dgm:pt>
    <dgm:pt modelId="{CB1D25C6-AF8A-4601-A33C-09E779965327}" type="pres">
      <dgm:prSet presAssocID="{3D5B9CC7-455E-49E7-A6B7-AFF6931875E1}" presName="linearProcess" presStyleCnt="0"/>
      <dgm:spPr/>
    </dgm:pt>
    <dgm:pt modelId="{633722D4-C699-430B-B567-E296F76AECAB}" type="pres">
      <dgm:prSet presAssocID="{8D1C7C8C-52B3-4826-9961-14D1D8D3CB6B}" presName="textNode" presStyleLbl="node1" presStyleIdx="0" presStyleCnt="3">
        <dgm:presLayoutVars>
          <dgm:bulletEnabled val="1"/>
        </dgm:presLayoutVars>
      </dgm:prSet>
      <dgm:spPr/>
    </dgm:pt>
    <dgm:pt modelId="{880E2FEA-E109-4CBD-A175-CD704A97FA85}" type="pres">
      <dgm:prSet presAssocID="{2B5FE3AA-A868-445C-9FD5-D8BAED69123C}" presName="sibTrans" presStyleCnt="0"/>
      <dgm:spPr/>
    </dgm:pt>
    <dgm:pt modelId="{146F1ACA-2846-4788-B62D-F2827649409C}" type="pres">
      <dgm:prSet presAssocID="{79A16AF6-CF87-411C-BBA0-203531CE4CFC}" presName="textNode" presStyleLbl="node1" presStyleIdx="1" presStyleCnt="3">
        <dgm:presLayoutVars>
          <dgm:bulletEnabled val="1"/>
        </dgm:presLayoutVars>
      </dgm:prSet>
      <dgm:spPr/>
    </dgm:pt>
    <dgm:pt modelId="{CB435D81-FADB-4CC6-8B37-B06560BE87BA}" type="pres">
      <dgm:prSet presAssocID="{C4686C82-BFBA-45EE-87CD-8590CE39C6DD}" presName="sibTrans" presStyleCnt="0"/>
      <dgm:spPr/>
    </dgm:pt>
    <dgm:pt modelId="{2B9F5DE8-5170-4732-A92E-4AEC0B3B9CFC}" type="pres">
      <dgm:prSet presAssocID="{A67F48D9-4CEF-471D-98A9-9D207673194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4632415-1D2F-48A3-98A7-A018A21553A4}" type="presOf" srcId="{3D5B9CC7-455E-49E7-A6B7-AFF6931875E1}" destId="{D1C0111E-4F8B-4B2A-BC4A-3C13CFBCAC1C}" srcOrd="0" destOrd="0" presId="urn:microsoft.com/office/officeart/2005/8/layout/hProcess9"/>
    <dgm:cxn modelId="{68D2DF21-D748-4278-8EDA-9A01C346E965}" srcId="{3D5B9CC7-455E-49E7-A6B7-AFF6931875E1}" destId="{79A16AF6-CF87-411C-BBA0-203531CE4CFC}" srcOrd="1" destOrd="0" parTransId="{989E964C-5307-485F-B8DB-7961629E114D}" sibTransId="{C4686C82-BFBA-45EE-87CD-8590CE39C6DD}"/>
    <dgm:cxn modelId="{EE26AF9A-B7B5-40F4-BD11-005BFFC3138B}" type="presOf" srcId="{79A16AF6-CF87-411C-BBA0-203531CE4CFC}" destId="{146F1ACA-2846-4788-B62D-F2827649409C}" srcOrd="0" destOrd="0" presId="urn:microsoft.com/office/officeart/2005/8/layout/hProcess9"/>
    <dgm:cxn modelId="{B24FAFB7-F133-4F88-8B4E-205669668E00}" type="presOf" srcId="{A67F48D9-4CEF-471D-98A9-9D207673194C}" destId="{2B9F5DE8-5170-4732-A92E-4AEC0B3B9CFC}" srcOrd="0" destOrd="0" presId="urn:microsoft.com/office/officeart/2005/8/layout/hProcess9"/>
    <dgm:cxn modelId="{6C83F1B8-BBED-4238-8B02-C99D4C3BC3A5}" srcId="{3D5B9CC7-455E-49E7-A6B7-AFF6931875E1}" destId="{8D1C7C8C-52B3-4826-9961-14D1D8D3CB6B}" srcOrd="0" destOrd="0" parTransId="{666EAA08-CD3E-4A14-86ED-2F0F510D1F0E}" sibTransId="{2B5FE3AA-A868-445C-9FD5-D8BAED69123C}"/>
    <dgm:cxn modelId="{8FEE93DD-6A5B-40B9-ADAE-8971466CE9F8}" srcId="{3D5B9CC7-455E-49E7-A6B7-AFF6931875E1}" destId="{A67F48D9-4CEF-471D-98A9-9D207673194C}" srcOrd="2" destOrd="0" parTransId="{555D25D7-B221-404E-ADD7-78C79BAF2DDC}" sibTransId="{551050DD-5B7F-4671-A62D-121A52D81F08}"/>
    <dgm:cxn modelId="{1D873CF5-DE39-4D18-8980-749C4E17E880}" type="presOf" srcId="{8D1C7C8C-52B3-4826-9961-14D1D8D3CB6B}" destId="{633722D4-C699-430B-B567-E296F76AECAB}" srcOrd="0" destOrd="0" presId="urn:microsoft.com/office/officeart/2005/8/layout/hProcess9"/>
    <dgm:cxn modelId="{547489E9-F2BE-47A3-B5E4-8DBE92A0E8F8}" type="presParOf" srcId="{D1C0111E-4F8B-4B2A-BC4A-3C13CFBCAC1C}" destId="{53E20310-438B-46E7-8A3C-860FE8E0237E}" srcOrd="0" destOrd="0" presId="urn:microsoft.com/office/officeart/2005/8/layout/hProcess9"/>
    <dgm:cxn modelId="{8961D1AF-D642-4464-8CAC-3E2E13B062CF}" type="presParOf" srcId="{D1C0111E-4F8B-4B2A-BC4A-3C13CFBCAC1C}" destId="{CB1D25C6-AF8A-4601-A33C-09E779965327}" srcOrd="1" destOrd="0" presId="urn:microsoft.com/office/officeart/2005/8/layout/hProcess9"/>
    <dgm:cxn modelId="{6D95774D-C687-4BDC-9670-0C997D83F66C}" type="presParOf" srcId="{CB1D25C6-AF8A-4601-A33C-09E779965327}" destId="{633722D4-C699-430B-B567-E296F76AECAB}" srcOrd="0" destOrd="0" presId="urn:microsoft.com/office/officeart/2005/8/layout/hProcess9"/>
    <dgm:cxn modelId="{050AE5F4-DE4D-4FD6-8CCE-4EEB375D988A}" type="presParOf" srcId="{CB1D25C6-AF8A-4601-A33C-09E779965327}" destId="{880E2FEA-E109-4CBD-A175-CD704A97FA85}" srcOrd="1" destOrd="0" presId="urn:microsoft.com/office/officeart/2005/8/layout/hProcess9"/>
    <dgm:cxn modelId="{2F9CB751-14CA-4233-8FB8-8F18179AC08F}" type="presParOf" srcId="{CB1D25C6-AF8A-4601-A33C-09E779965327}" destId="{146F1ACA-2846-4788-B62D-F2827649409C}" srcOrd="2" destOrd="0" presId="urn:microsoft.com/office/officeart/2005/8/layout/hProcess9"/>
    <dgm:cxn modelId="{DEC192E9-C6CE-4D5C-A7A3-62CF1A8170FA}" type="presParOf" srcId="{CB1D25C6-AF8A-4601-A33C-09E779965327}" destId="{CB435D81-FADB-4CC6-8B37-B06560BE87BA}" srcOrd="3" destOrd="0" presId="urn:microsoft.com/office/officeart/2005/8/layout/hProcess9"/>
    <dgm:cxn modelId="{7B6A6BB2-64E3-48F3-88BF-B552B5AC3458}" type="presParOf" srcId="{CB1D25C6-AF8A-4601-A33C-09E779965327}" destId="{2B9F5DE8-5170-4732-A92E-4AEC0B3B9CF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9BECD-689A-4CA7-A73C-683CB8E06F89}">
      <dsp:nvSpPr>
        <dsp:cNvPr id="0" name=""/>
        <dsp:cNvSpPr/>
      </dsp:nvSpPr>
      <dsp:spPr>
        <a:xfrm>
          <a:off x="933026" y="29477"/>
          <a:ext cx="5389189" cy="538918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Trad Software</a:t>
          </a:r>
        </a:p>
      </dsp:txBody>
      <dsp:txXfrm>
        <a:off x="1685570" y="664978"/>
        <a:ext cx="3107280" cy="4118186"/>
      </dsp:txXfrm>
    </dsp:sp>
    <dsp:sp modelId="{F66187D2-6B77-40C0-BBA4-2D3C65469A89}">
      <dsp:nvSpPr>
        <dsp:cNvPr id="0" name=""/>
        <dsp:cNvSpPr/>
      </dsp:nvSpPr>
      <dsp:spPr>
        <a:xfrm>
          <a:off x="4817127" y="14738"/>
          <a:ext cx="5389189" cy="5389189"/>
        </a:xfrm>
        <a:prstGeom prst="ellipse">
          <a:avLst/>
        </a:prstGeom>
        <a:solidFill>
          <a:schemeClr val="accent5">
            <a:alpha val="50000"/>
            <a:hueOff val="-682995"/>
            <a:satOff val="-59431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AI component</a:t>
          </a:r>
        </a:p>
      </dsp:txBody>
      <dsp:txXfrm>
        <a:off x="6346491" y="650240"/>
        <a:ext cx="3107280" cy="41181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3FD30-59D9-4D49-B45F-31323D7A981E}">
      <dsp:nvSpPr>
        <dsp:cNvPr id="0" name=""/>
        <dsp:cNvSpPr/>
      </dsp:nvSpPr>
      <dsp:spPr>
        <a:xfrm rot="5400000">
          <a:off x="6952172" y="121610"/>
          <a:ext cx="1820607" cy="15839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Augmented</a:t>
          </a:r>
          <a:r>
            <a:rPr lang="es-ES" sz="2400" kern="1200" dirty="0"/>
            <a:t> </a:t>
          </a:r>
          <a:r>
            <a:rPr lang="es-ES" sz="2400" kern="1200" dirty="0" err="1"/>
            <a:t>reality</a:t>
          </a:r>
          <a:endParaRPr lang="en-US" sz="2400" kern="1200" dirty="0"/>
        </a:p>
      </dsp:txBody>
      <dsp:txXfrm rot="-5400000">
        <a:off x="7317340" y="286982"/>
        <a:ext cx="1090270" cy="1253185"/>
      </dsp:txXfrm>
    </dsp:sp>
    <dsp:sp modelId="{2C7EE5A6-91E3-4B5E-8FBA-B31C50B0C891}">
      <dsp:nvSpPr>
        <dsp:cNvPr id="0" name=""/>
        <dsp:cNvSpPr/>
      </dsp:nvSpPr>
      <dsp:spPr>
        <a:xfrm>
          <a:off x="8702504" y="367392"/>
          <a:ext cx="2031798" cy="1092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4DD2-1E0B-4622-A54E-404E089A69F6}">
      <dsp:nvSpPr>
        <dsp:cNvPr id="0" name=""/>
        <dsp:cNvSpPr/>
      </dsp:nvSpPr>
      <dsp:spPr>
        <a:xfrm rot="5400000">
          <a:off x="5241529" y="121610"/>
          <a:ext cx="1820607" cy="15839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-1300"/>
            <a:lumOff val="103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606697" y="286982"/>
        <a:ext cx="1090270" cy="1253185"/>
      </dsp:txXfrm>
    </dsp:sp>
    <dsp:sp modelId="{63E5A760-85AC-4E4A-8178-C14004C49485}">
      <dsp:nvSpPr>
        <dsp:cNvPr id="0" name=""/>
        <dsp:cNvSpPr/>
      </dsp:nvSpPr>
      <dsp:spPr>
        <a:xfrm rot="5400000">
          <a:off x="6093573" y="1516191"/>
          <a:ext cx="1820607" cy="188542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-2599"/>
            <a:lumOff val="20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Emotion-aware</a:t>
          </a:r>
          <a:r>
            <a:rPr lang="es-ES" sz="2400" kern="1200" dirty="0"/>
            <a:t> SW</a:t>
          </a:r>
          <a:endParaRPr lang="en-US" sz="2400" kern="1200" dirty="0"/>
        </a:p>
      </dsp:txBody>
      <dsp:txXfrm rot="-5400000">
        <a:off x="6375401" y="1852037"/>
        <a:ext cx="1256953" cy="1213738"/>
      </dsp:txXfrm>
    </dsp:sp>
    <dsp:sp modelId="{6CA80FDC-DFB4-40D1-8C73-DDC703899275}">
      <dsp:nvSpPr>
        <dsp:cNvPr id="0" name=""/>
        <dsp:cNvSpPr/>
      </dsp:nvSpPr>
      <dsp:spPr>
        <a:xfrm>
          <a:off x="4180115" y="1912724"/>
          <a:ext cx="1966256" cy="1092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8870C-1181-40F6-90FB-2DC63A41BA57}">
      <dsp:nvSpPr>
        <dsp:cNvPr id="0" name=""/>
        <dsp:cNvSpPr/>
      </dsp:nvSpPr>
      <dsp:spPr>
        <a:xfrm rot="5400000">
          <a:off x="7804216" y="1666942"/>
          <a:ext cx="1820607" cy="15839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-3899"/>
            <a:lumOff val="310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8169384" y="1832314"/>
        <a:ext cx="1090270" cy="1253185"/>
      </dsp:txXfrm>
    </dsp:sp>
    <dsp:sp modelId="{AD429D19-A20D-4B4C-90B7-6EF72E7939D0}">
      <dsp:nvSpPr>
        <dsp:cNvPr id="0" name=""/>
        <dsp:cNvSpPr/>
      </dsp:nvSpPr>
      <dsp:spPr>
        <a:xfrm rot="5400000">
          <a:off x="6952172" y="3212274"/>
          <a:ext cx="1820607" cy="15839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-5199"/>
            <a:lumOff val="414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Security </a:t>
          </a:r>
          <a:r>
            <a:rPr lang="es-ES" sz="2200" kern="1200" dirty="0" err="1"/>
            <a:t>aspects</a:t>
          </a:r>
          <a:endParaRPr lang="en-US" sz="2200" kern="1200" dirty="0"/>
        </a:p>
      </dsp:txBody>
      <dsp:txXfrm rot="-5400000">
        <a:off x="7317340" y="3377646"/>
        <a:ext cx="1090270" cy="1253185"/>
      </dsp:txXfrm>
    </dsp:sp>
    <dsp:sp modelId="{401922BE-990C-4F5F-9CAB-30525322C343}">
      <dsp:nvSpPr>
        <dsp:cNvPr id="0" name=""/>
        <dsp:cNvSpPr/>
      </dsp:nvSpPr>
      <dsp:spPr>
        <a:xfrm>
          <a:off x="8702504" y="3458056"/>
          <a:ext cx="2031798" cy="1092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D29BC-271A-43A4-B466-640882A57ADE}">
      <dsp:nvSpPr>
        <dsp:cNvPr id="0" name=""/>
        <dsp:cNvSpPr/>
      </dsp:nvSpPr>
      <dsp:spPr>
        <a:xfrm rot="5400000">
          <a:off x="5241529" y="3212274"/>
          <a:ext cx="1820607" cy="15839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-3899"/>
            <a:lumOff val="310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606697" y="3377646"/>
        <a:ext cx="1090270" cy="1253185"/>
      </dsp:txXfrm>
    </dsp:sp>
    <dsp:sp modelId="{E1A69D1D-3311-44E0-9C31-0C6BE9D7565E}">
      <dsp:nvSpPr>
        <dsp:cNvPr id="0" name=""/>
        <dsp:cNvSpPr/>
      </dsp:nvSpPr>
      <dsp:spPr>
        <a:xfrm rot="5400000">
          <a:off x="6093573" y="4757605"/>
          <a:ext cx="1820607" cy="15839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-2599"/>
            <a:lumOff val="20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 err="1"/>
            <a:t>Evol</a:t>
          </a:r>
          <a:endParaRPr lang="es-E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 err="1"/>
            <a:t>Of</a:t>
          </a:r>
          <a:r>
            <a:rPr lang="es-ES" sz="2200" kern="1200" dirty="0"/>
            <a:t> ML</a:t>
          </a:r>
          <a:endParaRPr lang="en-US" sz="2200" kern="1200" dirty="0"/>
        </a:p>
      </dsp:txBody>
      <dsp:txXfrm rot="-5400000">
        <a:off x="6458741" y="4922977"/>
        <a:ext cx="1090270" cy="1253185"/>
      </dsp:txXfrm>
    </dsp:sp>
    <dsp:sp modelId="{8CE43644-C051-4E49-B8C4-821A373457AA}">
      <dsp:nvSpPr>
        <dsp:cNvPr id="0" name=""/>
        <dsp:cNvSpPr/>
      </dsp:nvSpPr>
      <dsp:spPr>
        <a:xfrm>
          <a:off x="4180115" y="5003387"/>
          <a:ext cx="1966256" cy="1092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E9A21-AC50-47C6-9FB3-E3D58A6D9FF8}">
      <dsp:nvSpPr>
        <dsp:cNvPr id="0" name=""/>
        <dsp:cNvSpPr/>
      </dsp:nvSpPr>
      <dsp:spPr>
        <a:xfrm rot="5400000">
          <a:off x="7804216" y="4757605"/>
          <a:ext cx="1820607" cy="15839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-1300"/>
            <a:lumOff val="103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8169384" y="4922977"/>
        <a:ext cx="1090270" cy="12531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3FD30-59D9-4D49-B45F-31323D7A981E}">
      <dsp:nvSpPr>
        <dsp:cNvPr id="0" name=""/>
        <dsp:cNvSpPr/>
      </dsp:nvSpPr>
      <dsp:spPr>
        <a:xfrm rot="5400000">
          <a:off x="7341415" y="127059"/>
          <a:ext cx="1934002" cy="168258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Uncertainty</a:t>
          </a:r>
          <a:r>
            <a:rPr lang="es-ES" sz="2000" kern="1200" dirty="0"/>
            <a:t> </a:t>
          </a:r>
          <a:r>
            <a:rPr lang="es-ES" sz="2000" kern="1200" dirty="0" err="1"/>
            <a:t>everywhere</a:t>
          </a:r>
          <a:endParaRPr lang="en-US" sz="2000" kern="1200" dirty="0"/>
        </a:p>
      </dsp:txBody>
      <dsp:txXfrm rot="-5400000">
        <a:off x="7729327" y="302731"/>
        <a:ext cx="1158178" cy="1331238"/>
      </dsp:txXfrm>
    </dsp:sp>
    <dsp:sp modelId="{2C7EE5A6-91E3-4B5E-8FBA-B31C50B0C891}">
      <dsp:nvSpPr>
        <dsp:cNvPr id="0" name=""/>
        <dsp:cNvSpPr/>
      </dsp:nvSpPr>
      <dsp:spPr>
        <a:xfrm>
          <a:off x="9200765" y="388149"/>
          <a:ext cx="2158346" cy="1160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4DD2-1E0B-4622-A54E-404E089A69F6}">
      <dsp:nvSpPr>
        <dsp:cNvPr id="0" name=""/>
        <dsp:cNvSpPr/>
      </dsp:nvSpPr>
      <dsp:spPr>
        <a:xfrm rot="5400000">
          <a:off x="5524226" y="127059"/>
          <a:ext cx="1934002" cy="168258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92106"/>
            <a:satOff val="-4026"/>
            <a:lumOff val="109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912138" y="302731"/>
        <a:ext cx="1158178" cy="1331238"/>
      </dsp:txXfrm>
    </dsp:sp>
    <dsp:sp modelId="{63E5A760-85AC-4E4A-8178-C14004C49485}">
      <dsp:nvSpPr>
        <dsp:cNvPr id="0" name=""/>
        <dsp:cNvSpPr/>
      </dsp:nvSpPr>
      <dsp:spPr>
        <a:xfrm rot="5400000">
          <a:off x="6390031" y="1757362"/>
          <a:ext cx="2012619" cy="178375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Leverage</a:t>
          </a:r>
          <a:r>
            <a:rPr lang="es-ES" sz="2000" kern="1200" dirty="0"/>
            <a:t> </a:t>
          </a:r>
          <a:r>
            <a:rPr lang="es-ES" sz="2000" kern="1200" dirty="0" err="1"/>
            <a:t>semantics</a:t>
          </a:r>
          <a:endParaRPr lang="en-US" sz="2000" kern="1200" dirty="0"/>
        </a:p>
      </dsp:txBody>
      <dsp:txXfrm rot="-5400000">
        <a:off x="6784852" y="1959296"/>
        <a:ext cx="1222977" cy="1379890"/>
      </dsp:txXfrm>
    </dsp:sp>
    <dsp:sp modelId="{6CA80FDC-DFB4-40D1-8C73-DDC703899275}">
      <dsp:nvSpPr>
        <dsp:cNvPr id="0" name=""/>
        <dsp:cNvSpPr/>
      </dsp:nvSpPr>
      <dsp:spPr>
        <a:xfrm>
          <a:off x="4396703" y="2069039"/>
          <a:ext cx="2088722" cy="1160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8870C-1181-40F6-90FB-2DC63A41BA57}">
      <dsp:nvSpPr>
        <dsp:cNvPr id="0" name=""/>
        <dsp:cNvSpPr/>
      </dsp:nvSpPr>
      <dsp:spPr>
        <a:xfrm rot="5400000">
          <a:off x="8246528" y="1807949"/>
          <a:ext cx="1934002" cy="168258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276318"/>
            <a:satOff val="-12079"/>
            <a:lumOff val="329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8634440" y="1983621"/>
        <a:ext cx="1158178" cy="1331238"/>
      </dsp:txXfrm>
    </dsp:sp>
    <dsp:sp modelId="{AD429D19-A20D-4B4C-90B7-6EF72E7939D0}">
      <dsp:nvSpPr>
        <dsp:cNvPr id="0" name=""/>
        <dsp:cNvSpPr/>
      </dsp:nvSpPr>
      <dsp:spPr>
        <a:xfrm rot="5400000">
          <a:off x="7341415" y="3488839"/>
          <a:ext cx="1934002" cy="168258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Testing</a:t>
          </a:r>
          <a:r>
            <a:rPr lang="es-ES" sz="2000" kern="1200" dirty="0"/>
            <a:t> AI/non-AI </a:t>
          </a:r>
          <a:r>
            <a:rPr lang="es-ES" sz="2000" kern="1200" dirty="0" err="1"/>
            <a:t>interact</a:t>
          </a:r>
          <a:endParaRPr lang="en-US" sz="2000" kern="1200" dirty="0"/>
        </a:p>
      </dsp:txBody>
      <dsp:txXfrm rot="-5400000">
        <a:off x="7729327" y="3664511"/>
        <a:ext cx="1158178" cy="1331238"/>
      </dsp:txXfrm>
    </dsp:sp>
    <dsp:sp modelId="{401922BE-990C-4F5F-9CAB-30525322C343}">
      <dsp:nvSpPr>
        <dsp:cNvPr id="0" name=""/>
        <dsp:cNvSpPr/>
      </dsp:nvSpPr>
      <dsp:spPr>
        <a:xfrm>
          <a:off x="9200765" y="3749929"/>
          <a:ext cx="2158346" cy="1160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D29BC-271A-43A4-B466-640882A57ADE}">
      <dsp:nvSpPr>
        <dsp:cNvPr id="0" name=""/>
        <dsp:cNvSpPr/>
      </dsp:nvSpPr>
      <dsp:spPr>
        <a:xfrm rot="5400000">
          <a:off x="5524226" y="3488839"/>
          <a:ext cx="1934002" cy="168258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276318"/>
            <a:satOff val="-12079"/>
            <a:lumOff val="329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912138" y="3664511"/>
        <a:ext cx="1158178" cy="1331238"/>
      </dsp:txXfrm>
    </dsp:sp>
    <dsp:sp modelId="{A146ACCE-73E8-4507-9F7E-222C39CA8B66}">
      <dsp:nvSpPr>
        <dsp:cNvPr id="0" name=""/>
        <dsp:cNvSpPr/>
      </dsp:nvSpPr>
      <dsp:spPr>
        <a:xfrm rot="5400000">
          <a:off x="6429340" y="5130420"/>
          <a:ext cx="1934002" cy="168258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Modeling ethical </a:t>
          </a:r>
          <a:r>
            <a:rPr lang="en-US" sz="2000" kern="1200" dirty="0" err="1"/>
            <a:t>reqs</a:t>
          </a:r>
          <a:endParaRPr lang="en-US" sz="2000" kern="1200" dirty="0"/>
        </a:p>
      </dsp:txBody>
      <dsp:txXfrm rot="-5400000">
        <a:off x="6817252" y="5306092"/>
        <a:ext cx="1158178" cy="1331238"/>
      </dsp:txXfrm>
    </dsp:sp>
    <dsp:sp modelId="{BCF84D9E-644A-44E8-8A93-BEF5CE8998C7}">
      <dsp:nvSpPr>
        <dsp:cNvPr id="0" name=""/>
        <dsp:cNvSpPr/>
      </dsp:nvSpPr>
      <dsp:spPr>
        <a:xfrm>
          <a:off x="4396703" y="5391510"/>
          <a:ext cx="2088722" cy="1160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3A462-46F0-44D6-865C-2E759927BC16}">
      <dsp:nvSpPr>
        <dsp:cNvPr id="0" name=""/>
        <dsp:cNvSpPr/>
      </dsp:nvSpPr>
      <dsp:spPr>
        <a:xfrm rot="5400000">
          <a:off x="8246528" y="5130420"/>
          <a:ext cx="1934002" cy="168258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92106"/>
            <a:satOff val="-4026"/>
            <a:lumOff val="109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8634440" y="5306092"/>
        <a:ext cx="1158178" cy="1331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20310-438B-46E7-8A3C-860FE8E0237E}">
      <dsp:nvSpPr>
        <dsp:cNvPr id="0" name=""/>
        <dsp:cNvSpPr/>
      </dsp:nvSpPr>
      <dsp:spPr>
        <a:xfrm>
          <a:off x="771507" y="0"/>
          <a:ext cx="8743751" cy="4258616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722D4-C699-430B-B567-E296F76AECAB}">
      <dsp:nvSpPr>
        <dsp:cNvPr id="0" name=""/>
        <dsp:cNvSpPr/>
      </dsp:nvSpPr>
      <dsp:spPr>
        <a:xfrm>
          <a:off x="11050" y="1277584"/>
          <a:ext cx="3311053" cy="17034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(Semi)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automate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the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generation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of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software </a:t>
          </a:r>
        </a:p>
      </dsp:txBody>
      <dsp:txXfrm>
        <a:off x="94205" y="1360739"/>
        <a:ext cx="3144743" cy="1537136"/>
      </dsp:txXfrm>
    </dsp:sp>
    <dsp:sp modelId="{146F1ACA-2846-4788-B62D-F2827649409C}">
      <dsp:nvSpPr>
        <dsp:cNvPr id="0" name=""/>
        <dsp:cNvSpPr/>
      </dsp:nvSpPr>
      <dsp:spPr>
        <a:xfrm>
          <a:off x="3487856" y="1277584"/>
          <a:ext cx="3311053" cy="1703446"/>
        </a:xfrm>
        <a:prstGeom prst="roundRect">
          <a:avLst/>
        </a:prstGeom>
        <a:solidFill>
          <a:schemeClr val="accent5">
            <a:hueOff val="-341498"/>
            <a:satOff val="-29716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for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software</a:t>
          </a:r>
        </a:p>
      </dsp:txBody>
      <dsp:txXfrm>
        <a:off x="3571011" y="1360739"/>
        <a:ext cx="3144743" cy="1537136"/>
      </dsp:txXfrm>
    </dsp:sp>
    <dsp:sp modelId="{2B9F5DE8-5170-4732-A92E-4AEC0B3B9CFC}">
      <dsp:nvSpPr>
        <dsp:cNvPr id="0" name=""/>
        <dsp:cNvSpPr/>
      </dsp:nvSpPr>
      <dsp:spPr>
        <a:xfrm>
          <a:off x="6964663" y="1277584"/>
          <a:ext cx="3311053" cy="1703446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ways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to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create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such</a:t>
          </a:r>
          <a:r>
            <a:rPr lang="es-ES" sz="30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3000" kern="1200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endParaRPr lang="es-ES" sz="300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7047818" y="1360739"/>
        <a:ext cx="3144743" cy="15371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20310-438B-46E7-8A3C-860FE8E0237E}">
      <dsp:nvSpPr>
        <dsp:cNvPr id="0" name=""/>
        <dsp:cNvSpPr/>
      </dsp:nvSpPr>
      <dsp:spPr>
        <a:xfrm>
          <a:off x="375073" y="0"/>
          <a:ext cx="4250827" cy="1546400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722D4-C699-430B-B567-E296F76AECAB}">
      <dsp:nvSpPr>
        <dsp:cNvPr id="0" name=""/>
        <dsp:cNvSpPr/>
      </dsp:nvSpPr>
      <dsp:spPr>
        <a:xfrm>
          <a:off x="169466" y="463920"/>
          <a:ext cx="1500292" cy="618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(Semi)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automate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the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generation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of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software </a:t>
          </a:r>
        </a:p>
      </dsp:txBody>
      <dsp:txXfrm>
        <a:off x="199662" y="494116"/>
        <a:ext cx="1439900" cy="558168"/>
      </dsp:txXfrm>
    </dsp:sp>
    <dsp:sp modelId="{146F1ACA-2846-4788-B62D-F2827649409C}">
      <dsp:nvSpPr>
        <dsp:cNvPr id="0" name=""/>
        <dsp:cNvSpPr/>
      </dsp:nvSpPr>
      <dsp:spPr>
        <a:xfrm>
          <a:off x="1750340" y="463920"/>
          <a:ext cx="1500292" cy="618560"/>
        </a:xfrm>
        <a:prstGeom prst="roundRect">
          <a:avLst/>
        </a:prstGeom>
        <a:solidFill>
          <a:schemeClr val="accent5">
            <a:hueOff val="-341498"/>
            <a:satOff val="-29716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for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software</a:t>
          </a:r>
        </a:p>
      </dsp:txBody>
      <dsp:txXfrm>
        <a:off x="1780536" y="494116"/>
        <a:ext cx="1439900" cy="558168"/>
      </dsp:txXfrm>
    </dsp:sp>
    <dsp:sp modelId="{2B9F5DE8-5170-4732-A92E-4AEC0B3B9CFC}">
      <dsp:nvSpPr>
        <dsp:cNvPr id="0" name=""/>
        <dsp:cNvSpPr/>
      </dsp:nvSpPr>
      <dsp:spPr>
        <a:xfrm>
          <a:off x="3331215" y="463920"/>
          <a:ext cx="1500292" cy="61856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ways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to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create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such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endParaRPr lang="es-ES" sz="110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361411" y="494116"/>
        <a:ext cx="1439900" cy="5581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EC754-FD96-4687-9F57-C5854B62B85C}">
      <dsp:nvSpPr>
        <dsp:cNvPr id="0" name=""/>
        <dsp:cNvSpPr/>
      </dsp:nvSpPr>
      <dsp:spPr>
        <a:xfrm>
          <a:off x="0" y="0"/>
          <a:ext cx="11041227" cy="15590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Low-code is a “style” of MDD</a:t>
          </a:r>
        </a:p>
      </dsp:txBody>
      <dsp:txXfrm>
        <a:off x="76105" y="76105"/>
        <a:ext cx="10889017" cy="1406815"/>
      </dsp:txXfrm>
    </dsp:sp>
    <dsp:sp modelId="{D5C9C5C9-5640-4D7E-87A5-1F24CFB6C533}">
      <dsp:nvSpPr>
        <dsp:cNvPr id="0" name=""/>
        <dsp:cNvSpPr/>
      </dsp:nvSpPr>
      <dsp:spPr>
        <a:xfrm>
          <a:off x="0" y="1874246"/>
          <a:ext cx="11041227" cy="322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559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 dirty="0"/>
            <a:t>Focused on  specific types of applications</a:t>
          </a:r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 dirty="0"/>
            <a:t>Where the language/s are typically fixed and closed</a:t>
          </a:r>
        </a:p>
      </dsp:txBody>
      <dsp:txXfrm>
        <a:off x="0" y="1874246"/>
        <a:ext cx="11041227" cy="3229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EC754-FD96-4687-9F57-C5854B62B85C}">
      <dsp:nvSpPr>
        <dsp:cNvPr id="0" name=""/>
        <dsp:cNvSpPr/>
      </dsp:nvSpPr>
      <dsp:spPr>
        <a:xfrm>
          <a:off x="0" y="0"/>
          <a:ext cx="11041227" cy="10313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Low-code is trending because</a:t>
          </a:r>
        </a:p>
      </dsp:txBody>
      <dsp:txXfrm>
        <a:off x="50347" y="50347"/>
        <a:ext cx="10940533" cy="930660"/>
      </dsp:txXfrm>
    </dsp:sp>
    <dsp:sp modelId="{D5C9C5C9-5640-4D7E-87A5-1F24CFB6C533}">
      <dsp:nvSpPr>
        <dsp:cNvPr id="0" name=""/>
        <dsp:cNvSpPr/>
      </dsp:nvSpPr>
      <dsp:spPr>
        <a:xfrm>
          <a:off x="0" y="1064139"/>
          <a:ext cx="11041227" cy="3649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559" tIns="54610" rIns="305816" bIns="5461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 dirty="0"/>
            <a:t>Much clearer message: Everybody understands that low-code means “less coding”. Modeling is much more confusing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400" kern="1200" dirty="0" err="1"/>
            <a:t>Sounds</a:t>
          </a:r>
          <a:r>
            <a:rPr lang="es-ES" sz="3400" kern="1200" dirty="0"/>
            <a:t> familiar, as </a:t>
          </a:r>
          <a:r>
            <a:rPr lang="es-ES" sz="3400" kern="1200" dirty="0" err="1"/>
            <a:t>the</a:t>
          </a:r>
          <a:r>
            <a:rPr lang="es-ES" sz="3400" kern="1200" dirty="0"/>
            <a:t> marketing </a:t>
          </a:r>
          <a:r>
            <a:rPr lang="es-ES" sz="3400" kern="1200" dirty="0" err="1"/>
            <a:t>msg</a:t>
          </a:r>
          <a:r>
            <a:rPr lang="es-ES" sz="3400" kern="1200" dirty="0"/>
            <a:t> </a:t>
          </a:r>
          <a:r>
            <a:rPr lang="es-ES" sz="3400" kern="1200" dirty="0" err="1"/>
            <a:t>is</a:t>
          </a:r>
          <a:r>
            <a:rPr lang="es-ES" sz="3400" kern="1200" dirty="0"/>
            <a:t> </a:t>
          </a:r>
          <a:r>
            <a:rPr lang="es-ES" sz="3400" kern="1200" dirty="0" err="1"/>
            <a:t>still</a:t>
          </a:r>
          <a:r>
            <a:rPr lang="es-ES" sz="3400" kern="1200" dirty="0"/>
            <a:t> </a:t>
          </a:r>
          <a:r>
            <a:rPr lang="es-ES" sz="3400" kern="1200" dirty="0" err="1"/>
            <a:t>focused</a:t>
          </a:r>
          <a:r>
            <a:rPr lang="es-ES" sz="3400" kern="1200" dirty="0"/>
            <a:t> </a:t>
          </a:r>
          <a:r>
            <a:rPr lang="es-ES" sz="3400" kern="1200" dirty="0" err="1"/>
            <a:t>on</a:t>
          </a:r>
          <a:r>
            <a:rPr lang="es-ES" sz="3400" kern="1200" dirty="0"/>
            <a:t> </a:t>
          </a:r>
          <a:r>
            <a:rPr lang="es-ES" sz="3400" kern="1200" dirty="0" err="1"/>
            <a:t>the</a:t>
          </a:r>
          <a:r>
            <a:rPr lang="es-ES" sz="3400" kern="1200" dirty="0"/>
            <a:t> </a:t>
          </a:r>
          <a:r>
            <a:rPr lang="es-ES" sz="3400" kern="1200" dirty="0" err="1"/>
            <a:t>code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 dirty="0"/>
            <a:t>Simpler pipeline, no transformation chains, one-shot modeling. </a:t>
          </a:r>
        </a:p>
      </dsp:txBody>
      <dsp:txXfrm>
        <a:off x="0" y="1064139"/>
        <a:ext cx="11041227" cy="36494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20310-438B-46E7-8A3C-860FE8E0237E}">
      <dsp:nvSpPr>
        <dsp:cNvPr id="0" name=""/>
        <dsp:cNvSpPr/>
      </dsp:nvSpPr>
      <dsp:spPr>
        <a:xfrm>
          <a:off x="375073" y="0"/>
          <a:ext cx="4250827" cy="1546400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722D4-C699-430B-B567-E296F76AECAB}">
      <dsp:nvSpPr>
        <dsp:cNvPr id="0" name=""/>
        <dsp:cNvSpPr/>
      </dsp:nvSpPr>
      <dsp:spPr>
        <a:xfrm>
          <a:off x="169466" y="463920"/>
          <a:ext cx="1500292" cy="618560"/>
        </a:xfrm>
        <a:prstGeom prst="roundRect">
          <a:avLst/>
        </a:prstGeom>
        <a:solidFill>
          <a:srgbClr val="E64823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(Semi)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automate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the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generation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of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smart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software </a:t>
          </a:r>
        </a:p>
      </dsp:txBody>
      <dsp:txXfrm>
        <a:off x="199662" y="494116"/>
        <a:ext cx="1439900" cy="558168"/>
      </dsp:txXfrm>
    </dsp:sp>
    <dsp:sp modelId="{146F1ACA-2846-4788-B62D-F2827649409C}">
      <dsp:nvSpPr>
        <dsp:cNvPr id="0" name=""/>
        <dsp:cNvSpPr/>
      </dsp:nvSpPr>
      <dsp:spPr>
        <a:xfrm>
          <a:off x="1750340" y="463920"/>
          <a:ext cx="1500292" cy="618560"/>
        </a:xfrm>
        <a:prstGeom prst="roundRect">
          <a:avLst/>
        </a:prstGeom>
        <a:solidFill>
          <a:srgbClr val="E64823">
            <a:hueOff val="-341498"/>
            <a:satOff val="-29716"/>
            <a:lumOff val="-29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Better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models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for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smart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software</a:t>
          </a:r>
        </a:p>
      </dsp:txBody>
      <dsp:txXfrm>
        <a:off x="1780536" y="494116"/>
        <a:ext cx="1439900" cy="558168"/>
      </dsp:txXfrm>
    </dsp:sp>
    <dsp:sp modelId="{2B9F5DE8-5170-4732-A92E-4AEC0B3B9CFC}">
      <dsp:nvSpPr>
        <dsp:cNvPr id="0" name=""/>
        <dsp:cNvSpPr/>
      </dsp:nvSpPr>
      <dsp:spPr>
        <a:xfrm>
          <a:off x="3331215" y="463920"/>
          <a:ext cx="1500292" cy="618560"/>
        </a:xfrm>
        <a:prstGeom prst="roundRect">
          <a:avLst/>
        </a:prstGeom>
        <a:solidFill>
          <a:srgbClr val="9C6A6A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Better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ways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to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create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such</a:t>
          </a:r>
          <a:r>
            <a:rPr lang="es-ES" sz="1100" kern="1200" dirty="0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es-ES" sz="1100" kern="1200" dirty="0" err="1">
              <a:solidFill>
                <a:sysClr val="window" lastClr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models</a:t>
          </a:r>
          <a:endParaRPr lang="es-ES" sz="1100" kern="1200" dirty="0">
            <a:solidFill>
              <a:sysClr val="window" lastClr="FFFFFF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sp:txBody>
      <dsp:txXfrm>
        <a:off x="3361411" y="494116"/>
        <a:ext cx="1439900" cy="5581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23C4F-8953-4022-8E16-7903B980BD11}">
      <dsp:nvSpPr>
        <dsp:cNvPr id="0" name=""/>
        <dsp:cNvSpPr/>
      </dsp:nvSpPr>
      <dsp:spPr>
        <a:xfrm>
          <a:off x="607577" y="0"/>
          <a:ext cx="5708150" cy="570815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Modeling</a:t>
          </a:r>
          <a:r>
            <a:rPr lang="es-ES" sz="3200" kern="1200" dirty="0"/>
            <a:t> Smart software</a:t>
          </a:r>
        </a:p>
      </dsp:txBody>
      <dsp:txXfrm>
        <a:off x="1963262" y="428111"/>
        <a:ext cx="2996778" cy="970385"/>
      </dsp:txXfrm>
    </dsp:sp>
    <dsp:sp modelId="{14C86D79-7DD0-4B77-90D9-C7FBE4CD7B7B}">
      <dsp:nvSpPr>
        <dsp:cNvPr id="0" name=""/>
        <dsp:cNvSpPr/>
      </dsp:nvSpPr>
      <dsp:spPr>
        <a:xfrm>
          <a:off x="1281895" y="1427037"/>
          <a:ext cx="4281112" cy="42811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Modeling</a:t>
          </a:r>
          <a:r>
            <a:rPr lang="es-ES" sz="3200" kern="1200" dirty="0"/>
            <a:t> software</a:t>
          </a:r>
        </a:p>
      </dsp:txBody>
      <dsp:txXfrm>
        <a:off x="1908849" y="2497315"/>
        <a:ext cx="3027203" cy="21405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F171-5F33-4FE4-B4E4-34196A2A20C1}">
      <dsp:nvSpPr>
        <dsp:cNvPr id="0" name=""/>
        <dsp:cNvSpPr/>
      </dsp:nvSpPr>
      <dsp:spPr>
        <a:xfrm>
          <a:off x="9644" y="1398230"/>
          <a:ext cx="2882503" cy="1729501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Domain</a:t>
          </a:r>
          <a:r>
            <a:rPr lang="es-ES" sz="3200" kern="1200" dirty="0"/>
            <a:t> </a:t>
          </a:r>
          <a:r>
            <a:rPr lang="es-ES" sz="3200" kern="1200" dirty="0" err="1"/>
            <a:t>Models</a:t>
          </a:r>
          <a:endParaRPr lang="en-IE" sz="3200" kern="1200" dirty="0"/>
        </a:p>
      </dsp:txBody>
      <dsp:txXfrm>
        <a:off x="60299" y="1448885"/>
        <a:ext cx="2781193" cy="1628191"/>
      </dsp:txXfrm>
    </dsp:sp>
    <dsp:sp modelId="{87BEB2A1-F8A1-4282-9CC8-813C1B08D55F}">
      <dsp:nvSpPr>
        <dsp:cNvPr id="0" name=""/>
        <dsp:cNvSpPr/>
      </dsp:nvSpPr>
      <dsp:spPr>
        <a:xfrm>
          <a:off x="3180397" y="1905551"/>
          <a:ext cx="611090" cy="714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600" kern="1200"/>
        </a:p>
      </dsp:txBody>
      <dsp:txXfrm>
        <a:off x="3180397" y="2048523"/>
        <a:ext cx="427763" cy="428916"/>
      </dsp:txXfrm>
    </dsp:sp>
    <dsp:sp modelId="{C7E17220-FCF2-41CD-9821-0D5478F285FA}">
      <dsp:nvSpPr>
        <dsp:cNvPr id="0" name=""/>
        <dsp:cNvSpPr/>
      </dsp:nvSpPr>
      <dsp:spPr>
        <a:xfrm>
          <a:off x="4045148" y="1398230"/>
          <a:ext cx="2882503" cy="1729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Prompt</a:t>
          </a:r>
          <a:r>
            <a:rPr lang="es-ES" sz="3200" kern="1200" dirty="0"/>
            <a:t> </a:t>
          </a:r>
          <a:r>
            <a:rPr lang="es-ES" sz="3200" kern="1200" dirty="0" err="1"/>
            <a:t>Models</a:t>
          </a:r>
          <a:endParaRPr lang="en-IE" sz="3200" kern="1200" dirty="0"/>
        </a:p>
      </dsp:txBody>
      <dsp:txXfrm>
        <a:off x="4095803" y="1448885"/>
        <a:ext cx="2781193" cy="1628191"/>
      </dsp:txXfrm>
    </dsp:sp>
    <dsp:sp modelId="{C7F09F46-5147-4D5A-92BC-62FF0777292A}">
      <dsp:nvSpPr>
        <dsp:cNvPr id="0" name=""/>
        <dsp:cNvSpPr/>
      </dsp:nvSpPr>
      <dsp:spPr>
        <a:xfrm>
          <a:off x="7215901" y="1905551"/>
          <a:ext cx="611090" cy="714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600" kern="1200"/>
        </a:p>
      </dsp:txBody>
      <dsp:txXfrm>
        <a:off x="7215901" y="2048523"/>
        <a:ext cx="427763" cy="428916"/>
      </dsp:txXfrm>
    </dsp:sp>
    <dsp:sp modelId="{51923A00-129B-4706-9D3F-8B38733D0583}">
      <dsp:nvSpPr>
        <dsp:cNvPr id="0" name=""/>
        <dsp:cNvSpPr/>
      </dsp:nvSpPr>
      <dsp:spPr>
        <a:xfrm>
          <a:off x="8080652" y="1398230"/>
          <a:ext cx="2882503" cy="172950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LLM-</a:t>
          </a:r>
          <a:r>
            <a:rPr lang="es-ES" sz="3200" kern="1200" dirty="0" err="1"/>
            <a:t>generated</a:t>
          </a:r>
          <a:r>
            <a:rPr lang="es-ES" sz="3200" kern="1200" dirty="0"/>
            <a:t> </a:t>
          </a:r>
          <a:r>
            <a:rPr lang="es-ES" sz="3200" kern="1200" dirty="0" err="1"/>
            <a:t>Code</a:t>
          </a:r>
          <a:endParaRPr lang="en-IE" sz="3200" kern="1200" dirty="0"/>
        </a:p>
      </dsp:txBody>
      <dsp:txXfrm>
        <a:off x="8131307" y="1448885"/>
        <a:ext cx="2781193" cy="162819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20310-438B-46E7-8A3C-860FE8E0237E}">
      <dsp:nvSpPr>
        <dsp:cNvPr id="0" name=""/>
        <dsp:cNvSpPr/>
      </dsp:nvSpPr>
      <dsp:spPr>
        <a:xfrm>
          <a:off x="375073" y="0"/>
          <a:ext cx="4250827" cy="1546400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722D4-C699-430B-B567-E296F76AECAB}">
      <dsp:nvSpPr>
        <dsp:cNvPr id="0" name=""/>
        <dsp:cNvSpPr/>
      </dsp:nvSpPr>
      <dsp:spPr>
        <a:xfrm>
          <a:off x="169466" y="463920"/>
          <a:ext cx="1500292" cy="618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(Semi)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automate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the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generation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of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software </a:t>
          </a:r>
        </a:p>
      </dsp:txBody>
      <dsp:txXfrm>
        <a:off x="199662" y="494116"/>
        <a:ext cx="1439900" cy="558168"/>
      </dsp:txXfrm>
    </dsp:sp>
    <dsp:sp modelId="{146F1ACA-2846-4788-B62D-F2827649409C}">
      <dsp:nvSpPr>
        <dsp:cNvPr id="0" name=""/>
        <dsp:cNvSpPr/>
      </dsp:nvSpPr>
      <dsp:spPr>
        <a:xfrm>
          <a:off x="1750340" y="463920"/>
          <a:ext cx="1500292" cy="618560"/>
        </a:xfrm>
        <a:prstGeom prst="roundRect">
          <a:avLst/>
        </a:prstGeom>
        <a:solidFill>
          <a:schemeClr val="accent5">
            <a:hueOff val="-341498"/>
            <a:satOff val="-29716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for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smart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software</a:t>
          </a:r>
        </a:p>
      </dsp:txBody>
      <dsp:txXfrm>
        <a:off x="1780536" y="494116"/>
        <a:ext cx="1439900" cy="558168"/>
      </dsp:txXfrm>
    </dsp:sp>
    <dsp:sp modelId="{2B9F5DE8-5170-4732-A92E-4AEC0B3B9CFC}">
      <dsp:nvSpPr>
        <dsp:cNvPr id="0" name=""/>
        <dsp:cNvSpPr/>
      </dsp:nvSpPr>
      <dsp:spPr>
        <a:xfrm>
          <a:off x="3331215" y="463920"/>
          <a:ext cx="1500292" cy="61856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Better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ways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to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create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such</a:t>
          </a:r>
          <a:r>
            <a:rPr lang="es-ES" sz="110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es-ES" sz="1100" kern="1200" dirty="0" err="1">
              <a:latin typeface="Roboto" panose="02000000000000000000" pitchFamily="2" charset="0"/>
              <a:ea typeface="Roboto" panose="02000000000000000000" pitchFamily="2" charset="0"/>
            </a:rPr>
            <a:t>models</a:t>
          </a:r>
          <a:endParaRPr lang="es-ES" sz="110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361411" y="494116"/>
        <a:ext cx="1439900" cy="558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52628-4F9B-4A51-98F3-B0DF95C4AC27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80984-A0AF-43E8-BF8E-BDDDD6440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3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2167-94BC-4857-86FB-A28A22A4D234}" type="slidenum">
              <a:rPr lang="ca-ES" smtClean="0"/>
              <a:pPr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7016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for us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2167-94BC-4857-86FB-A28A22A4D234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2811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 me insist on the point that even for the AI components, most of its core logic is not really related to AI.</a:t>
            </a:r>
          </a:p>
          <a:p>
            <a:endParaRPr lang="en-GB" dirty="0"/>
          </a:p>
          <a:p>
            <a:r>
              <a:rPr lang="en-GB" dirty="0"/>
              <a:t>So we are always the most prepared to build such components!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80984-A0AF-43E8-BF8E-BDDDD6440E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24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Smart software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union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traditional</a:t>
            </a:r>
            <a:r>
              <a:rPr lang="es-ES" dirty="0"/>
              <a:t> software </a:t>
            </a:r>
            <a:r>
              <a:rPr lang="es-ES" dirty="0" err="1"/>
              <a:t>components</a:t>
            </a:r>
            <a:r>
              <a:rPr lang="es-ES" dirty="0"/>
              <a:t> and AI </a:t>
            </a:r>
            <a:r>
              <a:rPr lang="es-ES" dirty="0" err="1"/>
              <a:t>components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traditional</a:t>
            </a:r>
            <a:r>
              <a:rPr lang="es-ES" dirty="0"/>
              <a:t> software </a:t>
            </a:r>
            <a:r>
              <a:rPr lang="es-ES" dirty="0" err="1"/>
              <a:t>components</a:t>
            </a:r>
            <a:r>
              <a:rPr lang="es-ES" dirty="0"/>
              <a:t> do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interact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AI </a:t>
            </a:r>
            <a:r>
              <a:rPr lang="es-ES" dirty="0" err="1"/>
              <a:t>ones</a:t>
            </a:r>
            <a:r>
              <a:rPr lang="es-ES" dirty="0"/>
              <a:t>.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aI</a:t>
            </a:r>
            <a:r>
              <a:rPr lang="es-ES" dirty="0"/>
              <a:t> </a:t>
            </a:r>
            <a:r>
              <a:rPr lang="es-ES" dirty="0" err="1"/>
              <a:t>ones</a:t>
            </a:r>
            <a:r>
              <a:rPr lang="es-ES" dirty="0"/>
              <a:t>.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others</a:t>
            </a:r>
            <a:r>
              <a:rPr lang="es-ES" dirty="0"/>
              <a:t> do </a:t>
            </a:r>
            <a:r>
              <a:rPr lang="es-ES" dirty="0" err="1"/>
              <a:t>interact</a:t>
            </a:r>
            <a:r>
              <a:rPr lang="es-ES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72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So let’s go back to the original question.</a:t>
            </a:r>
          </a:p>
          <a:p>
            <a:pPr lvl="0">
              <a:spcBef>
                <a:spcPts val="0"/>
              </a:spcBef>
              <a:buNone/>
            </a:pPr>
            <a:endParaRPr lang="en-US" noProof="0" dirty="0"/>
          </a:p>
          <a:p>
            <a:pPr lvl="0">
              <a:spcBef>
                <a:spcPts val="0"/>
              </a:spcBef>
              <a:buNone/>
            </a:pPr>
            <a:r>
              <a:rPr lang="en-US" noProof="0" dirty="0"/>
              <a:t>What is your answer???</a:t>
            </a:r>
          </a:p>
        </p:txBody>
      </p:sp>
    </p:spTree>
    <p:extLst>
      <p:ext uri="{BB962C8B-B14F-4D97-AF65-F5344CB8AC3E}">
        <p14:creationId xmlns:p14="http://schemas.microsoft.com/office/powerpoint/2010/main" val="3252637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12185891d97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12185891d97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plenty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driven</a:t>
            </a:r>
            <a:r>
              <a:rPr lang="es-ES" dirty="0"/>
              <a:t> </a:t>
            </a:r>
            <a:r>
              <a:rPr lang="es-ES" dirty="0" err="1"/>
              <a:t>engineering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7154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things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context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even</a:t>
            </a:r>
            <a:r>
              <a:rPr lang="es-ES" dirty="0"/>
              <a:t> </a:t>
            </a:r>
            <a:r>
              <a:rPr lang="es-ES" dirty="0" err="1"/>
              <a:t>born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papers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published</a:t>
            </a:r>
            <a:r>
              <a:rPr lang="es-ES" dirty="0"/>
              <a:t> and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published</a:t>
            </a:r>
            <a:r>
              <a:rPr lang="es-ES" dirty="0"/>
              <a:t> </a:t>
            </a:r>
            <a:r>
              <a:rPr lang="es-ES" dirty="0" err="1"/>
              <a:t>today</a:t>
            </a:r>
            <a:r>
              <a:rPr lang="es-ES" dirty="0"/>
              <a:t> </a:t>
            </a:r>
            <a:r>
              <a:rPr lang="es-ES" dirty="0" err="1"/>
              <a:t>you’d</a:t>
            </a:r>
            <a:r>
              <a:rPr lang="es-ES" dirty="0"/>
              <a:t> </a:t>
            </a:r>
            <a:r>
              <a:rPr lang="es-ES" dirty="0" err="1"/>
              <a:t>say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talking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low-code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50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</a:t>
            </a:r>
            <a:r>
              <a:rPr lang="en-US" dirty="0" err="1"/>
              <a:t>Mendix</a:t>
            </a:r>
            <a:r>
              <a:rPr lang="en-US" dirty="0"/>
              <a:t> with Eclipse/EMF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82167-94BC-4857-86FB-A28A22A4D2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33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easy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…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Covering a broad range of topics but happy to focus on those that you find more </a:t>
            </a:r>
            <a:r>
              <a:rPr lang="en-US" noProof="0"/>
              <a:t>interesting for you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118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noProof="0" dirty="0"/>
              <a:t>Role </a:t>
            </a:r>
            <a:r>
              <a:rPr lang="es-ES" noProof="0" dirty="0" err="1"/>
              <a:t>of</a:t>
            </a:r>
            <a:r>
              <a:rPr lang="es-ES" noProof="0" dirty="0"/>
              <a:t> </a:t>
            </a:r>
            <a:r>
              <a:rPr lang="es-ES" noProof="0" dirty="0" err="1"/>
              <a:t>modeling</a:t>
            </a:r>
            <a:r>
              <a:rPr lang="es-ES" noProof="0" dirty="0"/>
              <a:t> in </a:t>
            </a:r>
            <a:r>
              <a:rPr lang="es-ES" noProof="0" dirty="0" err="1"/>
              <a:t>the</a:t>
            </a:r>
            <a:r>
              <a:rPr lang="es-ES" noProof="0" dirty="0"/>
              <a:t> era </a:t>
            </a:r>
            <a:r>
              <a:rPr lang="es-ES" noProof="0" dirty="0" err="1"/>
              <a:t>of</a:t>
            </a:r>
            <a:r>
              <a:rPr lang="es-ES" noProof="0" dirty="0"/>
              <a:t> Smart software!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737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a-ES" dirty="0" err="1"/>
              <a:t>Let’s</a:t>
            </a:r>
            <a:r>
              <a:rPr lang="ca-ES" dirty="0"/>
              <a:t> </a:t>
            </a:r>
            <a:r>
              <a:rPr lang="ca-ES" dirty="0" err="1"/>
              <a:t>clarify</a:t>
            </a:r>
            <a:r>
              <a:rPr lang="ca-ES" dirty="0"/>
              <a:t> </a:t>
            </a:r>
            <a:r>
              <a:rPr lang="ca-ES" dirty="0" err="1"/>
              <a:t>this</a:t>
            </a:r>
            <a:r>
              <a:rPr lang="ca-ES" dirty="0"/>
              <a:t> eternal </a:t>
            </a:r>
            <a:r>
              <a:rPr lang="ca-ES" dirty="0" err="1"/>
              <a:t>discussion</a:t>
            </a:r>
            <a:r>
              <a:rPr lang="ca-ES" dirty="0"/>
              <a:t> on models </a:t>
            </a:r>
            <a:r>
              <a:rPr lang="ca-ES" dirty="0" err="1"/>
              <a:t>yes</a:t>
            </a:r>
            <a:r>
              <a:rPr lang="ca-ES" dirty="0"/>
              <a:t> or no!</a:t>
            </a:r>
          </a:p>
          <a:p>
            <a:endParaRPr lang="ca-ES" dirty="0"/>
          </a:p>
          <a:p>
            <a:r>
              <a:rPr lang="ca-ES" dirty="0" err="1"/>
              <a:t>There</a:t>
            </a:r>
            <a:r>
              <a:rPr lang="ca-ES" dirty="0"/>
              <a:t> is </a:t>
            </a:r>
            <a:r>
              <a:rPr lang="ca-ES" dirty="0" err="1"/>
              <a:t>always</a:t>
            </a:r>
            <a:r>
              <a:rPr lang="ca-ES" dirty="0"/>
              <a:t> a model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we</a:t>
            </a:r>
            <a:r>
              <a:rPr lang="ca-ES" dirty="0"/>
              <a:t> all model, </a:t>
            </a:r>
            <a:r>
              <a:rPr lang="ca-ES" dirty="0" err="1"/>
              <a:t>at</a:t>
            </a:r>
            <a:r>
              <a:rPr lang="ca-ES" dirty="0"/>
              <a:t> </a:t>
            </a:r>
            <a:r>
              <a:rPr lang="ca-ES" dirty="0" err="1"/>
              <a:t>least</a:t>
            </a:r>
            <a:r>
              <a:rPr lang="ca-ES" dirty="0"/>
              <a:t> in </a:t>
            </a:r>
            <a:r>
              <a:rPr lang="ca-ES" dirty="0" err="1"/>
              <a:t>our</a:t>
            </a:r>
            <a:r>
              <a:rPr lang="ca-ES" dirty="0"/>
              <a:t> </a:t>
            </a:r>
            <a:r>
              <a:rPr lang="ca-ES" dirty="0" err="1"/>
              <a:t>head</a:t>
            </a:r>
            <a:r>
              <a:rPr lang="ca-ES" dirty="0"/>
              <a:t>, </a:t>
            </a:r>
            <a:r>
              <a:rPr lang="ca-ES" dirty="0" err="1"/>
              <a:t>the</a:t>
            </a:r>
            <a:r>
              <a:rPr lang="ca-ES" dirty="0"/>
              <a:t> real </a:t>
            </a:r>
            <a:r>
              <a:rPr lang="ca-ES" dirty="0" err="1"/>
              <a:t>question</a:t>
            </a:r>
            <a:r>
              <a:rPr lang="ca-ES" dirty="0"/>
              <a:t> is </a:t>
            </a:r>
            <a:r>
              <a:rPr lang="ca-ES" dirty="0" err="1"/>
              <a:t>whether</a:t>
            </a:r>
            <a:r>
              <a:rPr lang="ca-ES" dirty="0"/>
              <a:t> to </a:t>
            </a:r>
            <a:r>
              <a:rPr lang="ca-ES" dirty="0" err="1"/>
              <a:t>make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models explícit</a:t>
            </a:r>
          </a:p>
          <a:p>
            <a:endParaRPr lang="ca-ES" dirty="0"/>
          </a:p>
          <a:p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this</a:t>
            </a:r>
            <a:r>
              <a:rPr lang="ca-ES" dirty="0"/>
              <a:t> is </a:t>
            </a:r>
            <a:r>
              <a:rPr lang="ca-ES" dirty="0" err="1"/>
              <a:t>linked</a:t>
            </a:r>
            <a:r>
              <a:rPr lang="ca-ES" dirty="0"/>
              <a:t> to a </a:t>
            </a:r>
            <a:r>
              <a:rPr lang="ca-ES" dirty="0" err="1"/>
              <a:t>trade</a:t>
            </a:r>
            <a:r>
              <a:rPr lang="ca-ES" dirty="0"/>
              <a:t>-off </a:t>
            </a:r>
            <a:r>
              <a:rPr lang="ca-ES" dirty="0" err="1"/>
              <a:t>analysis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cost of </a:t>
            </a:r>
            <a:r>
              <a:rPr lang="ca-ES" dirty="0" err="1"/>
              <a:t>these</a:t>
            </a:r>
            <a:r>
              <a:rPr lang="ca-ES" dirty="0"/>
              <a:t> models </a:t>
            </a:r>
            <a:r>
              <a:rPr lang="ca-ES" dirty="0" err="1"/>
              <a:t>vs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benefits</a:t>
            </a:r>
            <a:r>
              <a:rPr lang="ca-ES" dirty="0"/>
              <a:t> of </a:t>
            </a:r>
            <a:r>
              <a:rPr lang="ca-ES" dirty="0" err="1"/>
              <a:t>having</a:t>
            </a:r>
            <a:r>
              <a:rPr lang="ca-ES" dirty="0"/>
              <a:t> </a:t>
            </a:r>
            <a:r>
              <a:rPr lang="ca-ES" dirty="0" err="1"/>
              <a:t>them</a:t>
            </a:r>
            <a:r>
              <a:rPr lang="ca-ES" dirty="0"/>
              <a:t> explícit. As </a:t>
            </a:r>
            <a:r>
              <a:rPr lang="ca-ES" dirty="0" err="1"/>
              <a:t>we’ll</a:t>
            </a:r>
            <a:r>
              <a:rPr lang="ca-ES" dirty="0"/>
              <a:t> </a:t>
            </a:r>
            <a:r>
              <a:rPr lang="ca-ES" dirty="0" err="1"/>
              <a:t>see</a:t>
            </a:r>
            <a:r>
              <a:rPr lang="ca-ES" dirty="0"/>
              <a:t>, AI can </a:t>
            </a:r>
            <a:r>
              <a:rPr lang="ca-ES" dirty="0" err="1"/>
              <a:t>reduce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cost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maximize</a:t>
            </a:r>
            <a:r>
              <a:rPr lang="ca-ES" dirty="0"/>
              <a:t> </a:t>
            </a:r>
            <a:r>
              <a:rPr lang="ca-ES" dirty="0" err="1"/>
              <a:t>these</a:t>
            </a:r>
            <a:r>
              <a:rPr lang="ca-ES" dirty="0"/>
              <a:t> </a:t>
            </a:r>
            <a:r>
              <a:rPr lang="ca-ES" dirty="0" err="1"/>
              <a:t>benefits</a:t>
            </a:r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82167-94BC-4857-86FB-A28A22A4D2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417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(so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82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marketing problema!!!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62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quite a few tools that help you model your neural network and ML process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2EC3-44E9-47C0-BCDA-D76DFE7D72A6}" type="slidenum">
              <a:rPr lang="ca-ES" smtClean="0"/>
              <a:pPr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14904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How many of you know </a:t>
            </a:r>
            <a:r>
              <a:rPr lang="en-IE" dirty="0" err="1"/>
              <a:t>langchain</a:t>
            </a:r>
            <a:r>
              <a:rPr lang="en-IE" dirty="0"/>
              <a:t>????</a:t>
            </a:r>
          </a:p>
          <a:p>
            <a:endParaRPr lang="en-IE" dirty="0"/>
          </a:p>
          <a:p>
            <a:r>
              <a:rPr lang="en-IE" dirty="0"/>
              <a:t>This would be a completely different discussion but when we talk about impact, we should keep in mind impact is not publishing papers in scientific venues!!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61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Ivy</a:t>
            </a:r>
            <a:r>
              <a:rPr lang="es-ES" dirty="0"/>
              <a:t> – 12K </a:t>
            </a:r>
            <a:r>
              <a:rPr lang="es-ES" dirty="0" err="1"/>
              <a:t>stars</a:t>
            </a:r>
            <a:r>
              <a:rPr lang="es-ES" dirty="0"/>
              <a:t> and 4.5K </a:t>
            </a:r>
            <a:r>
              <a:rPr lang="es-ES" dirty="0" err="1"/>
              <a:t>forks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9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It’s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radically</a:t>
            </a:r>
            <a:r>
              <a:rPr lang="es-ES" dirty="0"/>
              <a:t> new, </a:t>
            </a:r>
            <a:r>
              <a:rPr lang="es-ES" dirty="0" err="1"/>
              <a:t>it’s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adaptation</a:t>
            </a:r>
            <a:r>
              <a:rPr lang="es-ES" dirty="0"/>
              <a:t> / </a:t>
            </a:r>
            <a:r>
              <a:rPr lang="es-ES" dirty="0" err="1"/>
              <a:t>evolution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concepts</a:t>
            </a:r>
            <a:r>
              <a:rPr lang="es-ES" dirty="0"/>
              <a:t> / </a:t>
            </a:r>
            <a:r>
              <a:rPr lang="es-ES" dirty="0" err="1"/>
              <a:t>requirements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express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needs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Smart </a:t>
            </a:r>
            <a:r>
              <a:rPr lang="es-ES" dirty="0" err="1"/>
              <a:t>components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Let’s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three</a:t>
            </a:r>
            <a:r>
              <a:rPr lang="es-ES" dirty="0"/>
              <a:t> </a:t>
            </a:r>
            <a:r>
              <a:rPr lang="es-ES" dirty="0" err="1"/>
              <a:t>examples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modeling</a:t>
            </a:r>
            <a:r>
              <a:rPr lang="es-ES" dirty="0"/>
              <a:t> </a:t>
            </a:r>
            <a:r>
              <a:rPr lang="es-ES" dirty="0" err="1"/>
              <a:t>extensions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Smart software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73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Let’s now see the first example of a modeling extension to cover smart software.</a:t>
            </a:r>
          </a:p>
          <a:p>
            <a:pPr lvl="0">
              <a:spcBef>
                <a:spcPts val="0"/>
              </a:spcBef>
              <a:buNone/>
            </a:pPr>
            <a:endParaRPr lang="en-US" noProof="0" dirty="0"/>
          </a:p>
          <a:p>
            <a:pPr lvl="0">
              <a:spcBef>
                <a:spcPts val="0"/>
              </a:spcBef>
              <a:buNone/>
            </a:pPr>
            <a:r>
              <a:rPr lang="en-US" noProof="0" dirty="0"/>
              <a:t>Note that as AI is mostly software, there are many facets of smart software that do not need extensions at all</a:t>
            </a:r>
          </a:p>
        </p:txBody>
      </p:sp>
    </p:spTree>
    <p:extLst>
      <p:ext uri="{BB962C8B-B14F-4D97-AF65-F5344CB8AC3E}">
        <p14:creationId xmlns:p14="http://schemas.microsoft.com/office/powerpoint/2010/main" val="505508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Chat, </a:t>
            </a:r>
            <a:r>
              <a:rPr lang="es-ES" dirty="0" err="1"/>
              <a:t>voice</a:t>
            </a:r>
            <a:r>
              <a:rPr lang="es-ES" dirty="0"/>
              <a:t>, </a:t>
            </a:r>
            <a:r>
              <a:rPr lang="es-ES" dirty="0" err="1"/>
              <a:t>augmented</a:t>
            </a:r>
            <a:r>
              <a:rPr lang="es-ES" dirty="0"/>
              <a:t> </a:t>
            </a:r>
            <a:r>
              <a:rPr lang="es-ES" dirty="0" err="1"/>
              <a:t>reality</a:t>
            </a:r>
            <a:r>
              <a:rPr lang="es-ES" dirty="0"/>
              <a:t>,…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8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Before we talk about the relationship between modeling and AI, we should make sure we have a common understanding of these concepts</a:t>
            </a:r>
          </a:p>
        </p:txBody>
      </p:sp>
    </p:spTree>
    <p:extLst>
      <p:ext uri="{BB962C8B-B14F-4D97-AF65-F5344CB8AC3E}">
        <p14:creationId xmlns:p14="http://schemas.microsoft.com/office/powerpoint/2010/main" val="3586191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Concept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multi-experience</a:t>
            </a:r>
            <a:r>
              <a:rPr lang="es-ES" dirty="0"/>
              <a:t> </a:t>
            </a:r>
            <a:r>
              <a:rPr lang="es-ES" dirty="0" err="1"/>
              <a:t>interaction</a:t>
            </a:r>
            <a:r>
              <a:rPr lang="es-ES" dirty="0"/>
              <a:t>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/>
              <a:t>express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intention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match and </a:t>
            </a:r>
            <a:r>
              <a:rPr lang="es-ES" dirty="0" err="1"/>
              <a:t>respond</a:t>
            </a:r>
            <a:r>
              <a:rPr lang="es-ES" dirty="0"/>
              <a:t> </a:t>
            </a:r>
            <a:r>
              <a:rPr lang="es-ES" dirty="0" err="1"/>
              <a:t>to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E.g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weather</a:t>
            </a:r>
            <a:r>
              <a:rPr lang="es-ES" dirty="0"/>
              <a:t> </a:t>
            </a:r>
            <a:r>
              <a:rPr lang="es-ES" dirty="0" err="1"/>
              <a:t>bot</a:t>
            </a:r>
            <a:r>
              <a:rPr lang="es-ES" dirty="0"/>
              <a:t>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</a:t>
            </a:r>
            <a:r>
              <a:rPr lang="es-ES" dirty="0" err="1"/>
              <a:t>want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express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intention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asking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</a:t>
            </a:r>
            <a:r>
              <a:rPr lang="es-ES" dirty="0" err="1"/>
              <a:t>tomorrow</a:t>
            </a:r>
            <a:r>
              <a:rPr lang="es-ES" dirty="0"/>
              <a:t> in parís -&gt;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understand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asking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</a:t>
            </a:r>
            <a:r>
              <a:rPr lang="es-ES" dirty="0" err="1"/>
              <a:t>forecast</a:t>
            </a:r>
            <a:r>
              <a:rPr lang="es-ES" dirty="0"/>
              <a:t>.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collect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parameters</a:t>
            </a:r>
            <a:r>
              <a:rPr lang="es-ES" dirty="0"/>
              <a:t> “Paris” and “</a:t>
            </a:r>
            <a:r>
              <a:rPr lang="es-ES" dirty="0" err="1"/>
              <a:t>tomorrow</a:t>
            </a:r>
            <a:r>
              <a:rPr lang="es-ES" dirty="0"/>
              <a:t>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5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concepts are implemented in </a:t>
            </a:r>
            <a:r>
              <a:rPr lang="en-US" dirty="0" err="1"/>
              <a:t>Xatkit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938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metamodel</a:t>
            </a:r>
            <a:r>
              <a:rPr lang="es-ES" dirty="0"/>
              <a:t> </a:t>
            </a:r>
            <a:r>
              <a:rPr lang="es-ES" dirty="0" err="1"/>
              <a:t>behind</a:t>
            </a:r>
            <a:r>
              <a:rPr lang="es-ES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f05307b31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f05307b31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Intents</a:t>
            </a:r>
            <a:r>
              <a:rPr lang="es-ES" dirty="0"/>
              <a:t> are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types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requests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interface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understand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05307b31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05307b31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900">
              <a:solidFill>
                <a:srgbClr val="131413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Not modeling the data -&gt; modeling the dataset</a:t>
            </a:r>
          </a:p>
          <a:p>
            <a:pPr lvl="0">
              <a:spcBef>
                <a:spcPts val="0"/>
              </a:spcBef>
              <a:buNone/>
            </a:pPr>
            <a:endParaRPr lang="en-US" noProof="0" dirty="0"/>
          </a:p>
          <a:p>
            <a:pPr lvl="0">
              <a:spcBef>
                <a:spcPts val="0"/>
              </a:spcBef>
              <a:buNone/>
            </a:pPr>
            <a:r>
              <a:rPr lang="en-US" noProof="0" dirty="0"/>
              <a:t>(datasets play an important role in the development of smart software as they are used to train ML models)</a:t>
            </a:r>
          </a:p>
        </p:txBody>
      </p:sp>
    </p:spTree>
    <p:extLst>
      <p:ext uri="{BB962C8B-B14F-4D97-AF65-F5344CB8AC3E}">
        <p14:creationId xmlns:p14="http://schemas.microsoft.com/office/powerpoint/2010/main" val="30240053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60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course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building</a:t>
            </a:r>
            <a:r>
              <a:rPr lang="es-ES" dirty="0"/>
              <a:t> AI </a:t>
            </a:r>
            <a:r>
              <a:rPr lang="es-ES" dirty="0" err="1"/>
              <a:t>projects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158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Langium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new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workbench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“</a:t>
            </a:r>
            <a:r>
              <a:rPr lang="es-ES" dirty="0" err="1"/>
              <a:t>modern</a:t>
            </a:r>
            <a:r>
              <a:rPr lang="es-ES" dirty="0"/>
              <a:t>” </a:t>
            </a:r>
            <a:r>
              <a:rPr lang="es-ES" dirty="0" err="1"/>
              <a:t>technologies</a:t>
            </a:r>
            <a:r>
              <a:rPr lang="es-ES" dirty="0"/>
              <a:t> (</a:t>
            </a:r>
            <a:r>
              <a:rPr lang="es-ES" dirty="0" err="1"/>
              <a:t>Typescript</a:t>
            </a:r>
            <a:r>
              <a:rPr lang="es-ES" dirty="0"/>
              <a:t> and </a:t>
            </a:r>
            <a:r>
              <a:rPr lang="es-ES" dirty="0" err="1"/>
              <a:t>nodejs</a:t>
            </a:r>
            <a:r>
              <a:rPr lang="es-ES" dirty="0"/>
              <a:t>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98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Not modeling the data -&gt; modeling the dataset</a:t>
            </a:r>
          </a:p>
          <a:p>
            <a:pPr lvl="0">
              <a:spcBef>
                <a:spcPts val="0"/>
              </a:spcBef>
              <a:buNone/>
            </a:pPr>
            <a:endParaRPr lang="en-US" noProof="0" dirty="0"/>
          </a:p>
          <a:p>
            <a:pPr lvl="0">
              <a:spcBef>
                <a:spcPts val="0"/>
              </a:spcBef>
              <a:buNone/>
            </a:pPr>
            <a:r>
              <a:rPr lang="en-US" noProof="0" dirty="0"/>
              <a:t>(datasets play an important role in the development of smart software as they are used to train ML models)</a:t>
            </a:r>
          </a:p>
        </p:txBody>
      </p:sp>
    </p:spTree>
    <p:extLst>
      <p:ext uri="{BB962C8B-B14F-4D97-AF65-F5344CB8AC3E}">
        <p14:creationId xmlns:p14="http://schemas.microsoft.com/office/powerpoint/2010/main" val="311565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As I think the audience has also different backgrounds I chose to go on a tour (I should say “giro”) and visit different initiatives we are chasing in this area</a:t>
            </a:r>
            <a:endParaRPr/>
          </a:p>
        </p:txBody>
      </p:sp>
      <p:sp>
        <p:nvSpPr>
          <p:cNvPr id="517" name="Google Shape;51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You</a:t>
            </a:r>
            <a:r>
              <a:rPr lang="es-ES" dirty="0"/>
              <a:t> can use variables, </a:t>
            </a:r>
            <a:r>
              <a:rPr lang="es-ES" dirty="0" err="1"/>
              <a:t>import</a:t>
            </a:r>
            <a:r>
              <a:rPr lang="es-ES" dirty="0"/>
              <a:t> </a:t>
            </a:r>
            <a:r>
              <a:rPr lang="es-ES" dirty="0" err="1"/>
              <a:t>templates</a:t>
            </a:r>
            <a:r>
              <a:rPr lang="es-ES" dirty="0"/>
              <a:t>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15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generate</a:t>
            </a:r>
            <a:r>
              <a:rPr lang="es-ES" dirty="0"/>
              <a:t> a </a:t>
            </a:r>
            <a:r>
              <a:rPr lang="es-ES" dirty="0" err="1"/>
              <a:t>prompt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and </a:t>
            </a:r>
            <a:r>
              <a:rPr lang="es-ES" dirty="0" err="1"/>
              <a:t>then</a:t>
            </a:r>
            <a:r>
              <a:rPr lang="es-ES" dirty="0"/>
              <a:t> </a:t>
            </a:r>
            <a:r>
              <a:rPr lang="es-ES" dirty="0" err="1"/>
              <a:t>ask</a:t>
            </a:r>
            <a:r>
              <a:rPr lang="es-ES" dirty="0"/>
              <a:t> </a:t>
            </a:r>
            <a:r>
              <a:rPr lang="es-ES" dirty="0" err="1"/>
              <a:t>chatgpt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ask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code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platform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Faster</a:t>
            </a:r>
            <a:r>
              <a:rPr lang="es-ES" dirty="0"/>
              <a:t> </a:t>
            </a:r>
            <a:r>
              <a:rPr lang="es-ES" dirty="0" err="1"/>
              <a:t>adaptation</a:t>
            </a:r>
            <a:r>
              <a:rPr lang="es-ES" dirty="0"/>
              <a:t> and </a:t>
            </a:r>
            <a:r>
              <a:rPr lang="es-ES" dirty="0" err="1"/>
              <a:t>exploration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new </a:t>
            </a:r>
            <a:r>
              <a:rPr lang="es-ES" dirty="0" err="1"/>
              <a:t>technologies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non-</a:t>
            </a:r>
            <a:r>
              <a:rPr lang="es-ES" dirty="0" err="1"/>
              <a:t>deterministic</a:t>
            </a:r>
            <a:r>
              <a:rPr lang="es-ES" dirty="0"/>
              <a:t> </a:t>
            </a:r>
            <a:r>
              <a:rPr lang="es-ES" dirty="0" err="1"/>
              <a:t>option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even</a:t>
            </a:r>
            <a:r>
              <a:rPr lang="es-ES" dirty="0"/>
              <a:t> use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generate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templates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157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noProof="0" dirty="0" err="1"/>
              <a:t>Again</a:t>
            </a:r>
            <a:r>
              <a:rPr lang="es-ES" noProof="0" dirty="0"/>
              <a:t>, </a:t>
            </a:r>
            <a:r>
              <a:rPr lang="es-ES" noProof="0" dirty="0" err="1"/>
              <a:t>all</a:t>
            </a:r>
            <a:r>
              <a:rPr lang="es-ES" noProof="0" dirty="0"/>
              <a:t> </a:t>
            </a:r>
            <a:r>
              <a:rPr lang="es-ES" noProof="0" dirty="0" err="1"/>
              <a:t>these</a:t>
            </a:r>
            <a:r>
              <a:rPr lang="es-ES" noProof="0" dirty="0"/>
              <a:t> new </a:t>
            </a:r>
            <a:r>
              <a:rPr lang="es-ES" noProof="0" dirty="0" err="1"/>
              <a:t>types</a:t>
            </a:r>
            <a:r>
              <a:rPr lang="es-ES" noProof="0" dirty="0"/>
              <a:t> </a:t>
            </a:r>
            <a:r>
              <a:rPr lang="es-ES" noProof="0" dirty="0" err="1"/>
              <a:t>of</a:t>
            </a:r>
            <a:r>
              <a:rPr lang="es-ES" noProof="0" dirty="0"/>
              <a:t> </a:t>
            </a:r>
            <a:r>
              <a:rPr lang="es-ES" noProof="0" dirty="0" err="1"/>
              <a:t>models</a:t>
            </a:r>
            <a:r>
              <a:rPr lang="es-ES" noProof="0" dirty="0"/>
              <a:t> </a:t>
            </a:r>
            <a:r>
              <a:rPr lang="es-ES" noProof="0" dirty="0" err="1"/>
              <a:t>of</a:t>
            </a:r>
            <a:r>
              <a:rPr lang="es-ES" noProof="0" dirty="0"/>
              <a:t> </a:t>
            </a:r>
            <a:r>
              <a:rPr lang="es-ES" noProof="0" dirty="0" err="1"/>
              <a:t>higher</a:t>
            </a:r>
            <a:r>
              <a:rPr lang="es-ES" noProof="0" dirty="0"/>
              <a:t> and </a:t>
            </a:r>
            <a:r>
              <a:rPr lang="es-ES" noProof="0" dirty="0" err="1"/>
              <a:t>higher</a:t>
            </a:r>
            <a:r>
              <a:rPr lang="es-ES" noProof="0" dirty="0"/>
              <a:t> </a:t>
            </a:r>
            <a:r>
              <a:rPr lang="es-ES" noProof="0" dirty="0" err="1"/>
              <a:t>complexity</a:t>
            </a:r>
            <a:r>
              <a:rPr lang="es-ES" noProof="0" dirty="0"/>
              <a:t> </a:t>
            </a:r>
            <a:r>
              <a:rPr lang="es-ES" noProof="0" dirty="0" err="1"/>
              <a:t>requires</a:t>
            </a:r>
            <a:r>
              <a:rPr lang="es-ES" noProof="0" dirty="0"/>
              <a:t> new </a:t>
            </a:r>
            <a:r>
              <a:rPr lang="es-ES" noProof="0" dirty="0" err="1"/>
              <a:t>approaches</a:t>
            </a:r>
            <a:r>
              <a:rPr lang="es-ES" noProof="0" dirty="0"/>
              <a:t> </a:t>
            </a:r>
            <a:r>
              <a:rPr lang="es-ES" noProof="0" dirty="0" err="1"/>
              <a:t>to</a:t>
            </a:r>
            <a:r>
              <a:rPr lang="es-ES" noProof="0" dirty="0"/>
              <a:t> </a:t>
            </a:r>
            <a:r>
              <a:rPr lang="es-ES" noProof="0" dirty="0" err="1"/>
              <a:t>modeling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27765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It’s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modeling</a:t>
            </a:r>
            <a:r>
              <a:rPr lang="es-ES" dirty="0"/>
              <a:t>. </a:t>
            </a:r>
            <a:r>
              <a:rPr lang="es-ES" dirty="0" err="1"/>
              <a:t>It’s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even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beginning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modeling</a:t>
            </a:r>
            <a:r>
              <a:rPr lang="es-ES" dirty="0"/>
              <a:t>.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perhaps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beginning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manual </a:t>
            </a:r>
            <a:r>
              <a:rPr lang="es-ES" dirty="0" err="1"/>
              <a:t>modeling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65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social </a:t>
            </a:r>
            <a:r>
              <a:rPr lang="es-ES" dirty="0" err="1"/>
              <a:t>implications</a:t>
            </a:r>
            <a:r>
              <a:rPr lang="es-ES" dirty="0"/>
              <a:t>!!!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6A24B-926E-40EB-9E1B-5321DC3775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9238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And </a:t>
            </a:r>
            <a:r>
              <a:rPr lang="es-ES" dirty="0" err="1"/>
              <a:t>there</a:t>
            </a:r>
            <a:r>
              <a:rPr lang="es-ES" dirty="0"/>
              <a:t> are </a:t>
            </a:r>
            <a:r>
              <a:rPr lang="es-ES" dirty="0" err="1"/>
              <a:t>many</a:t>
            </a:r>
            <a:r>
              <a:rPr lang="es-ES" dirty="0"/>
              <a:t> more </a:t>
            </a:r>
            <a:r>
              <a:rPr lang="es-ES" dirty="0" err="1"/>
              <a:t>things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:</a:t>
            </a:r>
          </a:p>
          <a:p>
            <a:pPr marL="0" indent="0">
              <a:buNone/>
            </a:pPr>
            <a:r>
              <a:rPr lang="es-ES" dirty="0"/>
              <a:t>- Digital </a:t>
            </a:r>
            <a:r>
              <a:rPr lang="es-ES" dirty="0" err="1"/>
              <a:t>twins</a:t>
            </a:r>
            <a:r>
              <a:rPr lang="es-ES" dirty="0"/>
              <a:t>? Digital producto Passports? Data Spaces?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6A24B-926E-40EB-9E1B-5321DC3775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490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416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Why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modeling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django</a:t>
            </a:r>
            <a:r>
              <a:rPr lang="es-ES" dirty="0"/>
              <a:t> </a:t>
            </a:r>
            <a:r>
              <a:rPr lang="es-ES" dirty="0" err="1"/>
              <a:t>it’s</a:t>
            </a:r>
            <a:r>
              <a:rPr lang="es-ES" dirty="0"/>
              <a:t> a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131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But</a:t>
            </a:r>
            <a:r>
              <a:rPr lang="es-ES" dirty="0"/>
              <a:t> AI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opening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doors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Brand new </a:t>
            </a:r>
            <a:r>
              <a:rPr lang="es-ES" dirty="0" err="1"/>
              <a:t>approach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low-modeling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Feel free to later contact me if you want to go deeper on any topic. I’ll be all day around</a:t>
            </a:r>
            <a:endParaRPr/>
          </a:p>
        </p:txBody>
      </p:sp>
      <p:sp>
        <p:nvSpPr>
          <p:cNvPr id="526" name="Google Shape;52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38613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Beyond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autocomplete similar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Mendix</a:t>
            </a:r>
            <a:r>
              <a:rPr lang="es-ES" dirty="0"/>
              <a:t> </a:t>
            </a:r>
            <a:r>
              <a:rPr lang="es-ES" dirty="0" err="1"/>
              <a:t>Assist</a:t>
            </a:r>
            <a:r>
              <a:rPr lang="es-ES" dirty="0"/>
              <a:t>,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offer</a:t>
            </a:r>
            <a:r>
              <a:rPr lang="es-ES" dirty="0"/>
              <a:t> </a:t>
            </a:r>
            <a:r>
              <a:rPr lang="es-ES" dirty="0" err="1"/>
              <a:t>another</a:t>
            </a:r>
            <a:r>
              <a:rPr lang="es-ES" dirty="0"/>
              <a:t> </a:t>
            </a:r>
            <a:r>
              <a:rPr lang="es-ES" dirty="0" err="1"/>
              <a:t>interesting</a:t>
            </a:r>
            <a:r>
              <a:rPr lang="es-ES" dirty="0"/>
              <a:t> </a:t>
            </a:r>
            <a:r>
              <a:rPr lang="es-ES" dirty="0" err="1"/>
              <a:t>type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suggestions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data </a:t>
            </a:r>
            <a:r>
              <a:rPr lang="es-ES" dirty="0" err="1"/>
              <a:t>models</a:t>
            </a:r>
            <a:r>
              <a:rPr lang="es-E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2167-94BC-4857-86FB-A28A22A4D234}" type="slidenum">
              <a:rPr lang="ca-ES" smtClean="0"/>
              <a:pPr/>
              <a:t>62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585453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copilot that it’s pretrained on large corpus of code samples, we for now went for a more pragmatic solution that instead of automatically autocompleting parts of the model suggests new concepts to be added to it, using both general and contextual </a:t>
            </a:r>
            <a:r>
              <a:rPr lang="en-US" dirty="0" err="1"/>
              <a:t>knoweldge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82167-94BC-4857-86FB-A28A22A4D2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3915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SFRM1000"/>
              </a:rPr>
              <a:t>The slice 1 was aimed at obtaining new classes. We use the POS tag to filter the list by discarding verbs, adjectives and plural nouns.</a:t>
            </a:r>
          </a:p>
          <a:p>
            <a:pPr algn="l"/>
            <a:endParaRPr lang="en-US" sz="1800" b="0" i="0" u="none" strike="noStrike" baseline="0" dirty="0">
              <a:latin typeface="SFRM1000"/>
            </a:endParaRPr>
          </a:p>
          <a:p>
            <a:pPr algn="l"/>
            <a:r>
              <a:rPr lang="en-US" sz="1800" b="0" i="0" u="none" strike="noStrike" baseline="0" dirty="0" err="1">
                <a:latin typeface="SFRM1000"/>
              </a:rPr>
              <a:t>ChatGPT</a:t>
            </a:r>
            <a:r>
              <a:rPr lang="en-US" sz="1800" b="0" i="0" u="none" strike="noStrike" baseline="0" dirty="0">
                <a:latin typeface="SFRM1000"/>
              </a:rPr>
              <a:t> can also help (not a joke)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E4FD8-1934-4BED-86AC-A6B7E5F90D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6739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336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noProof="0" dirty="0" err="1"/>
              <a:t>Same</a:t>
            </a:r>
            <a:r>
              <a:rPr lang="es-ES" noProof="0" dirty="0"/>
              <a:t> as no-</a:t>
            </a:r>
            <a:r>
              <a:rPr lang="es-ES" noProof="0" dirty="0" err="1"/>
              <a:t>code</a:t>
            </a:r>
            <a:r>
              <a:rPr lang="es-ES" noProof="0" dirty="0"/>
              <a:t>, </a:t>
            </a:r>
            <a:r>
              <a:rPr lang="es-ES" noProof="0" dirty="0" err="1"/>
              <a:t>the</a:t>
            </a:r>
            <a:r>
              <a:rPr lang="es-ES" noProof="0" dirty="0"/>
              <a:t> </a:t>
            </a:r>
            <a:r>
              <a:rPr lang="es-ES" noProof="0" dirty="0" err="1"/>
              <a:t>code</a:t>
            </a:r>
            <a:r>
              <a:rPr lang="es-ES" noProof="0" dirty="0"/>
              <a:t> (in </a:t>
            </a:r>
            <a:r>
              <a:rPr lang="es-ES" noProof="0" dirty="0" err="1"/>
              <a:t>our</a:t>
            </a:r>
            <a:r>
              <a:rPr lang="es-ES" noProof="0" dirty="0"/>
              <a:t> case, </a:t>
            </a:r>
            <a:r>
              <a:rPr lang="es-ES" noProof="0" dirty="0" err="1"/>
              <a:t>the</a:t>
            </a:r>
            <a:r>
              <a:rPr lang="es-ES" noProof="0" dirty="0"/>
              <a:t> </a:t>
            </a:r>
            <a:r>
              <a:rPr lang="es-ES" noProof="0" dirty="0" err="1"/>
              <a:t>models</a:t>
            </a:r>
            <a:r>
              <a:rPr lang="es-ES" noProof="0" dirty="0"/>
              <a:t>) are </a:t>
            </a:r>
            <a:r>
              <a:rPr lang="es-ES" noProof="0" dirty="0" err="1"/>
              <a:t>there</a:t>
            </a:r>
            <a:r>
              <a:rPr lang="es-ES" noProof="0" dirty="0"/>
              <a:t> </a:t>
            </a:r>
            <a:r>
              <a:rPr lang="es-ES" noProof="0" dirty="0" err="1"/>
              <a:t>but</a:t>
            </a:r>
            <a:r>
              <a:rPr lang="es-ES" noProof="0" dirty="0"/>
              <a:t> </a:t>
            </a:r>
            <a:r>
              <a:rPr lang="es-ES" noProof="0" dirty="0" err="1"/>
              <a:t>we</a:t>
            </a:r>
            <a:r>
              <a:rPr lang="es-ES" noProof="0" dirty="0"/>
              <a:t> </a:t>
            </a:r>
            <a:r>
              <a:rPr lang="es-ES" noProof="0" dirty="0" err="1"/>
              <a:t>hide</a:t>
            </a:r>
            <a:r>
              <a:rPr lang="es-ES" noProof="0" dirty="0"/>
              <a:t> </a:t>
            </a:r>
            <a:r>
              <a:rPr lang="es-ES" noProof="0" dirty="0" err="1"/>
              <a:t>them</a:t>
            </a:r>
            <a:r>
              <a:rPr lang="es-ES" noProof="0" dirty="0"/>
              <a:t> </a:t>
            </a:r>
            <a:r>
              <a:rPr lang="es-ES" noProof="0" dirty="0" err="1"/>
              <a:t>from</a:t>
            </a:r>
            <a:r>
              <a:rPr lang="es-ES" noProof="0" dirty="0"/>
              <a:t> </a:t>
            </a:r>
            <a:r>
              <a:rPr lang="es-ES" noProof="0" dirty="0" err="1"/>
              <a:t>the</a:t>
            </a:r>
            <a:r>
              <a:rPr lang="es-ES" noProof="0" dirty="0"/>
              <a:t> </a:t>
            </a:r>
            <a:r>
              <a:rPr lang="es-ES" noProof="0" dirty="0" err="1"/>
              <a:t>users</a:t>
            </a:r>
            <a:r>
              <a:rPr lang="es-ES" noProof="0" dirty="0"/>
              <a:t>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17337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055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Or</a:t>
            </a:r>
            <a:r>
              <a:rPr lang="es-ES" dirty="0"/>
              <a:t> “</a:t>
            </a:r>
            <a:r>
              <a:rPr lang="es-ES" dirty="0" err="1"/>
              <a:t>before</a:t>
            </a:r>
            <a:r>
              <a:rPr lang="es-ES" dirty="0"/>
              <a:t>” “after” “</a:t>
            </a:r>
            <a:r>
              <a:rPr lang="es-ES" dirty="0" err="1"/>
              <a:t>during</a:t>
            </a:r>
            <a:r>
              <a:rPr lang="es-ES" dirty="0"/>
              <a:t>” </a:t>
            </a:r>
            <a:r>
              <a:rPr lang="es-ES" dirty="0" err="1"/>
              <a:t>for</a:t>
            </a:r>
            <a:r>
              <a:rPr lang="es-ES" dirty="0"/>
              <a:t> dates</a:t>
            </a:r>
          </a:p>
          <a:p>
            <a:endParaRPr lang="es-ES" dirty="0"/>
          </a:p>
          <a:p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integer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just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integer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a </a:t>
            </a:r>
            <a:r>
              <a:rPr lang="es-ES" dirty="0" err="1"/>
              <a:t>salary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ask</a:t>
            </a:r>
            <a:r>
              <a:rPr lang="es-ES" dirty="0"/>
              <a:t> </a:t>
            </a:r>
            <a:r>
              <a:rPr lang="es-ES" dirty="0" err="1"/>
              <a:t>others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436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dd8796340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1dd8796340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dirty="0"/>
              <a:t>explicar cada parte menos </a:t>
            </a:r>
            <a:r>
              <a:rPr lang="es-ES" dirty="0" err="1"/>
              <a:t>enhancement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dirty="0" err="1"/>
              <a:t>Internally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CSV </a:t>
            </a:r>
            <a:r>
              <a:rPr lang="es-ES" dirty="0" err="1"/>
              <a:t>structure</a:t>
            </a:r>
            <a:r>
              <a:rPr lang="es-ES" dirty="0"/>
              <a:t>, a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conversations</a:t>
            </a:r>
            <a:r>
              <a:rPr lang="es-ES" dirty="0"/>
              <a:t>, a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bot</a:t>
            </a:r>
            <a:r>
              <a:rPr lang="es-ES" dirty="0"/>
              <a:t>,…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all</a:t>
            </a:r>
            <a:r>
              <a:rPr lang="es-ES" dirty="0"/>
              <a:t> invisible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user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9" name="Google Shape;149;g1dd87963408_0_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dd8796340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1dd8796340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dd87963408_0_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 simplify and exaggerate the message on some points to provoke the discussion. And I’m not here to convince you of anything. Happy if I just manage to change your perspective</a:t>
            </a:r>
            <a:endParaRPr/>
          </a:p>
        </p:txBody>
      </p:sp>
      <p:sp>
        <p:nvSpPr>
          <p:cNvPr id="533" name="Google Shape;53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Just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quick</a:t>
            </a:r>
            <a:r>
              <a:rPr lang="es-ES" dirty="0"/>
              <a:t> note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chatgpt</a:t>
            </a:r>
            <a:r>
              <a:rPr lang="es-ES" dirty="0"/>
              <a:t> in case </a:t>
            </a:r>
            <a:r>
              <a:rPr lang="es-ES" dirty="0" err="1"/>
              <a:t>you’re</a:t>
            </a:r>
            <a:r>
              <a:rPr lang="es-ES" dirty="0"/>
              <a:t> </a:t>
            </a:r>
            <a:r>
              <a:rPr lang="es-ES" dirty="0" err="1"/>
              <a:t>wondering</a:t>
            </a:r>
            <a:r>
              <a:rPr lang="es-ES" dirty="0"/>
              <a:t> </a:t>
            </a:r>
            <a:r>
              <a:rPr lang="es-ES" dirty="0" err="1"/>
              <a:t>whether</a:t>
            </a:r>
            <a:r>
              <a:rPr lang="es-ES" dirty="0"/>
              <a:t> </a:t>
            </a:r>
            <a:r>
              <a:rPr lang="es-ES" dirty="0" err="1"/>
              <a:t>we’re</a:t>
            </a:r>
            <a:r>
              <a:rPr lang="es-ES" dirty="0"/>
              <a:t> </a:t>
            </a:r>
            <a:r>
              <a:rPr lang="es-ES" dirty="0" err="1"/>
              <a:t>wasting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time</a:t>
            </a:r>
          </a:p>
          <a:p>
            <a:endParaRPr lang="es-E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98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dd8796340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1dd8796340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goor</a:t>
            </a:r>
            <a:r>
              <a:rPr lang="es-ES" dirty="0"/>
              <a:t> </a:t>
            </a:r>
            <a:r>
              <a:rPr lang="es-ES" dirty="0" err="1"/>
              <a:t>nor</a:t>
            </a:r>
            <a:r>
              <a:rPr lang="es-ES" dirty="0"/>
              <a:t> </a:t>
            </a:r>
            <a:r>
              <a:rPr lang="es-ES" dirty="0" err="1"/>
              <a:t>bad</a:t>
            </a:r>
            <a:r>
              <a:rPr lang="es-ES" dirty="0"/>
              <a:t>. </a:t>
            </a:r>
            <a:r>
              <a:rPr lang="es-ES" dirty="0" err="1"/>
              <a:t>Well-known</a:t>
            </a:r>
            <a:r>
              <a:rPr lang="es-ES" dirty="0"/>
              <a:t> </a:t>
            </a:r>
            <a:r>
              <a:rPr lang="es-ES" dirty="0" err="1"/>
              <a:t>tools</a:t>
            </a:r>
            <a:r>
              <a:rPr lang="es-ES" dirty="0"/>
              <a:t> do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require</a:t>
            </a:r>
            <a:r>
              <a:rPr lang="es-ES" dirty="0"/>
              <a:t> a Learning curve. Are </a:t>
            </a:r>
            <a:r>
              <a:rPr lang="es-ES" dirty="0" err="1"/>
              <a:t>probably</a:t>
            </a:r>
            <a:r>
              <a:rPr lang="es-ES" dirty="0"/>
              <a:t> </a:t>
            </a:r>
            <a:r>
              <a:rPr lang="es-ES" dirty="0" err="1"/>
              <a:t>cheap</a:t>
            </a:r>
            <a:r>
              <a:rPr lang="es-E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dirty="0" err="1"/>
              <a:t>You</a:t>
            </a:r>
            <a:r>
              <a:rPr lang="es-ES" dirty="0"/>
              <a:t> lose </a:t>
            </a:r>
            <a:r>
              <a:rPr lang="es-ES" dirty="0" err="1"/>
              <a:t>formality</a:t>
            </a:r>
            <a:r>
              <a:rPr lang="es-ES" dirty="0"/>
              <a:t>, </a:t>
            </a:r>
            <a:r>
              <a:rPr lang="es-ES" dirty="0" err="1"/>
              <a:t>quality</a:t>
            </a:r>
            <a:r>
              <a:rPr lang="es-ES" dirty="0"/>
              <a:t>,…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gain</a:t>
            </a:r>
            <a:r>
              <a:rPr lang="es-ES" dirty="0"/>
              <a:t> </a:t>
            </a:r>
            <a:r>
              <a:rPr lang="es-ES" dirty="0" err="1"/>
              <a:t>friendliness</a:t>
            </a:r>
            <a:r>
              <a:rPr lang="es-ES" dirty="0"/>
              <a:t>, </a:t>
            </a:r>
            <a:r>
              <a:rPr lang="es-ES" dirty="0" err="1"/>
              <a:t>participation</a:t>
            </a:r>
            <a:r>
              <a:rPr lang="es-ES" dirty="0"/>
              <a:t>, </a:t>
            </a:r>
            <a:r>
              <a:rPr lang="es-ES" dirty="0" err="1"/>
              <a:t>quicknesss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collaboration</a:t>
            </a:r>
            <a:r>
              <a:rPr lang="es-ES" dirty="0"/>
              <a:t> and </a:t>
            </a:r>
            <a:r>
              <a:rPr lang="es-ES" dirty="0" err="1"/>
              <a:t>add-ons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9" name="Google Shape;149;g1dd87963408_0_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0297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41739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BESSER as a </a:t>
            </a:r>
            <a:r>
              <a:rPr lang="es-ES" dirty="0" err="1"/>
              <a:t>low-code</a:t>
            </a:r>
            <a:r>
              <a:rPr lang="es-ES" dirty="0"/>
              <a:t> </a:t>
            </a:r>
            <a:r>
              <a:rPr lang="es-ES" dirty="0" err="1"/>
              <a:t>platform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6A24B-926E-40EB-9E1B-5321DC3775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297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848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In case you just woke up from your after lunch nap</a:t>
            </a:r>
          </a:p>
        </p:txBody>
      </p:sp>
    </p:spTree>
    <p:extLst>
      <p:ext uri="{BB962C8B-B14F-4D97-AF65-F5344CB8AC3E}">
        <p14:creationId xmlns:p14="http://schemas.microsoft.com/office/powerpoint/2010/main" val="35457105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341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Beyond all those that we have already mentioned, there are plenty of other challenges</a:t>
            </a:r>
          </a:p>
        </p:txBody>
      </p:sp>
    </p:spTree>
    <p:extLst>
      <p:ext uri="{BB962C8B-B14F-4D97-AF65-F5344CB8AC3E}">
        <p14:creationId xmlns:p14="http://schemas.microsoft.com/office/powerpoint/2010/main" val="6865608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e.g</a:t>
            </a:r>
            <a:r>
              <a:rPr lang="es-ES" dirty="0"/>
              <a:t>. role-</a:t>
            </a:r>
            <a:r>
              <a:rPr lang="es-ES" dirty="0" err="1"/>
              <a:t>based</a:t>
            </a:r>
            <a:r>
              <a:rPr lang="es-ES" dirty="0"/>
              <a:t> Access control </a:t>
            </a:r>
            <a:r>
              <a:rPr lang="es-ES" dirty="0" err="1"/>
              <a:t>for</a:t>
            </a:r>
            <a:r>
              <a:rPr lang="es-ES" dirty="0"/>
              <a:t> Smart </a:t>
            </a:r>
            <a:r>
              <a:rPr lang="es-ES" dirty="0" err="1"/>
              <a:t>front-ends</a:t>
            </a:r>
            <a:r>
              <a:rPr lang="es-ES" dirty="0"/>
              <a:t>, </a:t>
            </a:r>
            <a:r>
              <a:rPr lang="es-ES" dirty="0" err="1"/>
              <a:t>prompt</a:t>
            </a:r>
            <a:r>
              <a:rPr lang="es-ES" dirty="0"/>
              <a:t> </a:t>
            </a:r>
            <a:r>
              <a:rPr lang="es-ES" dirty="0" err="1"/>
              <a:t>injection</a:t>
            </a:r>
            <a:r>
              <a:rPr lang="es-ES" dirty="0"/>
              <a:t> </a:t>
            </a:r>
            <a:r>
              <a:rPr lang="es-ES" dirty="0" err="1"/>
              <a:t>attacks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Many</a:t>
            </a:r>
            <a:r>
              <a:rPr lang="es-ES" dirty="0"/>
              <a:t> ML </a:t>
            </a:r>
            <a:r>
              <a:rPr lang="es-ES" dirty="0" err="1"/>
              <a:t>systems</a:t>
            </a:r>
            <a:r>
              <a:rPr lang="es-ES" dirty="0"/>
              <a:t> are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implemented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top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legacy</a:t>
            </a:r>
            <a:r>
              <a:rPr lang="es-ES" dirty="0"/>
              <a:t> </a:t>
            </a:r>
            <a:r>
              <a:rPr lang="es-ES" dirty="0" err="1"/>
              <a:t>tech</a:t>
            </a:r>
            <a:r>
              <a:rPr lang="es-ES" dirty="0"/>
              <a:t>, </a:t>
            </a:r>
            <a:r>
              <a:rPr lang="es-ES" dirty="0" err="1"/>
              <a:t>how</a:t>
            </a:r>
            <a:r>
              <a:rPr lang="es-ES" dirty="0"/>
              <a:t> do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evolve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? </a:t>
            </a:r>
            <a:r>
              <a:rPr lang="es-ES" dirty="0" err="1"/>
              <a:t>How</a:t>
            </a:r>
            <a:r>
              <a:rPr lang="es-ES" dirty="0"/>
              <a:t> do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check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versión </a:t>
            </a:r>
            <a:r>
              <a:rPr lang="es-ES" dirty="0" err="1"/>
              <a:t>behaves</a:t>
            </a:r>
            <a:r>
              <a:rPr lang="es-ES" dirty="0"/>
              <a:t> at </a:t>
            </a:r>
            <a:r>
              <a:rPr lang="es-ES" dirty="0" err="1"/>
              <a:t>least</a:t>
            </a:r>
            <a:r>
              <a:rPr lang="es-ES" dirty="0"/>
              <a:t> as </a:t>
            </a:r>
            <a:r>
              <a:rPr lang="es-ES" dirty="0" err="1"/>
              <a:t>well</a:t>
            </a:r>
            <a:r>
              <a:rPr lang="es-ES" dirty="0"/>
              <a:t> as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previous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80984-A0AF-43E8-BF8E-BDDDD6440E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3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noProof="0" dirty="0"/>
              <a:t>Before we talk about the relationship between modeling and AI, we should make sure we have a common understanding of these concepts</a:t>
            </a:r>
          </a:p>
        </p:txBody>
      </p:sp>
    </p:spTree>
    <p:extLst>
      <p:ext uri="{BB962C8B-B14F-4D97-AF65-F5344CB8AC3E}">
        <p14:creationId xmlns:p14="http://schemas.microsoft.com/office/powerpoint/2010/main" val="19986491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340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a-ES" baseline="0" dirty="0" err="1"/>
              <a:t>If</a:t>
            </a:r>
            <a:r>
              <a:rPr lang="ca-ES" baseline="0" dirty="0"/>
              <a:t> </a:t>
            </a:r>
            <a:r>
              <a:rPr lang="ca-ES" baseline="0" dirty="0" err="1"/>
              <a:t>you</a:t>
            </a:r>
            <a:r>
              <a:rPr lang="ca-ES" baseline="0" dirty="0"/>
              <a:t> </a:t>
            </a:r>
            <a:r>
              <a:rPr lang="ca-ES" baseline="0" dirty="0" err="1"/>
              <a:t>want</a:t>
            </a:r>
            <a:r>
              <a:rPr lang="ca-ES" baseline="0" dirty="0"/>
              <a:t> to </a:t>
            </a:r>
            <a:r>
              <a:rPr lang="ca-ES" baseline="0" dirty="0" err="1"/>
              <a:t>keep</a:t>
            </a:r>
            <a:r>
              <a:rPr lang="ca-ES" baseline="0" dirty="0"/>
              <a:t> </a:t>
            </a:r>
            <a:r>
              <a:rPr lang="ca-ES" baseline="0" dirty="0" err="1"/>
              <a:t>exploring</a:t>
            </a:r>
            <a:r>
              <a:rPr lang="ca-ES" baseline="0" dirty="0"/>
              <a:t> </a:t>
            </a:r>
            <a:r>
              <a:rPr lang="ca-ES" baseline="0" dirty="0" err="1"/>
              <a:t>and</a:t>
            </a:r>
            <a:r>
              <a:rPr lang="ca-ES" baseline="0" dirty="0"/>
              <a:t> Building </a:t>
            </a:r>
            <a:r>
              <a:rPr lang="ca-ES" baseline="0" dirty="0" err="1"/>
              <a:t>these</a:t>
            </a:r>
            <a:r>
              <a:rPr lang="ca-ES" baseline="0" dirty="0"/>
              <a:t> tòpics </a:t>
            </a:r>
            <a:r>
              <a:rPr lang="ca-ES" baseline="0" dirty="0" err="1"/>
              <a:t>together</a:t>
            </a:r>
            <a:r>
              <a:rPr lang="ca-ES" baseline="0" dirty="0"/>
              <a:t> ...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82167-94BC-4857-86FB-A28A22A4D234}" type="slidenum">
              <a:rPr lang="ca-ES" smtClean="0"/>
              <a:pPr/>
              <a:t>84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878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66910" y="4715153"/>
            <a:ext cx="533526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453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noProof="0" dirty="0" err="1"/>
              <a:t>What</a:t>
            </a:r>
            <a:r>
              <a:rPr lang="ca-ES" noProof="0" dirty="0"/>
              <a:t> do </a:t>
            </a:r>
            <a:r>
              <a:rPr lang="ca-ES" noProof="0" dirty="0" err="1"/>
              <a:t>you</a:t>
            </a:r>
            <a:r>
              <a:rPr lang="ca-ES" noProof="0" dirty="0"/>
              <a:t> </a:t>
            </a:r>
            <a:r>
              <a:rPr lang="ca-ES" noProof="0" dirty="0" err="1"/>
              <a:t>see</a:t>
            </a:r>
            <a:r>
              <a:rPr lang="ca-ES" noProof="0" dirty="0"/>
              <a:t>? I </a:t>
            </a:r>
            <a:r>
              <a:rPr lang="ca-ES" noProof="0" dirty="0" err="1"/>
              <a:t>see</a:t>
            </a:r>
            <a:r>
              <a:rPr lang="ca-ES" noProof="0" dirty="0"/>
              <a:t> a clear exemple of </a:t>
            </a:r>
            <a:r>
              <a:rPr lang="ca-ES" noProof="0" dirty="0" err="1"/>
              <a:t>smart</a:t>
            </a:r>
            <a:r>
              <a:rPr lang="ca-ES" noProof="0" dirty="0"/>
              <a:t> software</a:t>
            </a:r>
          </a:p>
          <a:p>
            <a:endParaRPr lang="ca-ES" noProof="0" dirty="0"/>
          </a:p>
          <a:p>
            <a:r>
              <a:rPr lang="ca-ES" noProof="0" dirty="0"/>
              <a:t>Simple exemple </a:t>
            </a:r>
            <a:r>
              <a:rPr lang="ca-ES" noProof="0" dirty="0" err="1"/>
              <a:t>an</a:t>
            </a:r>
            <a:r>
              <a:rPr lang="ca-ES" noProof="0" dirty="0"/>
              <a:t> </a:t>
            </a:r>
            <a:r>
              <a:rPr lang="ca-ES" noProof="0" dirty="0" err="1"/>
              <a:t>ecommerce</a:t>
            </a:r>
            <a:r>
              <a:rPr lang="ca-ES" noProof="0" dirty="0"/>
              <a:t> Store</a:t>
            </a:r>
          </a:p>
          <a:p>
            <a:pPr marL="171450" indent="-171450">
              <a:buFontTx/>
              <a:buChar char="-"/>
            </a:pPr>
            <a:r>
              <a:rPr lang="ca-ES" noProof="0" dirty="0" err="1"/>
              <a:t>Traditional</a:t>
            </a:r>
            <a:r>
              <a:rPr lang="ca-ES" noProof="0" dirty="0"/>
              <a:t> software components -&gt; </a:t>
            </a:r>
            <a:r>
              <a:rPr lang="ca-ES" noProof="0" dirty="0" err="1"/>
              <a:t>Database</a:t>
            </a:r>
            <a:r>
              <a:rPr lang="ca-ES" noProof="0" dirty="0"/>
              <a:t> to Store </a:t>
            </a:r>
            <a:r>
              <a:rPr lang="ca-ES" noProof="0" dirty="0" err="1"/>
              <a:t>the</a:t>
            </a:r>
            <a:r>
              <a:rPr lang="ca-ES" noProof="0" dirty="0"/>
              <a:t> </a:t>
            </a:r>
            <a:r>
              <a:rPr lang="ca-ES" noProof="0" dirty="0" err="1"/>
              <a:t>catalogue</a:t>
            </a:r>
            <a:r>
              <a:rPr lang="ca-ES" noProof="0" dirty="0"/>
              <a:t> of </a:t>
            </a:r>
            <a:r>
              <a:rPr lang="ca-ES" noProof="0" dirty="0" err="1"/>
              <a:t>products</a:t>
            </a:r>
            <a:r>
              <a:rPr lang="ca-ES" noProof="0" dirty="0"/>
              <a:t> </a:t>
            </a:r>
            <a:r>
              <a:rPr lang="ca-ES" noProof="0" dirty="0" err="1"/>
              <a:t>and</a:t>
            </a:r>
            <a:r>
              <a:rPr lang="ca-ES" noProof="0" dirty="0"/>
              <a:t> </a:t>
            </a:r>
            <a:r>
              <a:rPr lang="ca-ES" noProof="0" dirty="0" err="1"/>
              <a:t>the</a:t>
            </a:r>
            <a:r>
              <a:rPr lang="ca-ES" noProof="0" dirty="0"/>
              <a:t> </a:t>
            </a:r>
            <a:r>
              <a:rPr lang="ca-ES" noProof="0" dirty="0" err="1"/>
              <a:t>orders</a:t>
            </a:r>
            <a:endParaRPr lang="ca-ES" noProof="0" dirty="0"/>
          </a:p>
          <a:p>
            <a:pPr marL="171450" indent="-171450">
              <a:buFontTx/>
              <a:buChar char="-"/>
            </a:pPr>
            <a:r>
              <a:rPr lang="ca-ES" noProof="0" dirty="0"/>
              <a:t>Front-</a:t>
            </a:r>
            <a:r>
              <a:rPr lang="ca-ES" noProof="0" dirty="0" err="1"/>
              <a:t>end</a:t>
            </a:r>
            <a:r>
              <a:rPr lang="ca-ES" noProof="0" dirty="0"/>
              <a:t> AI components -&gt; </a:t>
            </a:r>
            <a:r>
              <a:rPr lang="ca-ES" noProof="0" dirty="0" err="1"/>
              <a:t>chatbot</a:t>
            </a:r>
            <a:endParaRPr lang="ca-ES" noProof="0" dirty="0"/>
          </a:p>
          <a:p>
            <a:pPr marL="171450" indent="-171450">
              <a:buFontTx/>
              <a:buChar char="-"/>
            </a:pPr>
            <a:r>
              <a:rPr lang="ca-ES" noProof="0" dirty="0" err="1"/>
              <a:t>Back-end</a:t>
            </a:r>
            <a:r>
              <a:rPr lang="ca-ES" noProof="0" dirty="0"/>
              <a:t> AI components -&gt; </a:t>
            </a:r>
            <a:r>
              <a:rPr lang="ca-ES" noProof="0" dirty="0" err="1"/>
              <a:t>Recommender</a:t>
            </a:r>
            <a:r>
              <a:rPr lang="ca-ES" noProof="0" dirty="0"/>
              <a:t> System for </a:t>
            </a:r>
            <a:r>
              <a:rPr lang="ca-ES" noProof="0" dirty="0" err="1"/>
              <a:t>product</a:t>
            </a:r>
            <a:r>
              <a:rPr lang="ca-ES" noProof="0" dirty="0"/>
              <a:t> suggestions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80984-A0AF-43E8-BF8E-BDDDD6440E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A2F3E-1939-4606-8537-AB5B3ABE9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0B114-B288-403A-8DC3-AB38E605E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10675-4A3B-4130-9C83-0FB4142F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8734C-5697-4A14-B533-B1B74ECD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80B4-0CC9-4992-A10F-571DFFD5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49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139C-66C0-4E5C-8E5C-CD224589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75BF6-003B-40E4-B147-12A50D2A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72DEA-52A0-43B7-AC94-C8B1A7DC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F031E-6A2E-4893-A177-84CDFBA4F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FC9FC-6716-47EC-8C0B-E2E82033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28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1FB8B-05D1-4620-A341-513C4F9B1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F1F08-D559-48E8-BF0F-0D72119C1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7D5DA-189E-47DC-AC9F-934F4DD8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5742D-2E90-4938-B7AA-03FF100D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DD894-5032-47CF-B5D0-9B9CE368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074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0" y="3919640"/>
            <a:ext cx="12192000" cy="534961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1" name="Shape 11"/>
          <p:cNvSpPr/>
          <p:nvPr/>
        </p:nvSpPr>
        <p:spPr>
          <a:xfrm flipH="1">
            <a:off x="0" y="1303328"/>
            <a:ext cx="12192000" cy="261631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412279" y="1838287"/>
            <a:ext cx="70795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546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418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1274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425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033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793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49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C0B55-436F-4307-A5CB-4F6327DA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0C83C-944B-4E16-B00C-990B80D5F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07E8E-B6C7-4A1E-AD13-30CAE3B0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589A9-7C80-46CF-80DE-8858440AB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4143-C443-442A-824B-A5BC80D7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3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060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279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562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691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0" y="3919638"/>
            <a:ext cx="12192000" cy="534961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1" name="Shape 11"/>
          <p:cNvSpPr/>
          <p:nvPr/>
        </p:nvSpPr>
        <p:spPr>
          <a:xfrm flipH="1">
            <a:off x="0" y="2084851"/>
            <a:ext cx="12192000" cy="26163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351585" y="3044958"/>
            <a:ext cx="70795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9956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3"/>
            <a:ext cx="7316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207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mit Untertitel und Bulle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40" y="152400"/>
            <a:ext cx="11379200" cy="41908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32000" y="571480"/>
            <a:ext cx="11379040" cy="357208"/>
          </a:xfrm>
        </p:spPr>
        <p:txBody>
          <a:bodyPr/>
          <a:lstStyle>
            <a:lvl1pPr>
              <a:buFontTx/>
              <a:buNone/>
              <a:defRPr sz="2133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32000" y="1144801"/>
            <a:ext cx="11379040" cy="4713092"/>
          </a:xfrm>
        </p:spPr>
        <p:txBody>
          <a:bodyPr/>
          <a:lstStyle>
            <a:lvl1pPr>
              <a:buFont typeface="Wingdings" pitchFamily="2" charset="2"/>
              <a:buChar char="§"/>
              <a:defRPr/>
            </a:lvl1pPr>
            <a:lvl2pPr>
              <a:buSzPct val="100000"/>
              <a:buFont typeface="Wingdings" pitchFamily="2" charset="2"/>
              <a:buChar char="§"/>
              <a:defRPr/>
            </a:lvl2pPr>
            <a:lvl3pPr marL="1435064" indent="-253994">
              <a:buSzPct val="100000"/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4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Noch eine Testfußzeile</a:t>
            </a:r>
            <a:endParaRPr lang="de-DE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10242507" y="6381328"/>
            <a:ext cx="1754295" cy="365125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E573E72-0432-498F-A525-4B156C2FD69F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271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389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08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7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4539-B102-4C94-ABF4-DE3B448D6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6AC1C-05C6-42AB-8C65-1DA980D37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F3A91-BBF9-428B-9809-6024177F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38367-F061-41FB-AFC6-A7B34D80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CD015-7D26-42AF-A029-599057A2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674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27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23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900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718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848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278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166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5444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mit Untertitel und Bulle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40" y="152400"/>
            <a:ext cx="11379200" cy="41908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32000" y="571480"/>
            <a:ext cx="11379040" cy="357208"/>
          </a:xfrm>
        </p:spPr>
        <p:txBody>
          <a:bodyPr/>
          <a:lstStyle>
            <a:lvl1pPr>
              <a:buFontTx/>
              <a:buNone/>
              <a:defRPr sz="2133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32000" y="1144801"/>
            <a:ext cx="11379040" cy="4713092"/>
          </a:xfrm>
        </p:spPr>
        <p:txBody>
          <a:bodyPr/>
          <a:lstStyle>
            <a:lvl1pPr>
              <a:buFont typeface="Wingdings" pitchFamily="2" charset="2"/>
              <a:buChar char="§"/>
              <a:defRPr/>
            </a:lvl1pPr>
            <a:lvl2pPr>
              <a:buSzPct val="100000"/>
              <a:buFont typeface="Wingdings" pitchFamily="2" charset="2"/>
              <a:buChar char="§"/>
              <a:defRPr/>
            </a:lvl2pPr>
            <a:lvl3pPr marL="1435064" indent="-253994">
              <a:buSzPct val="100000"/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4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Noch eine Testfußzeile</a:t>
            </a:r>
            <a:endParaRPr lang="de-DE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10242507" y="6381328"/>
            <a:ext cx="1754295" cy="365125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E573E72-0432-498F-A525-4B156C2FD69F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738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0" y="3919638"/>
            <a:ext cx="12192000" cy="534961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1" name="Shape 11"/>
          <p:cNvSpPr/>
          <p:nvPr/>
        </p:nvSpPr>
        <p:spPr>
          <a:xfrm flipH="1">
            <a:off x="0" y="1303322"/>
            <a:ext cx="12192000" cy="261631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412275" y="1838281"/>
            <a:ext cx="70795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97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0393-DBDF-439B-B8DF-45DC6FC7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DE04C-3F34-4153-96E9-ED6B4ABCB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6A268-98C8-4EC5-998C-4A8A2AFF1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5BD1D-8482-466F-B1BB-DFAD71A6A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2B128-8B09-404D-9C14-2EE90683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60CBB-C7B5-4E88-AE8F-4B576CA0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230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0" y="3919638"/>
            <a:ext cx="12192000" cy="534961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1" name="Shape 11"/>
          <p:cNvSpPr/>
          <p:nvPr/>
        </p:nvSpPr>
        <p:spPr>
          <a:xfrm flipH="1">
            <a:off x="0" y="2084851"/>
            <a:ext cx="12192000" cy="26163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351585" y="3044958"/>
            <a:ext cx="70795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305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5f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1"/>
            <a:ext cx="12192000" cy="1147763"/>
          </a:xfrm>
          <a:prstGeom prst="rect">
            <a:avLst/>
          </a:pr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0"/>
          </a:gradFill>
          <a:ln>
            <a:noFill/>
            <a:prstDash val="solid"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txBody>
          <a:bodyPr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609585" fontAlgn="base" hangingPunct="0">
              <a:buFont typeface="StarSymbol"/>
              <a:buNone/>
              <a:defRPr/>
            </a:pPr>
            <a:endParaRPr lang="en-US" sz="2400">
              <a:solidFill>
                <a:prstClr val="black"/>
              </a:solidFill>
              <a:latin typeface="Arial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3" name="Titre 1"/>
          <p:cNvSpPr txBox="1">
            <a:spLocks noGrp="1"/>
          </p:cNvSpPr>
          <p:nvPr>
            <p:ph type="title"/>
          </p:nvPr>
        </p:nvSpPr>
        <p:spPr>
          <a:xfrm>
            <a:off x="609600" y="4320"/>
            <a:ext cx="10972800" cy="1143000"/>
          </a:xfrm>
        </p:spPr>
        <p:txBody>
          <a:bodyPr/>
          <a:lstStyle>
            <a:lvl1pPr>
              <a:defRPr sz="4267">
                <a:solidFill>
                  <a:srgbClr val="FFFFFF"/>
                </a:solidFill>
                <a:latin typeface="Verdana" pitchFamily="34"/>
                <a:ea typeface="Verdana" pitchFamily="34"/>
                <a:cs typeface="Verdana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4" name="Espace réservé du contenu 2"/>
          <p:cNvSpPr txBox="1">
            <a:spLocks noGrp="1"/>
          </p:cNvSpPr>
          <p:nvPr>
            <p:ph type="title" idx="4294967295"/>
          </p:nvPr>
        </p:nvSpPr>
        <p:spPr>
          <a:xfrm>
            <a:off x="166080" y="1288440"/>
            <a:ext cx="11845440" cy="4837680"/>
          </a:xfrm>
        </p:spPr>
        <p:txBody>
          <a:bodyPr anchor="t"/>
          <a:lstStyle>
            <a:lvl1pPr marL="457429" indent="-457429" algn="l">
              <a:spcBef>
                <a:spcPts val="933"/>
              </a:spcBef>
              <a:buClr>
                <a:srgbClr val="558ED5"/>
              </a:buClr>
              <a:buSzPct val="100000"/>
              <a:buFont typeface="Wingdings" pitchFamily="2"/>
              <a:buChar char="§"/>
              <a:defRPr sz="3733">
                <a:solidFill>
                  <a:srgbClr val="595959"/>
                </a:solidFill>
                <a:latin typeface="Verdana" pitchFamily="34"/>
                <a:ea typeface="Verdana" pitchFamily="34"/>
                <a:cs typeface="Verdana" pitchFamily="34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  <a:br>
              <a:rPr lang="es-ES"/>
            </a:br>
            <a:r>
              <a:rPr lang="es-ES"/>
              <a:t>Segundo nivel</a:t>
            </a:r>
            <a:br>
              <a:rPr lang="es-ES"/>
            </a:br>
            <a:r>
              <a:rPr lang="es-ES"/>
              <a:t>Tercer nivel</a:t>
            </a:r>
            <a:br>
              <a:rPr lang="es-ES"/>
            </a:br>
            <a:r>
              <a:rPr lang="es-ES"/>
              <a:t>Cuarto nivel</a:t>
            </a:r>
            <a:br>
              <a:rPr lang="es-ES"/>
            </a:br>
            <a:r>
              <a:rPr lang="es-ES"/>
              <a:t>Quinto nivel</a:t>
            </a:r>
          </a:p>
        </p:txBody>
      </p:sp>
      <p:sp>
        <p:nvSpPr>
          <p:cNvPr id="7" name="Espace réservé du contenu 6"/>
          <p:cNvSpPr txBox="1">
            <a:spLocks noGrp="1"/>
          </p:cNvSpPr>
          <p:nvPr>
            <p:ph idx="1"/>
          </p:nvPr>
        </p:nvSpPr>
        <p:spPr>
          <a:xfrm>
            <a:off x="609600" y="1604520"/>
            <a:ext cx="10972320" cy="4526280"/>
          </a:xfr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1889"/>
              </a:spcAft>
              <a:defRPr lang="en-US">
                <a:ln>
                  <a:noFill/>
                </a:ln>
                <a:latin typeface="Arial" pitchFamily="18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13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D538-9136-4E40-92BF-84DB07120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Espace réservé du pied de page 1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© AtlanMod  -  atlanmod-contact@mines-nantes.fr</a:t>
            </a:r>
          </a:p>
        </p:txBody>
      </p:sp>
    </p:spTree>
    <p:extLst>
      <p:ext uri="{BB962C8B-B14F-4D97-AF65-F5344CB8AC3E}">
        <p14:creationId xmlns:p14="http://schemas.microsoft.com/office/powerpoint/2010/main" val="162790093"/>
      </p:ext>
    </p:extLst>
  </p:cSld>
  <p:clrMapOvr>
    <a:masterClrMapping/>
  </p:clrMapOvr>
  <p:transition/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40" y="152401"/>
            <a:ext cx="11379200" cy="77627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4F3D01-FFA3-4157-A605-3A53D71ECD5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32000" y="1144801"/>
            <a:ext cx="11379040" cy="4713092"/>
          </a:xfrm>
        </p:spPr>
        <p:txBody>
          <a:bodyPr/>
          <a:lstStyle>
            <a:lvl1pPr>
              <a:buFontTx/>
              <a:buNone/>
              <a:defRPr/>
            </a:lvl1pPr>
            <a:lvl2pPr>
              <a:buSzPct val="100000"/>
              <a:buFontTx/>
              <a:buNone/>
              <a:defRPr/>
            </a:lvl2pPr>
            <a:lvl3pPr marL="1285843" indent="-400041">
              <a:buSzPct val="100000"/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3495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2851" y="2209800"/>
            <a:ext cx="10769600" cy="9144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1214969" y="3276600"/>
            <a:ext cx="10773833" cy="723904"/>
          </a:xfrm>
        </p:spPr>
        <p:txBody>
          <a:bodyPr/>
          <a:lstStyle>
            <a:lvl1pPr marL="0" indent="0">
              <a:buFont typeface="Times" charset="0"/>
              <a:buNone/>
              <a:defRPr sz="1800"/>
            </a:lvl1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3090" name="Picture 18" descr="&#10;header.jpg                                                     001DD8D5 mauseloch                      BCFBA33A: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7427" t="760" r="4229" b="8144"/>
          <a:stretch/>
        </p:blipFill>
        <p:spPr bwMode="auto">
          <a:xfrm>
            <a:off x="1" y="1"/>
            <a:ext cx="8400256" cy="1762287"/>
          </a:xfrm>
          <a:prstGeom prst="rect">
            <a:avLst/>
          </a:prstGeom>
          <a:noFill/>
        </p:spPr>
      </p:pic>
      <p:sp>
        <p:nvSpPr>
          <p:cNvPr id="11" name="Inhaltsplatzhalter 10"/>
          <p:cNvSpPr>
            <a:spLocks noGrp="1"/>
          </p:cNvSpPr>
          <p:nvPr>
            <p:ph sz="quarter" idx="12"/>
          </p:nvPr>
        </p:nvSpPr>
        <p:spPr>
          <a:xfrm>
            <a:off x="1214402" y="4071939"/>
            <a:ext cx="10763249" cy="571508"/>
          </a:xfrm>
        </p:spPr>
        <p:txBody>
          <a:bodyPr/>
          <a:lstStyle>
            <a:lvl1pPr>
              <a:buFontTx/>
              <a:buNone/>
              <a:defRPr sz="1400" b="0">
                <a:solidFill>
                  <a:schemeClr val="tx1"/>
                </a:solidFill>
              </a:defRPr>
            </a:lvl1pPr>
            <a:lvl2pPr>
              <a:buFontTx/>
              <a:buNone/>
              <a:defRPr sz="1400" b="1">
                <a:solidFill>
                  <a:schemeClr val="tx1"/>
                </a:solidFill>
              </a:defRPr>
            </a:lvl2pPr>
            <a:lvl3pPr marL="1228695" indent="-342891">
              <a:buFontTx/>
              <a:buNone/>
              <a:defRPr sz="1400" b="1">
                <a:solidFill>
                  <a:schemeClr val="tx1"/>
                </a:solidFill>
              </a:defRPr>
            </a:lvl3pPr>
            <a:lvl4pPr marL="1608098" indent="-342891">
              <a:buFontTx/>
              <a:buNone/>
              <a:defRPr sz="1400" b="1">
                <a:solidFill>
                  <a:schemeClr val="tx1"/>
                </a:solidFill>
              </a:defRPr>
            </a:lvl4pPr>
            <a:lvl5pPr marL="1998613" indent="-342891">
              <a:buFontTx/>
              <a:buNone/>
              <a:defRPr sz="1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3"/>
          </p:nvPr>
        </p:nvSpPr>
        <p:spPr>
          <a:xfrm>
            <a:off x="6000002" y="5143512"/>
            <a:ext cx="5905500" cy="285752"/>
          </a:xfrm>
        </p:spPr>
        <p:txBody>
          <a:bodyPr/>
          <a:lstStyle>
            <a:lvl1pPr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buFontTx/>
              <a:buNone/>
              <a:defRPr sz="1400" b="1">
                <a:solidFill>
                  <a:schemeClr val="tx1"/>
                </a:solidFill>
              </a:defRPr>
            </a:lvl2pPr>
            <a:lvl3pPr>
              <a:buFontTx/>
              <a:buNone/>
              <a:defRPr sz="1400" b="1">
                <a:solidFill>
                  <a:schemeClr val="tx1"/>
                </a:solidFill>
              </a:defRPr>
            </a:lvl3pPr>
            <a:lvl4pPr>
              <a:buFontTx/>
              <a:buNone/>
              <a:defRPr sz="1400" b="1">
                <a:solidFill>
                  <a:schemeClr val="tx1"/>
                </a:solidFill>
              </a:defRPr>
            </a:lvl4pPr>
            <a:lvl5pPr>
              <a:buFontTx/>
              <a:buNone/>
              <a:defRPr sz="1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pic>
        <p:nvPicPr>
          <p:cNvPr id="3" name="Imagen 2" descr="WAKE h ing -pequeñ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90" y="1"/>
            <a:ext cx="2767949" cy="919355"/>
          </a:xfrm>
          <a:prstGeom prst="rect">
            <a:avLst/>
          </a:prstGeom>
        </p:spPr>
      </p:pic>
      <p:pic>
        <p:nvPicPr>
          <p:cNvPr id="5" name="Imagen 4" descr="logodlsioficialcolor-small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9"/>
          <a:stretch/>
        </p:blipFill>
        <p:spPr>
          <a:xfrm>
            <a:off x="8784299" y="1124745"/>
            <a:ext cx="3695733" cy="4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7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845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- 1 columna">
  <p:cSld name="Interior - 1 columna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1029967" y="864033"/>
            <a:ext cx="9960800" cy="1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2533" b="1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1029967" y="1809467"/>
            <a:ext cx="8391600" cy="3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7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7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56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40" y="152407"/>
            <a:ext cx="11379200" cy="77627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4F3D01-FFA3-4157-A605-3A53D71ECD5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32000" y="1144801"/>
            <a:ext cx="11379040" cy="4713092"/>
          </a:xfrm>
        </p:spPr>
        <p:txBody>
          <a:bodyPr/>
          <a:lstStyle>
            <a:lvl1pPr>
              <a:buFontTx/>
              <a:buNone/>
              <a:defRPr/>
            </a:lvl1pPr>
            <a:lvl2pPr>
              <a:buSzPct val="100000"/>
              <a:buFontTx/>
              <a:buNone/>
              <a:defRPr/>
            </a:lvl2pPr>
            <a:lvl3pPr marL="1285779" indent="-400021">
              <a:buSzPct val="100000"/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86124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2851" y="2209800"/>
            <a:ext cx="10769600" cy="9144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1214973" y="3276600"/>
            <a:ext cx="10773833" cy="723904"/>
          </a:xfrm>
        </p:spPr>
        <p:txBody>
          <a:bodyPr/>
          <a:lstStyle>
            <a:lvl1pPr marL="0" indent="0">
              <a:buFont typeface="Times" charset="0"/>
              <a:buNone/>
              <a:defRPr sz="1800"/>
            </a:lvl1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3090" name="Picture 18" descr="&#10;header.jpg                                                     001DD8D5 mauseloch                      BCFBA33A: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7427" t="760" r="4229" b="8144"/>
          <a:stretch/>
        </p:blipFill>
        <p:spPr bwMode="auto">
          <a:xfrm>
            <a:off x="1" y="2"/>
            <a:ext cx="8400256" cy="1762287"/>
          </a:xfrm>
          <a:prstGeom prst="rect">
            <a:avLst/>
          </a:prstGeom>
          <a:noFill/>
        </p:spPr>
      </p:pic>
      <p:sp>
        <p:nvSpPr>
          <p:cNvPr id="11" name="Inhaltsplatzhalter 10"/>
          <p:cNvSpPr>
            <a:spLocks noGrp="1"/>
          </p:cNvSpPr>
          <p:nvPr>
            <p:ph sz="quarter" idx="12"/>
          </p:nvPr>
        </p:nvSpPr>
        <p:spPr>
          <a:xfrm>
            <a:off x="1214406" y="4071939"/>
            <a:ext cx="10763249" cy="571508"/>
          </a:xfrm>
        </p:spPr>
        <p:txBody>
          <a:bodyPr/>
          <a:lstStyle>
            <a:lvl1pPr>
              <a:buFontTx/>
              <a:buNone/>
              <a:defRPr sz="1400" b="0">
                <a:solidFill>
                  <a:schemeClr val="tx1"/>
                </a:solidFill>
              </a:defRPr>
            </a:lvl1pPr>
            <a:lvl2pPr>
              <a:buFontTx/>
              <a:buNone/>
              <a:defRPr sz="1400" b="1">
                <a:solidFill>
                  <a:schemeClr val="tx1"/>
                </a:solidFill>
              </a:defRPr>
            </a:lvl2pPr>
            <a:lvl3pPr marL="1228633" indent="-342874">
              <a:buFontTx/>
              <a:buNone/>
              <a:defRPr sz="1400" b="1">
                <a:solidFill>
                  <a:schemeClr val="tx1"/>
                </a:solidFill>
              </a:defRPr>
            </a:lvl3pPr>
            <a:lvl4pPr marL="1608018" indent="-342874">
              <a:buFontTx/>
              <a:buNone/>
              <a:defRPr sz="1400" b="1">
                <a:solidFill>
                  <a:schemeClr val="tx1"/>
                </a:solidFill>
              </a:defRPr>
            </a:lvl4pPr>
            <a:lvl5pPr marL="1998513" indent="-342874">
              <a:buFontTx/>
              <a:buNone/>
              <a:defRPr sz="1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3"/>
          </p:nvPr>
        </p:nvSpPr>
        <p:spPr>
          <a:xfrm>
            <a:off x="6000003" y="5143512"/>
            <a:ext cx="5905500" cy="285752"/>
          </a:xfrm>
        </p:spPr>
        <p:txBody>
          <a:bodyPr/>
          <a:lstStyle>
            <a:lvl1pPr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buFontTx/>
              <a:buNone/>
              <a:defRPr sz="1400" b="1">
                <a:solidFill>
                  <a:schemeClr val="tx1"/>
                </a:solidFill>
              </a:defRPr>
            </a:lvl2pPr>
            <a:lvl3pPr>
              <a:buFontTx/>
              <a:buNone/>
              <a:defRPr sz="1400" b="1">
                <a:solidFill>
                  <a:schemeClr val="tx1"/>
                </a:solidFill>
              </a:defRPr>
            </a:lvl3pPr>
            <a:lvl4pPr>
              <a:buFontTx/>
              <a:buNone/>
              <a:defRPr sz="1400" b="1">
                <a:solidFill>
                  <a:schemeClr val="tx1"/>
                </a:solidFill>
              </a:defRPr>
            </a:lvl4pPr>
            <a:lvl5pPr>
              <a:buFontTx/>
              <a:buNone/>
              <a:defRPr sz="1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pic>
        <p:nvPicPr>
          <p:cNvPr id="3" name="Imagen 2" descr="WAKE h ing -pequeñ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92" y="2"/>
            <a:ext cx="2767949" cy="919355"/>
          </a:xfrm>
          <a:prstGeom prst="rect">
            <a:avLst/>
          </a:prstGeom>
        </p:spPr>
      </p:pic>
      <p:pic>
        <p:nvPicPr>
          <p:cNvPr id="5" name="Imagen 4" descr="logodlsioficialcolor-small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9"/>
          <a:stretch/>
        </p:blipFill>
        <p:spPr>
          <a:xfrm>
            <a:off x="8784300" y="1124751"/>
            <a:ext cx="3695733" cy="4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29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vacío">
  <p:cSld name="Diseño vací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157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300"/>
            <a:ext cx="11232000" cy="853017"/>
          </a:xfrm>
        </p:spPr>
        <p:txBody>
          <a:bodyPr/>
          <a:lstStyle>
            <a:lvl1pPr>
              <a:defRPr b="0" i="0"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9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accent1"/>
                </a:solidFill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37"/>
          <p:cNvSpPr>
            <a:spLocks noGrp="1"/>
          </p:cNvSpPr>
          <p:nvPr>
            <p:ph sz="quarter" idx="15"/>
          </p:nvPr>
        </p:nvSpPr>
        <p:spPr>
          <a:xfrm>
            <a:off x="480000" y="1881188"/>
            <a:ext cx="11232000" cy="40323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2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4385-C2AA-4F07-9C5B-DA2B85E8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48747-9441-4766-9210-B39A0647E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05D1D-DAD0-42AA-B116-8C1DC7D4A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032657-3FAF-4BE9-B5DD-84E102597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217072-66C5-4FC2-8007-7020A5F3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6A160-0B33-40DE-AE72-8A0D1ABD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956B6-E9A0-41BD-B445-7A3657B1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E3AD0B-59CE-4950-8C34-09C50B27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310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300"/>
            <a:ext cx="11232000" cy="8530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480002" y="1881188"/>
            <a:ext cx="7296633" cy="4032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8352369" y="1881188"/>
            <a:ext cx="3361265" cy="4032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9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 i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979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1265" y="2889251"/>
            <a:ext cx="4223905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481263" y="2889251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1263" y="1221318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 i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half" idx="29" hasCustomPrompt="1"/>
          </p:nvPr>
        </p:nvSpPr>
        <p:spPr>
          <a:xfrm>
            <a:off x="1441265" y="3898146"/>
            <a:ext cx="4223905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5" name="Text Placehold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481263" y="3898146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half" idx="31" hasCustomPrompt="1"/>
          </p:nvPr>
        </p:nvSpPr>
        <p:spPr>
          <a:xfrm>
            <a:off x="1441265" y="4906209"/>
            <a:ext cx="4223905" cy="1007231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7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481263" y="4906209"/>
            <a:ext cx="960000" cy="1007231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half" idx="33" hasCustomPrompt="1"/>
          </p:nvPr>
        </p:nvSpPr>
        <p:spPr>
          <a:xfrm>
            <a:off x="7491663" y="2889251"/>
            <a:ext cx="42216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9" name="Text Placeholder 29"/>
          <p:cNvSpPr>
            <a:spLocks noGrp="1"/>
          </p:cNvSpPr>
          <p:nvPr>
            <p:ph type="body" sz="quarter" idx="34" hasCustomPrompt="1"/>
          </p:nvPr>
        </p:nvSpPr>
        <p:spPr>
          <a:xfrm>
            <a:off x="6531663" y="2889251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35" hasCustomPrompt="1"/>
          </p:nvPr>
        </p:nvSpPr>
        <p:spPr>
          <a:xfrm>
            <a:off x="7491663" y="3898145"/>
            <a:ext cx="4221600" cy="1008064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1" name="Text Placeholder 29"/>
          <p:cNvSpPr>
            <a:spLocks noGrp="1"/>
          </p:cNvSpPr>
          <p:nvPr>
            <p:ph type="body" sz="quarter" idx="36" hasCustomPrompt="1"/>
          </p:nvPr>
        </p:nvSpPr>
        <p:spPr>
          <a:xfrm>
            <a:off x="6531663" y="3898145"/>
            <a:ext cx="960000" cy="1008064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2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7491663" y="4906209"/>
            <a:ext cx="4221600" cy="1007231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3" name="Text Placeholder 29"/>
          <p:cNvSpPr>
            <a:spLocks noGrp="1"/>
          </p:cNvSpPr>
          <p:nvPr>
            <p:ph type="body" sz="quarter" idx="38" hasCustomPrompt="1"/>
          </p:nvPr>
        </p:nvSpPr>
        <p:spPr>
          <a:xfrm>
            <a:off x="6531663" y="4906209"/>
            <a:ext cx="960000" cy="1007231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829"/>
            <a:ext cx="11232000" cy="8524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791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005E26E-BCB2-4FD5-8FD5-81A5EAE94C21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657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C470-CD19-455C-B830-6D252EAD7FE5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49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C43C-50D9-4F49-A136-0EFF292F93ED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94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B1A3-0AEF-4064-A724-D27D660C8653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53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D0F2-BF66-4A24-9384-A0129B196518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23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8A6C-4F6B-48D2-BDB0-D7413B3FDB0A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80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ECED-6ECE-4989-B917-9D4D7E6D3C76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5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70E1-CB40-488E-8C6F-EF4211DFFCB0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8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4732-2069-4F49-9B7B-8A201CAF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8FE63-EE94-4EFB-97E7-18C170F91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AC6B0-5BDC-40C0-B009-0B571DB3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F99D0-BF6B-453D-A619-8257A73F6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1341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6AF-9F5C-43BE-879E-CB9514111250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85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E9B8-0487-42E4-B571-744A3D775783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595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E32D-1E84-43FD-8158-FFFE757EB0E8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6806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0" y="3919638"/>
            <a:ext cx="12192000" cy="534961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1" name="Shape 11"/>
          <p:cNvSpPr/>
          <p:nvPr/>
        </p:nvSpPr>
        <p:spPr>
          <a:xfrm flipH="1">
            <a:off x="0" y="1303322"/>
            <a:ext cx="12192000" cy="261631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412275" y="1838281"/>
            <a:ext cx="70795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768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8" y="728664"/>
            <a:ext cx="11243007" cy="1654773"/>
          </a:xfrm>
        </p:spPr>
        <p:txBody>
          <a:bodyPr anchor="ctr"/>
          <a:lstStyle>
            <a:lvl1pPr>
              <a:defRPr sz="7333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9" y="2889250"/>
            <a:ext cx="11242919" cy="3024271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Font typeface="Arial" charset="0"/>
              <a:buNone/>
              <a:tabLst/>
              <a:defRPr sz="20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476239" indent="-239178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tabLst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715415" indent="-239178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tabLst/>
              <a:defRPr sz="1600">
                <a:solidFill>
                  <a:schemeClr val="tx2"/>
                </a:solidFill>
                <a:latin typeface="+mj-lt"/>
              </a:defRPr>
            </a:lvl4pPr>
            <a:lvl5pPr marL="954593" indent="-239178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tabLst/>
              <a:defRPr sz="1400">
                <a:solidFill>
                  <a:schemeClr val="tx2"/>
                </a:solidFill>
                <a:latin typeface="+mj-lt"/>
              </a:defRPr>
            </a:lvl5pPr>
            <a:lvl6pPr marL="476239" indent="-228594">
              <a:spcBef>
                <a:spcPts val="267"/>
              </a:spcBef>
              <a:buFont typeface="Arial" charset="0"/>
              <a:buChar char="•"/>
              <a:tabLst/>
              <a:defRPr sz="1867" b="0">
                <a:solidFill>
                  <a:schemeClr val="tx2">
                    <a:lumMod val="75000"/>
                  </a:schemeClr>
                </a:solidFill>
              </a:defRPr>
            </a:lvl6pPr>
            <a:lvl7pPr marL="715415" indent="-228594">
              <a:spcBef>
                <a:spcPts val="267"/>
              </a:spcBef>
              <a:spcAft>
                <a:spcPts val="0"/>
              </a:spcAft>
              <a:buFont typeface="Arial" charset="0"/>
              <a:buChar char="•"/>
              <a:tabLst/>
              <a:defRPr sz="1600">
                <a:solidFill>
                  <a:schemeClr val="tx2"/>
                </a:solidFill>
              </a:defRPr>
            </a:lvl7pPr>
            <a:lvl8pPr marL="586301" indent="-228594"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1015975" indent="-279393">
              <a:spcBef>
                <a:spcPts val="267"/>
              </a:spcBef>
              <a:spcAft>
                <a:spcPts val="0"/>
              </a:spcAft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868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1263" y="1881189"/>
            <a:ext cx="6335371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481263" y="1881189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1263" y="1221318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 i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half" idx="29" hasCustomPrompt="1"/>
          </p:nvPr>
        </p:nvSpPr>
        <p:spPr>
          <a:xfrm>
            <a:off x="1441263" y="2887929"/>
            <a:ext cx="6335371" cy="1009385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5" name="Text Placehold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481263" y="2887929"/>
            <a:ext cx="960000" cy="1009385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half" idx="31" hasCustomPrompt="1"/>
          </p:nvPr>
        </p:nvSpPr>
        <p:spPr>
          <a:xfrm>
            <a:off x="1441263" y="3897314"/>
            <a:ext cx="6335371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7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481263" y="3897314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39" hasCustomPrompt="1"/>
          </p:nvPr>
        </p:nvSpPr>
        <p:spPr>
          <a:xfrm>
            <a:off x="1441263" y="4904054"/>
            <a:ext cx="6335371" cy="1009385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40" hasCustomPrompt="1"/>
          </p:nvPr>
        </p:nvSpPr>
        <p:spPr>
          <a:xfrm>
            <a:off x="481263" y="4904054"/>
            <a:ext cx="960000" cy="1009385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0000" y="368608"/>
            <a:ext cx="11232000" cy="852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</a:t>
            </a:r>
            <a:r>
              <a:rPr lang="en-US"/>
              <a:t>to edit master </a:t>
            </a: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584971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1265" y="2889251"/>
            <a:ext cx="4223905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481263" y="2889251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1263" y="1221318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 i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half" idx="29" hasCustomPrompt="1"/>
          </p:nvPr>
        </p:nvSpPr>
        <p:spPr>
          <a:xfrm>
            <a:off x="1441265" y="3898146"/>
            <a:ext cx="4223905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5" name="Text Placehold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481263" y="3898146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half" idx="31" hasCustomPrompt="1"/>
          </p:nvPr>
        </p:nvSpPr>
        <p:spPr>
          <a:xfrm>
            <a:off x="1441265" y="4906209"/>
            <a:ext cx="4223905" cy="1007231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7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481263" y="4906209"/>
            <a:ext cx="960000" cy="1007231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half" idx="33" hasCustomPrompt="1"/>
          </p:nvPr>
        </p:nvSpPr>
        <p:spPr>
          <a:xfrm>
            <a:off x="7491663" y="2889251"/>
            <a:ext cx="42216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9" name="Text Placeholder 29"/>
          <p:cNvSpPr>
            <a:spLocks noGrp="1"/>
          </p:cNvSpPr>
          <p:nvPr>
            <p:ph type="body" sz="quarter" idx="34" hasCustomPrompt="1"/>
          </p:nvPr>
        </p:nvSpPr>
        <p:spPr>
          <a:xfrm>
            <a:off x="6531663" y="2889251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35" hasCustomPrompt="1"/>
          </p:nvPr>
        </p:nvSpPr>
        <p:spPr>
          <a:xfrm>
            <a:off x="7491663" y="3898145"/>
            <a:ext cx="4221600" cy="1008064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1" name="Text Placeholder 29"/>
          <p:cNvSpPr>
            <a:spLocks noGrp="1"/>
          </p:cNvSpPr>
          <p:nvPr>
            <p:ph type="body" sz="quarter" idx="36" hasCustomPrompt="1"/>
          </p:nvPr>
        </p:nvSpPr>
        <p:spPr>
          <a:xfrm>
            <a:off x="6531663" y="3898145"/>
            <a:ext cx="960000" cy="1008064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2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7491663" y="4906209"/>
            <a:ext cx="4221600" cy="1007231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3" name="Text Placeholder 29"/>
          <p:cNvSpPr>
            <a:spLocks noGrp="1"/>
          </p:cNvSpPr>
          <p:nvPr>
            <p:ph type="body" sz="quarter" idx="38" hasCustomPrompt="1"/>
          </p:nvPr>
        </p:nvSpPr>
        <p:spPr>
          <a:xfrm>
            <a:off x="6531663" y="4906209"/>
            <a:ext cx="960000" cy="1007231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829"/>
            <a:ext cx="11232000" cy="8524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982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1264" y="2889251"/>
            <a:ext cx="2398371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481263" y="2889251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1263" y="1221318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 i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half" idx="29" hasCustomPrompt="1"/>
          </p:nvPr>
        </p:nvSpPr>
        <p:spPr>
          <a:xfrm>
            <a:off x="1441264" y="3897311"/>
            <a:ext cx="2398371" cy="1008064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5" name="Text Placehold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481263" y="3897311"/>
            <a:ext cx="960000" cy="1008064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half" idx="31" hasCustomPrompt="1"/>
          </p:nvPr>
        </p:nvSpPr>
        <p:spPr>
          <a:xfrm>
            <a:off x="1441264" y="4905377"/>
            <a:ext cx="2398371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7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481263" y="4905377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half" idx="33" hasCustomPrompt="1"/>
          </p:nvPr>
        </p:nvSpPr>
        <p:spPr>
          <a:xfrm>
            <a:off x="5375367" y="2889251"/>
            <a:ext cx="2401267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9" name="Text Placeholder 29"/>
          <p:cNvSpPr>
            <a:spLocks noGrp="1"/>
          </p:cNvSpPr>
          <p:nvPr>
            <p:ph type="body" sz="quarter" idx="34" hasCustomPrompt="1"/>
          </p:nvPr>
        </p:nvSpPr>
        <p:spPr>
          <a:xfrm>
            <a:off x="4415367" y="2889251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35" hasCustomPrompt="1"/>
          </p:nvPr>
        </p:nvSpPr>
        <p:spPr>
          <a:xfrm>
            <a:off x="5375367" y="3897312"/>
            <a:ext cx="2401267" cy="1008065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1" name="Text Placeholder 29"/>
          <p:cNvSpPr>
            <a:spLocks noGrp="1"/>
          </p:cNvSpPr>
          <p:nvPr>
            <p:ph type="body" sz="quarter" idx="36" hasCustomPrompt="1"/>
          </p:nvPr>
        </p:nvSpPr>
        <p:spPr>
          <a:xfrm>
            <a:off x="4415367" y="3897312"/>
            <a:ext cx="960000" cy="1008065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2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5375367" y="4905377"/>
            <a:ext cx="2401267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3" name="Text Placeholder 29"/>
          <p:cNvSpPr>
            <a:spLocks noGrp="1"/>
          </p:cNvSpPr>
          <p:nvPr>
            <p:ph type="body" sz="quarter" idx="38" hasCustomPrompt="1"/>
          </p:nvPr>
        </p:nvSpPr>
        <p:spPr>
          <a:xfrm>
            <a:off x="4415367" y="4905377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39" hasCustomPrompt="1"/>
          </p:nvPr>
        </p:nvSpPr>
        <p:spPr>
          <a:xfrm>
            <a:off x="9312368" y="2889251"/>
            <a:ext cx="2400896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40" hasCustomPrompt="1"/>
          </p:nvPr>
        </p:nvSpPr>
        <p:spPr>
          <a:xfrm>
            <a:off x="8352367" y="2889251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9312368" y="3897312"/>
            <a:ext cx="2400896" cy="1008065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42" hasCustomPrompt="1"/>
          </p:nvPr>
        </p:nvSpPr>
        <p:spPr>
          <a:xfrm>
            <a:off x="8352367" y="3897312"/>
            <a:ext cx="960000" cy="1008065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9312368" y="4905377"/>
            <a:ext cx="2400896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ts val="2267"/>
              </a:lnSpc>
              <a:buNone/>
              <a:defRPr sz="1867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44" hasCustomPrompt="1"/>
          </p:nvPr>
        </p:nvSpPr>
        <p:spPr>
          <a:xfrm>
            <a:off x="8352367" y="4905377"/>
            <a:ext cx="960000" cy="10080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667" b="0" i="0">
                <a:solidFill>
                  <a:schemeClr val="tx2"/>
                </a:solidFill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829"/>
            <a:ext cx="11232000" cy="8524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526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829"/>
            <a:ext cx="11232000" cy="8524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5"/>
          </p:nvPr>
        </p:nvSpPr>
        <p:spPr>
          <a:xfrm>
            <a:off x="478369" y="1881186"/>
            <a:ext cx="5312833" cy="4032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13"/>
          <p:cNvSpPr>
            <a:spLocks noGrp="1"/>
          </p:cNvSpPr>
          <p:nvPr>
            <p:ph sz="quarter" idx="16"/>
          </p:nvPr>
        </p:nvSpPr>
        <p:spPr>
          <a:xfrm>
            <a:off x="6400801" y="1881186"/>
            <a:ext cx="5312833" cy="4032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8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 i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695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300"/>
            <a:ext cx="11232000" cy="8530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480002" y="1881188"/>
            <a:ext cx="7296633" cy="4032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8352369" y="1881188"/>
            <a:ext cx="3361265" cy="4032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9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 i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73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95335-55A6-4DC7-A77E-78D92C3B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62423-EBBC-4233-8A88-22BE3FAC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4683B-AF25-4BC6-A68B-1675D9E1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441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1633" y="368300"/>
            <a:ext cx="11232000" cy="8492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480001" y="1881189"/>
            <a:ext cx="3359633" cy="4026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4415369" y="1881189"/>
            <a:ext cx="7296633" cy="4026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17525"/>
            <a:ext cx="11232000" cy="340343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accent1"/>
                </a:solidFill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6086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300"/>
            <a:ext cx="11232000" cy="853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480001" y="1881188"/>
            <a:ext cx="3359633" cy="4032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6"/>
          </p:nvPr>
        </p:nvSpPr>
        <p:spPr>
          <a:xfrm>
            <a:off x="4415367" y="1881188"/>
            <a:ext cx="3361267" cy="4032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8352369" y="1881188"/>
            <a:ext cx="3358369" cy="4032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8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accent1"/>
                </a:solidFill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9327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300"/>
            <a:ext cx="11232000" cy="853017"/>
          </a:xfrm>
        </p:spPr>
        <p:txBody>
          <a:bodyPr/>
          <a:lstStyle>
            <a:lvl1pPr>
              <a:defRPr b="0" i="0"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9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accent1"/>
                </a:solidFill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37"/>
          <p:cNvSpPr>
            <a:spLocks noGrp="1"/>
          </p:cNvSpPr>
          <p:nvPr>
            <p:ph sz="quarter" idx="15"/>
          </p:nvPr>
        </p:nvSpPr>
        <p:spPr>
          <a:xfrm>
            <a:off x="480000" y="1881188"/>
            <a:ext cx="11232000" cy="4032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502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300"/>
            <a:ext cx="11232000" cy="853019"/>
          </a:xfrm>
        </p:spPr>
        <p:txBody>
          <a:bodyPr/>
          <a:lstStyle>
            <a:lvl1pPr>
              <a:defRPr b="0" i="0"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9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accent1"/>
                </a:solidFill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 userDrawn="1">
            <p:ph type="chart" sz="quarter" idx="29" hasCustomPrompt="1"/>
          </p:nvPr>
        </p:nvSpPr>
        <p:spPr>
          <a:xfrm>
            <a:off x="480000" y="1881189"/>
            <a:ext cx="11232000" cy="4032249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insert chart from template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366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300"/>
            <a:ext cx="11232000" cy="853017"/>
          </a:xfrm>
        </p:spPr>
        <p:txBody>
          <a:bodyPr/>
          <a:lstStyle>
            <a:lvl1pPr>
              <a:defRPr b="0" i="0">
                <a:latin typeface="Bebas Neue Regular" charset="0"/>
                <a:ea typeface="Bebas Neue Regular" charset="0"/>
                <a:cs typeface="Bebas Neue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9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accent1"/>
                </a:solidFill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Table style</a:t>
            </a:r>
          </a:p>
        </p:txBody>
      </p:sp>
    </p:spTree>
    <p:extLst>
      <p:ext uri="{BB962C8B-B14F-4D97-AF65-F5344CB8AC3E}">
        <p14:creationId xmlns:p14="http://schemas.microsoft.com/office/powerpoint/2010/main" val="2064653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63" y="728663"/>
            <a:ext cx="11232000" cy="1620000"/>
          </a:xfrm>
        </p:spPr>
        <p:txBody>
          <a:bodyPr anchor="ctr"/>
          <a:lstStyle>
            <a:lvl1pPr>
              <a:lnSpc>
                <a:spcPct val="95000"/>
              </a:lnSpc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89285" y="2889250"/>
            <a:ext cx="11232000" cy="3024271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800" b="1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Font typeface="Arial" charset="0"/>
              <a:buNone/>
              <a:tabLst/>
              <a:defRPr sz="20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  <a:lvl6pPr marL="476239" indent="-228594">
              <a:spcBef>
                <a:spcPts val="267"/>
              </a:spcBef>
              <a:buFont typeface="Arial" charset="0"/>
              <a:buChar char="•"/>
              <a:tabLst/>
              <a:defRPr sz="1867" b="0">
                <a:solidFill>
                  <a:schemeClr val="tx2">
                    <a:lumMod val="75000"/>
                  </a:schemeClr>
                </a:solidFill>
              </a:defRPr>
            </a:lvl6pPr>
            <a:lvl7pPr marL="715415" indent="-228594">
              <a:spcBef>
                <a:spcPts val="267"/>
              </a:spcBef>
              <a:spcAft>
                <a:spcPts val="0"/>
              </a:spcAft>
              <a:buFont typeface="Arial" charset="0"/>
              <a:buChar char="•"/>
              <a:tabLst/>
              <a:defRPr sz="1600">
                <a:solidFill>
                  <a:schemeClr val="tx2"/>
                </a:solidFill>
              </a:defRPr>
            </a:lvl7pPr>
            <a:lvl8pPr marL="586301" indent="-228594"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1015975" indent="-279393">
              <a:spcBef>
                <a:spcPts val="267"/>
              </a:spcBef>
              <a:spcAft>
                <a:spcPts val="0"/>
              </a:spcAft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8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4496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63" y="728663"/>
            <a:ext cx="11232000" cy="1620000"/>
          </a:xfrm>
        </p:spPr>
        <p:txBody>
          <a:bodyPr anchor="ctr"/>
          <a:lstStyle>
            <a:lvl1pPr>
              <a:lnSpc>
                <a:spcPct val="95000"/>
              </a:lnSpc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89285" y="2889251"/>
            <a:ext cx="11232000" cy="302426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800" b="1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Font typeface="Arial" charset="0"/>
              <a:buNone/>
              <a:tabLst/>
              <a:defRPr sz="20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  <a:lvl6pPr marL="476239" indent="-228594">
              <a:spcBef>
                <a:spcPts val="267"/>
              </a:spcBef>
              <a:buFont typeface="Arial" charset="0"/>
              <a:buChar char="•"/>
              <a:tabLst/>
              <a:defRPr sz="1867" b="0">
                <a:solidFill>
                  <a:schemeClr val="tx2">
                    <a:lumMod val="75000"/>
                  </a:schemeClr>
                </a:solidFill>
              </a:defRPr>
            </a:lvl6pPr>
            <a:lvl7pPr marL="715415" indent="-228594">
              <a:spcBef>
                <a:spcPts val="267"/>
              </a:spcBef>
              <a:spcAft>
                <a:spcPts val="0"/>
              </a:spcAft>
              <a:buFont typeface="Arial" charset="0"/>
              <a:buChar char="•"/>
              <a:tabLst/>
              <a:defRPr sz="1600">
                <a:solidFill>
                  <a:schemeClr val="tx2"/>
                </a:solidFill>
              </a:defRPr>
            </a:lvl7pPr>
            <a:lvl8pPr marL="586301" indent="-228594"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1015975" indent="-279393">
              <a:spcBef>
                <a:spcPts val="267"/>
              </a:spcBef>
              <a:spcAft>
                <a:spcPts val="0"/>
              </a:spcAft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8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5420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 userDrawn="1"/>
        </p:nvSpPr>
        <p:spPr>
          <a:xfrm>
            <a:off x="-1270000" y="2959102"/>
            <a:ext cx="65" cy="4024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3243" y="1881189"/>
            <a:ext cx="7307179" cy="4032249"/>
          </a:xfrm>
        </p:spPr>
        <p:txBody>
          <a:bodyPr/>
          <a:lstStyle>
            <a:lvl1pPr marL="0" algn="r" defTabSz="1219170" rtl="0" eaLnBrk="1" latinLnBrk="0" hangingPunct="1">
              <a:lnSpc>
                <a:spcPct val="70000"/>
              </a:lnSpc>
              <a:buNone/>
              <a:defRPr lang="en-US" sz="10666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352367" y="2889250"/>
            <a:ext cx="3368919" cy="3024271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Font typeface="Arial" charset="0"/>
              <a:buNone/>
              <a:tabLst/>
              <a:defRPr sz="20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380990" indent="-380990">
              <a:lnSpc>
                <a:spcPct val="95000"/>
              </a:lnSpc>
              <a:spcBef>
                <a:spcPts val="0"/>
              </a:spcBef>
              <a:spcAft>
                <a:spcPts val="267"/>
              </a:spcAft>
              <a:buFont typeface="Arial" charset="0"/>
              <a:buChar char="•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  <a:lvl6pPr marL="476239" indent="-228594">
              <a:spcBef>
                <a:spcPts val="267"/>
              </a:spcBef>
              <a:buFont typeface="Arial" charset="0"/>
              <a:buChar char="•"/>
              <a:tabLst/>
              <a:defRPr sz="1867" b="0">
                <a:solidFill>
                  <a:schemeClr val="tx2">
                    <a:lumMod val="75000"/>
                  </a:schemeClr>
                </a:solidFill>
              </a:defRPr>
            </a:lvl6pPr>
            <a:lvl7pPr marL="715415" indent="-228594">
              <a:spcBef>
                <a:spcPts val="267"/>
              </a:spcBef>
              <a:spcAft>
                <a:spcPts val="0"/>
              </a:spcAft>
              <a:buFont typeface="Arial" charset="0"/>
              <a:buChar char="•"/>
              <a:tabLst/>
              <a:defRPr sz="1600">
                <a:solidFill>
                  <a:schemeClr val="tx2"/>
                </a:solidFill>
              </a:defRPr>
            </a:lvl7pPr>
            <a:lvl8pPr marL="586301" indent="-228594"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1015975" indent="-279393">
              <a:spcBef>
                <a:spcPts val="267"/>
              </a:spcBef>
              <a:spcAft>
                <a:spcPts val="0"/>
              </a:spcAft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8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0742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0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4895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87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848B0-AB8E-4C69-B5BA-275A295E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6F832-26F6-4217-B6D9-40CC3E9F0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B39D7-2132-4DBB-9578-C454C6DE5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FE957-6B86-4DBC-A053-6A2AFEFE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74B57-B1D5-4A0C-AC98-971CF165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0BE29-BDCD-480E-8549-A43C8B81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4982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9375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570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4456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5853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129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2899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693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8732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6826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47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8C35-8B2C-4EF1-8B98-3DE6A503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4EB98-74F7-400E-8953-DEE353F92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14F17-02B9-44DF-BDB3-8048B2C9B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1708D-4F98-410D-AE02-349665983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EC93D-426D-478D-A844-C52C154E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FA3CB-F68C-4033-9C3D-ACC357F7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4854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8300"/>
            <a:ext cx="11232000" cy="853017"/>
          </a:xfrm>
        </p:spPr>
        <p:txBody>
          <a:bodyPr/>
          <a:lstStyle>
            <a:lvl1pPr>
              <a:defRPr b="0" i="0"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80000" y="1221319"/>
            <a:ext cx="11232000" cy="336549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accent1"/>
                </a:solidFill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37"/>
          <p:cNvSpPr>
            <a:spLocks noGrp="1"/>
          </p:cNvSpPr>
          <p:nvPr>
            <p:ph sz="quarter" idx="15"/>
          </p:nvPr>
        </p:nvSpPr>
        <p:spPr>
          <a:xfrm>
            <a:off x="480000" y="1881188"/>
            <a:ext cx="11232000" cy="40323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9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5.wmf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DD6BB-BDF3-4556-A311-618F488B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6F221-D389-4022-BF67-F4D258843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8B578-C620-4B58-B4AF-0096A8502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9806-7B2D-4E8A-B9F5-849AF498A08D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894F6-893F-4ECB-A325-0C407DA64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2857B-350E-4309-BC3F-704A8E181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E6502-B64E-40FA-A131-68C21008E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99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176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09/07/2023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30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678" r:id="rId20"/>
    <p:sldLayoutId id="2147483679" r:id="rId21"/>
    <p:sldLayoutId id="2147483740" r:id="rId22"/>
    <p:sldLayoutId id="2147483741" r:id="rId23"/>
    <p:sldLayoutId id="2147483743" r:id="rId24"/>
    <p:sldLayoutId id="2147483772" r:id="rId2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7EE424C-FCA3-4EDD-B274-8E055D649B7D}" type="datetime1">
              <a:rPr lang="en-US" smtClean="0"/>
              <a:t>7/9/2023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2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2" r:id="rId12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>
            <a:off x="0" y="5913439"/>
            <a:ext cx="12192000" cy="950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368608"/>
            <a:ext cx="11232000" cy="852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1" y="1881189"/>
            <a:ext cx="11233633" cy="4032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8" name="Image 8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"/>
          <a:stretch/>
        </p:blipFill>
        <p:spPr bwMode="auto">
          <a:xfrm>
            <a:off x="9414657" y="6148687"/>
            <a:ext cx="2298977" cy="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79999" y="-809468"/>
            <a:ext cx="3359635" cy="142407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416999" y="-809468"/>
            <a:ext cx="3359635" cy="142407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53999" y="-809468"/>
            <a:ext cx="3359635" cy="142407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3839634" y="-951928"/>
            <a:ext cx="577365" cy="142459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7776634" y="-951928"/>
            <a:ext cx="577365" cy="142459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 flipH="1">
            <a:off x="-4" y="-951928"/>
            <a:ext cx="478367" cy="142459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flipH="1">
            <a:off x="11713631" y="-951928"/>
            <a:ext cx="478367" cy="142459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 flipH="1">
            <a:off x="-1055369" y="1"/>
            <a:ext cx="192000" cy="368300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flipH="1">
            <a:off x="-1247369" y="6489701"/>
            <a:ext cx="192000" cy="368300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-1055369" y="728662"/>
            <a:ext cx="192000" cy="828677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 flipH="1">
            <a:off x="-1247369" y="4905375"/>
            <a:ext cx="192000" cy="1008064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 flipH="1">
            <a:off x="-1055369" y="3900359"/>
            <a:ext cx="192000" cy="1008064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 flipH="1">
            <a:off x="-1247369" y="2886200"/>
            <a:ext cx="192000" cy="1008064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 flipH="1">
            <a:off x="-1055369" y="1881185"/>
            <a:ext cx="192000" cy="1008064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 flipH="1">
            <a:off x="-1247369" y="1558400"/>
            <a:ext cx="192000" cy="319739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 flipH="1">
            <a:off x="-1247369" y="368300"/>
            <a:ext cx="192000" cy="360363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 flipH="1">
            <a:off x="-1055369" y="5913438"/>
            <a:ext cx="192000" cy="576263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accent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/>
            <a:endParaRPr lang="en-GB" sz="186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839634" y="6489702"/>
            <a:ext cx="4512733" cy="231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469526" y="6489700"/>
            <a:ext cx="549604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4669F32-90E1-ED4F-B6D9-07697D6A4E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77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hf hdr="0" dt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3733" b="0" i="0" kern="1200">
          <a:solidFill>
            <a:schemeClr val="tx2"/>
          </a:solidFill>
          <a:latin typeface="Bebas Neue Regular" charset="0"/>
          <a:ea typeface="Bebas Neue Regular" charset="0"/>
          <a:cs typeface="Bebas Neue Regular" charset="0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None/>
        <a:defRPr sz="2133" b="1" i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39178" indent="-239178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tabLst/>
        <a:defRPr sz="1867" kern="1200">
          <a:solidFill>
            <a:schemeClr val="tx2"/>
          </a:solidFill>
          <a:latin typeface="+mn-lt"/>
          <a:ea typeface="+mn-ea"/>
          <a:cs typeface="+mn-cs"/>
        </a:defRPr>
      </a:lvl2pPr>
      <a:lvl3pPr marL="480472" indent="-232828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tabLst/>
        <a:defRPr sz="1467" kern="1200">
          <a:solidFill>
            <a:schemeClr val="tx2"/>
          </a:solidFill>
          <a:latin typeface="+mn-lt"/>
          <a:ea typeface="+mn-ea"/>
          <a:cs typeface="+mn-cs"/>
        </a:defRPr>
      </a:lvl3pPr>
      <a:lvl4pPr marL="711182" indent="-230712" algn="l" defTabSz="121917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Wingdings" panose="05000000000000000000" pitchFamily="2" charset="2"/>
        <a:buChar char="§"/>
        <a:tabLst/>
        <a:defRPr sz="1467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952476" indent="-241294" algn="l" defTabSz="121917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Wingdings" panose="05000000000000000000" pitchFamily="2" charset="2"/>
        <a:buChar char="§"/>
        <a:tabLst/>
        <a:defRPr sz="1467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​"/>
        <a:defRPr sz="1467" b="1" kern="1200">
          <a:solidFill>
            <a:schemeClr val="bg2">
              <a:lumMod val="90000"/>
            </a:schemeClr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​"/>
        <a:defRPr sz="1467" kern="1200">
          <a:solidFill>
            <a:schemeClr val="bg2">
              <a:lumMod val="90000"/>
            </a:schemeClr>
          </a:solidFill>
          <a:latin typeface="+mj-lt"/>
          <a:ea typeface="+mn-ea"/>
          <a:cs typeface="+mn-cs"/>
        </a:defRPr>
      </a:lvl7pPr>
      <a:lvl8pPr marL="0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​"/>
        <a:defRPr sz="1467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​"/>
        <a:defRPr sz="1467" kern="1200">
          <a:solidFill>
            <a:schemeClr val="accent3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4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735">
          <p15:clr>
            <a:srgbClr val="F26B43"/>
          </p15:clr>
        </p15:guide>
        <p15:guide id="4" orient="horz" pos="889">
          <p15:clr>
            <a:srgbClr val="F26B43"/>
          </p15:clr>
        </p15:guide>
        <p15:guide id="5" orient="horz" pos="1365">
          <p15:clr>
            <a:srgbClr val="F26B43"/>
          </p15:clr>
        </p15:guide>
        <p15:guide id="6" orient="horz" pos="1841">
          <p15:clr>
            <a:srgbClr val="F26B43"/>
          </p15:clr>
        </p15:guide>
        <p15:guide id="7" orient="horz" pos="2794">
          <p15:clr>
            <a:srgbClr val="F26B43"/>
          </p15:clr>
        </p15:guide>
        <p15:guide id="8" orient="horz" pos="2318">
          <p15:clr>
            <a:srgbClr val="F26B43"/>
          </p15:clr>
        </p15:guide>
        <p15:guide id="9" orient="horz" pos="3066">
          <p15:clr>
            <a:srgbClr val="F26B43"/>
          </p15:clr>
        </p15:guide>
        <p15:guide id="10" pos="226">
          <p15:clr>
            <a:srgbClr val="F26B43"/>
          </p15:clr>
        </p15:guide>
        <p15:guide id="11" pos="1814">
          <p15:clr>
            <a:srgbClr val="F26B43"/>
          </p15:clr>
        </p15:guide>
        <p15:guide id="12" pos="2086">
          <p15:clr>
            <a:srgbClr val="F26B43"/>
          </p15:clr>
        </p15:guide>
        <p15:guide id="13" pos="3674">
          <p15:clr>
            <a:srgbClr val="F26B43"/>
          </p15:clr>
        </p15:guide>
        <p15:guide id="14" pos="3946">
          <p15:clr>
            <a:srgbClr val="F26B43"/>
          </p15:clr>
        </p15:guide>
        <p15:guide id="15" pos="553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7925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gi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dblp.org/db/journals/sosym/sosym20.html#PlanasDBC2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dblp.org/pid/b/MarcoBrambilla.html" TargetMode="External"/><Relationship Id="rId5" Type="http://schemas.openxmlformats.org/officeDocument/2006/relationships/hyperlink" Target="https://dblp.org/pid/153/5130.html" TargetMode="External"/><Relationship Id="rId4" Type="http://schemas.openxmlformats.org/officeDocument/2006/relationships/hyperlink" Target="https://dblp.org/pid/74/4891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cs?searchtype=author&amp;query=Giner-Miguelez%2C+J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arxiv.org/search/cs?searchtype=author&amp;query=Cabot%2C+J" TargetMode="External"/><Relationship Id="rId4" Type="http://schemas.openxmlformats.org/officeDocument/2006/relationships/hyperlink" Target="https://arxiv.org/search/cs?searchtype=author&amp;query=G%C3%B3mez%2C+A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dblp.org/pid/g/SebastienGerard.html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dblp.org/pid/07/1881.htm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hyperlink" Target="https://dblp.org/db/conf/caise/caise2021.html#BurguenoCGLC21" TargetMode="External"/><Relationship Id="rId5" Type="http://schemas.openxmlformats.org/officeDocument/2006/relationships/image" Target="../media/image66.jpeg"/><Relationship Id="rId10" Type="http://schemas.openxmlformats.org/officeDocument/2006/relationships/hyperlink" Target="https://dblp.org/pid/18/948.html" TargetMode="External"/><Relationship Id="rId4" Type="http://schemas.openxmlformats.org/officeDocument/2006/relationships/image" Target="../media/image65.jpeg"/><Relationship Id="rId9" Type="http://schemas.openxmlformats.org/officeDocument/2006/relationships/hyperlink" Target="https://dblp.org/pid/57/2281.html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" descr="modeloexist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518387" y="0"/>
            <a:ext cx="127590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"/>
          <p:cNvSpPr txBox="1"/>
          <p:nvPr/>
        </p:nvSpPr>
        <p:spPr>
          <a:xfrm>
            <a:off x="239349" y="1028734"/>
            <a:ext cx="4992555" cy="41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3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model, therefore I am</a:t>
            </a:r>
            <a:endParaRPr sz="53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3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René Descartes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2B833C9-75F8-4BB4-9E6F-D5A0379F5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5" y="469136"/>
            <a:ext cx="9944344" cy="60977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CA32DC-C4A0-35DA-B42F-0EF36433310B}"/>
              </a:ext>
            </a:extLst>
          </p:cNvPr>
          <p:cNvSpPr txBox="1"/>
          <p:nvPr/>
        </p:nvSpPr>
        <p:spPr>
          <a:xfrm rot="19438014">
            <a:off x="8389542" y="3663720"/>
            <a:ext cx="347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FF0000"/>
                </a:solidFill>
              </a:rPr>
              <a:t>AI </a:t>
            </a:r>
            <a:r>
              <a:rPr lang="es-ES" sz="4400" dirty="0" err="1">
                <a:solidFill>
                  <a:srgbClr val="FF0000"/>
                </a:solidFill>
              </a:rPr>
              <a:t>is</a:t>
            </a:r>
            <a:r>
              <a:rPr lang="es-ES" sz="4400" dirty="0">
                <a:solidFill>
                  <a:srgbClr val="FF0000"/>
                </a:solidFill>
              </a:rPr>
              <a:t> software!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ystems and machine learning for Sale OFF 70%">
            <a:extLst>
              <a:ext uri="{FF2B5EF4-FFF2-40B4-BE49-F238E27FC236}">
                <a16:creationId xmlns:a16="http://schemas.microsoft.com/office/drawing/2014/main" id="{CCF1F1C4-C228-4B8A-BE1B-DBC2BE9D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12192000" cy="45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47CB53-50B0-4D9C-8D49-4D9A8FB37625}"/>
              </a:ext>
            </a:extLst>
          </p:cNvPr>
          <p:cNvSpPr txBox="1"/>
          <p:nvPr/>
        </p:nvSpPr>
        <p:spPr>
          <a:xfrm>
            <a:off x="4295800" y="580526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Hidden</a:t>
            </a:r>
            <a:r>
              <a:rPr lang="es-ES" dirty="0"/>
              <a:t> </a:t>
            </a:r>
            <a:r>
              <a:rPr lang="es-ES" dirty="0" err="1"/>
              <a:t>Technical</a:t>
            </a:r>
            <a:r>
              <a:rPr lang="es-ES" dirty="0"/>
              <a:t> </a:t>
            </a:r>
            <a:r>
              <a:rPr lang="es-ES" dirty="0" err="1"/>
              <a:t>debt</a:t>
            </a:r>
            <a:r>
              <a:rPr lang="es-ES" dirty="0"/>
              <a:t> in Machine 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 - Google - https://proceedings.neurips.cc/paper/2015/file/86df7dcfd896fcaf2674f757a2463eba-Paper.pdf</a:t>
            </a:r>
          </a:p>
        </p:txBody>
      </p:sp>
    </p:spTree>
    <p:extLst>
      <p:ext uri="{BB962C8B-B14F-4D97-AF65-F5344CB8AC3E}">
        <p14:creationId xmlns:p14="http://schemas.microsoft.com/office/powerpoint/2010/main" val="245796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A123AA8-040A-43FD-8035-8216296C0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51" y="3442791"/>
            <a:ext cx="1786659" cy="1786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62AB2F-8047-4CDA-A107-7B6338286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1" y="3208562"/>
            <a:ext cx="962247" cy="962247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1CF1E99-1587-4CFF-9FD4-499707125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84" y="2761791"/>
            <a:ext cx="2008704" cy="1124875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B1B5C49-7269-4C60-A5BC-F868590BDE21}"/>
              </a:ext>
            </a:extLst>
          </p:cNvPr>
          <p:cNvSpPr/>
          <p:nvPr/>
        </p:nvSpPr>
        <p:spPr>
          <a:xfrm>
            <a:off x="2674910" y="3715214"/>
            <a:ext cx="1786659" cy="342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74BC5A0C-0D86-4CAB-9944-767E649521C7}"/>
              </a:ext>
            </a:extLst>
          </p:cNvPr>
          <p:cNvSpPr/>
          <p:nvPr/>
        </p:nvSpPr>
        <p:spPr>
          <a:xfrm>
            <a:off x="7863791" y="3715214"/>
            <a:ext cx="1786659" cy="342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75E3FD6E-136A-4F91-BEB5-4CC6D93087F9}"/>
              </a:ext>
            </a:extLst>
          </p:cNvPr>
          <p:cNvSpPr/>
          <p:nvPr/>
        </p:nvSpPr>
        <p:spPr>
          <a:xfrm rot="5400000">
            <a:off x="5551826" y="2453147"/>
            <a:ext cx="1210585" cy="342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88F577F-FB02-450E-8ABC-5573785384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9" y="4831207"/>
            <a:ext cx="962247" cy="962247"/>
          </a:xfrm>
          <a:prstGeom prst="rect">
            <a:avLst/>
          </a:prstGeom>
        </p:spPr>
      </p:pic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466A47FE-B17E-4747-99FA-C521EDF2BE71}"/>
              </a:ext>
            </a:extLst>
          </p:cNvPr>
          <p:cNvSpPr/>
          <p:nvPr/>
        </p:nvSpPr>
        <p:spPr>
          <a:xfrm>
            <a:off x="2674910" y="5140879"/>
            <a:ext cx="1786659" cy="342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F23FB-5688-4507-AF62-64E993EC7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66" y="4553414"/>
            <a:ext cx="509125" cy="509125"/>
          </a:xfrm>
          <a:prstGeom prst="rect">
            <a:avLst/>
          </a:prstGeom>
        </p:spPr>
      </p:pic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8A5DBF81-D93A-4227-8231-D12AE5E21671}"/>
              </a:ext>
            </a:extLst>
          </p:cNvPr>
          <p:cNvSpPr/>
          <p:nvPr/>
        </p:nvSpPr>
        <p:spPr>
          <a:xfrm>
            <a:off x="7944843" y="5140879"/>
            <a:ext cx="1786659" cy="342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E783AA4A-8F75-4C4C-8398-FED84B39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68" y="-320209"/>
            <a:ext cx="10972313" cy="1325563"/>
          </a:xfrm>
        </p:spPr>
        <p:txBody>
          <a:bodyPr/>
          <a:lstStyle/>
          <a:p>
            <a:pPr algn="ctr"/>
            <a:r>
              <a:rPr lang="fr-FR" dirty="0"/>
              <a:t>AI components are </a:t>
            </a:r>
            <a:r>
              <a:rPr lang="fr-FR" dirty="0" err="1"/>
              <a:t>mostly</a:t>
            </a:r>
            <a:r>
              <a:rPr lang="fr-FR" dirty="0"/>
              <a:t> software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B4154A-FB08-4BD0-841B-AF9096E47D95}"/>
              </a:ext>
            </a:extLst>
          </p:cNvPr>
          <p:cNvSpPr txBox="1"/>
          <p:nvPr/>
        </p:nvSpPr>
        <p:spPr>
          <a:xfrm>
            <a:off x="4549369" y="5442349"/>
            <a:ext cx="32154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8FCABAD-2DB6-4821-8E23-F2BA4AFDDB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53" y="1041549"/>
            <a:ext cx="1943277" cy="14665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36BACEA-8971-4D6C-AEE9-6AA10AC10553}"/>
              </a:ext>
            </a:extLst>
          </p:cNvPr>
          <p:cNvSpPr txBox="1"/>
          <p:nvPr/>
        </p:nvSpPr>
        <p:spPr>
          <a:xfrm>
            <a:off x="1799755" y="1312384"/>
            <a:ext cx="3090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Input/Output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Messaging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ADB4A88-A8DE-4111-8557-F1312D9A4523}"/>
              </a:ext>
            </a:extLst>
          </p:cNvPr>
          <p:cNvSpPr txBox="1"/>
          <p:nvPr/>
        </p:nvSpPr>
        <p:spPr>
          <a:xfrm>
            <a:off x="9037188" y="5850726"/>
            <a:ext cx="1958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Platforms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39A1670-0D19-4432-8D20-AE5C4D930BEC}"/>
              </a:ext>
            </a:extLst>
          </p:cNvPr>
          <p:cNvSpPr txBox="1"/>
          <p:nvPr/>
        </p:nvSpPr>
        <p:spPr>
          <a:xfrm>
            <a:off x="6524012" y="1661842"/>
            <a:ext cx="507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NLU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BF7CE6C-5F70-4EAD-9B37-F6CE76B0F799}"/>
              </a:ext>
            </a:extLst>
          </p:cNvPr>
          <p:cNvSpPr/>
          <p:nvPr/>
        </p:nvSpPr>
        <p:spPr>
          <a:xfrm>
            <a:off x="2065167" y="2223655"/>
            <a:ext cx="2839343" cy="39693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B14E76A7-EFC8-4AA4-8D93-23CA57C71A59}"/>
              </a:ext>
            </a:extLst>
          </p:cNvPr>
          <p:cNvSpPr/>
          <p:nvPr/>
        </p:nvSpPr>
        <p:spPr>
          <a:xfrm>
            <a:off x="4514629" y="942183"/>
            <a:ext cx="3652935" cy="773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26A0A63-D2AC-45A6-A683-97E5FE636AA1}"/>
              </a:ext>
            </a:extLst>
          </p:cNvPr>
          <p:cNvSpPr/>
          <p:nvPr/>
        </p:nvSpPr>
        <p:spPr>
          <a:xfrm>
            <a:off x="9926021" y="2754357"/>
            <a:ext cx="1410460" cy="33952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Don't Forget The Elephant: A PostgreSQL Tutorial – OH Magazine">
            <a:extLst>
              <a:ext uri="{FF2B5EF4-FFF2-40B4-BE49-F238E27FC236}">
                <a16:creationId xmlns:a16="http://schemas.microsoft.com/office/drawing/2014/main" id="{276F1049-6982-4827-97AE-57271E3E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206" y="4747396"/>
            <a:ext cx="978535" cy="81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act - Wikipedia, la enciclopedia libre">
            <a:extLst>
              <a:ext uri="{FF2B5EF4-FFF2-40B4-BE49-F238E27FC236}">
                <a16:creationId xmlns:a16="http://schemas.microsoft.com/office/drawing/2014/main" id="{32E95707-01AD-4646-BAF2-A86CF59A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68" y="4570246"/>
            <a:ext cx="548257" cy="47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icon &quot;Shopify icon&quot;">
            <a:extLst>
              <a:ext uri="{FF2B5EF4-FFF2-40B4-BE49-F238E27FC236}">
                <a16:creationId xmlns:a16="http://schemas.microsoft.com/office/drawing/2014/main" id="{F304A7F1-3964-47EB-8F06-5CD18653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87" y="3496549"/>
            <a:ext cx="981796" cy="98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adroTexto 21">
            <a:extLst>
              <a:ext uri="{FF2B5EF4-FFF2-40B4-BE49-F238E27FC236}">
                <a16:creationId xmlns:a16="http://schemas.microsoft.com/office/drawing/2014/main" id="{B5B027AA-B17D-462C-8890-11677A9893AD}"/>
              </a:ext>
            </a:extLst>
          </p:cNvPr>
          <p:cNvSpPr txBox="1"/>
          <p:nvPr/>
        </p:nvSpPr>
        <p:spPr>
          <a:xfrm>
            <a:off x="7530253" y="3093380"/>
            <a:ext cx="1274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 err="1">
                <a:solidFill>
                  <a:srgbClr val="FF0000"/>
                </a:solidFill>
                <a:latin typeface="Calibri" panose="020F0502020204030204"/>
              </a:rPr>
              <a:t>Events</a:t>
            </a:r>
            <a:r>
              <a:rPr lang="es-ES" sz="2800" dirty="0">
                <a:solidFill>
                  <a:srgbClr val="FF0000"/>
                </a:solidFill>
                <a:latin typeface="Calibri" panose="020F0502020204030204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ipse 23">
            <a:extLst>
              <a:ext uri="{FF2B5EF4-FFF2-40B4-BE49-F238E27FC236}">
                <a16:creationId xmlns:a16="http://schemas.microsoft.com/office/drawing/2014/main" id="{930D88BD-BD83-4AA6-9DCF-A9B62F65F436}"/>
              </a:ext>
            </a:extLst>
          </p:cNvPr>
          <p:cNvSpPr/>
          <p:nvPr/>
        </p:nvSpPr>
        <p:spPr>
          <a:xfrm>
            <a:off x="7715893" y="3624192"/>
            <a:ext cx="567894" cy="5570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4">
            <a:extLst>
              <a:ext uri="{FF2B5EF4-FFF2-40B4-BE49-F238E27FC236}">
                <a16:creationId xmlns:a16="http://schemas.microsoft.com/office/drawing/2014/main" id="{B4259166-C6F3-D28F-10C6-91F7940589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74" y="1171761"/>
            <a:ext cx="455905" cy="435388"/>
          </a:xfrm>
          <a:prstGeom prst="rect">
            <a:avLst/>
          </a:prstGeom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781CB0C3-7E8A-0F44-51C8-DE980087EB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13" y="1166959"/>
            <a:ext cx="433205" cy="458688"/>
          </a:xfrm>
          <a:prstGeom prst="rect">
            <a:avLst/>
          </a:prstGeom>
        </p:spPr>
      </p:pic>
      <p:pic>
        <p:nvPicPr>
          <p:cNvPr id="30" name="Picture 47">
            <a:extLst>
              <a:ext uri="{FF2B5EF4-FFF2-40B4-BE49-F238E27FC236}">
                <a16:creationId xmlns:a16="http://schemas.microsoft.com/office/drawing/2014/main" id="{752AD949-A16B-C4AE-2B24-47FC9431C4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04" y="1176478"/>
            <a:ext cx="385749" cy="443202"/>
          </a:xfrm>
          <a:prstGeom prst="rect">
            <a:avLst/>
          </a:prstGeom>
        </p:spPr>
      </p:pic>
      <p:pic>
        <p:nvPicPr>
          <p:cNvPr id="37" name="Picture 50">
            <a:extLst>
              <a:ext uri="{FF2B5EF4-FFF2-40B4-BE49-F238E27FC236}">
                <a16:creationId xmlns:a16="http://schemas.microsoft.com/office/drawing/2014/main" id="{479196DF-29FC-47B4-50D8-FE7BEEBA41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71" y="1166958"/>
            <a:ext cx="455905" cy="4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8" grpId="0"/>
      <p:bldP spid="2" grpId="0" animBg="1"/>
      <p:bldP spid="24" grpId="0" animBg="1"/>
      <p:bldP spid="21" grpId="0" animBg="1"/>
      <p:bldP spid="34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9C8B88-3258-CB8C-510B-84A2551C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6710" y="0"/>
            <a:ext cx="12365449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 	</a:t>
            </a:r>
            <a:r>
              <a:rPr lang="es-ES" sz="5300" dirty="0"/>
              <a:t>Smart / AI-</a:t>
            </a:r>
            <a:r>
              <a:rPr lang="es-ES" sz="5300" dirty="0" err="1"/>
              <a:t>enhanced</a:t>
            </a:r>
            <a:r>
              <a:rPr lang="es-ES" sz="5300" dirty="0"/>
              <a:t> / ML-</a:t>
            </a:r>
            <a:r>
              <a:rPr lang="es-ES" sz="5300" dirty="0" err="1"/>
              <a:t>enabled</a:t>
            </a:r>
            <a:r>
              <a:rPr lang="es-ES" sz="5300" dirty="0"/>
              <a:t> software</a:t>
            </a:r>
          </a:p>
        </p:txBody>
      </p:sp>
      <p:graphicFrame>
        <p:nvGraphicFramePr>
          <p:cNvPr id="10" name="Diagram 2">
            <a:extLst>
              <a:ext uri="{FF2B5EF4-FFF2-40B4-BE49-F238E27FC236}">
                <a16:creationId xmlns:a16="http://schemas.microsoft.com/office/drawing/2014/main" id="{1571929F-5FD7-884F-4234-52BC5EFA67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801814"/>
              </p:ext>
            </p:extLst>
          </p:nvPr>
        </p:nvGraphicFramePr>
        <p:xfrm>
          <a:off x="316092" y="1092202"/>
          <a:ext cx="1113934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4977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-93345" y="2281046"/>
            <a:ext cx="12378690" cy="1546399"/>
          </a:xfrm>
        </p:spPr>
        <p:txBody>
          <a:bodyPr>
            <a:noAutofit/>
          </a:bodyPr>
          <a:lstStyle/>
          <a:p>
            <a:pPr lvl="0"/>
            <a:r>
              <a:rPr lang="nn-NO" sz="4800" dirty="0"/>
              <a:t>How to develop better smart software faster??</a:t>
            </a:r>
            <a:endParaRPr lang="en" sz="48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F1B2BA-9C3F-AAD4-6705-06CB83C24EFE}"/>
              </a:ext>
            </a:extLst>
          </p:cNvPr>
          <p:cNvSpPr txBox="1"/>
          <p:nvPr/>
        </p:nvSpPr>
        <p:spPr>
          <a:xfrm>
            <a:off x="4356432" y="2357370"/>
            <a:ext cx="1510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u="sng" dirty="0" err="1">
                <a:solidFill>
                  <a:srgbClr val="FF0000"/>
                </a:solidFill>
                <a:latin typeface="Freestyle Script" panose="030804020302050B0404" pitchFamily="66" charset="0"/>
              </a:rPr>
              <a:t>Quality</a:t>
            </a:r>
            <a:endParaRPr lang="es-ES" sz="4800" u="sng" dirty="0">
              <a:solidFill>
                <a:srgbClr val="FF0000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C31AC4-10AD-30F1-4BB5-4179901451B3}"/>
              </a:ext>
            </a:extLst>
          </p:cNvPr>
          <p:cNvSpPr txBox="1"/>
          <p:nvPr/>
        </p:nvSpPr>
        <p:spPr>
          <a:xfrm>
            <a:off x="9679373" y="2363049"/>
            <a:ext cx="216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u="sng" dirty="0" err="1">
                <a:solidFill>
                  <a:srgbClr val="FF0000"/>
                </a:solidFill>
                <a:latin typeface="Freestyle Script" panose="030804020302050B0404" pitchFamily="66" charset="0"/>
              </a:rPr>
              <a:t>Productivity</a:t>
            </a:r>
            <a:endParaRPr lang="es-ES" sz="4800" u="sng" dirty="0">
              <a:solidFill>
                <a:srgbClr val="FF0000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6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rfield gif looking through magnifying glass | Garfield cartoon, Garfield,  Animation">
            <a:extLst>
              <a:ext uri="{FF2B5EF4-FFF2-40B4-BE49-F238E27FC236}">
                <a16:creationId xmlns:a16="http://schemas.microsoft.com/office/drawing/2014/main" id="{2B71A4C5-79CB-E500-5631-E2D08F08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636"/>
            <a:ext cx="3119370" cy="25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2" name="Google Shape;892;p59"/>
          <p:cNvSpPr txBox="1">
            <a:spLocks noGrp="1"/>
          </p:cNvSpPr>
          <p:nvPr>
            <p:ph type="title"/>
          </p:nvPr>
        </p:nvSpPr>
        <p:spPr>
          <a:xfrm>
            <a:off x="1718311" y="183878"/>
            <a:ext cx="10066019" cy="222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r"/>
            <a:r>
              <a:rPr lang="es-ES" dirty="0" err="1"/>
              <a:t>To</a:t>
            </a:r>
            <a:r>
              <a:rPr lang="es-ES" dirty="0"/>
              <a:t> </a:t>
            </a:r>
            <a:r>
              <a:rPr lang="en" dirty="0"/>
              <a:t>build better smart software faster we need: </a:t>
            </a:r>
            <a:endParaRPr dirty="0"/>
          </a:p>
        </p:txBody>
      </p:sp>
      <p:graphicFrame>
        <p:nvGraphicFramePr>
          <p:cNvPr id="2" name="Marcador de contenido 5">
            <a:extLst>
              <a:ext uri="{FF2B5EF4-FFF2-40B4-BE49-F238E27FC236}">
                <a16:creationId xmlns:a16="http://schemas.microsoft.com/office/drawing/2014/main" id="{0F76BCE0-99B2-D5AF-2D7F-B59059FD15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812468"/>
              </p:ext>
            </p:extLst>
          </p:nvPr>
        </p:nvGraphicFramePr>
        <p:xfrm>
          <a:off x="934254" y="2336494"/>
          <a:ext cx="10286767" cy="4258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5F8AA63-28ED-BA73-6F11-8217FED1F928}"/>
              </a:ext>
            </a:extLst>
          </p:cNvPr>
          <p:cNvSpPr/>
          <p:nvPr/>
        </p:nvSpPr>
        <p:spPr>
          <a:xfrm>
            <a:off x="686718" y="5618878"/>
            <a:ext cx="2954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Low-code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6CB6EE-77BA-7146-8AC7-22278F50C3E3}"/>
              </a:ext>
            </a:extLst>
          </p:cNvPr>
          <p:cNvSpPr/>
          <p:nvPr/>
        </p:nvSpPr>
        <p:spPr>
          <a:xfrm>
            <a:off x="8525767" y="5671780"/>
            <a:ext cx="3400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Low-model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411517" y="2351000"/>
            <a:ext cx="11629812" cy="1546399"/>
          </a:xfrm>
        </p:spPr>
        <p:txBody>
          <a:bodyPr>
            <a:noAutofit/>
          </a:bodyPr>
          <a:lstStyle/>
          <a:p>
            <a:pPr lvl="0"/>
            <a:r>
              <a:rPr lang="nn-NO" sz="5400" dirty="0"/>
              <a:t>Low-code for generating smart software</a:t>
            </a:r>
            <a:endParaRPr lang="en" sz="5400" dirty="0"/>
          </a:p>
        </p:txBody>
      </p:sp>
      <p:graphicFrame>
        <p:nvGraphicFramePr>
          <p:cNvPr id="2" name="Marcador de contenido 5">
            <a:extLst>
              <a:ext uri="{FF2B5EF4-FFF2-40B4-BE49-F238E27FC236}">
                <a16:creationId xmlns:a16="http://schemas.microsoft.com/office/drawing/2014/main" id="{E0BEFD72-7A73-0138-5B19-5863D2F2C2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01712"/>
              </p:ext>
            </p:extLst>
          </p:nvPr>
        </p:nvGraphicFramePr>
        <p:xfrm>
          <a:off x="7283303" y="30144"/>
          <a:ext cx="5000974" cy="15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8982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22CE41-5855-4889-A1E7-6A6EC09E9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252632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Low-code</a:t>
            </a:r>
            <a:r>
              <a:rPr lang="en-US" i="1" dirty="0"/>
              <a:t> application platforms accelerate app delivery by dramatically reducing the amount of hand-coding required – Forrester Report</a:t>
            </a:r>
          </a:p>
        </p:txBody>
      </p:sp>
    </p:spTree>
    <p:extLst>
      <p:ext uri="{BB962C8B-B14F-4D97-AF65-F5344CB8AC3E}">
        <p14:creationId xmlns:p14="http://schemas.microsoft.com/office/powerpoint/2010/main" val="1436075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22CE41-5855-4889-A1E7-6A6EC09E9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1" y="836712"/>
            <a:ext cx="11425269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/>
              <a:t>"Given the final model, the complete computerized information system can be automatically generated“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"we arrive at a specification from which executable code can be automatically generated"</a:t>
            </a:r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id="{732A5D48-F332-4D5C-BDB5-A49D796C76E9}"/>
              </a:ext>
            </a:extLst>
          </p:cNvPr>
          <p:cNvSpPr txBox="1"/>
          <p:nvPr/>
        </p:nvSpPr>
        <p:spPr>
          <a:xfrm>
            <a:off x="2543605" y="4965171"/>
            <a:ext cx="6912768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91EA"/>
              </a:solidFill>
              <a:effectLst/>
              <a:uLnTx/>
              <a:uFillTx/>
              <a:latin typeface="Arial" pitchFamily="34" charset="0"/>
              <a:ea typeface="Roboto" pitchFamily="2" charset="0"/>
              <a:cs typeface="Arial" pitchFamily="34" charset="0"/>
              <a:sym typeface="Roboto Slab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91EA"/>
                </a:solidFill>
                <a:effectLst/>
                <a:uLnTx/>
                <a:uFillTx/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From papers published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srgbClr val="0091EA"/>
                </a:solidFill>
                <a:effectLst/>
                <a:uLnTx/>
                <a:uFillTx/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 in 1991</a:t>
            </a:r>
            <a:endParaRPr kumimoji="0" lang="ca-ES" sz="3733" b="1" i="0" u="none" strike="noStrike" kern="1200" cap="none" spc="0" normalizeH="0" baseline="0" noProof="0" dirty="0">
              <a:ln>
                <a:noFill/>
              </a:ln>
              <a:solidFill>
                <a:srgbClr val="0091EA"/>
              </a:solidFill>
              <a:effectLst/>
              <a:uLnTx/>
              <a:uFillTx/>
              <a:latin typeface="Arial" pitchFamily="34" charset="0"/>
              <a:ea typeface="Roboto" pitchFamily="2" charset="0"/>
              <a:cs typeface="Arial" pitchFamily="34" charset="0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4859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81BDCB5-BD40-4C58-A6EE-67FF7F94B922}"/>
              </a:ext>
            </a:extLst>
          </p:cNvPr>
          <p:cNvGraphicFramePr/>
          <p:nvPr/>
        </p:nvGraphicFramePr>
        <p:xfrm>
          <a:off x="719403" y="548680"/>
          <a:ext cx="110412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243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-794658" y="1749223"/>
            <a:ext cx="13781314" cy="15463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lvl="0" algn="ctr"/>
            <a:r>
              <a:rPr lang="en-US" sz="6400" dirty="0"/>
              <a:t>Low-Modeling of smart software</a:t>
            </a:r>
            <a:br>
              <a:rPr lang="en-US" sz="6400" dirty="0"/>
            </a:br>
            <a:r>
              <a:rPr lang="en-IE" sz="3600" dirty="0"/>
              <a:t>The role of Model-Driven Software Engineering in the era of AI</a:t>
            </a:r>
            <a:r>
              <a:rPr lang="en-IE" sz="6400" dirty="0"/>
              <a:t> </a:t>
            </a:r>
            <a:endParaRPr lang="en" sz="6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8316D5-56CC-4ECA-886B-14D6584925B9}"/>
              </a:ext>
            </a:extLst>
          </p:cNvPr>
          <p:cNvSpPr/>
          <p:nvPr/>
        </p:nvSpPr>
        <p:spPr>
          <a:xfrm>
            <a:off x="0" y="6550223"/>
            <a:ext cx="7854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Source Sans Pro" panose="020B0604020202020204" charset="0"/>
              </a:rPr>
              <a:t>@JordiCabot / jordicabot.com / modeling-languages.com</a:t>
            </a:r>
            <a:endParaRPr lang="fr-FR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921A49-A7E7-4881-C956-FE3514B6CF55}"/>
              </a:ext>
            </a:extLst>
          </p:cNvPr>
          <p:cNvSpPr/>
          <p:nvPr/>
        </p:nvSpPr>
        <p:spPr>
          <a:xfrm>
            <a:off x="2033451" y="3849779"/>
            <a:ext cx="8125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61111"/>
              <a:buFontTx/>
              <a:buNone/>
              <a:tabLst/>
              <a:defRPr/>
            </a:pPr>
            <a:r>
              <a:rPr kumimoji="0" lang="es-E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urce Sans Pro" panose="020B0604020202020204" charset="0"/>
                <a:ea typeface="+mn-ea"/>
                <a:cs typeface="+mn-cs"/>
              </a:rPr>
              <a:t>Jordi Cabot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ource Sans Pro" panose="020B0604020202020204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1F15FA7-8922-BD2F-2FFC-69EAC5A52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60" y="5932586"/>
            <a:ext cx="3381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64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81BDCB5-BD40-4C58-A6EE-67FF7F94B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4897600"/>
              </p:ext>
            </p:extLst>
          </p:nvPr>
        </p:nvGraphicFramePr>
        <p:xfrm>
          <a:off x="719402" y="250969"/>
          <a:ext cx="11041227" cy="474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3138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80A0-75D8-3146-01AD-1EC9CF15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TL;DR - Low-</a:t>
            </a:r>
            <a:r>
              <a:rPr lang="es-ES" dirty="0" err="1"/>
              <a:t>code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Smart software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A5D62-542A-F0CD-004F-6BB506AF2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417639"/>
            <a:ext cx="1063370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dirty="0" err="1"/>
              <a:t>An</a:t>
            </a:r>
            <a:r>
              <a:rPr lang="es-ES" sz="3600" dirty="0"/>
              <a:t> incremental </a:t>
            </a:r>
            <a:r>
              <a:rPr lang="es-ES" sz="3600" dirty="0" err="1"/>
              <a:t>extension</a:t>
            </a:r>
            <a:r>
              <a:rPr lang="es-ES" sz="3600" dirty="0"/>
              <a:t> </a:t>
            </a:r>
            <a:r>
              <a:rPr lang="es-ES" sz="3600" dirty="0" err="1"/>
              <a:t>of</a:t>
            </a:r>
            <a:r>
              <a:rPr lang="es-ES" sz="3600" dirty="0"/>
              <a:t> </a:t>
            </a:r>
            <a:r>
              <a:rPr lang="es-ES" sz="3600" dirty="0" err="1"/>
              <a:t>low-code</a:t>
            </a:r>
            <a:r>
              <a:rPr lang="es-ES" sz="3600" dirty="0"/>
              <a:t> </a:t>
            </a:r>
            <a:r>
              <a:rPr lang="es-ES" sz="3600" dirty="0" err="1"/>
              <a:t>tools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cover</a:t>
            </a:r>
            <a:r>
              <a:rPr lang="es-ES" sz="3600" dirty="0"/>
              <a:t> </a:t>
            </a:r>
            <a:r>
              <a:rPr lang="es-ES" sz="3600" dirty="0" err="1"/>
              <a:t>code-generation</a:t>
            </a:r>
            <a:r>
              <a:rPr lang="es-ES" sz="3600" dirty="0"/>
              <a:t> </a:t>
            </a:r>
            <a:r>
              <a:rPr lang="es-ES" sz="3600" dirty="0" err="1"/>
              <a:t>for</a:t>
            </a:r>
            <a:r>
              <a:rPr lang="es-ES" sz="3600" dirty="0"/>
              <a:t> AI </a:t>
            </a:r>
            <a:r>
              <a:rPr lang="es-ES" sz="3600" dirty="0" err="1"/>
              <a:t>platforms</a:t>
            </a:r>
            <a:r>
              <a:rPr lang="es-ES" sz="3600" dirty="0"/>
              <a:t> and </a:t>
            </a:r>
            <a:r>
              <a:rPr lang="es-ES" sz="3600" dirty="0" err="1"/>
              <a:t>libraries</a:t>
            </a:r>
            <a:endParaRPr lang="en-IE" sz="3600" dirty="0"/>
          </a:p>
        </p:txBody>
      </p:sp>
      <p:pic>
        <p:nvPicPr>
          <p:cNvPr id="1026" name="Picture 2" descr="THat was easy... A little too easy... FORESHADOWING - Futurama Fry | Make a  Meme">
            <a:extLst>
              <a:ext uri="{FF2B5EF4-FFF2-40B4-BE49-F238E27FC236}">
                <a16:creationId xmlns:a16="http://schemas.microsoft.com/office/drawing/2014/main" id="{E5DB3337-FD3A-858D-954B-F173BDE7E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65" y="2535657"/>
            <a:ext cx="5775960" cy="43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2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411517" y="2351000"/>
            <a:ext cx="11629812" cy="1546399"/>
          </a:xfrm>
        </p:spPr>
        <p:txBody>
          <a:bodyPr>
            <a:noAutofit/>
          </a:bodyPr>
          <a:lstStyle/>
          <a:p>
            <a:pPr lvl="0"/>
            <a:r>
              <a:rPr lang="nn-NO" sz="5400" dirty="0"/>
              <a:t>Better/New models  for smart software </a:t>
            </a:r>
            <a:endParaRPr lang="en" sz="5400" dirty="0"/>
          </a:p>
        </p:txBody>
      </p:sp>
      <p:graphicFrame>
        <p:nvGraphicFramePr>
          <p:cNvPr id="3" name="Marcador de contenido 5">
            <a:extLst>
              <a:ext uri="{FF2B5EF4-FFF2-40B4-BE49-F238E27FC236}">
                <a16:creationId xmlns:a16="http://schemas.microsoft.com/office/drawing/2014/main" id="{AC8EB6B8-3ED5-9EC3-21A4-CCCB9C1A51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712743"/>
              </p:ext>
            </p:extLst>
          </p:nvPr>
        </p:nvGraphicFramePr>
        <p:xfrm>
          <a:off x="7283303" y="30144"/>
          <a:ext cx="5000974" cy="15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5826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Hamle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1296"/>
          <a:stretch>
            <a:fillRect/>
          </a:stretch>
        </p:blipFill>
        <p:spPr>
          <a:xfrm>
            <a:off x="0" y="1"/>
            <a:ext cx="12192000" cy="7175945"/>
          </a:xfrm>
        </p:spPr>
      </p:pic>
      <p:sp>
        <p:nvSpPr>
          <p:cNvPr id="6" name="5 CuadroTexto"/>
          <p:cNvSpPr txBox="1"/>
          <p:nvPr/>
        </p:nvSpPr>
        <p:spPr>
          <a:xfrm>
            <a:off x="0" y="1"/>
            <a:ext cx="11760629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prstClr val="white"/>
                </a:solidFill>
                <a:latin typeface="Calibri"/>
              </a:rPr>
              <a:t>To model, or not to model, this is the WRONG question</a:t>
            </a:r>
          </a:p>
          <a:p>
            <a:pPr defTabSz="1219170"/>
            <a:endParaRPr lang="en-US" sz="4267" dirty="0">
              <a:solidFill>
                <a:prstClr val="white"/>
              </a:solidFill>
              <a:latin typeface="Calibri"/>
            </a:endParaRPr>
          </a:p>
          <a:p>
            <a:pPr defTabSz="1219170"/>
            <a:r>
              <a:rPr lang="en-US" sz="4267" dirty="0">
                <a:solidFill>
                  <a:prstClr val="white"/>
                </a:solidFill>
                <a:latin typeface="Calibri"/>
              </a:rPr>
              <a:t>- Shakespeare</a:t>
            </a:r>
            <a:endParaRPr lang="ca-ES" sz="42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162ECF-E8C8-4E96-A073-CC4B4159588A}"/>
              </a:ext>
            </a:extLst>
          </p:cNvPr>
          <p:cNvSpPr/>
          <p:nvPr/>
        </p:nvSpPr>
        <p:spPr>
          <a:xfrm>
            <a:off x="6384032" y="548680"/>
            <a:ext cx="5856651" cy="233910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Real question is the ROI of  making the models explicit</a:t>
            </a:r>
          </a:p>
        </p:txBody>
      </p:sp>
    </p:spTree>
    <p:extLst>
      <p:ext uri="{BB962C8B-B14F-4D97-AF65-F5344CB8AC3E}">
        <p14:creationId xmlns:p14="http://schemas.microsoft.com/office/powerpoint/2010/main" val="187455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DA715-BDD9-0365-9925-7AE43CFFD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papers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3 </a:t>
            </a:r>
            <a:r>
              <a:rPr lang="es-ES" dirty="0" err="1"/>
              <a:t>years</a:t>
            </a:r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1677AC5-3B07-BE76-FC0D-A05FCE6DE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55" y="2897992"/>
            <a:ext cx="9207323" cy="1060054"/>
          </a:xfrm>
        </p:spPr>
      </p:pic>
      <p:sp>
        <p:nvSpPr>
          <p:cNvPr id="8" name="Signo de multiplicación 7">
            <a:extLst>
              <a:ext uri="{FF2B5EF4-FFF2-40B4-BE49-F238E27FC236}">
                <a16:creationId xmlns:a16="http://schemas.microsoft.com/office/drawing/2014/main" id="{1431A05F-FCF9-C25F-C92C-D26E57E80C91}"/>
              </a:ext>
            </a:extLst>
          </p:cNvPr>
          <p:cNvSpPr/>
          <p:nvPr/>
        </p:nvSpPr>
        <p:spPr>
          <a:xfrm>
            <a:off x="3540034" y="2298082"/>
            <a:ext cx="4389120" cy="225987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A445D7D-8442-B166-F0C8-EB74EB14C92D}"/>
              </a:ext>
            </a:extLst>
          </p:cNvPr>
          <p:cNvSpPr/>
          <p:nvPr/>
        </p:nvSpPr>
        <p:spPr>
          <a:xfrm>
            <a:off x="2286567" y="4696201"/>
            <a:ext cx="7354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ML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models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ARE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models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172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143DD-3812-503E-489B-4ED9C90C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700" dirty="0" err="1">
                <a:solidFill>
                  <a:sysClr val="windowText" lastClr="000000"/>
                </a:solidFill>
                <a:latin typeface="Calibri"/>
              </a:rPr>
              <a:t>Models</a:t>
            </a:r>
            <a:endParaRPr lang="es-ES" sz="57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DD7104-7A44-05E6-7267-8FD0CCF91ABD}"/>
              </a:ext>
            </a:extLst>
          </p:cNvPr>
          <p:cNvSpPr txBox="1"/>
          <p:nvPr/>
        </p:nvSpPr>
        <p:spPr>
          <a:xfrm>
            <a:off x="1139735" y="2157437"/>
            <a:ext cx="96632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 social artifact that is acknowledged by an observer to represent an abstraction of some domain for a particular purpose. – E. Proper &amp; G. </a:t>
            </a:r>
            <a:r>
              <a:rPr lang="en-US" sz="3200" dirty="0" err="1"/>
              <a:t>Guizzardi</a:t>
            </a:r>
            <a:endParaRPr lang="es-ES" sz="32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B72361-B40B-48B6-2C04-193E97C526A4}"/>
              </a:ext>
            </a:extLst>
          </p:cNvPr>
          <p:cNvSpPr txBox="1"/>
          <p:nvPr/>
        </p:nvSpPr>
        <p:spPr>
          <a:xfrm>
            <a:off x="1139735" y="4608900"/>
            <a:ext cx="9663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Everything is a model – J. </a:t>
            </a:r>
            <a:r>
              <a:rPr lang="en-US" sz="3200" dirty="0" err="1"/>
              <a:t>Bézivin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5906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22CE41-5855-4889-A1E7-6A6EC09E9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1834"/>
            <a:ext cx="10972800" cy="2016395"/>
          </a:xfrm>
        </p:spPr>
        <p:txBody>
          <a:bodyPr>
            <a:normAutofit/>
          </a:bodyPr>
          <a:lstStyle/>
          <a:p>
            <a:r>
              <a:rPr lang="en-US" dirty="0"/>
              <a:t>For instance, you can see them as model transformations that generate output data from their input </a:t>
            </a:r>
          </a:p>
          <a:p>
            <a:r>
              <a:rPr lang="en-US" dirty="0"/>
              <a:t>Many ML operations (e.g. fine tuning) can be mapped to “classical” model manipulation operations such as model refining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476288-4E00-83BE-22F1-57CF86C7BCAC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ML Models are models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CBD068-EBB1-9303-3D7E-0BDD23A17E90}"/>
              </a:ext>
            </a:extLst>
          </p:cNvPr>
          <p:cNvSpPr txBox="1"/>
          <p:nvPr/>
        </p:nvSpPr>
        <p:spPr>
          <a:xfrm>
            <a:off x="801773" y="4142424"/>
            <a:ext cx="1114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0070C0"/>
                </a:solidFill>
              </a:rPr>
              <a:t>If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we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agree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on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this</a:t>
            </a:r>
            <a:r>
              <a:rPr lang="es-ES" sz="2400" dirty="0">
                <a:solidFill>
                  <a:srgbClr val="0070C0"/>
                </a:solidFill>
              </a:rPr>
              <a:t>, </a:t>
            </a:r>
            <a:r>
              <a:rPr lang="es-ES" sz="2400" dirty="0" err="1">
                <a:solidFill>
                  <a:srgbClr val="0070C0"/>
                </a:solidFill>
              </a:rPr>
              <a:t>then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it’s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completely</a:t>
            </a:r>
            <a:r>
              <a:rPr lang="es-ES" sz="2400" dirty="0">
                <a:solidFill>
                  <a:srgbClr val="0070C0"/>
                </a:solidFill>
              </a:rPr>
              <a:t> natural </a:t>
            </a:r>
            <a:r>
              <a:rPr lang="es-ES" sz="2400" dirty="0" err="1">
                <a:solidFill>
                  <a:srgbClr val="0070C0"/>
                </a:solidFill>
              </a:rPr>
              <a:t>to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manipulate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all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kinds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of</a:t>
            </a:r>
            <a:r>
              <a:rPr lang="es-ES" sz="2400" dirty="0">
                <a:solidFill>
                  <a:srgbClr val="0070C0"/>
                </a:solidFill>
              </a:rPr>
              <a:t> AI </a:t>
            </a:r>
            <a:r>
              <a:rPr lang="es-ES" sz="2400" dirty="0" err="1">
                <a:solidFill>
                  <a:srgbClr val="0070C0"/>
                </a:solidFill>
              </a:rPr>
              <a:t>models</a:t>
            </a:r>
            <a:r>
              <a:rPr lang="es-ES" sz="2400" dirty="0">
                <a:solidFill>
                  <a:srgbClr val="0070C0"/>
                </a:solidFill>
              </a:rPr>
              <a:t> and </a:t>
            </a:r>
            <a:r>
              <a:rPr lang="es-ES" sz="2400" dirty="0" err="1">
                <a:solidFill>
                  <a:srgbClr val="0070C0"/>
                </a:solidFill>
              </a:rPr>
              <a:t>model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manipulation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operations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using</a:t>
            </a:r>
            <a:r>
              <a:rPr lang="es-ES" sz="2400" dirty="0">
                <a:solidFill>
                  <a:srgbClr val="0070C0"/>
                </a:solidFill>
              </a:rPr>
              <a:t> (</a:t>
            </a:r>
            <a:r>
              <a:rPr lang="es-ES" sz="2400" dirty="0" err="1">
                <a:solidFill>
                  <a:srgbClr val="0070C0"/>
                </a:solidFill>
              </a:rPr>
              <a:t>extensions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of</a:t>
            </a:r>
            <a:r>
              <a:rPr lang="es-ES" sz="2400" dirty="0">
                <a:solidFill>
                  <a:srgbClr val="0070C0"/>
                </a:solidFill>
              </a:rPr>
              <a:t>) </a:t>
            </a:r>
            <a:r>
              <a:rPr lang="es-ES" sz="2400" dirty="0" err="1">
                <a:solidFill>
                  <a:srgbClr val="0070C0"/>
                </a:solidFill>
              </a:rPr>
              <a:t>existing</a:t>
            </a:r>
            <a:r>
              <a:rPr lang="es-ES" sz="2400" dirty="0">
                <a:solidFill>
                  <a:srgbClr val="0070C0"/>
                </a:solidFill>
              </a:rPr>
              <a:t> SW </a:t>
            </a:r>
            <a:r>
              <a:rPr lang="es-ES" sz="2400" dirty="0" err="1">
                <a:solidFill>
                  <a:srgbClr val="0070C0"/>
                </a:solidFill>
              </a:rPr>
              <a:t>modeling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 err="1">
                <a:solidFill>
                  <a:srgbClr val="0070C0"/>
                </a:solidFill>
              </a:rPr>
              <a:t>techniques</a:t>
            </a:r>
            <a:r>
              <a:rPr lang="es-ES" sz="2400" dirty="0">
                <a:solidFill>
                  <a:srgbClr val="0070C0"/>
                </a:solidFill>
              </a:rPr>
              <a:t> &lt;- WE COULD TEACH AI PEOPLE SOME THINGS </a:t>
            </a:r>
            <a:r>
              <a:rPr lang="es-ES" sz="2400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2" name="Graphic 1" descr="Siren with solid fill">
            <a:extLst>
              <a:ext uri="{FF2B5EF4-FFF2-40B4-BE49-F238E27FC236}">
                <a16:creationId xmlns:a16="http://schemas.microsoft.com/office/drawing/2014/main" id="{2F90A4A2-043F-5B00-DE38-A291D8456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9907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reenshot layers">
            <a:extLst>
              <a:ext uri="{FF2B5EF4-FFF2-40B4-BE49-F238E27FC236}">
                <a16:creationId xmlns:a16="http://schemas.microsoft.com/office/drawing/2014/main" id="{AB0F67E1-B764-481C-AED3-96B58E59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12192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E6582B6E-4BF8-4E7A-8A18-58C2AD52BB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9804CA-F5C3-481E-A00D-BC8695032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5715000" cy="34099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6DD216-FB00-D1B2-1100-C5589BE2F125}"/>
              </a:ext>
            </a:extLst>
          </p:cNvPr>
          <p:cNvSpPr txBox="1">
            <a:spLocks/>
          </p:cNvSpPr>
          <p:nvPr/>
        </p:nvSpPr>
        <p:spPr>
          <a:xfrm>
            <a:off x="609600" y="1391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121911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All major vendors are “going modeling”</a:t>
            </a:r>
          </a:p>
        </p:txBody>
      </p:sp>
    </p:spTree>
    <p:extLst>
      <p:ext uri="{BB962C8B-B14F-4D97-AF65-F5344CB8AC3E}">
        <p14:creationId xmlns:p14="http://schemas.microsoft.com/office/powerpoint/2010/main" val="187807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CABC-D2D1-AF6B-383B-990E4ABCE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missed</a:t>
            </a:r>
            <a:r>
              <a:rPr lang="es-ES" dirty="0"/>
              <a:t> </a:t>
            </a:r>
            <a:r>
              <a:rPr lang="es-ES" dirty="0" err="1"/>
              <a:t>great</a:t>
            </a:r>
            <a:r>
              <a:rPr lang="es-ES" dirty="0"/>
              <a:t> </a:t>
            </a:r>
            <a:r>
              <a:rPr lang="es-ES" dirty="0" err="1"/>
              <a:t>opportunities</a:t>
            </a:r>
            <a:endParaRPr lang="en-IE" dirty="0"/>
          </a:p>
        </p:txBody>
      </p:sp>
      <p:pic>
        <p:nvPicPr>
          <p:cNvPr id="2052" name="Picture 4" descr="Prototype LangChain Flows Visually with LangFlow">
            <a:extLst>
              <a:ext uri="{FF2B5EF4-FFF2-40B4-BE49-F238E27FC236}">
                <a16:creationId xmlns:a16="http://schemas.microsoft.com/office/drawing/2014/main" id="{7DEBB8F6-CA87-46F9-CE73-3A67DA03D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r="24618"/>
          <a:stretch/>
        </p:blipFill>
        <p:spPr bwMode="auto">
          <a:xfrm>
            <a:off x="417196" y="1355988"/>
            <a:ext cx="5398770" cy="51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8359BA-AA6D-9F44-88AA-574E4A032240}"/>
              </a:ext>
            </a:extLst>
          </p:cNvPr>
          <p:cNvSpPr txBox="1"/>
          <p:nvPr/>
        </p:nvSpPr>
        <p:spPr>
          <a:xfrm>
            <a:off x="6598920" y="1603845"/>
            <a:ext cx="53195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solidFill>
                  <a:srgbClr val="0070C0"/>
                </a:solidFill>
              </a:rPr>
              <a:t>LangFlow</a:t>
            </a:r>
            <a:r>
              <a:rPr lang="es-ES" sz="4400" dirty="0">
                <a:solidFill>
                  <a:srgbClr val="0070C0"/>
                </a:solidFill>
              </a:rPr>
              <a:t> </a:t>
            </a:r>
            <a:r>
              <a:rPr lang="es-ES" sz="4400" dirty="0" err="1">
                <a:solidFill>
                  <a:srgbClr val="0070C0"/>
                </a:solidFill>
              </a:rPr>
              <a:t>is</a:t>
            </a:r>
            <a:r>
              <a:rPr lang="es-ES" sz="4400" dirty="0">
                <a:solidFill>
                  <a:srgbClr val="0070C0"/>
                </a:solidFill>
              </a:rPr>
              <a:t> a simple </a:t>
            </a:r>
            <a:r>
              <a:rPr lang="es-ES" sz="4400" dirty="0" err="1">
                <a:solidFill>
                  <a:srgbClr val="0070C0"/>
                </a:solidFill>
              </a:rPr>
              <a:t>workflow</a:t>
            </a:r>
            <a:r>
              <a:rPr lang="es-ES" sz="4400" dirty="0">
                <a:solidFill>
                  <a:srgbClr val="0070C0"/>
                </a:solidFill>
              </a:rPr>
              <a:t> </a:t>
            </a:r>
            <a:r>
              <a:rPr lang="es-ES" sz="4400" dirty="0" err="1">
                <a:solidFill>
                  <a:srgbClr val="0070C0"/>
                </a:solidFill>
              </a:rPr>
              <a:t>modeling</a:t>
            </a:r>
            <a:r>
              <a:rPr lang="es-ES" sz="4400" dirty="0">
                <a:solidFill>
                  <a:srgbClr val="0070C0"/>
                </a:solidFill>
              </a:rPr>
              <a:t> </a:t>
            </a:r>
            <a:r>
              <a:rPr lang="es-ES" sz="4400" dirty="0" err="1">
                <a:solidFill>
                  <a:srgbClr val="0070C0"/>
                </a:solidFill>
              </a:rPr>
              <a:t>environment</a:t>
            </a:r>
            <a:r>
              <a:rPr lang="es-ES" sz="4400" dirty="0">
                <a:solidFill>
                  <a:srgbClr val="0070C0"/>
                </a:solidFill>
              </a:rPr>
              <a:t> </a:t>
            </a:r>
            <a:r>
              <a:rPr lang="es-ES" sz="4400" dirty="0" err="1">
                <a:solidFill>
                  <a:srgbClr val="0070C0"/>
                </a:solidFill>
              </a:rPr>
              <a:t>for</a:t>
            </a:r>
            <a:r>
              <a:rPr lang="es-ES" sz="4400" dirty="0">
                <a:solidFill>
                  <a:srgbClr val="0070C0"/>
                </a:solidFill>
              </a:rPr>
              <a:t> </a:t>
            </a:r>
            <a:r>
              <a:rPr lang="es-ES" sz="4400" dirty="0" err="1">
                <a:solidFill>
                  <a:srgbClr val="0070C0"/>
                </a:solidFill>
              </a:rPr>
              <a:t>LangChain</a:t>
            </a:r>
            <a:endParaRPr lang="es-ES" sz="4400" dirty="0">
              <a:solidFill>
                <a:srgbClr val="0070C0"/>
              </a:solidFill>
            </a:endParaRPr>
          </a:p>
          <a:p>
            <a:endParaRPr lang="es-ES" sz="4400" dirty="0">
              <a:solidFill>
                <a:srgbClr val="0070C0"/>
              </a:solidFill>
            </a:endParaRPr>
          </a:p>
          <a:p>
            <a:r>
              <a:rPr lang="es-ES" sz="4400" dirty="0" err="1">
                <a:solidFill>
                  <a:srgbClr val="0070C0"/>
                </a:solidFill>
              </a:rPr>
              <a:t>Over</a:t>
            </a:r>
            <a:r>
              <a:rPr lang="es-ES" sz="4400" dirty="0">
                <a:solidFill>
                  <a:srgbClr val="0070C0"/>
                </a:solidFill>
              </a:rPr>
              <a:t> 10K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054" name="Picture 6" descr="Introducing the GitHub Stars Program ⭐️ | The GitHub Blog">
            <a:extLst>
              <a:ext uri="{FF2B5EF4-FFF2-40B4-BE49-F238E27FC236}">
                <a16:creationId xmlns:a16="http://schemas.microsoft.com/office/drawing/2014/main" id="{393B6A89-A193-0DD1-C894-50F6E96A7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40" y="4600740"/>
            <a:ext cx="1306830" cy="130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671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3AFBB6B-F2FF-AFEC-5540-86E676030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1" t="24231" r="34258" b="10564"/>
          <a:stretch/>
        </p:blipFill>
        <p:spPr>
          <a:xfrm>
            <a:off x="1557866" y="710672"/>
            <a:ext cx="9076267" cy="63177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ABE0D7-D970-D02F-5C85-FF753B8D27AA}"/>
              </a:ext>
            </a:extLst>
          </p:cNvPr>
          <p:cNvSpPr txBox="1">
            <a:spLocks/>
          </p:cNvSpPr>
          <p:nvPr/>
        </p:nvSpPr>
        <p:spPr>
          <a:xfrm>
            <a:off x="609600" y="1391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21911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 only modeling -&gt; also MDD</a:t>
            </a:r>
          </a:p>
        </p:txBody>
      </p:sp>
    </p:spTree>
    <p:extLst>
      <p:ext uri="{BB962C8B-B14F-4D97-AF65-F5344CB8AC3E}">
        <p14:creationId xmlns:p14="http://schemas.microsoft.com/office/powerpoint/2010/main" val="283899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543606" y="2564905"/>
            <a:ext cx="7079599" cy="1546399"/>
          </a:xfrm>
        </p:spPr>
        <p:txBody>
          <a:bodyPr/>
          <a:lstStyle/>
          <a:p>
            <a:pPr lvl="0"/>
            <a:r>
              <a:rPr lang="nn-NO" dirty="0"/>
              <a:t>Disclaimer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98450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3D67391-6A70-EE58-A730-1874C4DB7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805416"/>
              </p:ext>
            </p:extLst>
          </p:nvPr>
        </p:nvGraphicFramePr>
        <p:xfrm>
          <a:off x="287383" y="875212"/>
          <a:ext cx="11678193" cy="570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id="{DD0048FC-0868-0665-6226-D472B43E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0664"/>
            <a:ext cx="10972800" cy="1143000"/>
          </a:xfrm>
        </p:spPr>
        <p:txBody>
          <a:bodyPr/>
          <a:lstStyle/>
          <a:p>
            <a:r>
              <a:rPr lang="es-ES" dirty="0"/>
              <a:t>TL;DR - </a:t>
            </a:r>
            <a:r>
              <a:rPr lang="es-ES" dirty="0" err="1"/>
              <a:t>Modeling</a:t>
            </a:r>
            <a:r>
              <a:rPr lang="es-ES" dirty="0"/>
              <a:t> Smart software</a:t>
            </a:r>
          </a:p>
        </p:txBody>
      </p:sp>
      <p:pic>
        <p:nvPicPr>
          <p:cNvPr id="3" name="Picture 2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F18188BA-CE47-1ACE-391F-E6BB7FA1A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629" y="1369694"/>
            <a:ext cx="4979973" cy="281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43341" y="1700809"/>
            <a:ext cx="12048660" cy="15463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lvl="0" algn="ctr"/>
            <a:r>
              <a:rPr lang="nn-NO" sz="6400" dirty="0"/>
              <a:t>(1/3) Modeling smart interfaces</a:t>
            </a:r>
            <a:endParaRPr lang="en" sz="4267" dirty="0"/>
          </a:p>
        </p:txBody>
      </p:sp>
    </p:spTree>
    <p:extLst>
      <p:ext uri="{BB962C8B-B14F-4D97-AF65-F5344CB8AC3E}">
        <p14:creationId xmlns:p14="http://schemas.microsoft.com/office/powerpoint/2010/main" val="164876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8347-83F7-4999-A381-AA6BD559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app -&gt; Multiple (smart) interfaces</a:t>
            </a:r>
          </a:p>
        </p:txBody>
      </p:sp>
      <p:pic>
        <p:nvPicPr>
          <p:cNvPr id="3074" name="Picture 2" descr="Apple's Vision Pro Headset Is Finally Real And The Platform Looks Slick And  Expansive | HotHardware">
            <a:extLst>
              <a:ext uri="{FF2B5EF4-FFF2-40B4-BE49-F238E27FC236}">
                <a16:creationId xmlns:a16="http://schemas.microsoft.com/office/drawing/2014/main" id="{340FF313-0862-72AF-3F65-E2F23314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0" y="1207985"/>
            <a:ext cx="10050780" cy="565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31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8347-83F7-4999-A381-AA6BD559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goal, understanding the intention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52663-8BA1-4CD7-ABDF-58E83A674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1" t="30123" r="26500" b="28201"/>
          <a:stretch/>
        </p:blipFill>
        <p:spPr>
          <a:xfrm>
            <a:off x="1541701" y="1417639"/>
            <a:ext cx="9108598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75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A3145-9457-44BE-9F38-D45A655F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Xatkit</a:t>
            </a:r>
            <a:r>
              <a:rPr lang="fr-FR" dirty="0"/>
              <a:t> Domain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Language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41AF6B-7159-4912-8F34-A95B38F64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750"/>
            <a:ext cx="10515600" cy="4351339"/>
          </a:xfrm>
        </p:spPr>
        <p:txBody>
          <a:bodyPr>
            <a:normAutofit/>
          </a:bodyPr>
          <a:lstStyle/>
          <a:p>
            <a:pPr lvl="0"/>
            <a:endParaRPr lang="en-US" sz="3200" dirty="0"/>
          </a:p>
          <a:p>
            <a:pPr lvl="0"/>
            <a:r>
              <a:rPr lang="en-US" sz="3200" dirty="0"/>
              <a:t>Chat/</a:t>
            </a:r>
            <a:r>
              <a:rPr lang="en-US" sz="3200" dirty="0" err="1"/>
              <a:t>VoiceBots</a:t>
            </a:r>
            <a:r>
              <a:rPr lang="en-US" sz="3200" dirty="0"/>
              <a:t> are created with the </a:t>
            </a:r>
            <a:r>
              <a:rPr lang="en-US" sz="3200" dirty="0" err="1">
                <a:solidFill>
                  <a:srgbClr val="0070C0"/>
                </a:solidFill>
              </a:rPr>
              <a:t>Xatkit</a:t>
            </a:r>
            <a:r>
              <a:rPr lang="en-US" sz="3200" dirty="0">
                <a:solidFill>
                  <a:srgbClr val="0070C0"/>
                </a:solidFill>
              </a:rPr>
              <a:t> DSL </a:t>
            </a:r>
            <a:r>
              <a:rPr lang="en-US" sz="3200" dirty="0"/>
              <a:t>offering a bot-specific syntax for creating:</a:t>
            </a:r>
          </a:p>
          <a:p>
            <a:pPr lvl="1"/>
            <a:r>
              <a:rPr lang="en-US" sz="2666" dirty="0"/>
              <a:t>Intents the bot needs to match</a:t>
            </a:r>
          </a:p>
          <a:p>
            <a:pPr lvl="1"/>
            <a:r>
              <a:rPr lang="en-US" sz="2666" dirty="0"/>
              <a:t>The behavior to execute in response to the matched intents</a:t>
            </a:r>
          </a:p>
          <a:p>
            <a:r>
              <a:rPr lang="en-US" sz="3200" dirty="0"/>
              <a:t>The language is designed to easily integrate and combine all types of IUIs</a:t>
            </a:r>
          </a:p>
        </p:txBody>
      </p:sp>
    </p:spTree>
    <p:extLst>
      <p:ext uri="{BB962C8B-B14F-4D97-AF65-F5344CB8AC3E}">
        <p14:creationId xmlns:p14="http://schemas.microsoft.com/office/powerpoint/2010/main" val="1203879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08087-858B-4C76-9E02-473131A4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Intent</a:t>
            </a:r>
            <a:r>
              <a:rPr lang="es-ES" dirty="0"/>
              <a:t> DSL </a:t>
            </a:r>
            <a:r>
              <a:rPr lang="es-ES" dirty="0" err="1"/>
              <a:t>example</a:t>
            </a:r>
            <a:endParaRPr lang="es-ES" dirty="0"/>
          </a:p>
        </p:txBody>
      </p:sp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2EAF1A21-22BD-46C4-BD1B-AF99508BC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1" y="1172733"/>
            <a:ext cx="12055941" cy="2825337"/>
          </a:xfr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FACC7D0B-DCFC-43E5-8CA8-C74B62961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8070"/>
            <a:ext cx="12086238" cy="25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08087-858B-4C76-9E02-473131A4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Execution</a:t>
            </a:r>
            <a:r>
              <a:rPr lang="es-ES" dirty="0"/>
              <a:t> DSL </a:t>
            </a:r>
            <a:r>
              <a:rPr lang="es-ES" dirty="0" err="1"/>
              <a:t>example</a:t>
            </a:r>
            <a:r>
              <a:rPr lang="es-ES" dirty="0"/>
              <a:t> – </a:t>
            </a:r>
            <a:r>
              <a:rPr lang="es-ES" dirty="0" err="1"/>
              <a:t>State</a:t>
            </a:r>
            <a:r>
              <a:rPr lang="es-ES" dirty="0"/>
              <a:t> machines</a:t>
            </a:r>
          </a:p>
        </p:txBody>
      </p:sp>
      <p:pic>
        <p:nvPicPr>
          <p:cNvPr id="8" name="Marcador de contenido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DB7AE0BB-F300-4A8A-9918-9BB854D1F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3" y="1509640"/>
            <a:ext cx="10793762" cy="4719281"/>
          </a:xfrm>
        </p:spPr>
      </p:pic>
    </p:spTree>
    <p:extLst>
      <p:ext uri="{BB962C8B-B14F-4D97-AF65-F5344CB8AC3E}">
        <p14:creationId xmlns:p14="http://schemas.microsoft.com/office/powerpoint/2010/main" val="1964751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BD28-CE12-4CD2-9A88-44DE24A95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2B86E-7A45-4496-A453-E738E21DE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D5358-1812-403A-A339-7F1930C5B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18" t="27600" r="21647" b="8358"/>
          <a:stretch/>
        </p:blipFill>
        <p:spPr>
          <a:xfrm>
            <a:off x="609600" y="274639"/>
            <a:ext cx="10789920" cy="6645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681F4-05B8-4B4E-ABDF-00DF50587927}"/>
              </a:ext>
            </a:extLst>
          </p:cNvPr>
          <p:cNvSpPr txBox="1"/>
          <p:nvPr/>
        </p:nvSpPr>
        <p:spPr>
          <a:xfrm>
            <a:off x="105508" y="31595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4"/>
              </a:rPr>
            </a:br>
            <a:r>
              <a:rPr lang="en-US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4"/>
              </a:rPr>
              <a:t>E </a:t>
            </a:r>
            <a:r>
              <a:rPr lang="en-US" b="0" i="0" u="none" strike="noStrike" dirty="0" err="1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4"/>
              </a:rPr>
              <a:t>Planas</a:t>
            </a:r>
            <a:r>
              <a:rPr lang="en-US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5"/>
              </a:rPr>
              <a:t>G Daniel</a:t>
            </a:r>
            <a:r>
              <a:rPr lang="en-US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6"/>
              </a:rPr>
              <a:t>M Brambilla</a:t>
            </a:r>
            <a:r>
              <a:rPr lang="en-US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J Cabot:</a:t>
            </a:r>
            <a:br>
              <a:rPr lang="en-US" dirty="0"/>
            </a:br>
            <a:r>
              <a:rPr lang="en-US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Towards a model-driven approach for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multiexperience</a:t>
            </a:r>
            <a:r>
              <a:rPr lang="en-US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AI-based user interfaces.</a:t>
            </a:r>
            <a:r>
              <a:rPr lang="en-US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7"/>
              </a:rPr>
              <a:t>Softw</a:t>
            </a:r>
            <a:r>
              <a:rPr lang="en-US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7"/>
              </a:rPr>
              <a:t>. Syst. Model. 20(4)</a:t>
            </a:r>
            <a:r>
              <a:rPr lang="en-US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 997-1009 (2021)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54DC28-6397-CAAD-CABC-3EDFF8700DDD}"/>
              </a:ext>
            </a:extLst>
          </p:cNvPr>
          <p:cNvSpPr/>
          <p:nvPr/>
        </p:nvSpPr>
        <p:spPr>
          <a:xfrm>
            <a:off x="594360" y="3597636"/>
            <a:ext cx="5242560" cy="2049780"/>
          </a:xfrm>
          <a:prstGeom prst="ellipse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1115600" y="292533"/>
            <a:ext cx="9960800" cy="10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ca" dirty="0">
                <a:highlight>
                  <a:srgbClr val="38FF90"/>
                </a:highlight>
              </a:rPr>
              <a:t>Intent package metamodel</a:t>
            </a:r>
            <a:endParaRPr dirty="0">
              <a:highlight>
                <a:srgbClr val="38FF90"/>
              </a:highlight>
            </a:endParaRPr>
          </a:p>
        </p:txBody>
      </p:sp>
      <p:pic>
        <p:nvPicPr>
          <p:cNvPr id="297" name="Google Shape;2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961" y="1214321"/>
            <a:ext cx="6383019" cy="53511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FE91A5A-426F-8704-C618-33BA08867A1A}"/>
              </a:ext>
            </a:extLst>
          </p:cNvPr>
          <p:cNvSpPr/>
          <p:nvPr/>
        </p:nvSpPr>
        <p:spPr>
          <a:xfrm rot="5400000">
            <a:off x="4236637" y="3539573"/>
            <a:ext cx="3973996" cy="2305050"/>
          </a:xfrm>
          <a:prstGeom prst="ellipse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>
            <a:spLocks noGrp="1"/>
          </p:cNvSpPr>
          <p:nvPr>
            <p:ph type="title"/>
          </p:nvPr>
        </p:nvSpPr>
        <p:spPr>
          <a:xfrm>
            <a:off x="1029967" y="864033"/>
            <a:ext cx="9960800" cy="10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ca">
                <a:highlight>
                  <a:srgbClr val="38FF90"/>
                </a:highlight>
              </a:rPr>
              <a:t>Behavioural package metamodel</a:t>
            </a:r>
            <a:endParaRPr>
              <a:highlight>
                <a:srgbClr val="38FF90"/>
              </a:highlight>
            </a:endParaRPr>
          </a:p>
        </p:txBody>
      </p:sp>
      <p:pic>
        <p:nvPicPr>
          <p:cNvPr id="303" name="Google Shape;3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967" y="1651634"/>
            <a:ext cx="10192687" cy="45459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7981C98-3EBF-C238-69E2-3D5D5A021A0B}"/>
              </a:ext>
            </a:extLst>
          </p:cNvPr>
          <p:cNvSpPr/>
          <p:nvPr/>
        </p:nvSpPr>
        <p:spPr>
          <a:xfrm rot="3385751">
            <a:off x="1184550" y="2699074"/>
            <a:ext cx="6023113" cy="2049780"/>
          </a:xfrm>
          <a:prstGeom prst="ellipse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</a:pPr>
            <a:endParaRPr/>
          </a:p>
        </p:txBody>
      </p:sp>
      <p:sp>
        <p:nvSpPr>
          <p:cNvPr id="520" name="Google Shape;520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189" lvl="0" indent="-22014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None/>
            </a:pPr>
            <a:endParaRPr/>
          </a:p>
        </p:txBody>
      </p:sp>
      <p:sp>
        <p:nvSpPr>
          <p:cNvPr id="521" name="Google Shape;521;p7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189" lvl="0" indent="-22014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None/>
            </a:pPr>
            <a:endParaRPr/>
          </a:p>
        </p:txBody>
      </p:sp>
      <p:pic>
        <p:nvPicPr>
          <p:cNvPr id="11266" name="Picture 2" descr="Giro d'Italia 2023 route rolls back years with big hike in time trialling  kilometres | Cyclingnews">
            <a:extLst>
              <a:ext uri="{FF2B5EF4-FFF2-40B4-BE49-F238E27FC236}">
                <a16:creationId xmlns:a16="http://schemas.microsoft.com/office/drawing/2014/main" id="{3AE23182-537A-470C-891F-FC3CCAB9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0"/>
            <a:ext cx="930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A3145-9457-44BE-9F38-D45A655F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037" y="215386"/>
            <a:ext cx="12566073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Our DSL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implemented</a:t>
            </a:r>
            <a:r>
              <a:rPr lang="fr-FR" dirty="0"/>
              <a:t> as a Java Fluent API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41AF6B-7159-4912-8F34-A95B38F64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590"/>
            <a:ext cx="10515600" cy="4351339"/>
          </a:xfrm>
        </p:spPr>
        <p:txBody>
          <a:bodyPr>
            <a:normAutofit/>
          </a:bodyPr>
          <a:lstStyle/>
          <a:p>
            <a:r>
              <a:rPr lang="en-US" sz="3200" dirty="0"/>
              <a:t>Create bots using your preferred Java editor</a:t>
            </a:r>
          </a:p>
          <a:p>
            <a:pPr lvl="1"/>
            <a:r>
              <a:rPr lang="en-US" sz="2132" dirty="0"/>
              <a:t>Benefit from all existing Java tooling when developing bots (e.g. debuggers)</a:t>
            </a:r>
          </a:p>
          <a:p>
            <a:pPr lvl="1"/>
            <a:r>
              <a:rPr lang="en-US" sz="2132" dirty="0"/>
              <a:t>Reuse any Java library for complex bot behaviors</a:t>
            </a:r>
          </a:p>
          <a:p>
            <a:pPr lvl="1"/>
            <a:r>
              <a:rPr lang="en-US" sz="2132" dirty="0"/>
              <a:t>Intuitive Fluent Interfaces to help you create advanced conversations</a:t>
            </a:r>
          </a:p>
          <a:p>
            <a:pPr lvl="1"/>
            <a:r>
              <a:rPr lang="en-US" sz="2132" dirty="0"/>
              <a:t>Based on state machine semantics to build any type of bot</a:t>
            </a:r>
          </a:p>
          <a:p>
            <a:pPr lvl="1"/>
            <a:endParaRPr lang="en-US" sz="2132" dirty="0"/>
          </a:p>
          <a:p>
            <a:pPr lvl="1"/>
            <a:endParaRPr lang="en-US" sz="2132" dirty="0"/>
          </a:p>
          <a:p>
            <a:pPr lvl="1"/>
            <a:endParaRPr lang="en-US" sz="2132" dirty="0"/>
          </a:p>
          <a:p>
            <a:pPr lvl="1"/>
            <a:endParaRPr lang="en-US" sz="2132" dirty="0"/>
          </a:p>
          <a:p>
            <a:pPr lvl="1"/>
            <a:endParaRPr lang="en-US" sz="2132" dirty="0"/>
          </a:p>
          <a:p>
            <a:pPr lvl="1"/>
            <a:endParaRPr lang="en-US" sz="2132" dirty="0"/>
          </a:p>
        </p:txBody>
      </p:sp>
    </p:spTree>
    <p:extLst>
      <p:ext uri="{BB962C8B-B14F-4D97-AF65-F5344CB8AC3E}">
        <p14:creationId xmlns:p14="http://schemas.microsoft.com/office/powerpoint/2010/main" val="1788065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43341" y="1700809"/>
            <a:ext cx="12048660" cy="15463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lvl="0" algn="ctr"/>
            <a:r>
              <a:rPr lang="nn-NO" sz="6400" dirty="0"/>
              <a:t>(2/3) Modeling datasets</a:t>
            </a:r>
            <a:endParaRPr lang="en" sz="4267" dirty="0"/>
          </a:p>
        </p:txBody>
      </p:sp>
    </p:spTree>
    <p:extLst>
      <p:ext uri="{BB962C8B-B14F-4D97-AF65-F5344CB8AC3E}">
        <p14:creationId xmlns:p14="http://schemas.microsoft.com/office/powerpoint/2010/main" val="4253747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E3627-B9C8-4C4D-BB8D-0EE86732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1"/>
            <a:ext cx="4220370" cy="6677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28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Better</a:t>
            </a:r>
            <a:r>
              <a:rPr lang="es-ES" sz="2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(META)data </a:t>
            </a:r>
            <a:r>
              <a:rPr lang="es-ES" sz="28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es-ES" sz="2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8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better</a:t>
            </a:r>
            <a:r>
              <a:rPr lang="es-ES" sz="2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ML -&gt;  data can be a </a:t>
            </a:r>
            <a:r>
              <a:rPr lang="es-ES" sz="28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source</a:t>
            </a:r>
            <a:r>
              <a:rPr lang="es-ES" sz="2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8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</a:t>
            </a:r>
            <a:r>
              <a:rPr lang="es-ES" sz="2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8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biases</a:t>
            </a:r>
            <a:endParaRPr lang="en-US" sz="28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BM abandons 'biased' facial recognition tech - BBC News">
            <a:extLst>
              <a:ext uri="{FF2B5EF4-FFF2-40B4-BE49-F238E27FC236}">
                <a16:creationId xmlns:a16="http://schemas.microsoft.com/office/drawing/2014/main" id="{516812CC-C501-4006-8E9F-80CA4D07D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7" r="12347"/>
          <a:stretch/>
        </p:blipFill>
        <p:spPr bwMode="auto">
          <a:xfrm>
            <a:off x="7494787" y="937967"/>
            <a:ext cx="1784109" cy="26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FA494DC-7D35-4D2E-9AEF-FB86227DC5E0}"/>
              </a:ext>
            </a:extLst>
          </p:cNvPr>
          <p:cNvSpPr txBox="1">
            <a:spLocks/>
          </p:cNvSpPr>
          <p:nvPr/>
        </p:nvSpPr>
        <p:spPr>
          <a:xfrm>
            <a:off x="650633" y="2302330"/>
            <a:ext cx="4204012" cy="1556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 dataset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limite</a:t>
            </a:r>
            <a:r>
              <a:rPr lang="en-US" sz="1800" dirty="0">
                <a:solidFill>
                  <a:srgbClr val="FFFFFF"/>
                </a:solidFill>
                <a:latin typeface="Tw Cen MT" panose="020B0602020104020603"/>
              </a:rPr>
              <a:t>d </a:t>
            </a:r>
            <a:r>
              <a:rPr lang="en-US" sz="1800" dirty="0" err="1">
                <a:solidFill>
                  <a:srgbClr val="FFFFFF"/>
                </a:solidFill>
                <a:latin typeface="Tw Cen MT" panose="020B0602020104020603"/>
              </a:rPr>
              <a:t>represenativeness</a:t>
            </a:r>
            <a:r>
              <a:rPr lang="en-US" sz="1800" dirty="0">
                <a:solidFill>
                  <a:srgbClr val="FFFFFF"/>
                </a:solidFill>
                <a:latin typeface="Tw Cen MT" panose="020B0602020104020603"/>
              </a:rPr>
              <a:t> of skin colors could fail to recognize people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87A30B9-052A-4991-9580-66BED9E1FDB7}"/>
              </a:ext>
            </a:extLst>
          </p:cNvPr>
          <p:cNvSpPr txBox="1">
            <a:spLocks/>
          </p:cNvSpPr>
          <p:nvPr/>
        </p:nvSpPr>
        <p:spPr>
          <a:xfrm>
            <a:off x="650633" y="1528718"/>
            <a:ext cx="4204012" cy="48615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E.g.1 Facial analysis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10D959-97E5-39EA-4D27-EA4F6737DFC9}"/>
              </a:ext>
            </a:extLst>
          </p:cNvPr>
          <p:cNvSpPr txBox="1">
            <a:spLocks/>
          </p:cNvSpPr>
          <p:nvPr/>
        </p:nvSpPr>
        <p:spPr>
          <a:xfrm>
            <a:off x="632268" y="4001123"/>
            <a:ext cx="4204012" cy="48615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NLP: Different accents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5D55A0C-D9A6-EF36-4F3C-F6169969E297}"/>
              </a:ext>
            </a:extLst>
          </p:cNvPr>
          <p:cNvSpPr txBox="1">
            <a:spLocks/>
          </p:cNvSpPr>
          <p:nvPr/>
        </p:nvSpPr>
        <p:spPr>
          <a:xfrm>
            <a:off x="650633" y="4955721"/>
            <a:ext cx="4362238" cy="1158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 dataset limited to Australian voice records may fail when trying to understand British speakers</a:t>
            </a:r>
          </a:p>
        </p:txBody>
      </p:sp>
      <p:pic>
        <p:nvPicPr>
          <p:cNvPr id="14" name="Picture 4" descr="Natural Language Processing Illustration Concept. Modern flat design  concept of web page design for website and mobile website.Vector  illustration 457209 Vector Art at Vecteezy">
            <a:extLst>
              <a:ext uri="{FF2B5EF4-FFF2-40B4-BE49-F238E27FC236}">
                <a16:creationId xmlns:a16="http://schemas.microsoft.com/office/drawing/2014/main" id="{937BC1B1-BF92-0F8E-20F1-8E18FACD3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12525" r="6123" b="679"/>
          <a:stretch/>
        </p:blipFill>
        <p:spPr bwMode="auto">
          <a:xfrm>
            <a:off x="6723454" y="3765314"/>
            <a:ext cx="3584499" cy="26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30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2538">
        <p159:morph option="byObject"/>
      </p:transition>
    </mc:Choice>
    <mc:Fallback xmlns="">
      <p:transition spd="slow" advTm="62538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08087-858B-4C76-9E02-473131A4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Annotating</a:t>
            </a:r>
            <a:r>
              <a:rPr lang="es-ES" dirty="0"/>
              <a:t> </a:t>
            </a:r>
            <a:r>
              <a:rPr lang="es-ES" dirty="0" err="1"/>
              <a:t>datasets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73778E-49B1-C6D8-AA79-330CB8FE4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Ongoing</a:t>
            </a:r>
            <a:r>
              <a:rPr lang="es-ES" dirty="0"/>
              <a:t> </a:t>
            </a:r>
            <a:r>
              <a:rPr lang="es-ES" dirty="0" err="1"/>
              <a:t>concerns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AI </a:t>
            </a:r>
            <a:r>
              <a:rPr lang="es-ES" dirty="0" err="1"/>
              <a:t>community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clarify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representativeness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data,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provenance</a:t>
            </a:r>
            <a:r>
              <a:rPr lang="es-ES" dirty="0"/>
              <a:t>, </a:t>
            </a:r>
            <a:r>
              <a:rPr lang="es-ES" dirty="0" err="1"/>
              <a:t>possible</a:t>
            </a:r>
            <a:r>
              <a:rPr lang="es-ES" dirty="0"/>
              <a:t> social </a:t>
            </a:r>
            <a:r>
              <a:rPr lang="es-ES" dirty="0" err="1"/>
              <a:t>issues</a:t>
            </a:r>
            <a:r>
              <a:rPr lang="es-ES" dirty="0"/>
              <a:t>,…</a:t>
            </a:r>
          </a:p>
          <a:p>
            <a:r>
              <a:rPr lang="es-ES" dirty="0" err="1"/>
              <a:t>But</a:t>
            </a:r>
            <a:r>
              <a:rPr lang="es-ES" dirty="0"/>
              <a:t> no </a:t>
            </a:r>
            <a:r>
              <a:rPr lang="es-ES" dirty="0" err="1"/>
              <a:t>industry</a:t>
            </a:r>
            <a:r>
              <a:rPr lang="es-ES" dirty="0"/>
              <a:t> </a:t>
            </a:r>
            <a:r>
              <a:rPr lang="es-ES" dirty="0" err="1"/>
              <a:t>standards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documenting</a:t>
            </a:r>
            <a:r>
              <a:rPr lang="es-ES" dirty="0"/>
              <a:t> ML </a:t>
            </a:r>
            <a:r>
              <a:rPr lang="es-ES" dirty="0" err="1"/>
              <a:t>datasets</a:t>
            </a:r>
            <a:endParaRPr lang="es-ES" dirty="0"/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1164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00986-F6E4-F8D7-6322-564ABC1E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Modeling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rescue</a:t>
            </a:r>
            <a:r>
              <a:rPr lang="es-ES" dirty="0"/>
              <a:t> -&gt; </a:t>
            </a:r>
            <a:r>
              <a:rPr lang="es-ES" dirty="0" err="1"/>
              <a:t>DescribeML</a:t>
            </a:r>
            <a:r>
              <a:rPr lang="es-ES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A7D941-1B5A-8B80-0ED9-470F97572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2882662"/>
          </a:xfrm>
        </p:spPr>
        <p:txBody>
          <a:bodyPr/>
          <a:lstStyle/>
          <a:p>
            <a:r>
              <a:rPr lang="es-ES" dirty="0"/>
              <a:t>A DSL </a:t>
            </a:r>
            <a:r>
              <a:rPr lang="es-ES" dirty="0" err="1"/>
              <a:t>to</a:t>
            </a:r>
            <a:r>
              <a:rPr lang="es-ES" dirty="0"/>
              <a:t> describe ML </a:t>
            </a:r>
            <a:r>
              <a:rPr lang="es-ES" dirty="0" err="1"/>
              <a:t>datasets</a:t>
            </a:r>
            <a:endParaRPr lang="es-ES" dirty="0"/>
          </a:p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precisely</a:t>
            </a:r>
            <a:r>
              <a:rPr lang="es-ES" dirty="0"/>
              <a:t> define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dataset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created</a:t>
            </a:r>
            <a:r>
              <a:rPr lang="es-ES" dirty="0"/>
              <a:t> and </a:t>
            </a:r>
            <a:r>
              <a:rPr lang="es-ES" dirty="0" err="1"/>
              <a:t>what</a:t>
            </a:r>
            <a:r>
              <a:rPr lang="es-ES" dirty="0"/>
              <a:t> are social </a:t>
            </a:r>
            <a:r>
              <a:rPr lang="es-ES" dirty="0" err="1"/>
              <a:t>biases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be </a:t>
            </a:r>
            <a:r>
              <a:rPr lang="es-ES" dirty="0" err="1"/>
              <a:t>derived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training </a:t>
            </a:r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it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81C675-A2A4-69B9-F5C9-DF24900603EA}"/>
              </a:ext>
            </a:extLst>
          </p:cNvPr>
          <p:cNvSpPr txBox="1"/>
          <p:nvPr/>
        </p:nvSpPr>
        <p:spPr>
          <a:xfrm>
            <a:off x="846667" y="524768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A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domain-specific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language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for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describing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 machine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learning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datasets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,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Journal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of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Computer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es-ES" i="0" dirty="0" err="1">
                <a:solidFill>
                  <a:srgbClr val="000000"/>
                </a:solidFill>
                <a:effectLst/>
                <a:latin typeface="Lucida Grande"/>
              </a:rPr>
              <a:t>Languages</a:t>
            </a:r>
            <a:endParaRPr lang="es-ES" i="0" dirty="0">
              <a:solidFill>
                <a:srgbClr val="000000"/>
              </a:solidFill>
              <a:effectLst/>
              <a:latin typeface="Lucida Grande"/>
            </a:endParaRPr>
          </a:p>
          <a:p>
            <a:pPr algn="l"/>
            <a:r>
              <a:rPr lang="es-ES" i="0" u="none" strike="noStrike" dirty="0">
                <a:solidFill>
                  <a:srgbClr val="000000"/>
                </a:solidFill>
                <a:effectLst/>
                <a:latin typeface="Lucida Grande"/>
                <a:hlinkClick r:id="rId3"/>
              </a:rPr>
              <a:t>Joan Giner-</a:t>
            </a:r>
            <a:r>
              <a:rPr lang="es-ES" i="0" u="none" strike="noStrike" dirty="0" err="1">
                <a:solidFill>
                  <a:srgbClr val="000000"/>
                </a:solidFill>
                <a:effectLst/>
                <a:latin typeface="Lucida Grande"/>
                <a:hlinkClick r:id="rId3"/>
              </a:rPr>
              <a:t>Miguelez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es-ES" i="0" u="none" strike="noStrike" dirty="0">
                <a:solidFill>
                  <a:srgbClr val="000000"/>
                </a:solidFill>
                <a:effectLst/>
                <a:latin typeface="Lucida Grande"/>
                <a:hlinkClick r:id="rId4"/>
              </a:rPr>
              <a:t>Abel Gómez</a:t>
            </a:r>
            <a:r>
              <a:rPr lang="es-ES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es-ES" i="0" u="none" strike="noStrike" dirty="0">
                <a:solidFill>
                  <a:srgbClr val="000000"/>
                </a:solidFill>
                <a:effectLst/>
                <a:latin typeface="Lucida Grande"/>
                <a:hlinkClick r:id="rId5"/>
              </a:rPr>
              <a:t>Jordi Cabot</a:t>
            </a:r>
            <a:endParaRPr lang="es-ES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D4BF95-7440-29CD-D3C1-9B81BB4B81A1}"/>
              </a:ext>
            </a:extLst>
          </p:cNvPr>
          <p:cNvSpPr txBox="1"/>
          <p:nvPr/>
        </p:nvSpPr>
        <p:spPr>
          <a:xfrm>
            <a:off x="6942667" y="53400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https://github.com/SOM-Research/DescribeML</a:t>
            </a:r>
          </a:p>
        </p:txBody>
      </p:sp>
    </p:spTree>
    <p:extLst>
      <p:ext uri="{BB962C8B-B14F-4D97-AF65-F5344CB8AC3E}">
        <p14:creationId xmlns:p14="http://schemas.microsoft.com/office/powerpoint/2010/main" val="1529406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F19C22-6E31-4420-BB54-F6226250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35754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z="6000" dirty="0"/>
              <a:t>DSL </a:t>
            </a:r>
            <a:r>
              <a:rPr lang="es-ES" sz="6000" dirty="0" err="1"/>
              <a:t>Metamodel</a:t>
            </a:r>
            <a:endParaRPr lang="en-US" sz="4400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8F79167-6860-A4EB-1251-EFD77234D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01" y="2241851"/>
            <a:ext cx="110585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650"/>
    </mc:Choice>
    <mc:Fallback xmlns="">
      <p:transition advTm="6365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15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19C22-6E31-4420-BB54-F6226250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35" y="11345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5000" cap="none" dirty="0" err="1">
                <a:solidFill>
                  <a:srgbClr val="FFFFFF"/>
                </a:solidFill>
              </a:rPr>
              <a:t>DescribeML</a:t>
            </a:r>
            <a:r>
              <a:rPr lang="en-US" sz="5000" cap="none" dirty="0">
                <a:solidFill>
                  <a:srgbClr val="FFFFFF"/>
                </a:solidFill>
              </a:rPr>
              <a:t> Tool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03A3C-DD0F-44CC-8CB6-2514FD24B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349" y="2136524"/>
            <a:ext cx="4169295" cy="3474720"/>
          </a:xfrm>
        </p:spPr>
        <p:txBody>
          <a:bodyPr vert="horz" lIns="45720" tIns="45720" rIns="45720" bIns="45720" rtlCol="0"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Plug-in for </a:t>
            </a:r>
            <a:r>
              <a:rPr lang="en-US" sz="2400" b="1" dirty="0" err="1">
                <a:solidFill>
                  <a:srgbClr val="FFFFFF"/>
                </a:solidFill>
              </a:rPr>
              <a:t>VSCode</a:t>
            </a:r>
            <a:endParaRPr lang="en-US" sz="2400" b="1" dirty="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Implemented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with </a:t>
            </a:r>
            <a:r>
              <a:rPr lang="en-US" sz="2400" b="1" dirty="0" err="1">
                <a:solidFill>
                  <a:srgbClr val="FFFFFF"/>
                </a:solidFill>
              </a:rPr>
              <a:t>Langium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51C1E-71B1-5472-32E9-44E423143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02"/>
          <a:stretch/>
        </p:blipFill>
        <p:spPr>
          <a:xfrm>
            <a:off x="2899312" y="1283524"/>
            <a:ext cx="8989505" cy="546102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85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254"/>
    </mc:Choice>
    <mc:Fallback xmlns="">
      <p:transition advTm="48254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43341" y="1700809"/>
            <a:ext cx="12048660" cy="15463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lvl="0" algn="ctr"/>
            <a:r>
              <a:rPr lang="nn-NO" sz="6400" dirty="0"/>
              <a:t>(3/3) Modeling Prompts</a:t>
            </a:r>
            <a:endParaRPr lang="en" sz="4267" dirty="0"/>
          </a:p>
        </p:txBody>
      </p:sp>
    </p:spTree>
    <p:extLst>
      <p:ext uri="{BB962C8B-B14F-4D97-AF65-F5344CB8AC3E}">
        <p14:creationId xmlns:p14="http://schemas.microsoft.com/office/powerpoint/2010/main" val="3449438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9F25-9C87-320F-E3C2-A19653A8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A structured language for better / reusable / independent prompts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23203-0FB1-EDD4-38F6-8C8DD19C4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E441A-6C3F-DD60-1C14-F9E6238F2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669F32-90E1-ED4F-B6D9-07697D6A4E9E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69695AC-A103-AA89-D9FE-2859FE50AB7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000" y="1839342"/>
            <a:ext cx="11820153" cy="40323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sz="1867" b="1" dirty="0">
                <a:solidFill>
                  <a:srgbClr val="0070C0"/>
                </a:solidFill>
                <a:latin typeface="Courier New" panose="02070309020205020404" pitchFamily="49" charset="0"/>
              </a:rPr>
              <a:t>prompt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 </a:t>
            </a:r>
            <a:r>
              <a:rPr lang="en-IE" sz="1867" dirty="0" err="1">
                <a:solidFill>
                  <a:srgbClr val="0070C0"/>
                </a:solidFill>
                <a:latin typeface="Courier New" panose="02070309020205020404" pitchFamily="49" charset="0"/>
              </a:rPr>
              <a:t>GenerateImage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(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@animal "Name of an animal"): </a:t>
            </a:r>
            <a:r>
              <a:rPr lang="en-IE" sz="1867" b="1" dirty="0">
                <a:solidFill>
                  <a:srgbClr val="0070C0"/>
                </a:solidFill>
                <a:latin typeface="Courier New" panose="02070309020205020404" pitchFamily="49" charset="0"/>
              </a:rPr>
              <a:t>image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b="1" dirty="0">
                <a:solidFill>
                  <a:srgbClr val="0070C0"/>
                </a:solidFill>
                <a:latin typeface="Courier New" panose="02070309020205020404" pitchFamily="49" charset="0"/>
              </a:rPr>
              <a:t>core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 = "Image of ", @animal, " in its natural habitat"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b="1" dirty="0">
                <a:solidFill>
                  <a:srgbClr val="0070C0"/>
                </a:solidFill>
                <a:latin typeface="Courier New" panose="02070309020205020404" pitchFamily="49" charset="0"/>
              </a:rPr>
              <a:t>traits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 = quality(high), </a:t>
            </a:r>
            <a:r>
              <a:rPr lang="en-IE" sz="1867" dirty="0" err="1">
                <a:solidFill>
                  <a:srgbClr val="0070C0"/>
                </a:solidFill>
                <a:latin typeface="Courier New" panose="02070309020205020404" pitchFamily="49" charset="0"/>
              </a:rPr>
              <a:t>art_form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(photography)</a:t>
            </a:r>
          </a:p>
          <a:p>
            <a:pPr marL="0" indent="0">
              <a:buNone/>
            </a:pP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b="1" dirty="0">
                <a:solidFill>
                  <a:srgbClr val="0070C0"/>
                </a:solidFill>
                <a:latin typeface="Courier New" panose="02070309020205020404" pitchFamily="49" charset="0"/>
              </a:rPr>
              <a:t>prompt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 </a:t>
            </a:r>
            <a:r>
              <a:rPr lang="en-IE" sz="1867" dirty="0" err="1">
                <a:solidFill>
                  <a:srgbClr val="0070C0"/>
                </a:solidFill>
                <a:latin typeface="Courier New" panose="02070309020205020404" pitchFamily="49" charset="0"/>
              </a:rPr>
              <a:t>ImageQuestions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(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$image "Image",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@animal "Animal appearing in the image",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@level "English level)": text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b="1" dirty="0">
                <a:solidFill>
                  <a:srgbClr val="0070C0"/>
                </a:solidFill>
                <a:latin typeface="Courier New" panose="02070309020205020404" pitchFamily="49" charset="0"/>
              </a:rPr>
              <a:t>core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 = "Propose 5 questions for an English course regarding the picture of", @animal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b="1" dirty="0">
                <a:solidFill>
                  <a:srgbClr val="0070C0"/>
                </a:solidFill>
                <a:latin typeface="Courier New" panose="02070309020205020404" pitchFamily="49" charset="0"/>
              </a:rPr>
              <a:t>suffix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 = </a:t>
            </a:r>
            <a:r>
              <a:rPr lang="en-IE" sz="1867" dirty="0" err="1">
                <a:solidFill>
                  <a:srgbClr val="0070C0"/>
                </a:solidFill>
                <a:latin typeface="Courier New" panose="02070309020205020404" pitchFamily="49" charset="0"/>
              </a:rPr>
              <a:t>Exam.DetailedInstructions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(@level)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b="1" dirty="0">
                <a:solidFill>
                  <a:srgbClr val="0070C0"/>
                </a:solidFill>
                <a:latin typeface="Courier New" panose="02070309020205020404" pitchFamily="49" charset="0"/>
              </a:rPr>
              <a:t>composer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 </a:t>
            </a:r>
            <a:r>
              <a:rPr lang="en-IE" sz="1867" dirty="0" err="1">
                <a:solidFill>
                  <a:srgbClr val="0070C0"/>
                </a:solidFill>
                <a:latin typeface="Courier New" panose="02070309020205020404" pitchFamily="49" charset="0"/>
              </a:rPr>
              <a:t>CompleteExam</a:t>
            </a: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(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@grammar "Grammar questions",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@questions "Questions about the image")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"Answer the following questions:\n",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@grammar, "(50%)\n",</a:t>
            </a:r>
            <a:br>
              <a:rPr lang="en-IE" sz="1867" dirty="0">
                <a:solidFill>
                  <a:srgbClr val="0070C0"/>
                </a:solidFill>
              </a:rPr>
            </a:br>
            <a:r>
              <a:rPr lang="en-IE" sz="1867" dirty="0">
                <a:solidFill>
                  <a:srgbClr val="0070C0"/>
                </a:solidFill>
                <a:latin typeface="Courier New" panose="02070309020205020404" pitchFamily="49" charset="0"/>
              </a:rPr>
              <a:t>@questions, "(50%)\n"</a:t>
            </a:r>
            <a:endParaRPr lang="en-IE" sz="1867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70D0B3-C4EF-11A9-933E-DE720CA08631}"/>
              </a:ext>
            </a:extLst>
          </p:cNvPr>
          <p:cNvSpPr txBox="1"/>
          <p:nvPr/>
        </p:nvSpPr>
        <p:spPr>
          <a:xfrm>
            <a:off x="5978495" y="5349690"/>
            <a:ext cx="66135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/>
              <a:t>To appear at: https://conf.researchr.org/home/models-2023</a:t>
            </a:r>
          </a:p>
        </p:txBody>
      </p:sp>
    </p:spTree>
    <p:extLst>
      <p:ext uri="{BB962C8B-B14F-4D97-AF65-F5344CB8AC3E}">
        <p14:creationId xmlns:p14="http://schemas.microsoft.com/office/powerpoint/2010/main" val="3727366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D9C9-4692-B0A4-5CEF-CDD6501C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 descr="A diagram of a diagram&#10;&#10;Description automatically generated">
            <a:extLst>
              <a:ext uri="{FF2B5EF4-FFF2-40B4-BE49-F238E27FC236}">
                <a16:creationId xmlns:a16="http://schemas.microsoft.com/office/drawing/2014/main" id="{D79DFE83-317F-1FFA-BB84-57F59B7941E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7735"/>
            <a:ext cx="5733112" cy="4880735"/>
          </a:xfrm>
        </p:spPr>
      </p:pic>
      <p:pic>
        <p:nvPicPr>
          <p:cNvPr id="11" name="Picture 10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7B57FDDD-88A4-6F11-F390-A237C69D7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523"/>
            <a:ext cx="5937117" cy="512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</a:pPr>
            <a:endParaRPr/>
          </a:p>
        </p:txBody>
      </p:sp>
      <p:pic>
        <p:nvPicPr>
          <p:cNvPr id="529" name="Google Shape;529;p8" descr="Calenda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740" r="21236"/>
          <a:stretch/>
        </p:blipFill>
        <p:spPr>
          <a:xfrm>
            <a:off x="1" y="-219405"/>
            <a:ext cx="12624724" cy="7881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80A0-75D8-3146-01AD-1EC9CF15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9"/>
            <a:ext cx="12275820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Opens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door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alternative </a:t>
            </a:r>
            <a:r>
              <a:rPr lang="es-ES" dirty="0" err="1"/>
              <a:t>model-driven</a:t>
            </a:r>
            <a:r>
              <a:rPr lang="es-ES" dirty="0"/>
              <a:t> </a:t>
            </a:r>
            <a:r>
              <a:rPr lang="es-ES" dirty="0" err="1"/>
              <a:t>approach</a:t>
            </a:r>
            <a:endParaRPr lang="en-IE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602D395-523A-6A52-A8BD-B645EE195D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429921"/>
              </p:ext>
            </p:extLst>
          </p:nvPr>
        </p:nvGraphicFramePr>
        <p:xfrm>
          <a:off x="609600" y="1166018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2543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456673" y="2430022"/>
            <a:ext cx="11629812" cy="1546399"/>
          </a:xfrm>
        </p:spPr>
        <p:txBody>
          <a:bodyPr>
            <a:noAutofit/>
          </a:bodyPr>
          <a:lstStyle/>
          <a:p>
            <a:pPr lvl="0"/>
            <a:r>
              <a:rPr lang="nn-NO" sz="5400" dirty="0"/>
              <a:t>A low-model approach for smart software</a:t>
            </a:r>
            <a:endParaRPr lang="en" sz="5400" dirty="0"/>
          </a:p>
        </p:txBody>
      </p:sp>
      <p:graphicFrame>
        <p:nvGraphicFramePr>
          <p:cNvPr id="4" name="Marcador de contenido 5">
            <a:extLst>
              <a:ext uri="{FF2B5EF4-FFF2-40B4-BE49-F238E27FC236}">
                <a16:creationId xmlns:a16="http://schemas.microsoft.com/office/drawing/2014/main" id="{88172E32-9AEF-6FF7-91B1-C61377A24A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08820"/>
              </p:ext>
            </p:extLst>
          </p:nvPr>
        </p:nvGraphicFramePr>
        <p:xfrm>
          <a:off x="7283303" y="30144"/>
          <a:ext cx="5000974" cy="15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8161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22CE41-5855-4889-A1E7-6A6EC09E9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61" y="1873741"/>
            <a:ext cx="10972800" cy="241690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Low-model</a:t>
            </a:r>
            <a:r>
              <a:rPr lang="en-US" i="1" dirty="0"/>
              <a:t> application platforms accelerate app delivery by dramatically reducing the amount of </a:t>
            </a:r>
            <a:r>
              <a:rPr lang="en-US" b="1" i="1" dirty="0"/>
              <a:t>hand-modeling</a:t>
            </a:r>
            <a:r>
              <a:rPr lang="en-US" i="1" dirty="0"/>
              <a:t> required – Cabot Report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03B7077-0697-E0D1-DDB3-D86F481FE7F2}"/>
              </a:ext>
            </a:extLst>
          </p:cNvPr>
          <p:cNvSpPr txBox="1">
            <a:spLocks/>
          </p:cNvSpPr>
          <p:nvPr/>
        </p:nvSpPr>
        <p:spPr>
          <a:xfrm>
            <a:off x="328246" y="1873741"/>
            <a:ext cx="10972800" cy="252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i="1" dirty="0"/>
              <a:t>Low-code</a:t>
            </a:r>
            <a:r>
              <a:rPr lang="en-US" i="1" dirty="0"/>
              <a:t> application platforms accelerate app delivery by dramatically reducing the amount of </a:t>
            </a:r>
            <a:r>
              <a:rPr lang="en-US" b="1" i="1" dirty="0"/>
              <a:t>hand-coding </a:t>
            </a:r>
            <a:r>
              <a:rPr lang="en-US" i="1" dirty="0"/>
              <a:t>required – Forrester Report</a:t>
            </a:r>
          </a:p>
        </p:txBody>
      </p:sp>
    </p:spTree>
    <p:extLst>
      <p:ext uri="{BB962C8B-B14F-4D97-AF65-F5344CB8AC3E}">
        <p14:creationId xmlns:p14="http://schemas.microsoft.com/office/powerpoint/2010/main" val="23854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6B49-7EFF-324A-80E0-5E089CB0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D1259-F743-6478-E6D5-89DBFB358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146" name="Picture 2" descr="The end of the beginning - Tom McCallum - Winston Churchill ...">
            <a:extLst>
              <a:ext uri="{FF2B5EF4-FFF2-40B4-BE49-F238E27FC236}">
                <a16:creationId xmlns:a16="http://schemas.microsoft.com/office/drawing/2014/main" id="{A0AECCED-F128-8F86-D346-1B09DA2E1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7" y="651986"/>
            <a:ext cx="11794266" cy="555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369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0145" y="368300"/>
            <a:ext cx="11850255" cy="853019"/>
          </a:xfrm>
        </p:spPr>
        <p:txBody>
          <a:bodyPr/>
          <a:lstStyle/>
          <a:p>
            <a:r>
              <a:rPr lang="en-US" dirty="0"/>
              <a:t>Modeling is more important than ever (but also more difficult than ever)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219170"/>
            <a:endParaRPr lang="en-GB" dirty="0">
              <a:solidFill>
                <a:srgbClr val="537992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F4669F32-90E1-ED4F-B6D9-07697D6A4E9E}" type="slidenum">
              <a:rPr lang="en-GB">
                <a:solidFill>
                  <a:srgbClr val="537992">
                    <a:lumMod val="60000"/>
                    <a:lumOff val="40000"/>
                  </a:srgbClr>
                </a:solidFill>
                <a:latin typeface="Arial" panose="020B0604020202020204"/>
              </a:rPr>
              <a:pPr defTabSz="1219170"/>
              <a:t>54</a:t>
            </a:fld>
            <a:endParaRPr lang="en-GB" dirty="0">
              <a:solidFill>
                <a:srgbClr val="537992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81787" y="1776808"/>
            <a:ext cx="3359633" cy="4032779"/>
          </a:xfrm>
          <a:prstGeom prst="rect">
            <a:avLst/>
          </a:prstGeom>
          <a:pattFill prst="dkUpDiag">
            <a:fgClr>
              <a:schemeClr val="accent1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04800" tIns="304800" rIns="304800" bIns="304800" rtlCol="0" anchor="ctr">
            <a:noAutofit/>
          </a:bodyPr>
          <a:lstStyle/>
          <a:p>
            <a:pPr algn="ctr" defTabSz="1219170"/>
            <a:r>
              <a:rPr lang="en-US" sz="1867" b="1" dirty="0">
                <a:solidFill>
                  <a:srgbClr val="00AEBC"/>
                </a:solidFill>
                <a:latin typeface="Arial" panose="020B0604020202020204"/>
              </a:rPr>
              <a:t>The emphasis is moving back to the data and the “understanding” (i.e. modeling) of the data as key element in the quality of AI results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0378DAB-C64B-C3F8-FBA4-270F7C4E6592}"/>
              </a:ext>
            </a:extLst>
          </p:cNvPr>
          <p:cNvSpPr/>
          <p:nvPr/>
        </p:nvSpPr>
        <p:spPr>
          <a:xfrm>
            <a:off x="2445810" y="2338969"/>
            <a:ext cx="3315893" cy="2970451"/>
          </a:xfrm>
          <a:prstGeom prst="triangle">
            <a:avLst/>
          </a:prstGeom>
          <a:pattFill prst="dkUpDiag">
            <a:fgClr>
              <a:schemeClr val="bg2">
                <a:lumMod val="50000"/>
              </a:schemeClr>
            </a:fgClr>
            <a:bgClr>
              <a:schemeClr val="bg2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04800" tIns="304800" rIns="304800" bIns="304800" rtlCol="0" anchor="ctr">
            <a:noAutofit/>
          </a:bodyPr>
          <a:lstStyle/>
          <a:p>
            <a:pPr algn="ctr" defTabSz="1219170"/>
            <a:endParaRPr lang="en-IE" sz="1867" dirty="0">
              <a:solidFill>
                <a:srgbClr val="FFF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653C3-2FF8-3102-C353-11D9E59A659D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8677A-0207-E86E-1D2A-943F7F511E88}"/>
              </a:ext>
            </a:extLst>
          </p:cNvPr>
          <p:cNvSpPr txBox="1"/>
          <p:nvPr/>
        </p:nvSpPr>
        <p:spPr>
          <a:xfrm>
            <a:off x="480001" y="5390461"/>
            <a:ext cx="2628137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1219170"/>
            <a:r>
              <a:rPr lang="es-ES" sz="3200" dirty="0">
                <a:solidFill>
                  <a:srgbClr val="E50051"/>
                </a:solidFill>
                <a:latin typeface="Arial" panose="020B0604020202020204"/>
              </a:rPr>
              <a:t>Generative AI</a:t>
            </a:r>
            <a:endParaRPr lang="en-IE" sz="3200" dirty="0">
              <a:solidFill>
                <a:srgbClr val="E50051"/>
              </a:solidFill>
              <a:latin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3DC35C-24A8-F9B1-A5F3-A78E38DD5309}"/>
              </a:ext>
            </a:extLst>
          </p:cNvPr>
          <p:cNvSpPr txBox="1"/>
          <p:nvPr/>
        </p:nvSpPr>
        <p:spPr>
          <a:xfrm>
            <a:off x="5332538" y="5383012"/>
            <a:ext cx="3152701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1219170"/>
            <a:r>
              <a:rPr lang="es-ES" sz="3200" dirty="0">
                <a:solidFill>
                  <a:srgbClr val="E50051"/>
                </a:solidFill>
                <a:latin typeface="Arial" panose="020B0604020202020204"/>
              </a:rPr>
              <a:t>Software </a:t>
            </a:r>
            <a:r>
              <a:rPr lang="es-ES" sz="3200" dirty="0" err="1">
                <a:solidFill>
                  <a:srgbClr val="E50051"/>
                </a:solidFill>
                <a:latin typeface="Arial" panose="020B0604020202020204"/>
              </a:rPr>
              <a:t>Models</a:t>
            </a:r>
            <a:endParaRPr lang="en-IE" sz="3200" dirty="0">
              <a:solidFill>
                <a:srgbClr val="E50051"/>
              </a:solidFill>
              <a:latin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8CCE3-FEE8-034A-6E5D-A26265308A32}"/>
              </a:ext>
            </a:extLst>
          </p:cNvPr>
          <p:cNvSpPr txBox="1"/>
          <p:nvPr/>
        </p:nvSpPr>
        <p:spPr>
          <a:xfrm>
            <a:off x="3657777" y="1776808"/>
            <a:ext cx="1874508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1219170"/>
            <a:r>
              <a:rPr lang="es-ES" sz="3200" dirty="0">
                <a:solidFill>
                  <a:srgbClr val="E50051"/>
                </a:solidFill>
                <a:latin typeface="Arial" panose="020B0604020202020204"/>
              </a:rPr>
              <a:t>Data</a:t>
            </a:r>
            <a:endParaRPr lang="en-IE" sz="3200" dirty="0">
              <a:solidFill>
                <a:srgbClr val="E5005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06536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More (and more complex) models to tame the needs of smart software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67" b="0" i="0" u="none" strike="noStrike" kern="1200" cap="none" spc="0" normalizeH="0" baseline="0" noProof="0" dirty="0">
              <a:ln>
                <a:noFill/>
              </a:ln>
              <a:solidFill>
                <a:srgbClr val="537992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69F32-90E1-ED4F-B6D9-07697D6A4E9E}" type="slidenum"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53799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067" b="0" i="0" u="none" strike="noStrike" kern="1200" cap="none" spc="0" normalizeH="0" baseline="0" noProof="0" dirty="0">
              <a:ln>
                <a:noFill/>
              </a:ln>
              <a:solidFill>
                <a:srgbClr val="537992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52367" y="1776806"/>
            <a:ext cx="3359633" cy="4032779"/>
          </a:xfrm>
          <a:prstGeom prst="rect">
            <a:avLst/>
          </a:prstGeom>
          <a:pattFill prst="dkUpDiag">
            <a:fgClr>
              <a:schemeClr val="accent1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04800" tIns="304800" rIns="304800" bIns="304800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srgbClr val="00AEBC"/>
                </a:solidFill>
                <a:latin typeface="Arial" panose="020B0604020202020204"/>
              </a:rPr>
              <a:t>Smart software is a complex beast, we need models to tame this essential and accidental complexity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AEB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srgbClr val="00AEBC"/>
                </a:solidFill>
                <a:latin typeface="Arial" panose="020B0604020202020204"/>
              </a:rPr>
              <a:t>Every day there are more things to model!!!!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AEB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653C3-2FF8-3102-C353-11D9E59A659D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4" name="Picture 2" descr="Lion taming png images | PNGEgg">
            <a:extLst>
              <a:ext uri="{FF2B5EF4-FFF2-40B4-BE49-F238E27FC236}">
                <a16:creationId xmlns:a16="http://schemas.microsoft.com/office/drawing/2014/main" id="{42DDDA81-8E7B-9F86-A1E4-8E5604A4D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10" y="891061"/>
            <a:ext cx="6355140" cy="58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40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erson with red buttons&#10;&#10;Description automatically generated">
            <a:extLst>
              <a:ext uri="{FF2B5EF4-FFF2-40B4-BE49-F238E27FC236}">
                <a16:creationId xmlns:a16="http://schemas.microsoft.com/office/drawing/2014/main" id="{6358D1F4-46F1-3EED-4318-89A6CFD7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" y="453512"/>
            <a:ext cx="4118708" cy="6216919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0407D3A-3357-C3BF-D657-45C23CF9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89" y="318449"/>
            <a:ext cx="6221102" cy="622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F6346-BFF6-417A-992A-3227C9E8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Low-</a:t>
            </a:r>
            <a:r>
              <a:rPr lang="es-ES" dirty="0" err="1"/>
              <a:t>modeling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new</a:t>
            </a:r>
          </a:p>
        </p:txBody>
      </p:sp>
      <p:pic>
        <p:nvPicPr>
          <p:cNvPr id="4" name="Picture 3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CA2606C8-F66A-E44E-B71B-D95EBC22D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728"/>
            <a:ext cx="12132075" cy="379715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1BBFBD8-8B38-4577-2399-658A8BDF9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9" y="2966972"/>
            <a:ext cx="11131897" cy="34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2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F6346-BFF6-417A-992A-3227C9E8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5" y="274639"/>
            <a:ext cx="11872913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Similar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“</a:t>
            </a:r>
            <a:r>
              <a:rPr lang="es-ES" dirty="0" err="1"/>
              <a:t>model</a:t>
            </a:r>
            <a:r>
              <a:rPr lang="es-ES" dirty="0"/>
              <a:t>”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django</a:t>
            </a:r>
            <a:endParaRPr lang="es-ES" dirty="0"/>
          </a:p>
        </p:txBody>
      </p:sp>
      <p:pic>
        <p:nvPicPr>
          <p:cNvPr id="1026" name="Picture 2" descr="Mise en œuvre du scaffolding avec Django : paramétrage de base">
            <a:extLst>
              <a:ext uri="{FF2B5EF4-FFF2-40B4-BE49-F238E27FC236}">
                <a16:creationId xmlns:a16="http://schemas.microsoft.com/office/drawing/2014/main" id="{35D3C965-2129-D251-8C2F-FAC84C728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44" y="1010603"/>
            <a:ext cx="8784211" cy="630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7794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2DE2-2927-9B58-3910-5572F6D5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AI </a:t>
            </a:r>
            <a:r>
              <a:rPr lang="es-ES" dirty="0" err="1"/>
              <a:t>gives</a:t>
            </a:r>
            <a:r>
              <a:rPr lang="es-ES" dirty="0"/>
              <a:t> </a:t>
            </a:r>
            <a:r>
              <a:rPr lang="es-ES" dirty="0" err="1"/>
              <a:t>modelers</a:t>
            </a:r>
            <a:r>
              <a:rPr lang="es-ES" dirty="0"/>
              <a:t> </a:t>
            </a:r>
            <a:r>
              <a:rPr lang="es-ES" dirty="0" err="1"/>
              <a:t>superpowers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5253E-F295-A9C7-02E1-579796458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6D4612-3DD5-3D89-1BD3-7591BAAB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310" y="1332767"/>
            <a:ext cx="8132152" cy="542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1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75095"/>
            <a:ext cx="12192000" cy="8022019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9"/>
          <p:cNvSpPr/>
          <p:nvPr/>
        </p:nvSpPr>
        <p:spPr>
          <a:xfrm>
            <a:off x="-336715" y="3909054"/>
            <a:ext cx="12240683" cy="283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67"/>
              <a:buFont typeface="Calibri"/>
              <a:buNone/>
            </a:pPr>
            <a:r>
              <a:rPr lang="es-ES" sz="5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“As a writer, my job is to change your perspective and make you think outside the box.” - Mary Sage Nguyen</a:t>
            </a:r>
            <a:endParaRPr sz="58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43340" y="1882601"/>
            <a:ext cx="12048660" cy="15463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lvl="0" algn="ctr"/>
            <a:r>
              <a:rPr lang="en-US" sz="6400" dirty="0"/>
              <a:t> (1/2) </a:t>
            </a:r>
            <a:r>
              <a:rPr lang="nn-NO" sz="6400" dirty="0"/>
              <a:t>Assisted modeling</a:t>
            </a:r>
            <a:endParaRPr lang="en" sz="4267" dirty="0"/>
          </a:p>
        </p:txBody>
      </p:sp>
    </p:spTree>
    <p:extLst>
      <p:ext uri="{BB962C8B-B14F-4D97-AF65-F5344CB8AC3E}">
        <p14:creationId xmlns:p14="http://schemas.microsoft.com/office/powerpoint/2010/main" val="450712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F6346-BFF6-417A-992A-3227C9E8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Mendix</a:t>
            </a:r>
            <a:r>
              <a:rPr lang="es-ES" dirty="0"/>
              <a:t> </a:t>
            </a:r>
            <a:r>
              <a:rPr lang="es-ES" dirty="0" err="1"/>
              <a:t>Assist</a:t>
            </a:r>
            <a:endParaRPr lang="es-ES" dirty="0"/>
          </a:p>
        </p:txBody>
      </p:sp>
      <p:pic>
        <p:nvPicPr>
          <p:cNvPr id="7170" name="Picture 2" descr="Smart modeling tools â AI to help you model better">
            <a:extLst>
              <a:ext uri="{FF2B5EF4-FFF2-40B4-BE49-F238E27FC236}">
                <a16:creationId xmlns:a16="http://schemas.microsoft.com/office/drawing/2014/main" id="{459002B6-6C64-4CBA-B4B0-22914B47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638300"/>
            <a:ext cx="10795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91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F6346-BFF6-417A-992A-3227C9E8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55"/>
            <a:ext cx="10972800" cy="1143000"/>
          </a:xfrm>
        </p:spPr>
        <p:txBody>
          <a:bodyPr/>
          <a:lstStyle/>
          <a:p>
            <a:r>
              <a:rPr lang="es-ES" dirty="0"/>
              <a:t>OutSystems.ai</a:t>
            </a:r>
          </a:p>
        </p:txBody>
      </p:sp>
      <p:pic>
        <p:nvPicPr>
          <p:cNvPr id="10242" name="Picture 2" descr="https://modeling-languages.com/wp-content/uploads/2018/11/outsystemsdatamodel.jpg">
            <a:extLst>
              <a:ext uri="{FF2B5EF4-FFF2-40B4-BE49-F238E27FC236}">
                <a16:creationId xmlns:a16="http://schemas.microsoft.com/office/drawing/2014/main" id="{C7C7682C-3AB3-42A1-98ED-DB106EE7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" y="1220755"/>
            <a:ext cx="12192000" cy="58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576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4C0B2317-2A09-4804-87FA-F5F055BA3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945" y="4955316"/>
            <a:ext cx="964633" cy="1593537"/>
          </a:xfr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F7E33E59-44D4-42F1-BA38-566F9961A131}"/>
              </a:ext>
            </a:extLst>
          </p:cNvPr>
          <p:cNvSpPr/>
          <p:nvPr/>
        </p:nvSpPr>
        <p:spPr>
          <a:xfrm>
            <a:off x="1908097" y="3231520"/>
            <a:ext cx="3462777" cy="2577297"/>
          </a:xfrm>
          <a:prstGeom prst="ellipse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9E52725-6D93-44E1-A96B-A09D9C1404D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63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489604" y="3709442"/>
            <a:ext cx="1833163" cy="1834537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0601" y="4160545"/>
            <a:ext cx="1193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s-ES" b="1" dirty="0">
                <a:solidFill>
                  <a:prstClr val="black"/>
                </a:solidFill>
                <a:latin typeface="Calibri"/>
              </a:rPr>
              <a:t>N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atural</a:t>
            </a: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Language</a:t>
            </a:r>
          </a:p>
          <a:p>
            <a:pPr defTabSz="1219170"/>
            <a:r>
              <a:rPr lang="en-US" b="1" dirty="0">
                <a:solidFill>
                  <a:prstClr val="black"/>
                </a:solidFill>
                <a:latin typeface="Calibri"/>
              </a:rPr>
              <a:t>Processing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A64E45-8368-4C20-9C7C-94D64C2F6203}"/>
              </a:ext>
            </a:extLst>
          </p:cNvPr>
          <p:cNvSpPr txBox="1"/>
          <p:nvPr/>
        </p:nvSpPr>
        <p:spPr>
          <a:xfrm>
            <a:off x="2701293" y="346301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Domain Modeling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051951-D8B3-4300-AACC-6D4667834809}"/>
              </a:ext>
            </a:extLst>
          </p:cNvPr>
          <p:cNvGrpSpPr/>
          <p:nvPr/>
        </p:nvGrpSpPr>
        <p:grpSpPr>
          <a:xfrm>
            <a:off x="5338612" y="1243026"/>
            <a:ext cx="1833163" cy="2182151"/>
            <a:chOff x="2467627" y="1676400"/>
            <a:chExt cx="3168804" cy="3505200"/>
          </a:xfrm>
        </p:grpSpPr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A9D46031-275C-468F-84E1-1E1FABDFAA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2" t="996" r="54002" b="-996"/>
            <a:stretch/>
          </p:blipFill>
          <p:spPr bwMode="auto">
            <a:xfrm>
              <a:off x="2467627" y="1676400"/>
              <a:ext cx="3157956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963A36A-D23B-4270-A343-E45F69954C94}"/>
                </a:ext>
              </a:extLst>
            </p:cNvPr>
            <p:cNvSpPr/>
            <p:nvPr/>
          </p:nvSpPr>
          <p:spPr>
            <a:xfrm>
              <a:off x="4960547" y="2880986"/>
              <a:ext cx="675884" cy="548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098" name="Picture 2" descr="Happy Stick Man HD Stock Images | Shutterstock">
            <a:extLst>
              <a:ext uri="{FF2B5EF4-FFF2-40B4-BE49-F238E27FC236}">
                <a16:creationId xmlns:a16="http://schemas.microsoft.com/office/drawing/2014/main" id="{BEB35049-5110-4D76-A102-0701F4F04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6786" r="20513" b="17377"/>
          <a:stretch/>
        </p:blipFill>
        <p:spPr bwMode="auto">
          <a:xfrm>
            <a:off x="5037" y="4362927"/>
            <a:ext cx="1877007" cy="238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54C1AFD-AED1-4DB9-8E4F-A5C3A507D4E9}"/>
              </a:ext>
            </a:extLst>
          </p:cNvPr>
          <p:cNvSpPr/>
          <p:nvPr/>
        </p:nvSpPr>
        <p:spPr>
          <a:xfrm>
            <a:off x="2959953" y="4063843"/>
            <a:ext cx="357051" cy="365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6A0A12-8674-4358-90C3-41954FE820AC}"/>
              </a:ext>
            </a:extLst>
          </p:cNvPr>
          <p:cNvSpPr/>
          <p:nvPr/>
        </p:nvSpPr>
        <p:spPr>
          <a:xfrm>
            <a:off x="3486004" y="4599420"/>
            <a:ext cx="357051" cy="365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8E1EB1-AEDB-470A-BC35-BDE2DD286AEC}"/>
              </a:ext>
            </a:extLst>
          </p:cNvPr>
          <p:cNvSpPr/>
          <p:nvPr/>
        </p:nvSpPr>
        <p:spPr>
          <a:xfrm>
            <a:off x="2980092" y="4912928"/>
            <a:ext cx="357051" cy="365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022D54-F764-484E-9834-7D175D35B493}"/>
              </a:ext>
            </a:extLst>
          </p:cNvPr>
          <p:cNvSpPr/>
          <p:nvPr/>
        </p:nvSpPr>
        <p:spPr>
          <a:xfrm>
            <a:off x="4036821" y="4063843"/>
            <a:ext cx="357051" cy="365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DB1F9EC-4576-47C2-9AB9-2C65A4A99312}"/>
              </a:ext>
            </a:extLst>
          </p:cNvPr>
          <p:cNvCxnSpPr>
            <a:cxnSpLocks/>
            <a:stCxn id="45" idx="0"/>
            <a:endCxn id="43" idx="2"/>
          </p:cNvCxnSpPr>
          <p:nvPr/>
        </p:nvCxnSpPr>
        <p:spPr>
          <a:xfrm flipH="1" flipV="1">
            <a:off x="3138479" y="4429602"/>
            <a:ext cx="20139" cy="483327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68833-2B41-4B90-8D59-9A071C110E5A}"/>
              </a:ext>
            </a:extLst>
          </p:cNvPr>
          <p:cNvCxnSpPr>
            <a:cxnSpLocks/>
            <a:stCxn id="43" idx="3"/>
            <a:endCxn id="46" idx="1"/>
          </p:cNvCxnSpPr>
          <p:nvPr/>
        </p:nvCxnSpPr>
        <p:spPr>
          <a:xfrm>
            <a:off x="3317003" y="4246723"/>
            <a:ext cx="719819" cy="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Elbow Connector 25">
            <a:extLst>
              <a:ext uri="{FF2B5EF4-FFF2-40B4-BE49-F238E27FC236}">
                <a16:creationId xmlns:a16="http://schemas.microsoft.com/office/drawing/2014/main" id="{A12DFA48-AA7A-47A6-9EA3-8F06407D4632}"/>
              </a:ext>
            </a:extLst>
          </p:cNvPr>
          <p:cNvCxnSpPr>
            <a:cxnSpLocks/>
            <a:stCxn id="45" idx="3"/>
            <a:endCxn id="44" idx="2"/>
          </p:cNvCxnSpPr>
          <p:nvPr/>
        </p:nvCxnSpPr>
        <p:spPr>
          <a:xfrm flipV="1">
            <a:off x="3337143" y="4965181"/>
            <a:ext cx="327387" cy="130628"/>
          </a:xfrm>
          <a:prstGeom prst="bentConnector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Elbow Connector 27">
            <a:extLst>
              <a:ext uri="{FF2B5EF4-FFF2-40B4-BE49-F238E27FC236}">
                <a16:creationId xmlns:a16="http://schemas.microsoft.com/office/drawing/2014/main" id="{4642D961-41C0-4775-B4BE-F5B07B656E02}"/>
              </a:ext>
            </a:extLst>
          </p:cNvPr>
          <p:cNvCxnSpPr>
            <a:cxnSpLocks/>
            <a:stCxn id="44" idx="3"/>
            <a:endCxn id="46" idx="2"/>
          </p:cNvCxnSpPr>
          <p:nvPr/>
        </p:nvCxnSpPr>
        <p:spPr>
          <a:xfrm flipV="1">
            <a:off x="3843055" y="4429601"/>
            <a:ext cx="372293" cy="352699"/>
          </a:xfrm>
          <a:prstGeom prst="bentConnector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5" name="Picture 54" descr="A picture containing invertebrate, arthropod&#10;&#10;Description automatically generated">
            <a:extLst>
              <a:ext uri="{FF2B5EF4-FFF2-40B4-BE49-F238E27FC236}">
                <a16:creationId xmlns:a16="http://schemas.microsoft.com/office/drawing/2014/main" id="{843DB6F6-1F19-426A-94CA-3F8D034BFA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53" y="5030495"/>
            <a:ext cx="1245131" cy="1268188"/>
          </a:xfrm>
          <a:prstGeom prst="rect">
            <a:avLst/>
          </a:prstGeom>
        </p:spPr>
      </p:pic>
      <p:pic>
        <p:nvPicPr>
          <p:cNvPr id="58" name="Picture 57" descr="A picture containing invertebrate, arthropod&#10;&#10;Description automatically generated">
            <a:extLst>
              <a:ext uri="{FF2B5EF4-FFF2-40B4-BE49-F238E27FC236}">
                <a16:creationId xmlns:a16="http://schemas.microsoft.com/office/drawing/2014/main" id="{73F15980-ABC0-4C2C-B130-FF0F67804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92" flipV="1">
            <a:off x="6927086" y="2650801"/>
            <a:ext cx="1276236" cy="156756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3D228CC-C840-4F99-A91A-DDF54797A296}"/>
              </a:ext>
            </a:extLst>
          </p:cNvPr>
          <p:cNvGrpSpPr/>
          <p:nvPr/>
        </p:nvGrpSpPr>
        <p:grpSpPr>
          <a:xfrm rot="750491">
            <a:off x="5079005" y="3828985"/>
            <a:ext cx="2500803" cy="1684284"/>
            <a:chOff x="4889206" y="3393317"/>
            <a:chExt cx="2500802" cy="2041513"/>
          </a:xfrm>
        </p:grpSpPr>
        <p:pic>
          <p:nvPicPr>
            <p:cNvPr id="59" name="Picture 58" descr="A picture containing invertebrate, arthropod&#10;&#10;Description automatically generated">
              <a:extLst>
                <a:ext uri="{FF2B5EF4-FFF2-40B4-BE49-F238E27FC236}">
                  <a16:creationId xmlns:a16="http://schemas.microsoft.com/office/drawing/2014/main" id="{9A02FA37-6F9E-498A-8C4F-0A6B92F23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18545" flipH="1">
              <a:off x="4889206" y="4034728"/>
              <a:ext cx="1971503" cy="1400102"/>
            </a:xfrm>
            <a:prstGeom prst="rect">
              <a:avLst/>
            </a:prstGeom>
          </p:spPr>
        </p:pic>
        <p:pic>
          <p:nvPicPr>
            <p:cNvPr id="60" name="Picture 59" descr="A picture containing invertebrate, arthropod&#10;&#10;Description automatically generated">
              <a:extLst>
                <a:ext uri="{FF2B5EF4-FFF2-40B4-BE49-F238E27FC236}">
                  <a16:creationId xmlns:a16="http://schemas.microsoft.com/office/drawing/2014/main" id="{BE666D6F-6A9A-4647-920C-1DC8EA3E1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46"/>
            <a:stretch/>
          </p:blipFill>
          <p:spPr>
            <a:xfrm rot="19118545" flipH="1">
              <a:off x="6446564" y="3393317"/>
              <a:ext cx="943444" cy="1400102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5373DF6-391B-46AD-9826-9AEE09910AC7}"/>
              </a:ext>
            </a:extLst>
          </p:cNvPr>
          <p:cNvSpPr txBox="1"/>
          <p:nvPr/>
        </p:nvSpPr>
        <p:spPr>
          <a:xfrm>
            <a:off x="5936289" y="4948071"/>
            <a:ext cx="1938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" sz="2000" b="1" dirty="0" err="1">
                <a:solidFill>
                  <a:prstClr val="black"/>
                </a:solidFill>
                <a:latin typeface="Calibri"/>
              </a:rPr>
              <a:t>assist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DB9D5510-6AD1-4ED0-9A3E-8721F52F7491}"/>
              </a:ext>
            </a:extLst>
          </p:cNvPr>
          <p:cNvSpPr txBox="1">
            <a:spLocks/>
          </p:cNvSpPr>
          <p:nvPr/>
        </p:nvSpPr>
        <p:spPr>
          <a:xfrm>
            <a:off x="623148" y="152357"/>
            <a:ext cx="11568853" cy="97225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27432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s-ES" b="1" dirty="0">
                <a:solidFill>
                  <a:prstClr val="white"/>
                </a:solidFill>
                <a:latin typeface="Calibri"/>
              </a:rPr>
              <a:t>Natural </a:t>
            </a:r>
            <a:r>
              <a:rPr lang="es-ES" b="1" dirty="0" err="1">
                <a:solidFill>
                  <a:prstClr val="white"/>
                </a:solidFill>
                <a:latin typeface="Calibri"/>
              </a:rPr>
              <a:t>Language</a:t>
            </a:r>
            <a:r>
              <a:rPr lang="es-ES" b="1" dirty="0">
                <a:solidFill>
                  <a:prstClr val="white"/>
                </a:solidFill>
                <a:latin typeface="Calibri"/>
              </a:rPr>
              <a:t> Processing (NLP) </a:t>
            </a:r>
            <a:r>
              <a:rPr lang="es-ES" b="1" dirty="0" err="1">
                <a:solidFill>
                  <a:prstClr val="white"/>
                </a:solidFill>
                <a:latin typeface="Calibri"/>
              </a:rPr>
              <a:t>for</a:t>
            </a:r>
            <a:r>
              <a:rPr lang="es-ES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" b="1" dirty="0" err="1">
                <a:solidFill>
                  <a:prstClr val="white"/>
                </a:solidFill>
                <a:latin typeface="Calibri"/>
              </a:rPr>
              <a:t>model</a:t>
            </a:r>
            <a:r>
              <a:rPr lang="es-ES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" b="1" dirty="0" err="1">
                <a:solidFill>
                  <a:prstClr val="white"/>
                </a:solidFill>
                <a:latin typeface="Calibri"/>
              </a:rPr>
              <a:t>autocompletion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3132E2-CFFF-313E-E88F-47C751D03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79" y="6012189"/>
            <a:ext cx="8803244" cy="6771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rgbClr val="505B6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505B6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Loli Burgueño, 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7D848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  <a:hlinkClick r:id="rId7"/>
              </a:rPr>
              <a:t>Robert </a:t>
            </a:r>
            <a:r>
              <a:rPr kumimoji="0" lang="es-ES" altLang="es-ES" sz="1400" b="0" i="0" u="none" strike="noStrike" cap="none" normalizeH="0" baseline="0" dirty="0" err="1">
                <a:ln>
                  <a:noFill/>
                </a:ln>
                <a:solidFill>
                  <a:srgbClr val="7D848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  <a:hlinkClick r:id="rId7"/>
              </a:rPr>
              <a:t>Clarisó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505B6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 </a:t>
            </a:r>
            <a:r>
              <a:rPr kumimoji="0" lang="es-ES" altLang="es-ES" sz="1400" b="0" i="0" u="none" strike="noStrike" cap="none" normalizeH="0" baseline="0" dirty="0" err="1">
                <a:ln>
                  <a:noFill/>
                </a:ln>
                <a:solidFill>
                  <a:srgbClr val="7D848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  <a:hlinkClick r:id="rId8"/>
              </a:rPr>
              <a:t>Sébastien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7D848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  <a:hlinkClick r:id="rId8"/>
              </a:rPr>
              <a:t> Gérard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505B6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 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7D848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  <a:hlinkClick r:id="rId9"/>
              </a:rPr>
              <a:t>Shuai Li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505B6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 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7D848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  <a:hlinkClick r:id="rId10"/>
              </a:rPr>
              <a:t>Jordi Cabot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505B6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     :</a:t>
            </a:r>
            <a:b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An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NLP-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Based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Architecture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Autocompletion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Partial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Domain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Models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505B6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kumimoji="0" lang="es-ES" altLang="es-ES" sz="1400" b="0" i="0" u="none" strike="noStrike" cap="none" normalizeH="0" baseline="0" dirty="0" err="1">
                <a:ln>
                  <a:noFill/>
                </a:ln>
                <a:solidFill>
                  <a:srgbClr val="7D848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  <a:hlinkClick r:id="rId11"/>
              </a:rPr>
              <a:t>CAiSE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7D848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  <a:hlinkClick r:id="rId11"/>
              </a:rPr>
              <a:t> 2021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rgbClr val="505B62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: 91-106</a:t>
            </a: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6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070586-EB7B-46B2-A4D8-BB8D53AA224A}"/>
              </a:ext>
            </a:extLst>
          </p:cNvPr>
          <p:cNvSpPr txBox="1">
            <a:spLocks/>
          </p:cNvSpPr>
          <p:nvPr/>
        </p:nvSpPr>
        <p:spPr>
          <a:xfrm>
            <a:off x="623148" y="152357"/>
            <a:ext cx="11568853" cy="97225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27432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b="1" dirty="0">
                <a:solidFill>
                  <a:prstClr val="white"/>
                </a:solidFill>
                <a:latin typeface="Calibri"/>
              </a:rPr>
              <a:t>Our approach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B24BB-FE6B-4BC5-B4A8-3EDA5AD2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9E52725-6D93-44E1-A96B-A09D9C1404D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64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Image result for process">
            <a:extLst>
              <a:ext uri="{FF2B5EF4-FFF2-40B4-BE49-F238E27FC236}">
                <a16:creationId xmlns:a16="http://schemas.microsoft.com/office/drawing/2014/main" id="{EF68D076-60D6-49EC-8C7C-5B3D7334A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7"/>
          <a:stretch/>
        </p:blipFill>
        <p:spPr bwMode="auto">
          <a:xfrm>
            <a:off x="9446260" y="-96936"/>
            <a:ext cx="2743201" cy="20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1F0DC6-FD4C-49C3-8998-1B5133A4FC72}"/>
              </a:ext>
            </a:extLst>
          </p:cNvPr>
          <p:cNvSpPr/>
          <p:nvPr/>
        </p:nvSpPr>
        <p:spPr>
          <a:xfrm>
            <a:off x="3671968" y="2398570"/>
            <a:ext cx="7153809" cy="3650951"/>
          </a:xfrm>
          <a:prstGeom prst="rect">
            <a:avLst/>
          </a:prstGeom>
          <a:solidFill>
            <a:srgbClr val="D5DBE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Image result for actor uml">
            <a:extLst>
              <a:ext uri="{FF2B5EF4-FFF2-40B4-BE49-F238E27FC236}">
                <a16:creationId xmlns:a16="http://schemas.microsoft.com/office/drawing/2014/main" id="{4513E2BF-3622-4697-A801-0BE93B35F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1" r="36142"/>
          <a:stretch/>
        </p:blipFill>
        <p:spPr bwMode="auto">
          <a:xfrm>
            <a:off x="10955316" y="3549458"/>
            <a:ext cx="263029" cy="7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EE3DD01-CCB4-477F-8FCB-462793124A04}"/>
              </a:ext>
            </a:extLst>
          </p:cNvPr>
          <p:cNvSpPr/>
          <p:nvPr/>
        </p:nvSpPr>
        <p:spPr>
          <a:xfrm>
            <a:off x="3201936" y="2398570"/>
            <a:ext cx="346784" cy="1766997"/>
          </a:xfrm>
          <a:prstGeom prst="rect">
            <a:avLst/>
          </a:prstGeom>
          <a:solidFill>
            <a:srgbClr val="E2F0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defTabSz="121917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model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56AA27-8A5F-40F5-A168-3B54D037BCEA}"/>
              </a:ext>
            </a:extLst>
          </p:cNvPr>
          <p:cNvGrpSpPr/>
          <p:nvPr/>
        </p:nvGrpSpPr>
        <p:grpSpPr>
          <a:xfrm>
            <a:off x="3466188" y="4315994"/>
            <a:ext cx="1825741" cy="1629199"/>
            <a:chOff x="2586510" y="4315994"/>
            <a:chExt cx="1825741" cy="16291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A8E75DC-4944-42C3-97B6-0D156404B5AD}"/>
                </a:ext>
              </a:extLst>
            </p:cNvPr>
            <p:cNvGrpSpPr/>
            <p:nvPr/>
          </p:nvGrpSpPr>
          <p:grpSpPr>
            <a:xfrm>
              <a:off x="2859415" y="4315994"/>
              <a:ext cx="1552836" cy="1629198"/>
              <a:chOff x="2859415" y="4315994"/>
              <a:chExt cx="1552836" cy="162919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6C867C-48EB-4200-BE94-720A10ED3F7E}"/>
                  </a:ext>
                </a:extLst>
              </p:cNvPr>
              <p:cNvSpPr/>
              <p:nvPr/>
            </p:nvSpPr>
            <p:spPr>
              <a:xfrm>
                <a:off x="2859415" y="4315994"/>
                <a:ext cx="1552836" cy="162919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t"/>
              <a:lstStyle/>
              <a:p>
                <a:pPr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Text preprocessing</a:t>
                </a:r>
              </a:p>
              <a:p>
                <a:pPr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algorithm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53269C-3985-41D3-9201-F9B8F951A275}"/>
                  </a:ext>
                </a:extLst>
              </p:cNvPr>
              <p:cNvSpPr txBox="1"/>
              <p:nvPr/>
            </p:nvSpPr>
            <p:spPr>
              <a:xfrm>
                <a:off x="3147767" y="5566724"/>
                <a:ext cx="942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es-E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</a:t>
                </a:r>
                <a:r>
                  <a:rPr lang="en-AU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A29A40C-1886-4C09-93D9-11ADEF8D34AE}"/>
                  </a:ext>
                </a:extLst>
              </p:cNvPr>
              <p:cNvGrpSpPr/>
              <p:nvPr/>
            </p:nvGrpSpPr>
            <p:grpSpPr>
              <a:xfrm>
                <a:off x="2859415" y="5606254"/>
                <a:ext cx="364202" cy="230832"/>
                <a:chOff x="2743488" y="3291206"/>
                <a:chExt cx="364202" cy="230832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EA1D8EC-4F7B-4C54-A012-FAA7B8C0154D}"/>
                    </a:ext>
                  </a:extLst>
                </p:cNvPr>
                <p:cNvSpPr/>
                <p:nvPr/>
              </p:nvSpPr>
              <p:spPr>
                <a:xfrm>
                  <a:off x="2829796" y="3324435"/>
                  <a:ext cx="198120" cy="17976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4D8EC25-7E84-461F-9306-BB3E30169CDA}"/>
                    </a:ext>
                  </a:extLst>
                </p:cNvPr>
                <p:cNvSpPr/>
                <p:nvPr/>
              </p:nvSpPr>
              <p:spPr>
                <a:xfrm>
                  <a:off x="2743488" y="3291206"/>
                  <a:ext cx="364202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70"/>
                  <a:r>
                    <a:rPr lang="es-E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A.1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3534DB-B46E-4FA4-8DE7-448B0432A929}"/>
                  </a:ext>
                </a:extLst>
              </p:cNvPr>
              <p:cNvSpPr/>
              <p:nvPr/>
            </p:nvSpPr>
            <p:spPr>
              <a:xfrm>
                <a:off x="2983771" y="4850978"/>
                <a:ext cx="1270208" cy="482363"/>
              </a:xfrm>
              <a:prstGeom prst="rect">
                <a:avLst/>
              </a:prstGeom>
              <a:solidFill>
                <a:srgbClr val="E2F099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Domain corpus</a:t>
                </a:r>
              </a:p>
              <a:p>
                <a:pPr algn="ctr" defTabSz="1219170"/>
                <a:r>
                  <a:rPr lang="es-E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en-AU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text</a:t>
                </a:r>
              </a:p>
            </p:txBody>
          </p:sp>
        </p:grpSp>
        <p:cxnSp>
          <p:nvCxnSpPr>
            <p:cNvPr id="20" name="Elbow Connector 74">
              <a:extLst>
                <a:ext uri="{FF2B5EF4-FFF2-40B4-BE49-F238E27FC236}">
                  <a16:creationId xmlns:a16="http://schemas.microsoft.com/office/drawing/2014/main" id="{2F2DF08C-1D9A-48E6-ACD7-582B6A7BEAA6}"/>
                </a:ext>
              </a:extLst>
            </p:cNvPr>
            <p:cNvCxnSpPr>
              <a:endCxn id="38" idx="2"/>
            </p:cNvCxnSpPr>
            <p:nvPr/>
          </p:nvCxnSpPr>
          <p:spPr>
            <a:xfrm>
              <a:off x="2586510" y="5168611"/>
              <a:ext cx="1032365" cy="164730"/>
            </a:xfrm>
            <a:prstGeom prst="bentConnector4">
              <a:avLst>
                <a:gd name="adj1" fmla="val -14418"/>
                <a:gd name="adj2" fmla="val 238773"/>
              </a:avLst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CCB31A7-672F-4E45-A925-2B3DB0E60EC5}"/>
              </a:ext>
            </a:extLst>
          </p:cNvPr>
          <p:cNvSpPr/>
          <p:nvPr/>
        </p:nvSpPr>
        <p:spPr>
          <a:xfrm>
            <a:off x="3208019" y="4272036"/>
            <a:ext cx="343512" cy="1777483"/>
          </a:xfrm>
          <a:prstGeom prst="rect">
            <a:avLst/>
          </a:prstGeom>
          <a:solidFill>
            <a:srgbClr val="E2F0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defTabSz="121917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docs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DE01BF6-3B3B-4D88-9889-409B650D0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22" y="4364901"/>
            <a:ext cx="1332313" cy="58741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C1E8F7E-D328-40F4-B664-304C239DC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205" y="4466470"/>
            <a:ext cx="1006403" cy="1415935"/>
          </a:xfrm>
          <a:prstGeom prst="rect">
            <a:avLst/>
          </a:prstGeom>
          <a:ln w="28575">
            <a:solidFill>
              <a:srgbClr val="4D4D4D"/>
            </a:solidFill>
          </a:ln>
        </p:spPr>
      </p:pic>
      <p:pic>
        <p:nvPicPr>
          <p:cNvPr id="73" name="Picture 8" descr="Design attractive powerpoint presentation by Kamilaliyev | Fiverr">
            <a:extLst>
              <a:ext uri="{FF2B5EF4-FFF2-40B4-BE49-F238E27FC236}">
                <a16:creationId xmlns:a16="http://schemas.microsoft.com/office/drawing/2014/main" id="{9184690A-6C17-490E-BB5E-6ECB6439A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00" b="24255"/>
          <a:stretch/>
        </p:blipFill>
        <p:spPr bwMode="auto">
          <a:xfrm>
            <a:off x="590397" y="4899557"/>
            <a:ext cx="1601391" cy="10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alidad de audio: aprende sobre bits, sample rate y formatos">
            <a:extLst>
              <a:ext uri="{FF2B5EF4-FFF2-40B4-BE49-F238E27FC236}">
                <a16:creationId xmlns:a16="http://schemas.microsoft.com/office/drawing/2014/main" id="{696D6A2C-C579-49E1-A196-F79293E69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t="13125" r="13314" b="14615"/>
          <a:stretch/>
        </p:blipFill>
        <p:spPr bwMode="auto">
          <a:xfrm>
            <a:off x="1696839" y="5555819"/>
            <a:ext cx="1006403" cy="65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3AE14D72-2301-4894-ACC1-28CBF5C1D6AA}"/>
              </a:ext>
            </a:extLst>
          </p:cNvPr>
          <p:cNvGrpSpPr/>
          <p:nvPr/>
        </p:nvGrpSpPr>
        <p:grpSpPr>
          <a:xfrm>
            <a:off x="5095151" y="3298818"/>
            <a:ext cx="1983632" cy="2646375"/>
            <a:chOff x="4215474" y="3298818"/>
            <a:chExt cx="1983632" cy="26463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5F90FA-715D-4F01-9B61-8872E0BC7AB5}"/>
                </a:ext>
              </a:extLst>
            </p:cNvPr>
            <p:cNvGrpSpPr/>
            <p:nvPr/>
          </p:nvGrpSpPr>
          <p:grpSpPr>
            <a:xfrm>
              <a:off x="4420171" y="3298818"/>
              <a:ext cx="1778935" cy="2646374"/>
              <a:chOff x="4420171" y="3298818"/>
              <a:chExt cx="1778935" cy="264637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95232D-FE9D-45FD-8F55-D831F816D627}"/>
                  </a:ext>
                </a:extLst>
              </p:cNvPr>
              <p:cNvSpPr/>
              <p:nvPr/>
            </p:nvSpPr>
            <p:spPr>
              <a:xfrm>
                <a:off x="4480680" y="3298818"/>
                <a:ext cx="1714061" cy="1950350"/>
              </a:xfrm>
              <a:prstGeom prst="rect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t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NLP method for</a:t>
                </a:r>
              </a:p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word </a:t>
                </a:r>
                <a:r>
                  <a:rPr lang="en-US" sz="1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embeddings</a:t>
                </a:r>
                <a:endParaRPr lang="en-A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19C2FB-AF76-4776-B4A0-C9DC71F8430A}"/>
                  </a:ext>
                </a:extLst>
              </p:cNvPr>
              <p:cNvSpPr txBox="1"/>
              <p:nvPr/>
            </p:nvSpPr>
            <p:spPr>
              <a:xfrm>
                <a:off x="4420171" y="4795790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9B93CE1-9F85-41CF-ACF3-F4615B930FBA}"/>
                  </a:ext>
                </a:extLst>
              </p:cNvPr>
              <p:cNvGrpSpPr/>
              <p:nvPr/>
            </p:nvGrpSpPr>
            <p:grpSpPr>
              <a:xfrm>
                <a:off x="4486489" y="4614686"/>
                <a:ext cx="364202" cy="230832"/>
                <a:chOff x="3547541" y="2524191"/>
                <a:chExt cx="364202" cy="230832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839B8AA-83A3-42EF-89E1-02EBC7361B68}"/>
                    </a:ext>
                  </a:extLst>
                </p:cNvPr>
                <p:cNvSpPr/>
                <p:nvPr/>
              </p:nvSpPr>
              <p:spPr>
                <a:xfrm>
                  <a:off x="3631563" y="2557420"/>
                  <a:ext cx="198120" cy="17976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CA14726-ACCF-4ECE-BBB6-517E7501BB63}"/>
                    </a:ext>
                  </a:extLst>
                </p:cNvPr>
                <p:cNvSpPr/>
                <p:nvPr/>
              </p:nvSpPr>
              <p:spPr>
                <a:xfrm>
                  <a:off x="3547541" y="2524191"/>
                  <a:ext cx="364202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70"/>
                  <a:r>
                    <a:rPr lang="es-E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A.2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5AAEDAC-8314-417E-8040-8E849950F2D4}"/>
                  </a:ext>
                </a:extLst>
              </p:cNvPr>
              <p:cNvSpPr/>
              <p:nvPr/>
            </p:nvSpPr>
            <p:spPr>
              <a:xfrm>
                <a:off x="4488091" y="5343764"/>
                <a:ext cx="1711015" cy="601428"/>
              </a:xfrm>
              <a:prstGeom prst="rect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Morphological analysis &amp; lemmatization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BADD029-4DFA-4453-98A8-C976B984F82E}"/>
                  </a:ext>
                </a:extLst>
              </p:cNvPr>
              <p:cNvSpPr/>
              <p:nvPr/>
            </p:nvSpPr>
            <p:spPr>
              <a:xfrm>
                <a:off x="4871037" y="3855935"/>
                <a:ext cx="1230309" cy="1336066"/>
              </a:xfrm>
              <a:prstGeom prst="rect">
                <a:avLst/>
              </a:prstGeom>
              <a:solidFill>
                <a:srgbClr val="E2F099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t"/>
              <a:lstStyle/>
              <a:p>
                <a:pPr algn="ctr" defTabSz="1219170"/>
                <a:r>
                  <a:rPr lang="es-E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NLP </a:t>
                </a:r>
                <a:r>
                  <a:rPr lang="en-AU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747DBEF-9653-4D25-8D6E-A391E1BD274C}"/>
                  </a:ext>
                </a:extLst>
              </p:cNvPr>
              <p:cNvSpPr/>
              <p:nvPr/>
            </p:nvSpPr>
            <p:spPr>
              <a:xfrm>
                <a:off x="5036612" y="4627170"/>
                <a:ext cx="1089703" cy="506527"/>
              </a:xfrm>
              <a:prstGeom prst="rect">
                <a:avLst/>
              </a:prstGeom>
              <a:solidFill>
                <a:srgbClr val="E2F099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contextual knowledge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A1A2985-FAD0-4AF8-8596-80BDB0426D3A}"/>
                  </a:ext>
                </a:extLst>
              </p:cNvPr>
              <p:cNvSpPr/>
              <p:nvPr/>
            </p:nvSpPr>
            <p:spPr>
              <a:xfrm>
                <a:off x="4965619" y="4115808"/>
                <a:ext cx="990676" cy="463651"/>
              </a:xfrm>
              <a:prstGeom prst="rect">
                <a:avLst/>
              </a:prstGeom>
              <a:solidFill>
                <a:srgbClr val="E2F099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general knowledge</a:t>
                </a:r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FDF31EF-5F5B-497E-A223-A9687254C3D7}"/>
                </a:ext>
              </a:extLst>
            </p:cNvPr>
            <p:cNvCxnSpPr/>
            <p:nvPr/>
          </p:nvCxnSpPr>
          <p:spPr>
            <a:xfrm>
              <a:off x="4215474" y="5043234"/>
              <a:ext cx="821139" cy="483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84" name="Picture 83" descr="A picture containing invertebrate, arthropod&#10;&#10;Description automatically generated">
            <a:extLst>
              <a:ext uri="{FF2B5EF4-FFF2-40B4-BE49-F238E27FC236}">
                <a16:creationId xmlns:a16="http://schemas.microsoft.com/office/drawing/2014/main" id="{47DE5D55-6A61-4C50-931F-8C4F2057BA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5055" flipH="1" flipV="1">
            <a:off x="5678458" y="1922141"/>
            <a:ext cx="1071964" cy="109181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DE59104-848D-4D0E-97D4-4AC50AEAC67F}"/>
              </a:ext>
            </a:extLst>
          </p:cNvPr>
          <p:cNvSpPr txBox="1"/>
          <p:nvPr/>
        </p:nvSpPr>
        <p:spPr>
          <a:xfrm>
            <a:off x="4820389" y="1419922"/>
            <a:ext cx="3034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s-ES" sz="3200" b="1" dirty="0">
                <a:solidFill>
                  <a:prstClr val="black"/>
                </a:solidFill>
                <a:latin typeface="Ink Free" panose="03080402000500000000" pitchFamily="66" charset="0"/>
                <a:cs typeface="Arabic Typesetting" panose="020B0604020202020204" pitchFamily="66" charset="-78"/>
              </a:rPr>
              <a:t>NLP </a:t>
            </a:r>
            <a:r>
              <a:rPr lang="es-ES" sz="3200" b="1" dirty="0" err="1">
                <a:solidFill>
                  <a:prstClr val="black"/>
                </a:solidFill>
                <a:latin typeface="Ink Free" panose="03080402000500000000" pitchFamily="66" charset="0"/>
                <a:cs typeface="Arabic Typesetting" panose="020B0604020202020204" pitchFamily="66" charset="-78"/>
              </a:rPr>
              <a:t>components</a:t>
            </a:r>
            <a:endParaRPr lang="en-US" sz="3200" b="1" dirty="0">
              <a:solidFill>
                <a:prstClr val="black"/>
              </a:solidFill>
              <a:latin typeface="Ink Free" panose="03080402000500000000" pitchFamily="66" charset="0"/>
              <a:cs typeface="Arabic Typesetting" panose="020B0604020202020204" pitchFamily="66" charset="-78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272FBDF-CB2B-4301-A49E-AC63E1FF1BE2}"/>
              </a:ext>
            </a:extLst>
          </p:cNvPr>
          <p:cNvCxnSpPr>
            <a:cxnSpLocks/>
            <a:stCxn id="1028" idx="1"/>
            <a:endCxn id="35" idx="3"/>
          </p:cNvCxnSpPr>
          <p:nvPr/>
        </p:nvCxnSpPr>
        <p:spPr>
          <a:xfrm flipH="1" flipV="1">
            <a:off x="6835972" y="4347634"/>
            <a:ext cx="791824" cy="393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28" name="Picture 4" descr="15 años de Wikipedia | Ruiz-Healy Times">
            <a:extLst>
              <a:ext uri="{FF2B5EF4-FFF2-40B4-BE49-F238E27FC236}">
                <a16:creationId xmlns:a16="http://schemas.microsoft.com/office/drawing/2014/main" id="{F3A688FA-CCA1-4563-9E7B-5648592D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96" y="3555172"/>
            <a:ext cx="1294629" cy="15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5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070586-EB7B-46B2-A4D8-BB8D53AA224A}"/>
              </a:ext>
            </a:extLst>
          </p:cNvPr>
          <p:cNvSpPr txBox="1">
            <a:spLocks/>
          </p:cNvSpPr>
          <p:nvPr/>
        </p:nvSpPr>
        <p:spPr>
          <a:xfrm>
            <a:off x="623148" y="152357"/>
            <a:ext cx="11568853" cy="97225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27432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b="1" dirty="0">
                <a:solidFill>
                  <a:prstClr val="white"/>
                </a:solidFill>
                <a:latin typeface="Calibri"/>
              </a:rPr>
              <a:t>Our approach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B24BB-FE6B-4BC5-B4A8-3EDA5AD2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757" y="6356351"/>
            <a:ext cx="428043" cy="365125"/>
          </a:xfrm>
        </p:spPr>
        <p:txBody>
          <a:bodyPr/>
          <a:lstStyle/>
          <a:p>
            <a:pPr defTabSz="1219170"/>
            <a:fld id="{C9E52725-6D93-44E1-A96B-A09D9C1404D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65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Image result for process">
            <a:extLst>
              <a:ext uri="{FF2B5EF4-FFF2-40B4-BE49-F238E27FC236}">
                <a16:creationId xmlns:a16="http://schemas.microsoft.com/office/drawing/2014/main" id="{EF68D076-60D6-49EC-8C7C-5B3D7334A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7"/>
          <a:stretch/>
        </p:blipFill>
        <p:spPr bwMode="auto">
          <a:xfrm>
            <a:off x="9446260" y="-96936"/>
            <a:ext cx="2743201" cy="20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34E2A04-E3A9-4585-A200-9ED767C72FEC}"/>
              </a:ext>
            </a:extLst>
          </p:cNvPr>
          <p:cNvSpPr/>
          <p:nvPr/>
        </p:nvSpPr>
        <p:spPr>
          <a:xfrm>
            <a:off x="3671968" y="2398570"/>
            <a:ext cx="7153809" cy="3650951"/>
          </a:xfrm>
          <a:prstGeom prst="rect">
            <a:avLst/>
          </a:prstGeom>
          <a:solidFill>
            <a:srgbClr val="D5DBE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2C24AC4-B0F8-41A8-A4AB-38DF2733350A}"/>
              </a:ext>
            </a:extLst>
          </p:cNvPr>
          <p:cNvSpPr/>
          <p:nvPr/>
        </p:nvSpPr>
        <p:spPr>
          <a:xfrm>
            <a:off x="7206499" y="2623525"/>
            <a:ext cx="3562727" cy="33216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t"/>
          <a:lstStyle/>
          <a:p>
            <a:pPr algn="ctr" defTabSz="121917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A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 Engine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3D48A19-5135-48F6-9A15-CEFACF70419A}"/>
              </a:ext>
            </a:extLst>
          </p:cNvPr>
          <p:cNvGrpSpPr/>
          <p:nvPr/>
        </p:nvGrpSpPr>
        <p:grpSpPr>
          <a:xfrm>
            <a:off x="5095151" y="3298818"/>
            <a:ext cx="1983632" cy="2646375"/>
            <a:chOff x="4215474" y="3298818"/>
            <a:chExt cx="1983632" cy="264637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A3A9AEE-7250-4820-B90B-6D1868187B8C}"/>
                </a:ext>
              </a:extLst>
            </p:cNvPr>
            <p:cNvGrpSpPr/>
            <p:nvPr/>
          </p:nvGrpSpPr>
          <p:grpSpPr>
            <a:xfrm>
              <a:off x="4420171" y="3298818"/>
              <a:ext cx="1778935" cy="2646374"/>
              <a:chOff x="4420171" y="3298818"/>
              <a:chExt cx="1778935" cy="2646374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703AD010-1701-4428-AED7-01FF70296178}"/>
                  </a:ext>
                </a:extLst>
              </p:cNvPr>
              <p:cNvSpPr/>
              <p:nvPr/>
            </p:nvSpPr>
            <p:spPr>
              <a:xfrm>
                <a:off x="4480680" y="3298818"/>
                <a:ext cx="1714061" cy="1950350"/>
              </a:xfrm>
              <a:prstGeom prst="rect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t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NLP method for</a:t>
                </a:r>
              </a:p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word </a:t>
                </a:r>
                <a:r>
                  <a:rPr lang="en-US" sz="1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embeddings</a:t>
                </a:r>
                <a:endParaRPr lang="en-A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84C42DB-8F07-493C-8F02-9E33595BAED0}"/>
                  </a:ext>
                </a:extLst>
              </p:cNvPr>
              <p:cNvSpPr txBox="1"/>
              <p:nvPr/>
            </p:nvSpPr>
            <p:spPr>
              <a:xfrm>
                <a:off x="4420171" y="4795790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</a:t>
                </a: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1FA9B7EA-8F54-49E8-8031-D0ECE5CD340C}"/>
                  </a:ext>
                </a:extLst>
              </p:cNvPr>
              <p:cNvGrpSpPr/>
              <p:nvPr/>
            </p:nvGrpSpPr>
            <p:grpSpPr>
              <a:xfrm>
                <a:off x="4486489" y="4614686"/>
                <a:ext cx="364202" cy="230832"/>
                <a:chOff x="3547541" y="2524191"/>
                <a:chExt cx="364202" cy="230832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496AAF87-9B23-492D-98CC-5AB91F705081}"/>
                    </a:ext>
                  </a:extLst>
                </p:cNvPr>
                <p:cNvSpPr/>
                <p:nvPr/>
              </p:nvSpPr>
              <p:spPr>
                <a:xfrm>
                  <a:off x="3631563" y="2557420"/>
                  <a:ext cx="198120" cy="17976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8AD73071-BEDD-4852-B1AC-F48DB700BC2C}"/>
                    </a:ext>
                  </a:extLst>
                </p:cNvPr>
                <p:cNvSpPr/>
                <p:nvPr/>
              </p:nvSpPr>
              <p:spPr>
                <a:xfrm>
                  <a:off x="3547541" y="2524191"/>
                  <a:ext cx="364202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70"/>
                  <a:r>
                    <a:rPr lang="es-E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A.2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4A6328B-45DC-4E38-A2BA-144BBFE1C06F}"/>
                  </a:ext>
                </a:extLst>
              </p:cNvPr>
              <p:cNvSpPr/>
              <p:nvPr/>
            </p:nvSpPr>
            <p:spPr>
              <a:xfrm>
                <a:off x="4488091" y="5343764"/>
                <a:ext cx="1711015" cy="601428"/>
              </a:xfrm>
              <a:prstGeom prst="rect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Morphological analysis &amp; lemmatization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7A8039FC-4FD8-4EA8-9966-44F4BF6EDCEB}"/>
                  </a:ext>
                </a:extLst>
              </p:cNvPr>
              <p:cNvSpPr/>
              <p:nvPr/>
            </p:nvSpPr>
            <p:spPr>
              <a:xfrm>
                <a:off x="4871037" y="3855935"/>
                <a:ext cx="1230309" cy="1336066"/>
              </a:xfrm>
              <a:prstGeom prst="rect">
                <a:avLst/>
              </a:prstGeom>
              <a:solidFill>
                <a:srgbClr val="E2F099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t"/>
              <a:lstStyle/>
              <a:p>
                <a:pPr algn="ctr" defTabSz="1219170"/>
                <a:r>
                  <a:rPr lang="es-E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NLP </a:t>
                </a:r>
                <a:r>
                  <a:rPr lang="en-AU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A2C4696F-2504-422F-A482-D3CB590E40B7}"/>
                  </a:ext>
                </a:extLst>
              </p:cNvPr>
              <p:cNvSpPr/>
              <p:nvPr/>
            </p:nvSpPr>
            <p:spPr>
              <a:xfrm>
                <a:off x="4986258" y="4627170"/>
                <a:ext cx="998151" cy="506527"/>
              </a:xfrm>
              <a:prstGeom prst="rect">
                <a:avLst/>
              </a:prstGeom>
              <a:solidFill>
                <a:srgbClr val="E2F099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contextual knowledge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D8E2A68-C890-4766-AC4B-CF34E062DEE7}"/>
                  </a:ext>
                </a:extLst>
              </p:cNvPr>
              <p:cNvSpPr/>
              <p:nvPr/>
            </p:nvSpPr>
            <p:spPr>
              <a:xfrm>
                <a:off x="4965619" y="4115808"/>
                <a:ext cx="990676" cy="463651"/>
              </a:xfrm>
              <a:prstGeom prst="rect">
                <a:avLst/>
              </a:prstGeom>
              <a:solidFill>
                <a:srgbClr val="E2F099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general knowledge</a:t>
                </a:r>
              </a:p>
            </p:txBody>
          </p:sp>
        </p:grp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EDD40A1-F25B-4318-BE0A-C2FA3522D3BA}"/>
                </a:ext>
              </a:extLst>
            </p:cNvPr>
            <p:cNvCxnSpPr/>
            <p:nvPr/>
          </p:nvCxnSpPr>
          <p:spPr>
            <a:xfrm>
              <a:off x="4215474" y="5043234"/>
              <a:ext cx="821139" cy="483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DF4682E-DF94-470A-BD7F-C32E7751A479}"/>
              </a:ext>
            </a:extLst>
          </p:cNvPr>
          <p:cNvGrpSpPr/>
          <p:nvPr/>
        </p:nvGrpSpPr>
        <p:grpSpPr>
          <a:xfrm>
            <a:off x="7660508" y="5025505"/>
            <a:ext cx="364202" cy="230832"/>
            <a:chOff x="4327825" y="639271"/>
            <a:chExt cx="364201" cy="230831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D1A38D1-0147-4469-9EDF-7742485745DF}"/>
                </a:ext>
              </a:extLst>
            </p:cNvPr>
            <p:cNvSpPr/>
            <p:nvPr/>
          </p:nvSpPr>
          <p:spPr>
            <a:xfrm>
              <a:off x="4410865" y="666712"/>
              <a:ext cx="198120" cy="17976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A369FEA-62F5-43D2-9018-B15989AA69BD}"/>
                </a:ext>
              </a:extLst>
            </p:cNvPr>
            <p:cNvSpPr/>
            <p:nvPr/>
          </p:nvSpPr>
          <p:spPr>
            <a:xfrm>
              <a:off x="4327825" y="639271"/>
              <a:ext cx="364201" cy="230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/>
              <a:r>
                <a:rPr lang="es-E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B.5</a:t>
              </a:r>
              <a:endPara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8" name="Elbow Connector 65">
            <a:extLst>
              <a:ext uri="{FF2B5EF4-FFF2-40B4-BE49-F238E27FC236}">
                <a16:creationId xmlns:a16="http://schemas.microsoft.com/office/drawing/2014/main" id="{AC20F8BD-0FFB-4B04-8561-C232A1552643}"/>
              </a:ext>
            </a:extLst>
          </p:cNvPr>
          <p:cNvCxnSpPr/>
          <p:nvPr/>
        </p:nvCxnSpPr>
        <p:spPr>
          <a:xfrm>
            <a:off x="3327646" y="3248705"/>
            <a:ext cx="4726092" cy="99569"/>
          </a:xfrm>
          <a:prstGeom prst="bentConnector3">
            <a:avLst>
              <a:gd name="adj1" fmla="val 99982"/>
            </a:avLst>
          </a:prstGeom>
          <a:ln w="12700" cap="rnd">
            <a:solidFill>
              <a:schemeClr val="tx1">
                <a:lumMod val="65000"/>
                <a:lumOff val="35000"/>
              </a:schemeClr>
            </a:solidFill>
            <a:round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ABA7D90C-6C3C-4834-AF93-03ACE7097459}"/>
              </a:ext>
            </a:extLst>
          </p:cNvPr>
          <p:cNvSpPr/>
          <p:nvPr/>
        </p:nvSpPr>
        <p:spPr>
          <a:xfrm>
            <a:off x="3201936" y="2398570"/>
            <a:ext cx="346784" cy="1766997"/>
          </a:xfrm>
          <a:prstGeom prst="rect">
            <a:avLst/>
          </a:prstGeom>
          <a:solidFill>
            <a:srgbClr val="E2F0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defTabSz="121917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model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2B4741E-D1B8-42F8-AD6C-FC83BD061D11}"/>
              </a:ext>
            </a:extLst>
          </p:cNvPr>
          <p:cNvGrpSpPr/>
          <p:nvPr/>
        </p:nvGrpSpPr>
        <p:grpSpPr>
          <a:xfrm>
            <a:off x="3466189" y="4315994"/>
            <a:ext cx="1755478" cy="1629199"/>
            <a:chOff x="2586510" y="4315994"/>
            <a:chExt cx="1755477" cy="162919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24CAFA-2D0A-4E91-BBC4-9E958CC4FDA5}"/>
                </a:ext>
              </a:extLst>
            </p:cNvPr>
            <p:cNvGrpSpPr/>
            <p:nvPr/>
          </p:nvGrpSpPr>
          <p:grpSpPr>
            <a:xfrm>
              <a:off x="2859415" y="4315994"/>
              <a:ext cx="1482572" cy="1629198"/>
              <a:chOff x="2859415" y="4315994"/>
              <a:chExt cx="1482572" cy="1629198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51EF157-15F8-4C7E-98DC-58B24E6DC6C4}"/>
                  </a:ext>
                </a:extLst>
              </p:cNvPr>
              <p:cNvSpPr/>
              <p:nvPr/>
            </p:nvSpPr>
            <p:spPr>
              <a:xfrm>
                <a:off x="2859416" y="4315994"/>
                <a:ext cx="1482571" cy="162919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t"/>
              <a:lstStyle/>
              <a:p>
                <a:pPr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Text preprocessing</a:t>
                </a:r>
              </a:p>
              <a:p>
                <a:pPr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algorithm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0E5030A-EDA0-4412-B593-2B4BBF3AF37C}"/>
                  </a:ext>
                </a:extLst>
              </p:cNvPr>
              <p:cNvSpPr txBox="1"/>
              <p:nvPr/>
            </p:nvSpPr>
            <p:spPr>
              <a:xfrm>
                <a:off x="3147767" y="5566724"/>
                <a:ext cx="9428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es-E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</a:t>
                </a:r>
                <a:r>
                  <a:rPr lang="en-AU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8CA5E8B-A4CD-4830-B065-0426BBF6BDC4}"/>
                  </a:ext>
                </a:extLst>
              </p:cNvPr>
              <p:cNvGrpSpPr/>
              <p:nvPr/>
            </p:nvGrpSpPr>
            <p:grpSpPr>
              <a:xfrm>
                <a:off x="2859415" y="5606254"/>
                <a:ext cx="364202" cy="230832"/>
                <a:chOff x="2743488" y="3291206"/>
                <a:chExt cx="364202" cy="230832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FBEC95C-958F-4171-A8EE-AC5725DDE81A}"/>
                    </a:ext>
                  </a:extLst>
                </p:cNvPr>
                <p:cNvSpPr/>
                <p:nvPr/>
              </p:nvSpPr>
              <p:spPr>
                <a:xfrm>
                  <a:off x="2829796" y="3324435"/>
                  <a:ext cx="198120" cy="17976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1D7E0C90-264E-48B6-B13D-0302B77CFA8C}"/>
                    </a:ext>
                  </a:extLst>
                </p:cNvPr>
                <p:cNvSpPr/>
                <p:nvPr/>
              </p:nvSpPr>
              <p:spPr>
                <a:xfrm>
                  <a:off x="2743488" y="3291206"/>
                  <a:ext cx="364202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70"/>
                  <a:r>
                    <a:rPr lang="es-E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A.1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17E1623-4DBB-4985-80C9-B87E0C59C4FB}"/>
                  </a:ext>
                </a:extLst>
              </p:cNvPr>
              <p:cNvSpPr/>
              <p:nvPr/>
            </p:nvSpPr>
            <p:spPr>
              <a:xfrm>
                <a:off x="2983771" y="4850978"/>
                <a:ext cx="1270208" cy="482363"/>
              </a:xfrm>
              <a:prstGeom prst="rect">
                <a:avLst/>
              </a:prstGeom>
              <a:solidFill>
                <a:srgbClr val="E2F099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 defTabSz="1219170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Domain corpus</a:t>
                </a:r>
              </a:p>
              <a:p>
                <a:pPr algn="ctr" defTabSz="1219170"/>
                <a:r>
                  <a:rPr lang="es-E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en-AU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text</a:t>
                </a:r>
              </a:p>
            </p:txBody>
          </p:sp>
        </p:grpSp>
        <p:cxnSp>
          <p:nvCxnSpPr>
            <p:cNvPr id="84" name="Elbow Connector 74">
              <a:extLst>
                <a:ext uri="{FF2B5EF4-FFF2-40B4-BE49-F238E27FC236}">
                  <a16:creationId xmlns:a16="http://schemas.microsoft.com/office/drawing/2014/main" id="{DBCB0819-E55A-448B-AC0E-4772421F3835}"/>
                </a:ext>
              </a:extLst>
            </p:cNvPr>
            <p:cNvCxnSpPr>
              <a:endCxn id="88" idx="2"/>
            </p:cNvCxnSpPr>
            <p:nvPr/>
          </p:nvCxnSpPr>
          <p:spPr>
            <a:xfrm>
              <a:off x="2586510" y="5168611"/>
              <a:ext cx="1032365" cy="164730"/>
            </a:xfrm>
            <a:prstGeom prst="bentConnector4">
              <a:avLst>
                <a:gd name="adj1" fmla="val -14418"/>
                <a:gd name="adj2" fmla="val 238773"/>
              </a:avLst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BB15212-BEB8-4B3B-A822-090919EC2AA2}"/>
              </a:ext>
            </a:extLst>
          </p:cNvPr>
          <p:cNvSpPr/>
          <p:nvPr/>
        </p:nvSpPr>
        <p:spPr>
          <a:xfrm>
            <a:off x="3208019" y="4272036"/>
            <a:ext cx="343512" cy="1777483"/>
          </a:xfrm>
          <a:prstGeom prst="rect">
            <a:avLst/>
          </a:prstGeom>
          <a:solidFill>
            <a:srgbClr val="E2F0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defTabSz="121917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docs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6BC548C0-21D5-4C9D-AD2E-50C263FB0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725" r="32845" b="-1"/>
          <a:stretch/>
        </p:blipFill>
        <p:spPr>
          <a:xfrm>
            <a:off x="1189979" y="2398570"/>
            <a:ext cx="1984123" cy="656295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EBE14ACF-61B9-46A4-AE4A-581E9143D3AB}"/>
              </a:ext>
            </a:extLst>
          </p:cNvPr>
          <p:cNvSpPr/>
          <p:nvPr/>
        </p:nvSpPr>
        <p:spPr>
          <a:xfrm>
            <a:off x="7540890" y="4886182"/>
            <a:ext cx="1153569" cy="4859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0D6EBAC-8B1F-4014-9EEF-55048250544C}"/>
              </a:ext>
            </a:extLst>
          </p:cNvPr>
          <p:cNvSpPr/>
          <p:nvPr/>
        </p:nvSpPr>
        <p:spPr>
          <a:xfrm>
            <a:off x="8650069" y="4592556"/>
            <a:ext cx="1926980" cy="10006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CF997F1-63D4-44D6-BBFB-972BB308E3E8}"/>
              </a:ext>
            </a:extLst>
          </p:cNvPr>
          <p:cNvSpPr/>
          <p:nvPr/>
        </p:nvSpPr>
        <p:spPr>
          <a:xfrm>
            <a:off x="10496251" y="4594262"/>
            <a:ext cx="159272" cy="4859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0FC246A-BE87-4E4E-82D8-55D06064D883}"/>
              </a:ext>
            </a:extLst>
          </p:cNvPr>
          <p:cNvSpPr txBox="1"/>
          <p:nvPr/>
        </p:nvSpPr>
        <p:spPr>
          <a:xfrm>
            <a:off x="7906048" y="3719834"/>
            <a:ext cx="2729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" sz="1600" dirty="0" err="1">
                <a:solidFill>
                  <a:prstClr val="black"/>
                </a:solidFill>
                <a:latin typeface="Calibri"/>
              </a:rPr>
              <a:t>Add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class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named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Plane</a:t>
            </a:r>
            <a:endParaRPr lang="es-ES" sz="1600" dirty="0">
              <a:solidFill>
                <a:prstClr val="black"/>
              </a:solidFill>
              <a:latin typeface="Calibri"/>
            </a:endParaRPr>
          </a:p>
          <a:p>
            <a:pPr defTabSz="1219170"/>
            <a:r>
              <a:rPr lang="es-ES" sz="1600" dirty="0" err="1">
                <a:solidFill>
                  <a:prstClr val="black"/>
                </a:solidFill>
                <a:latin typeface="Calibri"/>
              </a:rPr>
              <a:t>Add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class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named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Airline</a:t>
            </a:r>
            <a:endParaRPr lang="es-ES" sz="1600" dirty="0">
              <a:solidFill>
                <a:prstClr val="black"/>
              </a:solidFill>
              <a:latin typeface="Calibri"/>
            </a:endParaRPr>
          </a:p>
          <a:p>
            <a:pPr defTabSz="1219170"/>
            <a:r>
              <a:rPr lang="es-ES" sz="1600" dirty="0" err="1">
                <a:solidFill>
                  <a:prstClr val="black"/>
                </a:solidFill>
                <a:latin typeface="Calibri"/>
              </a:rPr>
              <a:t>Add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class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named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/>
              </a:rPr>
              <a:t>Airplane</a:t>
            </a:r>
            <a:endParaRPr lang="es-ES" sz="1600" dirty="0">
              <a:solidFill>
                <a:prstClr val="black"/>
              </a:solidFill>
              <a:latin typeface="Calibri"/>
            </a:endParaRPr>
          </a:p>
          <a:p>
            <a:pPr defTabSz="1219170"/>
            <a:r>
              <a:rPr lang="es-ES" sz="1600" dirty="0">
                <a:solidFill>
                  <a:prstClr val="black"/>
                </a:solidFill>
                <a:latin typeface="Calibri"/>
              </a:rPr>
              <a:t>…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8" name="Picture 2" descr="Suggestion Icon #296457 - Free Icons Library">
            <a:extLst>
              <a:ext uri="{FF2B5EF4-FFF2-40B4-BE49-F238E27FC236}">
                <a16:creationId xmlns:a16="http://schemas.microsoft.com/office/drawing/2014/main" id="{0F96902F-D346-43D3-910B-2780FD3A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540" y="3516442"/>
            <a:ext cx="341104" cy="4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atGPT Has Accelerated the Flywheel">
            <a:extLst>
              <a:ext uri="{FF2B5EF4-FFF2-40B4-BE49-F238E27FC236}">
                <a16:creationId xmlns:a16="http://schemas.microsoft.com/office/drawing/2014/main" id="{BA8A8077-0F1F-781C-681C-306FB1CB1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4" y="4358564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7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A1E12-766F-22AD-400C-31CDEC26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74639"/>
            <a:ext cx="11990070" cy="1143000"/>
          </a:xfrm>
        </p:spPr>
        <p:txBody>
          <a:bodyPr>
            <a:noAutofit/>
          </a:bodyPr>
          <a:lstStyle/>
          <a:p>
            <a:r>
              <a:rPr lang="es-ES" sz="4400" dirty="0" err="1"/>
              <a:t>You</a:t>
            </a:r>
            <a:r>
              <a:rPr lang="es-ES" sz="4400" dirty="0"/>
              <a:t> can </a:t>
            </a:r>
            <a:r>
              <a:rPr lang="es-ES" sz="4400" dirty="0" err="1"/>
              <a:t>learn</a:t>
            </a:r>
            <a:r>
              <a:rPr lang="es-ES" sz="4400" dirty="0"/>
              <a:t>/</a:t>
            </a:r>
            <a:r>
              <a:rPr lang="es-ES" sz="4400" dirty="0" err="1"/>
              <a:t>assist</a:t>
            </a:r>
            <a:r>
              <a:rPr lang="es-ES" sz="4400" dirty="0"/>
              <a:t> </a:t>
            </a:r>
            <a:r>
              <a:rPr lang="es-ES" sz="4400" dirty="0" err="1"/>
              <a:t>on</a:t>
            </a:r>
            <a:r>
              <a:rPr lang="es-ES" sz="4400" dirty="0"/>
              <a:t> </a:t>
            </a:r>
            <a:r>
              <a:rPr lang="es-ES" sz="4400" dirty="0" err="1"/>
              <a:t>any</a:t>
            </a:r>
            <a:r>
              <a:rPr lang="es-ES" sz="4400" dirty="0"/>
              <a:t> </a:t>
            </a:r>
            <a:r>
              <a:rPr lang="es-ES" sz="4400" dirty="0" err="1"/>
              <a:t>other</a:t>
            </a:r>
            <a:r>
              <a:rPr lang="es-ES" sz="4400" dirty="0"/>
              <a:t> </a:t>
            </a:r>
            <a:r>
              <a:rPr lang="es-ES" sz="4400" dirty="0" err="1"/>
              <a:t>type</a:t>
            </a:r>
            <a:r>
              <a:rPr lang="es-ES" sz="4400" dirty="0"/>
              <a:t> </a:t>
            </a:r>
            <a:r>
              <a:rPr lang="es-ES" sz="4400" dirty="0" err="1"/>
              <a:t>of</a:t>
            </a:r>
            <a:r>
              <a:rPr lang="es-ES" sz="4400" dirty="0"/>
              <a:t> </a:t>
            </a:r>
            <a:r>
              <a:rPr lang="es-ES" sz="4400" dirty="0" err="1"/>
              <a:t>models</a:t>
            </a:r>
            <a:endParaRPr lang="en-IE" sz="4400" dirty="0"/>
          </a:p>
        </p:txBody>
      </p:sp>
      <p:pic>
        <p:nvPicPr>
          <p:cNvPr id="5" name="Content Placeholder 4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F0C8A736-BDAB-B2B8-DD17-D471FD80E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59" y="1417639"/>
            <a:ext cx="8311617" cy="4168251"/>
          </a:xfr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B1E58C87-BFFA-241B-A97F-6E3D3B57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-15240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D9E75E28-0149-7794-C2CB-19221BA9E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-15240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645D7-9CE3-E133-7686-9DC8E9107F88}"/>
              </a:ext>
            </a:extLst>
          </p:cNvPr>
          <p:cNvSpPr txBox="1"/>
          <p:nvPr/>
        </p:nvSpPr>
        <p:spPr>
          <a:xfrm>
            <a:off x="285750" y="5669343"/>
            <a:ext cx="79809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 err="1"/>
              <a:t>Loli</a:t>
            </a:r>
            <a:r>
              <a:rPr lang="en-IE" dirty="0"/>
              <a:t> Burgueño, Jordi Cabot, Shuai Li, Sébastien Gérard:</a:t>
            </a:r>
          </a:p>
          <a:p>
            <a:r>
              <a:rPr lang="en-IE" dirty="0"/>
              <a:t>A generic LSTM neural network architecture to infer heterogeneous model transformations. </a:t>
            </a:r>
            <a:r>
              <a:rPr lang="en-IE" dirty="0" err="1"/>
              <a:t>Softw</a:t>
            </a:r>
            <a:r>
              <a:rPr lang="en-IE" dirty="0"/>
              <a:t>. Syst. Model. 21(1): 139-156 (2022)</a:t>
            </a:r>
          </a:p>
        </p:txBody>
      </p:sp>
    </p:spTree>
    <p:extLst>
      <p:ext uri="{BB962C8B-B14F-4D97-AF65-F5344CB8AC3E}">
        <p14:creationId xmlns:p14="http://schemas.microsoft.com/office/powerpoint/2010/main" val="24480687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43341" y="1700809"/>
            <a:ext cx="12048660" cy="15463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lvl="0" algn="ctr"/>
            <a:r>
              <a:rPr lang="en-US" sz="6400" dirty="0"/>
              <a:t> </a:t>
            </a:r>
            <a:r>
              <a:rPr lang="nn-NO" sz="6400" dirty="0"/>
              <a:t>(2/2) No-model strategies</a:t>
            </a:r>
            <a:endParaRPr lang="en" sz="4267" dirty="0"/>
          </a:p>
        </p:txBody>
      </p:sp>
    </p:spTree>
    <p:extLst>
      <p:ext uri="{BB962C8B-B14F-4D97-AF65-F5344CB8AC3E}">
        <p14:creationId xmlns:p14="http://schemas.microsoft.com/office/powerpoint/2010/main" val="869029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ECC47-8991-C7E2-C8D5-F026CCB1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Inferring models from your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241C5-9A78-46C2-37D0-0982BB155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is a hidden model in your database, in your API or web forms</a:t>
            </a:r>
          </a:p>
          <a:p>
            <a:r>
              <a:rPr lang="en-US" dirty="0"/>
              <a:t>Or your CSVs</a:t>
            </a:r>
          </a:p>
          <a:p>
            <a:r>
              <a:rPr lang="en-US" dirty="0"/>
              <a:t>Even in your docs, manuals and regulations</a:t>
            </a:r>
          </a:p>
          <a:p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2BAB0B-B5BD-7B4A-2C83-BF464CE2E1AF}"/>
              </a:ext>
            </a:extLst>
          </p:cNvPr>
          <p:cNvSpPr txBox="1"/>
          <p:nvPr/>
        </p:nvSpPr>
        <p:spPr>
          <a:xfrm>
            <a:off x="304800" y="5108397"/>
            <a:ext cx="11142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>
                <a:solidFill>
                  <a:srgbClr val="0070C0"/>
                </a:solidFill>
              </a:rPr>
              <a:t>How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far</a:t>
            </a:r>
            <a:r>
              <a:rPr lang="es-ES" sz="2800" dirty="0">
                <a:solidFill>
                  <a:srgbClr val="0070C0"/>
                </a:solidFill>
              </a:rPr>
              <a:t> can </a:t>
            </a:r>
            <a:r>
              <a:rPr lang="es-ES" sz="2800" dirty="0" err="1">
                <a:solidFill>
                  <a:srgbClr val="0070C0"/>
                </a:solidFill>
              </a:rPr>
              <a:t>we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push</a:t>
            </a:r>
            <a:r>
              <a:rPr lang="es-ES" sz="2800" dirty="0">
                <a:solidFill>
                  <a:srgbClr val="0070C0"/>
                </a:solidFill>
              </a:rPr>
              <a:t> AI </a:t>
            </a:r>
            <a:r>
              <a:rPr lang="es-ES" sz="2800" dirty="0" err="1">
                <a:solidFill>
                  <a:srgbClr val="0070C0"/>
                </a:solidFill>
              </a:rPr>
              <a:t>technologies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to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make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sense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of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the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implicit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models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behind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all</a:t>
            </a:r>
            <a:r>
              <a:rPr lang="es-ES" sz="2800" dirty="0">
                <a:solidFill>
                  <a:srgbClr val="0070C0"/>
                </a:solidFill>
              </a:rPr>
              <a:t> </a:t>
            </a:r>
            <a:r>
              <a:rPr lang="es-ES" sz="2800" dirty="0" err="1">
                <a:solidFill>
                  <a:srgbClr val="0070C0"/>
                </a:solidFill>
              </a:rPr>
              <a:t>these</a:t>
            </a:r>
            <a:r>
              <a:rPr lang="es-ES" sz="2800" dirty="0">
                <a:solidFill>
                  <a:srgbClr val="0070C0"/>
                </a:solidFill>
              </a:rPr>
              <a:t> data?</a:t>
            </a:r>
          </a:p>
        </p:txBody>
      </p:sp>
    </p:spTree>
    <p:extLst>
      <p:ext uri="{BB962C8B-B14F-4D97-AF65-F5344CB8AC3E}">
        <p14:creationId xmlns:p14="http://schemas.microsoft.com/office/powerpoint/2010/main" val="28454212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ECC47-8991-C7E2-C8D5-F026CCB1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Bots for Open Data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241C5-9A78-46C2-37D0-0982BB155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Empowering citizens to benefit from open data sources (&gt;1.6M in the European data portal)</a:t>
            </a:r>
          </a:p>
          <a:p>
            <a:endParaRPr lang="en-US" dirty="0"/>
          </a:p>
          <a:p>
            <a:r>
              <a:rPr lang="en-US" dirty="0"/>
              <a:t>Partial Bot models are generated from the CSV/JSON file</a:t>
            </a:r>
          </a:p>
          <a:p>
            <a:pPr lvl="1"/>
            <a:r>
              <a:rPr lang="en-US" dirty="0"/>
              <a:t>E.g. checking the type of the columns we can generate obvious questions (</a:t>
            </a:r>
            <a:r>
              <a:rPr lang="en-US" i="1" dirty="0"/>
              <a:t>max</a:t>
            </a:r>
            <a:r>
              <a:rPr lang="en-US" dirty="0"/>
              <a:t>, </a:t>
            </a:r>
            <a:r>
              <a:rPr lang="en-US" i="1" dirty="0"/>
              <a:t>avg</a:t>
            </a:r>
            <a:r>
              <a:rPr lang="en-US" dirty="0"/>
              <a:t>, </a:t>
            </a:r>
            <a:r>
              <a:rPr lang="en-US" i="1" dirty="0"/>
              <a:t>min</a:t>
            </a:r>
            <a:r>
              <a:rPr lang="en-US" dirty="0"/>
              <a:t> for numeric ones)</a:t>
            </a:r>
          </a:p>
          <a:p>
            <a:pPr lvl="1"/>
            <a:r>
              <a:rPr lang="en-US" dirty="0"/>
              <a:t>Ontologies could be used to package more semantic libraries of questions</a:t>
            </a:r>
          </a:p>
          <a:p>
            <a:pPr lvl="1"/>
            <a:r>
              <a:rPr lang="en-US" dirty="0" err="1"/>
              <a:t>TextToSQL</a:t>
            </a:r>
            <a:r>
              <a:rPr lang="en-US" dirty="0"/>
              <a:t> used as default fallback</a:t>
            </a:r>
          </a:p>
        </p:txBody>
      </p:sp>
    </p:spTree>
    <p:extLst>
      <p:ext uri="{BB962C8B-B14F-4D97-AF65-F5344CB8AC3E}">
        <p14:creationId xmlns:p14="http://schemas.microsoft.com/office/powerpoint/2010/main" val="256833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543606" y="2564905"/>
            <a:ext cx="7079599" cy="1546399"/>
          </a:xfrm>
        </p:spPr>
        <p:txBody>
          <a:bodyPr/>
          <a:lstStyle/>
          <a:p>
            <a:pPr lvl="0"/>
            <a:r>
              <a:rPr lang="nn-NO" dirty="0"/>
              <a:t>Warm-up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090969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416" y="1638089"/>
            <a:ext cx="9631292" cy="4945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1E035-D1B3-0F24-2CD6-9A29CE29CF44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Chatbot generation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900" y="1543746"/>
            <a:ext cx="8804200" cy="4344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16884-E6BC-D60D-9936-B60470745ABE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Architecture of the generated bot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A0A42C05-9DAC-D7FD-79CF-6824B2193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5891"/>
          <a:stretch/>
        </p:blipFill>
        <p:spPr bwMode="auto">
          <a:xfrm>
            <a:off x="1300828" y="0"/>
            <a:ext cx="5557171" cy="686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5E5EE7-2FAA-CC1A-CEB9-C65481D1811B}"/>
              </a:ext>
            </a:extLst>
          </p:cNvPr>
          <p:cNvSpPr txBox="1"/>
          <p:nvPr/>
        </p:nvSpPr>
        <p:spPr>
          <a:xfrm>
            <a:off x="6857999" y="1212384"/>
            <a:ext cx="53195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FF0000"/>
                </a:solidFill>
              </a:rPr>
              <a:t>Can </a:t>
            </a:r>
            <a:r>
              <a:rPr lang="es-ES" sz="4400" dirty="0" err="1">
                <a:solidFill>
                  <a:srgbClr val="FF0000"/>
                </a:solidFill>
              </a:rPr>
              <a:t>you</a:t>
            </a:r>
            <a:r>
              <a:rPr lang="es-ES" sz="4400" dirty="0">
                <a:solidFill>
                  <a:srgbClr val="FF0000"/>
                </a:solidFill>
              </a:rPr>
              <a:t> </a:t>
            </a:r>
            <a:r>
              <a:rPr lang="es-ES" sz="4400" dirty="0" err="1">
                <a:solidFill>
                  <a:srgbClr val="FF0000"/>
                </a:solidFill>
              </a:rPr>
              <a:t>afford</a:t>
            </a:r>
            <a:r>
              <a:rPr lang="es-ES" sz="4400" dirty="0">
                <a:solidFill>
                  <a:srgbClr val="FF0000"/>
                </a:solidFill>
              </a:rPr>
              <a:t> </a:t>
            </a:r>
            <a:r>
              <a:rPr lang="es-ES" sz="4400" dirty="0" err="1">
                <a:solidFill>
                  <a:srgbClr val="FF0000"/>
                </a:solidFill>
              </a:rPr>
              <a:t>getting</a:t>
            </a:r>
            <a:r>
              <a:rPr lang="es-ES" sz="4400" dirty="0">
                <a:solidFill>
                  <a:srgbClr val="FF0000"/>
                </a:solidFill>
              </a:rPr>
              <a:t> a </a:t>
            </a:r>
            <a:r>
              <a:rPr lang="es-ES" sz="4400" dirty="0" err="1">
                <a:solidFill>
                  <a:srgbClr val="FF0000"/>
                </a:solidFill>
              </a:rPr>
              <a:t>wrong</a:t>
            </a:r>
            <a:r>
              <a:rPr lang="es-ES" sz="4400" dirty="0">
                <a:solidFill>
                  <a:srgbClr val="FF0000"/>
                </a:solidFill>
              </a:rPr>
              <a:t> </a:t>
            </a:r>
            <a:r>
              <a:rPr lang="es-ES" sz="4400" dirty="0" err="1">
                <a:solidFill>
                  <a:srgbClr val="FF0000"/>
                </a:solidFill>
              </a:rPr>
              <a:t>answer</a:t>
            </a:r>
            <a:r>
              <a:rPr lang="es-ES" sz="4400" dirty="0">
                <a:solidFill>
                  <a:srgbClr val="FF0000"/>
                </a:solidFill>
              </a:rPr>
              <a:t>?</a:t>
            </a:r>
          </a:p>
          <a:p>
            <a:endParaRPr lang="es-ES" sz="4400" dirty="0">
              <a:solidFill>
                <a:srgbClr val="FF0000"/>
              </a:solidFill>
            </a:endParaRPr>
          </a:p>
          <a:p>
            <a:r>
              <a:rPr lang="es-ES" sz="4400" dirty="0">
                <a:solidFill>
                  <a:srgbClr val="FF0000"/>
                </a:solidFill>
              </a:rPr>
              <a:t>(+</a:t>
            </a:r>
            <a:r>
              <a:rPr lang="es-ES" sz="4400" dirty="0" err="1">
                <a:solidFill>
                  <a:srgbClr val="FF0000"/>
                </a:solidFill>
              </a:rPr>
              <a:t>security</a:t>
            </a:r>
            <a:r>
              <a:rPr lang="es-ES" sz="4400" dirty="0">
                <a:solidFill>
                  <a:srgbClr val="FF0000"/>
                </a:solidFill>
              </a:rPr>
              <a:t>, </a:t>
            </a:r>
            <a:r>
              <a:rPr lang="es-ES" sz="4400" dirty="0" err="1">
                <a:solidFill>
                  <a:srgbClr val="FF0000"/>
                </a:solidFill>
              </a:rPr>
              <a:t>maintainability</a:t>
            </a:r>
            <a:r>
              <a:rPr lang="es-ES" sz="4400" dirty="0">
                <a:solidFill>
                  <a:srgbClr val="FF0000"/>
                </a:solidFill>
              </a:rPr>
              <a:t>, non-</a:t>
            </a:r>
            <a:r>
              <a:rPr lang="es-ES" sz="4400" dirty="0" err="1">
                <a:solidFill>
                  <a:srgbClr val="FF0000"/>
                </a:solidFill>
              </a:rPr>
              <a:t>determinism</a:t>
            </a:r>
            <a:r>
              <a:rPr lang="es-ES" sz="4400" dirty="0">
                <a:solidFill>
                  <a:srgbClr val="FF0000"/>
                </a:solidFill>
              </a:rPr>
              <a:t>…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6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E035-D1B3-0F24-2CD6-9A29CE29CF44}"/>
              </a:ext>
            </a:extLst>
          </p:cNvPr>
          <p:cNvSpPr txBox="1">
            <a:spLocks/>
          </p:cNvSpPr>
          <p:nvPr/>
        </p:nvSpPr>
        <p:spPr>
          <a:xfrm>
            <a:off x="289169" y="274639"/>
            <a:ext cx="11293231" cy="114300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/>
              <a:t>Sometimes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can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expose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models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in a </a:t>
            </a:r>
            <a:r>
              <a:rPr lang="es-ES" dirty="0" err="1"/>
              <a:t>friendly-way</a:t>
            </a:r>
            <a:endParaRPr lang="en-US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28F9366-ECB9-51E9-188F-80510C603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6842"/>
          <a:stretch/>
        </p:blipFill>
        <p:spPr>
          <a:xfrm>
            <a:off x="289169" y="2269466"/>
            <a:ext cx="6253034" cy="4163065"/>
          </a:xfrm>
          <a:prstGeom prst="rect">
            <a:avLst/>
          </a:prstGeom>
        </p:spPr>
      </p:pic>
      <p:pic>
        <p:nvPicPr>
          <p:cNvPr id="5122" name="Picture 2" descr="Bad Is Stronger Than Good">
            <a:extLst>
              <a:ext uri="{FF2B5EF4-FFF2-40B4-BE49-F238E27FC236}">
                <a16:creationId xmlns:a16="http://schemas.microsoft.com/office/drawing/2014/main" id="{98ABA235-B0D8-66F1-26E8-7B7436DF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67" y="2269466"/>
            <a:ext cx="5782033" cy="416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4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422806" y="2985320"/>
            <a:ext cx="11629812" cy="1546399"/>
          </a:xfrm>
        </p:spPr>
        <p:txBody>
          <a:bodyPr>
            <a:noAutofit/>
          </a:bodyPr>
          <a:lstStyle/>
          <a:p>
            <a:pPr lvl="0"/>
            <a:r>
              <a:rPr lang="nn-NO" dirty="0"/>
              <a:t>Putting it all together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549859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half" idx="2"/>
          </p:nvPr>
        </p:nvSpPr>
        <p:spPr>
          <a:xfrm>
            <a:off x="1340504" y="1484135"/>
            <a:ext cx="4402835" cy="1008063"/>
          </a:xfrm>
        </p:spPr>
        <p:txBody>
          <a:bodyPr anchor="t" anchorCtr="0"/>
          <a:lstStyle/>
          <a:p>
            <a:r>
              <a:rPr lang="en-US" dirty="0"/>
              <a:t>BESSER is a low-code approach to develop AI-enhanced software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>
          <a:xfrm>
            <a:off x="380503" y="1484135"/>
            <a:ext cx="960000" cy="1008063"/>
          </a:xfrm>
        </p:spPr>
        <p:txBody>
          <a:bodyPr anchor="t" anchorCtr="0"/>
          <a:lstStyle/>
          <a:p>
            <a:r>
              <a:rPr lang="en-US" dirty="0"/>
              <a:t>01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half" idx="29"/>
          </p:nvPr>
        </p:nvSpPr>
        <p:spPr>
          <a:xfrm>
            <a:off x="1340504" y="3023971"/>
            <a:ext cx="4402835" cy="1008063"/>
          </a:xfrm>
        </p:spPr>
        <p:txBody>
          <a:bodyPr/>
          <a:lstStyle/>
          <a:p>
            <a:r>
              <a:rPr lang="en-US" dirty="0"/>
              <a:t>BESSER will provide a single editor to model both traditional and smart components as well as possible ethical concerns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30"/>
          </p:nvPr>
        </p:nvSpPr>
        <p:spPr>
          <a:xfrm>
            <a:off x="380503" y="3011458"/>
            <a:ext cx="960000" cy="1008063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half" idx="31"/>
          </p:nvPr>
        </p:nvSpPr>
        <p:spPr>
          <a:xfrm>
            <a:off x="1340504" y="4765225"/>
            <a:ext cx="4402835" cy="1007231"/>
          </a:xfrm>
        </p:spPr>
        <p:txBody>
          <a:bodyPr/>
          <a:lstStyle/>
          <a:p>
            <a:r>
              <a:rPr lang="en-US" dirty="0"/>
              <a:t>BESSER will provide tools to generate and test all modeled components altogether (e.g. a chatbot, the web UI, the database, a prediction system…)</a:t>
            </a:r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32"/>
          </p:nvPr>
        </p:nvSpPr>
        <p:spPr>
          <a:xfrm>
            <a:off x="380503" y="4765225"/>
            <a:ext cx="960000" cy="1007231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75" name="Text Placeholder 74"/>
          <p:cNvSpPr>
            <a:spLocks noGrp="1"/>
          </p:cNvSpPr>
          <p:nvPr>
            <p:ph type="body" sz="half" idx="33"/>
          </p:nvPr>
        </p:nvSpPr>
        <p:spPr>
          <a:xfrm>
            <a:off x="7300218" y="1630158"/>
            <a:ext cx="4700337" cy="1008063"/>
          </a:xfrm>
        </p:spPr>
        <p:txBody>
          <a:bodyPr anchor="t" anchorCtr="0"/>
          <a:lstStyle/>
          <a:p>
            <a:r>
              <a:rPr lang="en-US" dirty="0"/>
              <a:t>BESSER is a 5-year FNR PEARL project. 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34"/>
          </p:nvPr>
        </p:nvSpPr>
        <p:spPr>
          <a:xfrm>
            <a:off x="6340219" y="1515581"/>
            <a:ext cx="960000" cy="1008063"/>
          </a:xfrm>
        </p:spPr>
        <p:txBody>
          <a:bodyPr anchor="t" anchorCtr="0"/>
          <a:lstStyle/>
          <a:p>
            <a:r>
              <a:rPr lang="en-US" dirty="0"/>
              <a:t>04</a:t>
            </a:r>
          </a:p>
        </p:txBody>
      </p:sp>
      <p:sp>
        <p:nvSpPr>
          <p:cNvPr id="77" name="Text Placeholder 76"/>
          <p:cNvSpPr>
            <a:spLocks noGrp="1"/>
          </p:cNvSpPr>
          <p:nvPr>
            <p:ph type="body" sz="half" idx="35"/>
          </p:nvPr>
        </p:nvSpPr>
        <p:spPr>
          <a:xfrm>
            <a:off x="7300218" y="3122293"/>
            <a:ext cx="4700337" cy="1008064"/>
          </a:xfrm>
        </p:spPr>
        <p:txBody>
          <a:bodyPr/>
          <a:lstStyle/>
          <a:p>
            <a:r>
              <a:rPr lang="en-US" dirty="0"/>
              <a:t>The core BESSER components will be released as OSS. 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36"/>
          </p:nvPr>
        </p:nvSpPr>
        <p:spPr>
          <a:xfrm>
            <a:off x="6340219" y="3122293"/>
            <a:ext cx="960000" cy="1008064"/>
          </a:xfrm>
        </p:spPr>
        <p:txBody>
          <a:bodyPr/>
          <a:lstStyle/>
          <a:p>
            <a:r>
              <a:rPr lang="en-US"/>
              <a:t>05</a:t>
            </a:r>
            <a:endParaRPr lang="en-US" dirty="0"/>
          </a:p>
        </p:txBody>
      </p:sp>
      <p:sp>
        <p:nvSpPr>
          <p:cNvPr id="79" name="Text Placeholder 78"/>
          <p:cNvSpPr>
            <a:spLocks noGrp="1"/>
          </p:cNvSpPr>
          <p:nvPr>
            <p:ph type="body" sz="half" idx="37"/>
          </p:nvPr>
        </p:nvSpPr>
        <p:spPr>
          <a:xfrm>
            <a:off x="7300218" y="4815525"/>
            <a:ext cx="4700337" cy="1007231"/>
          </a:xfrm>
        </p:spPr>
        <p:txBody>
          <a:bodyPr/>
          <a:lstStyle/>
          <a:p>
            <a:r>
              <a:rPr lang="en-US" dirty="0"/>
              <a:t>Open to external collaborations. Commercial extensions will be allowed. </a:t>
            </a:r>
          </a:p>
        </p:txBody>
      </p:sp>
      <p:sp>
        <p:nvSpPr>
          <p:cNvPr id="80" name="Text Placeholder 79"/>
          <p:cNvSpPr>
            <a:spLocks noGrp="1"/>
          </p:cNvSpPr>
          <p:nvPr>
            <p:ph type="body" sz="quarter" idx="38"/>
          </p:nvPr>
        </p:nvSpPr>
        <p:spPr>
          <a:xfrm>
            <a:off x="6340219" y="4815525"/>
            <a:ext cx="960000" cy="1007231"/>
          </a:xfrm>
        </p:spPr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193E38-A606-1C0F-71AF-A5624400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950" y="403904"/>
            <a:ext cx="12904530" cy="853017"/>
          </a:xfrm>
        </p:spPr>
        <p:txBody>
          <a:bodyPr>
            <a:normAutofit/>
          </a:bodyPr>
          <a:lstStyle/>
          <a:p>
            <a:r>
              <a:rPr lang="es-ES" sz="4800" dirty="0"/>
              <a:t>BESSER (</a:t>
            </a:r>
            <a:r>
              <a:rPr lang="es-ES" sz="4800" dirty="0" err="1"/>
              <a:t>better</a:t>
            </a:r>
            <a:r>
              <a:rPr lang="es-ES" sz="4800" dirty="0"/>
              <a:t> Smart software </a:t>
            </a:r>
            <a:r>
              <a:rPr lang="es-ES" sz="4800" dirty="0" err="1"/>
              <a:t>faster</a:t>
            </a:r>
            <a:r>
              <a:rPr lang="es-ES" sz="4800" dirty="0"/>
              <a:t>) </a:t>
            </a:r>
            <a:r>
              <a:rPr lang="es-ES" sz="4800" dirty="0" err="1"/>
              <a:t>project</a:t>
            </a:r>
            <a:endParaRPr lang="en-IE" sz="4800" dirty="0"/>
          </a:p>
        </p:txBody>
      </p:sp>
    </p:spTree>
    <p:extLst>
      <p:ext uri="{BB962C8B-B14F-4D97-AF65-F5344CB8AC3E}">
        <p14:creationId xmlns:p14="http://schemas.microsoft.com/office/powerpoint/2010/main" val="32064861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84;p1">
            <a:extLst>
              <a:ext uri="{FF2B5EF4-FFF2-40B4-BE49-F238E27FC236}">
                <a16:creationId xmlns:a16="http://schemas.microsoft.com/office/drawing/2014/main" id="{AA10F5CE-C158-E465-5FEF-17E6DDDFE869}"/>
              </a:ext>
            </a:extLst>
          </p:cNvPr>
          <p:cNvGrpSpPr/>
          <p:nvPr/>
        </p:nvGrpSpPr>
        <p:grpSpPr>
          <a:xfrm>
            <a:off x="179408" y="159052"/>
            <a:ext cx="11833184" cy="6539895"/>
            <a:chOff x="196009" y="159815"/>
            <a:chExt cx="11833184" cy="6539895"/>
          </a:xfrm>
        </p:grpSpPr>
        <p:cxnSp>
          <p:nvCxnSpPr>
            <p:cNvPr id="15" name="Google Shape;85;p1">
              <a:extLst>
                <a:ext uri="{FF2B5EF4-FFF2-40B4-BE49-F238E27FC236}">
                  <a16:creationId xmlns:a16="http://schemas.microsoft.com/office/drawing/2014/main" id="{6276D8B5-C410-7259-1413-2913B781D4C2}"/>
                </a:ext>
              </a:extLst>
            </p:cNvPr>
            <p:cNvCxnSpPr>
              <a:endCxn id="28" idx="2"/>
            </p:cNvCxnSpPr>
            <p:nvPr/>
          </p:nvCxnSpPr>
          <p:spPr>
            <a:xfrm rot="10800000">
              <a:off x="10667877" y="2492255"/>
              <a:ext cx="16200" cy="7581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" name="Google Shape;87;p1">
              <a:extLst>
                <a:ext uri="{FF2B5EF4-FFF2-40B4-BE49-F238E27FC236}">
                  <a16:creationId xmlns:a16="http://schemas.microsoft.com/office/drawing/2014/main" id="{6DF7B7BB-8A61-A9E3-E592-2E1B6122B7C1}"/>
                </a:ext>
              </a:extLst>
            </p:cNvPr>
            <p:cNvCxnSpPr>
              <a:endCxn id="37" idx="2"/>
            </p:cNvCxnSpPr>
            <p:nvPr/>
          </p:nvCxnSpPr>
          <p:spPr>
            <a:xfrm rot="10800000">
              <a:off x="8865972" y="2482251"/>
              <a:ext cx="0" cy="9843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7" name="Google Shape;89;p1">
              <a:extLst>
                <a:ext uri="{FF2B5EF4-FFF2-40B4-BE49-F238E27FC236}">
                  <a16:creationId xmlns:a16="http://schemas.microsoft.com/office/drawing/2014/main" id="{0145ED76-8B86-B83E-85F4-AE7FE033D4E7}"/>
                </a:ext>
              </a:extLst>
            </p:cNvPr>
            <p:cNvSpPr/>
            <p:nvPr/>
          </p:nvSpPr>
          <p:spPr>
            <a:xfrm>
              <a:off x="196009" y="3003171"/>
              <a:ext cx="3835475" cy="3320603"/>
            </a:xfrm>
            <a:prstGeom prst="roundRect">
              <a:avLst>
                <a:gd name="adj" fmla="val 0"/>
              </a:avLst>
            </a:prstGeom>
            <a:solidFill>
              <a:srgbClr val="B3C6E7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0;p1">
              <a:extLst>
                <a:ext uri="{FF2B5EF4-FFF2-40B4-BE49-F238E27FC236}">
                  <a16:creationId xmlns:a16="http://schemas.microsoft.com/office/drawing/2014/main" id="{BDDB67E7-13D5-9FAF-830A-78E701EB2A30}"/>
                </a:ext>
              </a:extLst>
            </p:cNvPr>
            <p:cNvSpPr/>
            <p:nvPr/>
          </p:nvSpPr>
          <p:spPr>
            <a:xfrm>
              <a:off x="310640" y="4110706"/>
              <a:ext cx="1716367" cy="652834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Traditional </a:t>
              </a:r>
              <a:br>
                <a:rPr lang="es-E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-E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SW model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1;p1">
              <a:extLst>
                <a:ext uri="{FF2B5EF4-FFF2-40B4-BE49-F238E27FC236}">
                  <a16:creationId xmlns:a16="http://schemas.microsoft.com/office/drawing/2014/main" id="{D2B77CAE-3677-5BCD-5859-CBCC65525A79}"/>
                </a:ext>
              </a:extLst>
            </p:cNvPr>
            <p:cNvSpPr/>
            <p:nvPr/>
          </p:nvSpPr>
          <p:spPr>
            <a:xfrm>
              <a:off x="4466900" y="3003171"/>
              <a:ext cx="7562293" cy="3320603"/>
            </a:xfrm>
            <a:prstGeom prst="rect">
              <a:avLst/>
            </a:prstGeom>
            <a:solidFill>
              <a:srgbClr val="F7CAA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2;p1">
              <a:extLst>
                <a:ext uri="{FF2B5EF4-FFF2-40B4-BE49-F238E27FC236}">
                  <a16:creationId xmlns:a16="http://schemas.microsoft.com/office/drawing/2014/main" id="{4221266F-7249-874F-8917-6E5A6AF065A7}"/>
                </a:ext>
              </a:extLst>
            </p:cNvPr>
            <p:cNvSpPr txBox="1"/>
            <p:nvPr/>
          </p:nvSpPr>
          <p:spPr>
            <a:xfrm>
              <a:off x="196997" y="3351793"/>
              <a:ext cx="394534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Smart software </a:t>
              </a:r>
              <a:r>
                <a:rPr lang="es-ES" sz="1800" b="1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model</a:t>
              </a:r>
              <a:br>
                <a:rPr lang="es-ES" sz="18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3;p1">
              <a:extLst>
                <a:ext uri="{FF2B5EF4-FFF2-40B4-BE49-F238E27FC236}">
                  <a16:creationId xmlns:a16="http://schemas.microsoft.com/office/drawing/2014/main" id="{F11C82D3-F67B-DB24-8DE0-57568523FAA0}"/>
                </a:ext>
              </a:extLst>
            </p:cNvPr>
            <p:cNvSpPr txBox="1"/>
            <p:nvPr/>
          </p:nvSpPr>
          <p:spPr>
            <a:xfrm>
              <a:off x="4821328" y="2097998"/>
              <a:ext cx="7858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/>
            </a:p>
          </p:txBody>
        </p:sp>
        <p:sp>
          <p:nvSpPr>
            <p:cNvPr id="22" name="Google Shape;94;p1">
              <a:extLst>
                <a:ext uri="{FF2B5EF4-FFF2-40B4-BE49-F238E27FC236}">
                  <a16:creationId xmlns:a16="http://schemas.microsoft.com/office/drawing/2014/main" id="{C41012E2-6467-AFC6-7A0C-645C4E452E6B}"/>
                </a:ext>
              </a:extLst>
            </p:cNvPr>
            <p:cNvSpPr txBox="1"/>
            <p:nvPr/>
          </p:nvSpPr>
          <p:spPr>
            <a:xfrm>
              <a:off x="2211434" y="4099440"/>
              <a:ext cx="1710362" cy="646331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Smart </a:t>
              </a:r>
              <a:br>
                <a:rPr lang="es-E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-E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back-end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95;p1">
              <a:extLst>
                <a:ext uri="{FF2B5EF4-FFF2-40B4-BE49-F238E27FC236}">
                  <a16:creationId xmlns:a16="http://schemas.microsoft.com/office/drawing/2014/main" id="{EA509BEA-B228-3697-630A-B3A325C265AF}"/>
                </a:ext>
              </a:extLst>
            </p:cNvPr>
            <p:cNvCxnSpPr>
              <a:stCxn id="25" idx="2"/>
              <a:endCxn id="52" idx="0"/>
            </p:cNvCxnSpPr>
            <p:nvPr/>
          </p:nvCxnSpPr>
          <p:spPr>
            <a:xfrm flipH="1">
              <a:off x="5216799" y="1074215"/>
              <a:ext cx="8400" cy="4701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4" name="Google Shape;98;p1">
              <a:extLst>
                <a:ext uri="{FF2B5EF4-FFF2-40B4-BE49-F238E27FC236}">
                  <a16:creationId xmlns:a16="http://schemas.microsoft.com/office/drawing/2014/main" id="{3677D024-3E6C-AF78-3E1B-48B9F1D7C3E8}"/>
                </a:ext>
              </a:extLst>
            </p:cNvPr>
            <p:cNvSpPr txBox="1"/>
            <p:nvPr/>
          </p:nvSpPr>
          <p:spPr>
            <a:xfrm>
              <a:off x="2211434" y="5035728"/>
              <a:ext cx="1736667" cy="646331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AI quality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properties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Google Shape;96;p1" descr="Mujer con relleno sólido">
              <a:extLst>
                <a:ext uri="{FF2B5EF4-FFF2-40B4-BE49-F238E27FC236}">
                  <a16:creationId xmlns:a16="http://schemas.microsoft.com/office/drawing/2014/main" id="{7656BDE6-BB31-4BB8-42CA-EB69D7DE5D4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67999" y="15981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Google Shape;99;p1">
              <a:extLst>
                <a:ext uri="{FF2B5EF4-FFF2-40B4-BE49-F238E27FC236}">
                  <a16:creationId xmlns:a16="http://schemas.microsoft.com/office/drawing/2014/main" id="{26EA9690-1D8F-783F-2EFF-9C700A598755}"/>
                </a:ext>
              </a:extLst>
            </p:cNvPr>
            <p:cNvCxnSpPr>
              <a:stCxn id="25" idx="1"/>
              <a:endCxn id="50" idx="0"/>
            </p:cNvCxnSpPr>
            <p:nvPr/>
          </p:nvCxnSpPr>
          <p:spPr>
            <a:xfrm flipH="1">
              <a:off x="2118099" y="617015"/>
              <a:ext cx="2649900" cy="639600"/>
            </a:xfrm>
            <a:prstGeom prst="bentConnector2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7" name="Google Shape;101;p1">
              <a:extLst>
                <a:ext uri="{FF2B5EF4-FFF2-40B4-BE49-F238E27FC236}">
                  <a16:creationId xmlns:a16="http://schemas.microsoft.com/office/drawing/2014/main" id="{CF7F4DEB-37FA-F17D-0E55-E378C55421A2}"/>
                </a:ext>
              </a:extLst>
            </p:cNvPr>
            <p:cNvSpPr txBox="1"/>
            <p:nvPr/>
          </p:nvSpPr>
          <p:spPr>
            <a:xfrm>
              <a:off x="317681" y="5047041"/>
              <a:ext cx="1702284" cy="646331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Smart </a:t>
              </a:r>
              <a:b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front-end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6;p1">
              <a:extLst>
                <a:ext uri="{FF2B5EF4-FFF2-40B4-BE49-F238E27FC236}">
                  <a16:creationId xmlns:a16="http://schemas.microsoft.com/office/drawing/2014/main" id="{F2454241-F6CA-A0B5-7E95-9700E7EFBB77}"/>
                </a:ext>
              </a:extLst>
            </p:cNvPr>
            <p:cNvSpPr txBox="1"/>
            <p:nvPr/>
          </p:nvSpPr>
          <p:spPr>
            <a:xfrm>
              <a:off x="9658623" y="2122923"/>
              <a:ext cx="20185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Quality dashboard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2;p1">
              <a:extLst>
                <a:ext uri="{FF2B5EF4-FFF2-40B4-BE49-F238E27FC236}">
                  <a16:creationId xmlns:a16="http://schemas.microsoft.com/office/drawing/2014/main" id="{5E49E23B-8859-7F55-2FD4-C4A8F34283E9}"/>
                </a:ext>
              </a:extLst>
            </p:cNvPr>
            <p:cNvSpPr txBox="1"/>
            <p:nvPr/>
          </p:nvSpPr>
          <p:spPr>
            <a:xfrm>
              <a:off x="196010" y="6330378"/>
              <a:ext cx="3835474" cy="369332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BESSER DSLs &amp; Editors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3;p1">
              <a:extLst>
                <a:ext uri="{FF2B5EF4-FFF2-40B4-BE49-F238E27FC236}">
                  <a16:creationId xmlns:a16="http://schemas.microsoft.com/office/drawing/2014/main" id="{06AE5F61-4BD3-8524-F235-8FB6AA73B5C2}"/>
                </a:ext>
              </a:extLst>
            </p:cNvPr>
            <p:cNvSpPr txBox="1"/>
            <p:nvPr/>
          </p:nvSpPr>
          <p:spPr>
            <a:xfrm>
              <a:off x="4466899" y="6323778"/>
              <a:ext cx="7562293" cy="369332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BESSER infrastructure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" name="Google Shape;104;p1">
              <a:extLst>
                <a:ext uri="{FF2B5EF4-FFF2-40B4-BE49-F238E27FC236}">
                  <a16:creationId xmlns:a16="http://schemas.microsoft.com/office/drawing/2014/main" id="{93324AB8-7D0A-8E89-7C36-966D35CE43C3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5214235" y="2467330"/>
              <a:ext cx="11100" cy="5358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32" name="Google Shape;105;p1" descr="Calendario con relleno sólido">
              <a:extLst>
                <a:ext uri="{FF2B5EF4-FFF2-40B4-BE49-F238E27FC236}">
                  <a16:creationId xmlns:a16="http://schemas.microsoft.com/office/drawing/2014/main" id="{9B85A427-1112-9C6B-53CC-FF5BB34AF06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57641" y="1555767"/>
              <a:ext cx="652872" cy="65287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Google Shape;106;p1">
              <a:extLst>
                <a:ext uri="{FF2B5EF4-FFF2-40B4-BE49-F238E27FC236}">
                  <a16:creationId xmlns:a16="http://schemas.microsoft.com/office/drawing/2014/main" id="{F788A957-1450-F372-E1FA-347C3C538073}"/>
                </a:ext>
              </a:extLst>
            </p:cNvPr>
            <p:cNvCxnSpPr>
              <a:stCxn id="32" idx="0"/>
              <a:endCxn id="25" idx="3"/>
            </p:cNvCxnSpPr>
            <p:nvPr/>
          </p:nvCxnSpPr>
          <p:spPr>
            <a:xfrm rot="5400000" flipH="1">
              <a:off x="7713927" y="-1414383"/>
              <a:ext cx="938700" cy="5001600"/>
            </a:xfrm>
            <a:prstGeom prst="bentConnector2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34" name="Google Shape;107;p1">
              <a:extLst>
                <a:ext uri="{FF2B5EF4-FFF2-40B4-BE49-F238E27FC236}">
                  <a16:creationId xmlns:a16="http://schemas.microsoft.com/office/drawing/2014/main" id="{351FDCAF-DB05-AAE4-7707-A20A06665907}"/>
                </a:ext>
              </a:extLst>
            </p:cNvPr>
            <p:cNvGrpSpPr/>
            <p:nvPr/>
          </p:nvGrpSpPr>
          <p:grpSpPr>
            <a:xfrm>
              <a:off x="348114" y="5089843"/>
              <a:ext cx="611820" cy="592853"/>
              <a:chOff x="2925231" y="3418221"/>
              <a:chExt cx="771947" cy="748016"/>
            </a:xfrm>
          </p:grpSpPr>
          <p:pic>
            <p:nvPicPr>
              <p:cNvPr id="80" name="Google Shape;108;p1" descr="Robot con relleno sólido">
                <a:extLst>
                  <a:ext uri="{FF2B5EF4-FFF2-40B4-BE49-F238E27FC236}">
                    <a16:creationId xmlns:a16="http://schemas.microsoft.com/office/drawing/2014/main" id="{9D4DE206-1612-C22B-0EE1-F2FC553899F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25231" y="3497715"/>
                <a:ext cx="668522" cy="668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109;p1" descr="Burbuja de chat con relleno sólido">
                <a:extLst>
                  <a:ext uri="{FF2B5EF4-FFF2-40B4-BE49-F238E27FC236}">
                    <a16:creationId xmlns:a16="http://schemas.microsoft.com/office/drawing/2014/main" id="{4F754624-F6A7-F446-198E-2E126D26CD4E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327845" y="3418221"/>
                <a:ext cx="369333" cy="369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" name="Google Shape;110;p1" descr="Portapapeles comprobado con relleno sólido">
              <a:extLst>
                <a:ext uri="{FF2B5EF4-FFF2-40B4-BE49-F238E27FC236}">
                  <a16:creationId xmlns:a16="http://schemas.microsoft.com/office/drawing/2014/main" id="{A67D5D3D-D85F-70CB-0312-B614F366563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9637" y="5086716"/>
              <a:ext cx="562708" cy="562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111;p1" descr="Inteligencia artificial con relleno sólido">
              <a:extLst>
                <a:ext uri="{FF2B5EF4-FFF2-40B4-BE49-F238E27FC236}">
                  <a16:creationId xmlns:a16="http://schemas.microsoft.com/office/drawing/2014/main" id="{9613CBFB-4571-35C2-692A-7F2B302D401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343158" y="4176692"/>
              <a:ext cx="523802" cy="523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88;p1">
              <a:extLst>
                <a:ext uri="{FF2B5EF4-FFF2-40B4-BE49-F238E27FC236}">
                  <a16:creationId xmlns:a16="http://schemas.microsoft.com/office/drawing/2014/main" id="{AB460356-97E0-ECB5-C90E-B3E7F84DD114}"/>
                </a:ext>
              </a:extLst>
            </p:cNvPr>
            <p:cNvSpPr txBox="1"/>
            <p:nvPr/>
          </p:nvSpPr>
          <p:spPr>
            <a:xfrm>
              <a:off x="8178380" y="2112919"/>
              <a:ext cx="13751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Explanations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" name="Google Shape;112;p1" descr="Diagrama de flujo con relleno sólido">
              <a:extLst>
                <a:ext uri="{FF2B5EF4-FFF2-40B4-BE49-F238E27FC236}">
                  <a16:creationId xmlns:a16="http://schemas.microsoft.com/office/drawing/2014/main" id="{ECA43DBB-2DC3-753A-41B0-5A94C6D26CC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98527" y="4135142"/>
              <a:ext cx="652835" cy="6528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" name="Google Shape;113;p1">
              <a:extLst>
                <a:ext uri="{FF2B5EF4-FFF2-40B4-BE49-F238E27FC236}">
                  <a16:creationId xmlns:a16="http://schemas.microsoft.com/office/drawing/2014/main" id="{6AB18345-C5CB-1CA2-4003-A40A2FBA5D49}"/>
                </a:ext>
              </a:extLst>
            </p:cNvPr>
            <p:cNvGrpSpPr/>
            <p:nvPr/>
          </p:nvGrpSpPr>
          <p:grpSpPr>
            <a:xfrm>
              <a:off x="1852812" y="4641568"/>
              <a:ext cx="523092" cy="523092"/>
              <a:chOff x="1821611" y="4555497"/>
              <a:chExt cx="743723" cy="743723"/>
            </a:xfrm>
          </p:grpSpPr>
          <p:sp>
            <p:nvSpPr>
              <p:cNvPr id="78" name="Google Shape;114;p1">
                <a:extLst>
                  <a:ext uri="{FF2B5EF4-FFF2-40B4-BE49-F238E27FC236}">
                    <a16:creationId xmlns:a16="http://schemas.microsoft.com/office/drawing/2014/main" id="{B8F74D5B-11A4-33A9-68B6-B2D3A4AE48D6}"/>
                  </a:ext>
                </a:extLst>
              </p:cNvPr>
              <p:cNvSpPr/>
              <p:nvPr/>
            </p:nvSpPr>
            <p:spPr>
              <a:xfrm>
                <a:off x="1821611" y="4555497"/>
                <a:ext cx="743723" cy="743723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9" name="Google Shape;115;p1" descr="Piezas de rompecabezas con relleno sólido">
                <a:extLst>
                  <a:ext uri="{FF2B5EF4-FFF2-40B4-BE49-F238E27FC236}">
                    <a16:creationId xmlns:a16="http://schemas.microsoft.com/office/drawing/2014/main" id="{A063AE70-A272-FFEA-4BF2-8929387B6D28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886163" y="4563907"/>
                <a:ext cx="646331" cy="6463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0" name="Google Shape;116;p1">
              <a:extLst>
                <a:ext uri="{FF2B5EF4-FFF2-40B4-BE49-F238E27FC236}">
                  <a16:creationId xmlns:a16="http://schemas.microsoft.com/office/drawing/2014/main" id="{DDE78A59-96F3-8197-A9F6-024AED205BC1}"/>
                </a:ext>
              </a:extLst>
            </p:cNvPr>
            <p:cNvSpPr txBox="1"/>
            <p:nvPr/>
          </p:nvSpPr>
          <p:spPr>
            <a:xfrm>
              <a:off x="611086" y="1819324"/>
              <a:ext cx="30151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Domain Knowledge,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Goals &amp; Ethical concerns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Google Shape;117;p1">
              <a:extLst>
                <a:ext uri="{FF2B5EF4-FFF2-40B4-BE49-F238E27FC236}">
                  <a16:creationId xmlns:a16="http://schemas.microsoft.com/office/drawing/2014/main" id="{FABAB2F5-B49C-809D-A859-BEAB2721A4AB}"/>
                </a:ext>
              </a:extLst>
            </p:cNvPr>
            <p:cNvCxnSpPr>
              <a:stCxn id="40" idx="2"/>
              <a:endCxn id="17" idx="0"/>
            </p:cNvCxnSpPr>
            <p:nvPr/>
          </p:nvCxnSpPr>
          <p:spPr>
            <a:xfrm flipH="1">
              <a:off x="2113861" y="2465655"/>
              <a:ext cx="4800" cy="5376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42" name="Google Shape;118;p1">
              <a:extLst>
                <a:ext uri="{FF2B5EF4-FFF2-40B4-BE49-F238E27FC236}">
                  <a16:creationId xmlns:a16="http://schemas.microsoft.com/office/drawing/2014/main" id="{C7366C9B-1314-8E9A-B87E-318B74161396}"/>
                </a:ext>
              </a:extLst>
            </p:cNvPr>
            <p:cNvSpPr txBox="1"/>
            <p:nvPr/>
          </p:nvSpPr>
          <p:spPr>
            <a:xfrm>
              <a:off x="3999925" y="1054556"/>
              <a:ext cx="10611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provides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19;p1">
              <a:extLst>
                <a:ext uri="{FF2B5EF4-FFF2-40B4-BE49-F238E27FC236}">
                  <a16:creationId xmlns:a16="http://schemas.microsoft.com/office/drawing/2014/main" id="{A445B895-D27A-6670-7EC1-06BACC9A7E45}"/>
                </a:ext>
              </a:extLst>
            </p:cNvPr>
            <p:cNvSpPr txBox="1"/>
            <p:nvPr/>
          </p:nvSpPr>
          <p:spPr>
            <a:xfrm>
              <a:off x="6359093" y="200191"/>
              <a:ext cx="18889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receives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20;p1">
              <a:extLst>
                <a:ext uri="{FF2B5EF4-FFF2-40B4-BE49-F238E27FC236}">
                  <a16:creationId xmlns:a16="http://schemas.microsoft.com/office/drawing/2014/main" id="{9FF50546-97C6-98EE-5C30-5D8C4B6236BE}"/>
                </a:ext>
              </a:extLst>
            </p:cNvPr>
            <p:cNvSpPr txBox="1"/>
            <p:nvPr/>
          </p:nvSpPr>
          <p:spPr>
            <a:xfrm>
              <a:off x="9925442" y="5002542"/>
              <a:ext cx="1968131" cy="61555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Monitoring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" name="Google Shape;121;p1" descr="Cámara de seguridad con relleno sólido">
              <a:extLst>
                <a:ext uri="{FF2B5EF4-FFF2-40B4-BE49-F238E27FC236}">
                  <a16:creationId xmlns:a16="http://schemas.microsoft.com/office/drawing/2014/main" id="{17B0A1E0-9434-8214-8330-01BF6E55BEF6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309428" y="5041328"/>
              <a:ext cx="591328" cy="591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122;p1">
              <a:extLst>
                <a:ext uri="{FF2B5EF4-FFF2-40B4-BE49-F238E27FC236}">
                  <a16:creationId xmlns:a16="http://schemas.microsoft.com/office/drawing/2014/main" id="{85FE85BA-BFA7-FEB7-0E15-7AB7D41E625D}"/>
                </a:ext>
              </a:extLst>
            </p:cNvPr>
            <p:cNvSpPr txBox="1"/>
            <p:nvPr/>
          </p:nvSpPr>
          <p:spPr>
            <a:xfrm>
              <a:off x="9919055" y="4265954"/>
              <a:ext cx="1974519" cy="61555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Testing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" name="Google Shape;123;p1" descr="Portapapeles con relleno sólido">
              <a:extLst>
                <a:ext uri="{FF2B5EF4-FFF2-40B4-BE49-F238E27FC236}">
                  <a16:creationId xmlns:a16="http://schemas.microsoft.com/office/drawing/2014/main" id="{1BDE51CE-7AF1-B649-CA04-51F362D2E63C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312745" y="4270566"/>
              <a:ext cx="548062" cy="5480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124;p1">
              <a:extLst>
                <a:ext uri="{FF2B5EF4-FFF2-40B4-BE49-F238E27FC236}">
                  <a16:creationId xmlns:a16="http://schemas.microsoft.com/office/drawing/2014/main" id="{2DFC69E3-4DCE-4E54-011B-EA88FA530A2B}"/>
                </a:ext>
              </a:extLst>
            </p:cNvPr>
            <p:cNvSpPr txBox="1"/>
            <p:nvPr/>
          </p:nvSpPr>
          <p:spPr>
            <a:xfrm>
              <a:off x="9919056" y="3531760"/>
              <a:ext cx="1975291" cy="61555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Explainability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" name="Google Shape;125;p1" descr="Cuaderno de estrategias con relleno sólido">
              <a:extLst>
                <a:ext uri="{FF2B5EF4-FFF2-40B4-BE49-F238E27FC236}">
                  <a16:creationId xmlns:a16="http://schemas.microsoft.com/office/drawing/2014/main" id="{AE6FD1CA-8646-4DC1-FE8A-0EAC0C6FEC59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249742" y="3535723"/>
              <a:ext cx="626580" cy="626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100;p1" descr="Bombilla y equipo con relleno sólido">
              <a:extLst>
                <a:ext uri="{FF2B5EF4-FFF2-40B4-BE49-F238E27FC236}">
                  <a16:creationId xmlns:a16="http://schemas.microsoft.com/office/drawing/2014/main" id="{2BE21344-B4F1-496D-C0F3-1D1B0C373E1A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3863" y="1256630"/>
              <a:ext cx="608418" cy="60841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" name="Google Shape;126;p1">
              <a:extLst>
                <a:ext uri="{FF2B5EF4-FFF2-40B4-BE49-F238E27FC236}">
                  <a16:creationId xmlns:a16="http://schemas.microsoft.com/office/drawing/2014/main" id="{5691C9E9-2662-3C59-F494-8D5F956692B2}"/>
                </a:ext>
              </a:extLst>
            </p:cNvPr>
            <p:cNvCxnSpPr>
              <a:stCxn id="17" idx="3"/>
              <a:endCxn id="19" idx="1"/>
            </p:cNvCxnSpPr>
            <p:nvPr/>
          </p:nvCxnSpPr>
          <p:spPr>
            <a:xfrm>
              <a:off x="4031484" y="4663473"/>
              <a:ext cx="435300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52" name="Google Shape;97;p1" descr="Base de datos con relleno sólido">
              <a:extLst>
                <a:ext uri="{FF2B5EF4-FFF2-40B4-BE49-F238E27FC236}">
                  <a16:creationId xmlns:a16="http://schemas.microsoft.com/office/drawing/2014/main" id="{49F2418F-CFC7-3E09-C068-0A3E8C59A6E6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906686" y="1544235"/>
              <a:ext cx="619952" cy="619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127;p1">
              <a:extLst>
                <a:ext uri="{FF2B5EF4-FFF2-40B4-BE49-F238E27FC236}">
                  <a16:creationId xmlns:a16="http://schemas.microsoft.com/office/drawing/2014/main" id="{92A18589-F614-2236-7841-ECE012E51380}"/>
                </a:ext>
              </a:extLst>
            </p:cNvPr>
            <p:cNvSpPr txBox="1"/>
            <p:nvPr/>
          </p:nvSpPr>
          <p:spPr>
            <a:xfrm>
              <a:off x="2305066" y="195491"/>
              <a:ext cx="20442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specifies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" name="Google Shape;128;p1" descr="Signo de interrogación con relleno sólido">
              <a:extLst>
                <a:ext uri="{FF2B5EF4-FFF2-40B4-BE49-F238E27FC236}">
                  <a16:creationId xmlns:a16="http://schemas.microsoft.com/office/drawing/2014/main" id="{D27D1875-110B-EE03-1EAF-413DDE878640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538649" y="1567980"/>
              <a:ext cx="611416" cy="61141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" name="Google Shape;129;p1">
              <a:extLst>
                <a:ext uri="{FF2B5EF4-FFF2-40B4-BE49-F238E27FC236}">
                  <a16:creationId xmlns:a16="http://schemas.microsoft.com/office/drawing/2014/main" id="{F840A474-6135-A95C-7C3F-DC5064ACDDFE}"/>
                </a:ext>
              </a:extLst>
            </p:cNvPr>
            <p:cNvCxnSpPr>
              <a:stCxn id="54" idx="0"/>
              <a:endCxn id="25" idx="3"/>
            </p:cNvCxnSpPr>
            <p:nvPr/>
          </p:nvCxnSpPr>
          <p:spPr>
            <a:xfrm rot="5400000" flipH="1">
              <a:off x="6787857" y="-488520"/>
              <a:ext cx="951000" cy="3162000"/>
            </a:xfrm>
            <a:prstGeom prst="bentConnector2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56" name="Google Shape;130;p1">
              <a:extLst>
                <a:ext uri="{FF2B5EF4-FFF2-40B4-BE49-F238E27FC236}">
                  <a16:creationId xmlns:a16="http://schemas.microsoft.com/office/drawing/2014/main" id="{68DA9F24-2A60-DE40-0EF9-118DB9325B17}"/>
                </a:ext>
              </a:extLst>
            </p:cNvPr>
            <p:cNvGrpSpPr/>
            <p:nvPr/>
          </p:nvGrpSpPr>
          <p:grpSpPr>
            <a:xfrm>
              <a:off x="4574766" y="3984790"/>
              <a:ext cx="1286843" cy="1200329"/>
              <a:chOff x="5441445" y="2924751"/>
              <a:chExt cx="1286843" cy="1200329"/>
            </a:xfrm>
          </p:grpSpPr>
          <p:sp>
            <p:nvSpPr>
              <p:cNvPr id="76" name="Google Shape;131;p1">
                <a:extLst>
                  <a:ext uri="{FF2B5EF4-FFF2-40B4-BE49-F238E27FC236}">
                    <a16:creationId xmlns:a16="http://schemas.microsoft.com/office/drawing/2014/main" id="{333853F2-13F4-AAF4-EEDB-E6252F89795E}"/>
                  </a:ext>
                </a:extLst>
              </p:cNvPr>
              <p:cNvSpPr txBox="1"/>
              <p:nvPr/>
            </p:nvSpPr>
            <p:spPr>
              <a:xfrm>
                <a:off x="5441445" y="2924751"/>
                <a:ext cx="1286843" cy="1200329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Code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Generation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7" name="Google Shape;132;p1" descr="Engranaje único con relleno sólido">
                <a:extLst>
                  <a:ext uri="{FF2B5EF4-FFF2-40B4-BE49-F238E27FC236}">
                    <a16:creationId xmlns:a16="http://schemas.microsoft.com/office/drawing/2014/main" id="{2197DFF8-0F94-F436-CBB6-4D16CBD07946}"/>
                  </a:ext>
                </a:extLst>
              </p:cNvPr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5807714" y="3547516"/>
                <a:ext cx="541406" cy="5414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7" name="Google Shape;133;p1">
              <a:extLst>
                <a:ext uri="{FF2B5EF4-FFF2-40B4-BE49-F238E27FC236}">
                  <a16:creationId xmlns:a16="http://schemas.microsoft.com/office/drawing/2014/main" id="{9AAC5DB9-4A68-38A0-84AE-794D11B4E9F9}"/>
                </a:ext>
              </a:extLst>
            </p:cNvPr>
            <p:cNvSpPr txBox="1"/>
            <p:nvPr/>
          </p:nvSpPr>
          <p:spPr>
            <a:xfrm>
              <a:off x="6315165" y="5517433"/>
              <a:ext cx="2315188" cy="64633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Local</a:t>
              </a:r>
              <a:b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packages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34;p1">
              <a:extLst>
                <a:ext uri="{FF2B5EF4-FFF2-40B4-BE49-F238E27FC236}">
                  <a16:creationId xmlns:a16="http://schemas.microsoft.com/office/drawing/2014/main" id="{52553FC4-4888-4F5F-A078-14E5A0F45006}"/>
                </a:ext>
              </a:extLst>
            </p:cNvPr>
            <p:cNvSpPr txBox="1"/>
            <p:nvPr/>
          </p:nvSpPr>
          <p:spPr>
            <a:xfrm>
              <a:off x="8129226" y="5517433"/>
              <a:ext cx="1545985" cy="646331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Cloud</a:t>
              </a:r>
              <a:b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services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" name="Google Shape;135;p1" descr="Ordenador con relleno sólido">
              <a:extLst>
                <a:ext uri="{FF2B5EF4-FFF2-40B4-BE49-F238E27FC236}">
                  <a16:creationId xmlns:a16="http://schemas.microsoft.com/office/drawing/2014/main" id="{905BA488-B31C-6DC1-5CC6-7F1AE5A25161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360434" y="5561747"/>
              <a:ext cx="575988" cy="575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136;p1" descr="Internet de las cosas con relleno sólido">
              <a:extLst>
                <a:ext uri="{FF2B5EF4-FFF2-40B4-BE49-F238E27FC236}">
                  <a16:creationId xmlns:a16="http://schemas.microsoft.com/office/drawing/2014/main" id="{D123B077-C46E-93D7-111C-B736F1BD020B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017726" y="5532443"/>
              <a:ext cx="616651" cy="616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137;p1">
              <a:extLst>
                <a:ext uri="{FF2B5EF4-FFF2-40B4-BE49-F238E27FC236}">
                  <a16:creationId xmlns:a16="http://schemas.microsoft.com/office/drawing/2014/main" id="{20CB4344-C947-F919-4BCB-F26E9CCDD71A}"/>
                </a:ext>
              </a:extLst>
            </p:cNvPr>
            <p:cNvSpPr txBox="1"/>
            <p:nvPr/>
          </p:nvSpPr>
          <p:spPr>
            <a:xfrm>
              <a:off x="6314952" y="5145933"/>
              <a:ext cx="3360258" cy="369332"/>
            </a:xfrm>
            <a:prstGeom prst="rect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AI Platforms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38;p1">
              <a:extLst>
                <a:ext uri="{FF2B5EF4-FFF2-40B4-BE49-F238E27FC236}">
                  <a16:creationId xmlns:a16="http://schemas.microsoft.com/office/drawing/2014/main" id="{13435306-1563-C535-2684-FA94CEC5D91C}"/>
                </a:ext>
              </a:extLst>
            </p:cNvPr>
            <p:cNvSpPr/>
            <p:nvPr/>
          </p:nvSpPr>
          <p:spPr>
            <a:xfrm>
              <a:off x="6301670" y="3182970"/>
              <a:ext cx="2187309" cy="504361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Training component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" name="Google Shape;139;p1">
              <a:extLst>
                <a:ext uri="{FF2B5EF4-FFF2-40B4-BE49-F238E27FC236}">
                  <a16:creationId xmlns:a16="http://schemas.microsoft.com/office/drawing/2014/main" id="{715DB374-0CEB-4063-7531-FEFA34AEBB41}"/>
                </a:ext>
              </a:extLst>
            </p:cNvPr>
            <p:cNvCxnSpPr/>
            <p:nvPr/>
          </p:nvCxnSpPr>
          <p:spPr>
            <a:xfrm>
              <a:off x="5861609" y="4205384"/>
              <a:ext cx="440061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4" name="Google Shape;140;p1">
              <a:extLst>
                <a:ext uri="{FF2B5EF4-FFF2-40B4-BE49-F238E27FC236}">
                  <a16:creationId xmlns:a16="http://schemas.microsoft.com/office/drawing/2014/main" id="{18F4BA3F-733F-89F0-101C-BB88495B2067}"/>
                </a:ext>
              </a:extLst>
            </p:cNvPr>
            <p:cNvCxnSpPr/>
            <p:nvPr/>
          </p:nvCxnSpPr>
          <p:spPr>
            <a:xfrm>
              <a:off x="8210352" y="3812514"/>
              <a:ext cx="521564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65" name="Google Shape;141;p1">
              <a:extLst>
                <a:ext uri="{FF2B5EF4-FFF2-40B4-BE49-F238E27FC236}">
                  <a16:creationId xmlns:a16="http://schemas.microsoft.com/office/drawing/2014/main" id="{184BF82B-3399-7360-93BE-132ACA4C15B6}"/>
                </a:ext>
              </a:extLst>
            </p:cNvPr>
            <p:cNvSpPr/>
            <p:nvPr/>
          </p:nvSpPr>
          <p:spPr>
            <a:xfrm>
              <a:off x="6305621" y="3680544"/>
              <a:ext cx="2187309" cy="790974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360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Code     Data   Params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" name="Google Shape;142;p1" descr="Diseño web contorno">
              <a:extLst>
                <a:ext uri="{FF2B5EF4-FFF2-40B4-BE49-F238E27FC236}">
                  <a16:creationId xmlns:a16="http://schemas.microsoft.com/office/drawing/2014/main" id="{F2A1E4A5-D87E-C105-6695-5CDAD1B029F2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335001" y="3584231"/>
              <a:ext cx="619953" cy="619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143;p1" descr="Base de datos con relleno sólido">
              <a:extLst>
                <a:ext uri="{FF2B5EF4-FFF2-40B4-BE49-F238E27FC236}">
                  <a16:creationId xmlns:a16="http://schemas.microsoft.com/office/drawing/2014/main" id="{F0D7C42E-E839-DE48-9A39-0ABFCB237D52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111725" y="3652090"/>
              <a:ext cx="481928" cy="48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144;p1" descr="Alternar contorno">
              <a:extLst>
                <a:ext uri="{FF2B5EF4-FFF2-40B4-BE49-F238E27FC236}">
                  <a16:creationId xmlns:a16="http://schemas.microsoft.com/office/drawing/2014/main" id="{CADA0D01-6338-0BF4-5B58-1099006A7348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809024" y="3652090"/>
              <a:ext cx="497652" cy="497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145;p1">
              <a:extLst>
                <a:ext uri="{FF2B5EF4-FFF2-40B4-BE49-F238E27FC236}">
                  <a16:creationId xmlns:a16="http://schemas.microsoft.com/office/drawing/2014/main" id="{843C8AB3-DE5C-BB5C-AEF7-AC7ACCECD3CB}"/>
                </a:ext>
              </a:extLst>
            </p:cNvPr>
            <p:cNvSpPr/>
            <p:nvPr/>
          </p:nvSpPr>
          <p:spPr>
            <a:xfrm>
              <a:off x="6314783" y="4705895"/>
              <a:ext cx="3360427" cy="433880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Deployment component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" name="Google Shape;146;p1" descr="Reproducir con relleno sólido">
              <a:extLst>
                <a:ext uri="{FF2B5EF4-FFF2-40B4-BE49-F238E27FC236}">
                  <a16:creationId xmlns:a16="http://schemas.microsoft.com/office/drawing/2014/main" id="{16E499EA-EDBD-C7D6-5CCF-A6E0D90B4492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9207975" y="4758016"/>
              <a:ext cx="369674" cy="3696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1" name="Google Shape;147;p1">
              <a:extLst>
                <a:ext uri="{FF2B5EF4-FFF2-40B4-BE49-F238E27FC236}">
                  <a16:creationId xmlns:a16="http://schemas.microsoft.com/office/drawing/2014/main" id="{C80D8706-DDDC-1E0F-8DCB-D3FF9FDFA81D}"/>
                </a:ext>
              </a:extLst>
            </p:cNvPr>
            <p:cNvCxnSpPr>
              <a:endCxn id="69" idx="1"/>
            </p:cNvCxnSpPr>
            <p:nvPr/>
          </p:nvCxnSpPr>
          <p:spPr>
            <a:xfrm rot="10800000" flipH="1">
              <a:off x="5861483" y="4922835"/>
              <a:ext cx="453300" cy="27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2" name="Google Shape;148;p1">
              <a:extLst>
                <a:ext uri="{FF2B5EF4-FFF2-40B4-BE49-F238E27FC236}">
                  <a16:creationId xmlns:a16="http://schemas.microsoft.com/office/drawing/2014/main" id="{8A47F6A0-FEFB-D37E-0063-767182481F3B}"/>
                </a:ext>
              </a:extLst>
            </p:cNvPr>
            <p:cNvCxnSpPr/>
            <p:nvPr/>
          </p:nvCxnSpPr>
          <p:spPr>
            <a:xfrm>
              <a:off x="7364629" y="4471518"/>
              <a:ext cx="0" cy="228976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3" name="Google Shape;149;p1">
              <a:extLst>
                <a:ext uri="{FF2B5EF4-FFF2-40B4-BE49-F238E27FC236}">
                  <a16:creationId xmlns:a16="http://schemas.microsoft.com/office/drawing/2014/main" id="{164FCDFD-1921-9B2F-5174-1A6E62D8B1AA}"/>
                </a:ext>
              </a:extLst>
            </p:cNvPr>
            <p:cNvCxnSpPr/>
            <p:nvPr/>
          </p:nvCxnSpPr>
          <p:spPr>
            <a:xfrm>
              <a:off x="9207975" y="4474122"/>
              <a:ext cx="0" cy="228976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4" name="Google Shape;150;p1">
              <a:extLst>
                <a:ext uri="{FF2B5EF4-FFF2-40B4-BE49-F238E27FC236}">
                  <a16:creationId xmlns:a16="http://schemas.microsoft.com/office/drawing/2014/main" id="{831AD1EA-0D42-6B72-460A-F0CB73FA99DC}"/>
                </a:ext>
              </a:extLst>
            </p:cNvPr>
            <p:cNvSpPr/>
            <p:nvPr/>
          </p:nvSpPr>
          <p:spPr>
            <a:xfrm>
              <a:off x="8732501" y="3213703"/>
              <a:ext cx="931372" cy="1245748"/>
            </a:xfrm>
            <a:prstGeom prst="roundRect">
              <a:avLst>
                <a:gd name="adj" fmla="val 0"/>
              </a:avLst>
            </a:prstGeom>
            <a:solidFill>
              <a:schemeClr val="dk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ML </a:t>
              </a:r>
              <a:b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Model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" name="Google Shape;151;p1" descr="Cerebro izquierdo con relleno sólido">
              <a:extLst>
                <a:ext uri="{FF2B5EF4-FFF2-40B4-BE49-F238E27FC236}">
                  <a16:creationId xmlns:a16="http://schemas.microsoft.com/office/drawing/2014/main" id="{74BD4BF0-0361-B0EE-EE99-5C7592D095CF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885216" y="3832524"/>
              <a:ext cx="650778" cy="6507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746;p46">
            <a:extLst>
              <a:ext uri="{FF2B5EF4-FFF2-40B4-BE49-F238E27FC236}">
                <a16:creationId xmlns:a16="http://schemas.microsoft.com/office/drawing/2014/main" id="{40AD7984-DE37-0DFE-15B3-2FDE89C5AFBA}"/>
              </a:ext>
            </a:extLst>
          </p:cNvPr>
          <p:cNvSpPr/>
          <p:nvPr/>
        </p:nvSpPr>
        <p:spPr>
          <a:xfrm rot="10800000">
            <a:off x="309183" y="4145980"/>
            <a:ext cx="1879600" cy="7748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4" name="Google Shape;747;p46">
            <a:extLst>
              <a:ext uri="{FF2B5EF4-FFF2-40B4-BE49-F238E27FC236}">
                <a16:creationId xmlns:a16="http://schemas.microsoft.com/office/drawing/2014/main" id="{8E6442E4-B1AC-5631-B7D5-BF422AAD4181}"/>
              </a:ext>
            </a:extLst>
          </p:cNvPr>
          <p:cNvSpPr/>
          <p:nvPr/>
        </p:nvSpPr>
        <p:spPr>
          <a:xfrm rot="10800000">
            <a:off x="4588753" y="4076995"/>
            <a:ext cx="1256400" cy="9944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5" name="Google Shape;748;p46">
            <a:extLst>
              <a:ext uri="{FF2B5EF4-FFF2-40B4-BE49-F238E27FC236}">
                <a16:creationId xmlns:a16="http://schemas.microsoft.com/office/drawing/2014/main" id="{26F72E0A-2531-44FD-83EA-E21CEC5CB092}"/>
              </a:ext>
            </a:extLst>
          </p:cNvPr>
          <p:cNvSpPr/>
          <p:nvPr/>
        </p:nvSpPr>
        <p:spPr>
          <a:xfrm rot="10800000">
            <a:off x="2049486" y="4136251"/>
            <a:ext cx="1879600" cy="7748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6" name="Google Shape;749;p46">
            <a:extLst>
              <a:ext uri="{FF2B5EF4-FFF2-40B4-BE49-F238E27FC236}">
                <a16:creationId xmlns:a16="http://schemas.microsoft.com/office/drawing/2014/main" id="{CA75BFCA-0FBF-8183-1C6A-A08FA11A1C1D}"/>
              </a:ext>
            </a:extLst>
          </p:cNvPr>
          <p:cNvSpPr/>
          <p:nvPr/>
        </p:nvSpPr>
        <p:spPr>
          <a:xfrm rot="10800000">
            <a:off x="310730" y="5060770"/>
            <a:ext cx="1796400" cy="6944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7" name="Google Shape;750;p46">
            <a:extLst>
              <a:ext uri="{FF2B5EF4-FFF2-40B4-BE49-F238E27FC236}">
                <a16:creationId xmlns:a16="http://schemas.microsoft.com/office/drawing/2014/main" id="{F2DDD3DE-E6DD-E507-214D-48C0FD490346}"/>
              </a:ext>
            </a:extLst>
          </p:cNvPr>
          <p:cNvSpPr/>
          <p:nvPr/>
        </p:nvSpPr>
        <p:spPr>
          <a:xfrm rot="10800000">
            <a:off x="2092764" y="5011767"/>
            <a:ext cx="1796400" cy="6944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8" name="Google Shape;751;p46">
            <a:extLst>
              <a:ext uri="{FF2B5EF4-FFF2-40B4-BE49-F238E27FC236}">
                <a16:creationId xmlns:a16="http://schemas.microsoft.com/office/drawing/2014/main" id="{9E745826-30FD-E08B-5098-CDF1FDA72C4A}"/>
              </a:ext>
            </a:extLst>
          </p:cNvPr>
          <p:cNvSpPr/>
          <p:nvPr/>
        </p:nvSpPr>
        <p:spPr>
          <a:xfrm rot="10800000">
            <a:off x="4589987" y="1574618"/>
            <a:ext cx="1256400" cy="9944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9" name="Google Shape;752;p46">
            <a:extLst>
              <a:ext uri="{FF2B5EF4-FFF2-40B4-BE49-F238E27FC236}">
                <a16:creationId xmlns:a16="http://schemas.microsoft.com/office/drawing/2014/main" id="{A22984CB-C34E-2221-3577-526CE0568740}"/>
              </a:ext>
            </a:extLst>
          </p:cNvPr>
          <p:cNvSpPr/>
          <p:nvPr/>
        </p:nvSpPr>
        <p:spPr>
          <a:xfrm rot="10800000">
            <a:off x="6049475" y="3232496"/>
            <a:ext cx="3859366" cy="11916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10" name="Google Shape;753;p46">
            <a:extLst>
              <a:ext uri="{FF2B5EF4-FFF2-40B4-BE49-F238E27FC236}">
                <a16:creationId xmlns:a16="http://schemas.microsoft.com/office/drawing/2014/main" id="{E0784E12-C248-89E3-08E3-BF7996A3B811}"/>
              </a:ext>
            </a:extLst>
          </p:cNvPr>
          <p:cNvSpPr/>
          <p:nvPr/>
        </p:nvSpPr>
        <p:spPr>
          <a:xfrm rot="10800000">
            <a:off x="6100335" y="4652071"/>
            <a:ext cx="3859366" cy="1579673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11" name="Google Shape;754;p46">
            <a:extLst>
              <a:ext uri="{FF2B5EF4-FFF2-40B4-BE49-F238E27FC236}">
                <a16:creationId xmlns:a16="http://schemas.microsoft.com/office/drawing/2014/main" id="{67C41F89-6324-8195-2433-FF0A2486E56F}"/>
              </a:ext>
            </a:extLst>
          </p:cNvPr>
          <p:cNvSpPr/>
          <p:nvPr/>
        </p:nvSpPr>
        <p:spPr>
          <a:xfrm rot="10800000">
            <a:off x="9816230" y="3284843"/>
            <a:ext cx="2028322" cy="2598695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12" name="Google Shape;756;p46">
            <a:extLst>
              <a:ext uri="{FF2B5EF4-FFF2-40B4-BE49-F238E27FC236}">
                <a16:creationId xmlns:a16="http://schemas.microsoft.com/office/drawing/2014/main" id="{335D1687-3A9E-6B58-FA89-E69E582A3193}"/>
              </a:ext>
            </a:extLst>
          </p:cNvPr>
          <p:cNvSpPr/>
          <p:nvPr/>
        </p:nvSpPr>
        <p:spPr>
          <a:xfrm rot="10800000">
            <a:off x="1172213" y="1885120"/>
            <a:ext cx="1968535" cy="215231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13" name="Google Shape;757;p46">
            <a:extLst>
              <a:ext uri="{FF2B5EF4-FFF2-40B4-BE49-F238E27FC236}">
                <a16:creationId xmlns:a16="http://schemas.microsoft.com/office/drawing/2014/main" id="{8D85A668-737F-807A-255E-2967B9E56025}"/>
              </a:ext>
            </a:extLst>
          </p:cNvPr>
          <p:cNvSpPr/>
          <p:nvPr/>
        </p:nvSpPr>
        <p:spPr>
          <a:xfrm rot="10800000">
            <a:off x="1091164" y="2179187"/>
            <a:ext cx="2080711" cy="246023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  <p:sp>
        <p:nvSpPr>
          <p:cNvPr id="83" name="Title 82">
            <a:extLst>
              <a:ext uri="{FF2B5EF4-FFF2-40B4-BE49-F238E27FC236}">
                <a16:creationId xmlns:a16="http://schemas.microsoft.com/office/drawing/2014/main" id="{93DF6315-DE58-7239-EF69-E173928D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4FDD-17C0-A453-F4E4-DE1A422E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79" y="93524"/>
            <a:ext cx="11232000" cy="853017"/>
          </a:xfrm>
        </p:spPr>
        <p:txBody>
          <a:bodyPr>
            <a:normAutofit/>
          </a:bodyPr>
          <a:lstStyle/>
          <a:p>
            <a:r>
              <a:rPr lang="es-ES" dirty="0"/>
              <a:t>BESSER as a </a:t>
            </a:r>
            <a:r>
              <a:rPr lang="es-ES" dirty="0" err="1"/>
              <a:t>low-model</a:t>
            </a:r>
            <a:r>
              <a:rPr lang="es-ES" dirty="0"/>
              <a:t> </a:t>
            </a:r>
            <a:r>
              <a:rPr lang="es-ES" dirty="0" err="1"/>
              <a:t>platform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DEC1E-8EAF-8373-8411-4DFD461F5B6E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>
            <a:normAutofit fontScale="92500" lnSpcReduction="10000"/>
          </a:bodyPr>
          <a:lstStyle/>
          <a:p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CD1D0-7B71-32A3-DBE7-D01B5D1D3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FB46F-86D9-E021-3343-8FE3FFAD6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669F32-90E1-ED4F-B6D9-07697D6A4E9E}" type="slidenum">
              <a:rPr lang="en-GB" smtClean="0"/>
              <a:pPr/>
              <a:t>77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512796-D3AB-DB94-999F-881C272D0C9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Google Shape;745;p46">
            <a:extLst>
              <a:ext uri="{FF2B5EF4-FFF2-40B4-BE49-F238E27FC236}">
                <a16:creationId xmlns:a16="http://schemas.microsoft.com/office/drawing/2014/main" id="{9B4BD710-5494-45E3-C36B-AD71115158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33" y="1006600"/>
            <a:ext cx="11691264" cy="57137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755;p46">
            <a:extLst>
              <a:ext uri="{FF2B5EF4-FFF2-40B4-BE49-F238E27FC236}">
                <a16:creationId xmlns:a16="http://schemas.microsoft.com/office/drawing/2014/main" id="{D3C07CCF-D7A5-1987-F2E3-06175E11F9F1}"/>
              </a:ext>
            </a:extLst>
          </p:cNvPr>
          <p:cNvSpPr/>
          <p:nvPr/>
        </p:nvSpPr>
        <p:spPr>
          <a:xfrm rot="10800000">
            <a:off x="255633" y="3541300"/>
            <a:ext cx="1256400" cy="23604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133350" dir="5400000" algn="bl" rotWithShape="0">
              <a:srgbClr val="274E13">
                <a:alpha val="0"/>
              </a:srgbClr>
            </a:outerShdw>
            <a:reflection stA="0" endPos="50000" dist="542925" dir="5400000" fadeDir="5400012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000"/>
          </a:p>
        </p:txBody>
      </p:sp>
    </p:spTree>
    <p:extLst>
      <p:ext uri="{BB962C8B-B14F-4D97-AF65-F5344CB8AC3E}">
        <p14:creationId xmlns:p14="http://schemas.microsoft.com/office/powerpoint/2010/main" val="37767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EB67-F2B4-BB8E-64AB-F5C3ED5F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929EE-DAD1-D8D5-BDFC-3B8F2913FACD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>
            <a:normAutofit fontScale="92500" lnSpcReduction="20000"/>
          </a:bodyPr>
          <a:lstStyle/>
          <a:p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1D50E-2CF3-3496-1B6C-BCF2A41AD77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89320" y="1881188"/>
            <a:ext cx="5726430" cy="4032333"/>
          </a:xfrm>
        </p:spPr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02E5CFDE-6AAA-DD95-4F2D-9E795AE5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CBB787-720D-6C2D-0131-0BBE1FCF1052}"/>
              </a:ext>
            </a:extLst>
          </p:cNvPr>
          <p:cNvSpPr/>
          <p:nvPr/>
        </p:nvSpPr>
        <p:spPr>
          <a:xfrm>
            <a:off x="6432429" y="1590493"/>
            <a:ext cx="4840212" cy="4634707"/>
          </a:xfrm>
          <a:prstGeom prst="rect">
            <a:avLst/>
          </a:prstGeom>
          <a:pattFill prst="dkUpDiag">
            <a:fgClr>
              <a:schemeClr val="accent1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04800" tIns="304800" rIns="304800" bIns="304800" rtlCol="0" anchor="ctr"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00AEBC"/>
                </a:solidFill>
                <a:latin typeface="Arial" panose="020B0604020202020204"/>
              </a:rPr>
              <a:t>We’re hiring!</a:t>
            </a:r>
          </a:p>
        </p:txBody>
      </p:sp>
    </p:spTree>
    <p:extLst>
      <p:ext uri="{BB962C8B-B14F-4D97-AF65-F5344CB8AC3E}">
        <p14:creationId xmlns:p14="http://schemas.microsoft.com/office/powerpoint/2010/main" val="4161149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ow Long Should a Nap Be? How to Perfect A Restful Nap | Sleep Centers of  Middle Tennessee">
            <a:extLst>
              <a:ext uri="{FF2B5EF4-FFF2-40B4-BE49-F238E27FC236}">
                <a16:creationId xmlns:a16="http://schemas.microsoft.com/office/drawing/2014/main" id="{CC62DCC2-7D1E-9E35-84C5-8B861293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46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71938" y="454393"/>
            <a:ext cx="10972800" cy="1143000"/>
          </a:xfrm>
        </p:spPr>
        <p:txBody>
          <a:bodyPr anchor="ctr">
            <a:normAutofit/>
          </a:bodyPr>
          <a:lstStyle/>
          <a:p>
            <a:pPr lvl="0"/>
            <a:r>
              <a:rPr lang="en-IE" b="0" i="0" dirty="0">
                <a:effectLst/>
              </a:rPr>
              <a:t> </a:t>
            </a:r>
            <a:r>
              <a:rPr lang="en-IE" dirty="0"/>
              <a:t>TL;DR 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7885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43341" y="1700809"/>
            <a:ext cx="12048660" cy="15463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lvl="0" algn="ctr"/>
            <a:r>
              <a:rPr lang="nn-NO" sz="6400" dirty="0"/>
              <a:t>Smart Software</a:t>
            </a:r>
            <a:endParaRPr lang="en" sz="4267" dirty="0"/>
          </a:p>
        </p:txBody>
      </p:sp>
    </p:spTree>
    <p:extLst>
      <p:ext uri="{BB962C8B-B14F-4D97-AF65-F5344CB8AC3E}">
        <p14:creationId xmlns:p14="http://schemas.microsoft.com/office/powerpoint/2010/main" val="35790331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ECC47-8991-C7E2-C8D5-F026CCB1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241C5-9A78-46C2-37D0-0982BB15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AI is offering new challenges and opportunities for model-driven engineering</a:t>
            </a:r>
          </a:p>
          <a:p>
            <a:endParaRPr lang="en-US" dirty="0"/>
          </a:p>
          <a:p>
            <a:r>
              <a:rPr lang="en-US" dirty="0"/>
              <a:t>AI needs MDE (more than MDE needs AI </a:t>
            </a:r>
            <a:r>
              <a:rPr lang="en-US" dirty="0">
                <a:sym typeface="Wingdings" panose="05000000000000000000" pitchFamily="2" charset="2"/>
              </a:rPr>
              <a:t> ) to keep growing its ecosystem of libraries/platforms…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But let’s not sit back and relax, be proactive reflecting upon the impact of AI on MDE</a:t>
            </a:r>
          </a:p>
          <a:p>
            <a:endParaRPr lang="en-US" dirty="0"/>
          </a:p>
          <a:p>
            <a:r>
              <a:rPr lang="en-US" dirty="0"/>
              <a:t>Low-model platforms could be a key element to bring both worlds together!!!</a:t>
            </a:r>
          </a:p>
        </p:txBody>
      </p:sp>
    </p:spTree>
    <p:extLst>
      <p:ext uri="{BB962C8B-B14F-4D97-AF65-F5344CB8AC3E}">
        <p14:creationId xmlns:p14="http://schemas.microsoft.com/office/powerpoint/2010/main" val="36771512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143000" y="2917859"/>
            <a:ext cx="10616628" cy="1546399"/>
          </a:xfrm>
        </p:spPr>
        <p:txBody>
          <a:bodyPr>
            <a:noAutofit/>
          </a:bodyPr>
          <a:lstStyle/>
          <a:p>
            <a:pPr lvl="0"/>
            <a:r>
              <a:rPr lang="nn-NO" sz="7200" dirty="0"/>
              <a:t>++Open Challenges</a:t>
            </a:r>
            <a:endParaRPr lang="en" sz="7200" dirty="0"/>
          </a:p>
        </p:txBody>
      </p:sp>
    </p:spTree>
    <p:extLst>
      <p:ext uri="{BB962C8B-B14F-4D97-AF65-F5344CB8AC3E}">
        <p14:creationId xmlns:p14="http://schemas.microsoft.com/office/powerpoint/2010/main" val="25257196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9D6086C-08CC-8096-C64A-2C56CC8B7A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605346"/>
              </p:ext>
            </p:extLst>
          </p:nvPr>
        </p:nvGraphicFramePr>
        <p:xfrm>
          <a:off x="-1371600" y="332509"/>
          <a:ext cx="14914418" cy="646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0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9D6086C-08CC-8096-C64A-2C56CC8B7A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659099"/>
              </p:ext>
            </p:extLst>
          </p:nvPr>
        </p:nvGraphicFramePr>
        <p:xfrm>
          <a:off x="-2672862" y="0"/>
          <a:ext cx="15755816" cy="694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03754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6627983" y="3012314"/>
            <a:ext cx="4128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>
                <a:latin typeface="Consolas" pitchFamily="49" charset="0"/>
                <a:ea typeface="Source Sans Pro"/>
                <a:cs typeface="Consolas" pitchFamily="49" charset="0"/>
                <a:sym typeface="Source Sans Pro"/>
              </a:rPr>
              <a:t>j</a:t>
            </a:r>
            <a:r>
              <a:rPr lang="en" sz="2400" b="1" dirty="0">
                <a:latin typeface="Consolas" pitchFamily="49" charset="0"/>
                <a:ea typeface="Source Sans Pro"/>
                <a:cs typeface="Consolas" pitchFamily="49" charset="0"/>
                <a:sym typeface="Source Sans Pro"/>
              </a:rPr>
              <a:t>ordi.cabot@list.lu</a:t>
            </a:r>
          </a:p>
          <a:p>
            <a:pPr algn="ctr"/>
            <a:endParaRPr lang="ca-ES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7246613" y="3993569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onsolas" pitchFamily="49" charset="0"/>
                <a:ea typeface="Source Sans Pro"/>
                <a:cs typeface="Consolas" pitchFamily="49" charset="0"/>
                <a:sym typeface="Source Sans Pro"/>
              </a:rPr>
              <a:t>@JordiCabot</a:t>
            </a:r>
            <a:endParaRPr lang="en" sz="2400" b="1" dirty="0">
              <a:latin typeface="Consolas" pitchFamily="49" charset="0"/>
              <a:ea typeface="Source Sans Pro"/>
              <a:cs typeface="Consolas" pitchFamily="49" charset="0"/>
              <a:sym typeface="Source Sans Pro"/>
            </a:endParaRPr>
          </a:p>
          <a:p>
            <a:pPr algn="ctr"/>
            <a:endParaRPr lang="ca-ES" sz="2400" dirty="0"/>
          </a:p>
        </p:txBody>
      </p:sp>
      <p:pic>
        <p:nvPicPr>
          <p:cNvPr id="11" name="10 Imagen" descr="TwitterLogo_#55ace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2007" y="3899106"/>
            <a:ext cx="672075" cy="67207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88021" y="4847704"/>
            <a:ext cx="4465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onsolas" pitchFamily="49" charset="0"/>
                <a:ea typeface="Source Sans Pro"/>
                <a:cs typeface="Consolas" pitchFamily="49" charset="0"/>
                <a:sym typeface="Source Sans Pro"/>
              </a:rPr>
              <a:t>jordicabot.com</a:t>
            </a:r>
            <a:endParaRPr lang="en" sz="2400" b="1" dirty="0">
              <a:latin typeface="Consolas" pitchFamily="49" charset="0"/>
              <a:ea typeface="Source Sans Pro"/>
              <a:cs typeface="Consolas" pitchFamily="49" charset="0"/>
              <a:sym typeface="Source Sans Pro"/>
            </a:endParaRPr>
          </a:p>
          <a:p>
            <a:pPr algn="ctr"/>
            <a:endParaRPr lang="ca-ES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299F0F8-C8AD-4724-AFAE-823E6F7B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621403" cy="693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7 CuadroTexto">
            <a:extLst>
              <a:ext uri="{FF2B5EF4-FFF2-40B4-BE49-F238E27FC236}">
                <a16:creationId xmlns:a16="http://schemas.microsoft.com/office/drawing/2014/main" id="{A8AA316F-BD47-35E7-A6C1-E0ACEA97FA83}"/>
              </a:ext>
            </a:extLst>
          </p:cNvPr>
          <p:cNvSpPr txBox="1"/>
          <p:nvPr/>
        </p:nvSpPr>
        <p:spPr>
          <a:xfrm>
            <a:off x="5408023" y="264544"/>
            <a:ext cx="611935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733" b="1" dirty="0" err="1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Let’s</a:t>
            </a:r>
            <a:r>
              <a:rPr lang="es-ES" sz="3733" b="1" dirty="0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 </a:t>
            </a:r>
            <a:r>
              <a:rPr lang="es-ES" sz="3733" b="1" dirty="0" err="1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keep</a:t>
            </a:r>
            <a:r>
              <a:rPr lang="es-ES" sz="3733" b="1" dirty="0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 </a:t>
            </a:r>
            <a:r>
              <a:rPr lang="es-ES" sz="3733" b="1" dirty="0" err="1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the</a:t>
            </a:r>
            <a:r>
              <a:rPr lang="es-ES" sz="3733" b="1" dirty="0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 </a:t>
            </a:r>
            <a:r>
              <a:rPr lang="es-ES" sz="3733" b="1" dirty="0" err="1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discussing</a:t>
            </a:r>
            <a:r>
              <a:rPr lang="es-ES" sz="3733" b="1" dirty="0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 </a:t>
            </a:r>
            <a:r>
              <a:rPr lang="es-ES" sz="3733" b="1" dirty="0" err="1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going</a:t>
            </a:r>
            <a:r>
              <a:rPr lang="es-ES" sz="3733" b="1" dirty="0">
                <a:solidFill>
                  <a:srgbClr val="0091EA"/>
                </a:solidFill>
                <a:latin typeface="Arial" pitchFamily="34" charset="0"/>
                <a:ea typeface="Roboto" pitchFamily="2" charset="0"/>
                <a:cs typeface="Arial" pitchFamily="34" charset="0"/>
                <a:sym typeface="Roboto Slab"/>
              </a:rPr>
              <a:t>!</a:t>
            </a:r>
            <a:endParaRPr lang="ca-ES" sz="3733" b="1" dirty="0">
              <a:solidFill>
                <a:srgbClr val="0091EA"/>
              </a:solidFill>
              <a:latin typeface="Arial" pitchFamily="34" charset="0"/>
              <a:ea typeface="Roboto" pitchFamily="2" charset="0"/>
              <a:cs typeface="Arial" pitchFamily="34" charset="0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357107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266B-5325-4026-961F-682B6445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9333A85-D4AE-429E-845E-58D213593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1" cy="6858000"/>
          </a:xfrm>
          <a:prstGeom prst="rect">
            <a:avLst/>
          </a:prstGeom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3A7F82F-784C-4A4F-93F2-9538F46A9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25" y="547687"/>
            <a:ext cx="34766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3624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5.xml><?xml version="1.0" encoding="utf-8"?>
<a:theme xmlns:a="http://schemas.openxmlformats.org/drawingml/2006/main" name="LIST 2019_Multiple Slide Types Template">
  <a:themeElements>
    <a:clrScheme name="2019_LIST_Corporate_ColorTheme_CMYK">
      <a:dk1>
        <a:srgbClr val="141313"/>
      </a:dk1>
      <a:lt1>
        <a:srgbClr val="FFFFFF"/>
      </a:lt1>
      <a:dk2>
        <a:srgbClr val="537992"/>
      </a:dk2>
      <a:lt2>
        <a:srgbClr val="DFF1F0"/>
      </a:lt2>
      <a:accent1>
        <a:srgbClr val="00AEBC"/>
      </a:accent1>
      <a:accent2>
        <a:srgbClr val="2A6D81"/>
      </a:accent2>
      <a:accent3>
        <a:srgbClr val="A2C7C4"/>
      </a:accent3>
      <a:accent4>
        <a:srgbClr val="BDD8D6"/>
      </a:accent4>
      <a:accent5>
        <a:srgbClr val="AFAFAF"/>
      </a:accent5>
      <a:accent6>
        <a:srgbClr val="E50051"/>
      </a:accent6>
      <a:hlink>
        <a:srgbClr val="00AFC8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dkUpDiag">
          <a:fgClr>
            <a:schemeClr val="bg2">
              <a:lumMod val="50000"/>
            </a:schemeClr>
          </a:fgClr>
          <a:bgClr>
            <a:schemeClr val="bg2">
              <a:lumMod val="65000"/>
            </a:schemeClr>
          </a:bgClr>
        </a:pattFill>
        <a:ln>
          <a:noFill/>
        </a:ln>
      </a:spPr>
      <a:bodyPr wrap="none" lIns="228600" tIns="228600" rIns="228600" bIns="228600" rtlCol="0" anchor="ctr">
        <a:noAutofit/>
      </a:bodyPr>
      <a:lstStyle>
        <a:defPPr algn="ctr">
          <a:defRPr sz="1400" dirty="0" smtClean="0">
            <a:solidFill>
              <a:schemeClr val="bg1"/>
            </a:solidFill>
            <a:latin typeface="Franklin Gothic Demi Cond" panose="020B07060304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b">
        <a:spAutoFit/>
      </a:bodyPr>
      <a:lstStyle>
        <a:defPPr algn="l">
          <a:defRPr sz="800" smtClean="0">
            <a:solidFill>
              <a:schemeClr val="tx2">
                <a:lumMod val="60000"/>
                <a:lumOff val="4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LIST_PPT_Template" id="{B4E95B73-79EF-C646-9D58-03712CAF85DB}" vid="{32BA748C-80FD-4F47-A7AC-82D5B85E8CD5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3211</Words>
  <Application>Microsoft Office PowerPoint</Application>
  <PresentationFormat>Widescreen</PresentationFormat>
  <Paragraphs>455</Paragraphs>
  <Slides>84</Slides>
  <Notes>71</Notes>
  <HiddenSlides>2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84</vt:i4>
      </vt:variant>
    </vt:vector>
  </HeadingPairs>
  <TitlesOfParts>
    <vt:vector size="113" baseType="lpstr">
      <vt:lpstr>Arial</vt:lpstr>
      <vt:lpstr>Bebas Neue</vt:lpstr>
      <vt:lpstr>Bebas Neue Regular</vt:lpstr>
      <vt:lpstr>Calibri</vt:lpstr>
      <vt:lpstr>Calibri Light</vt:lpstr>
      <vt:lpstr>Consolas</vt:lpstr>
      <vt:lpstr>Courier New</vt:lpstr>
      <vt:lpstr>Franklin Gothic Book</vt:lpstr>
      <vt:lpstr>Franklin Gothic Demi Cond</vt:lpstr>
      <vt:lpstr>Freestyle Script</vt:lpstr>
      <vt:lpstr>Ink Free</vt:lpstr>
      <vt:lpstr>Lucida Grande</vt:lpstr>
      <vt:lpstr>Open Sans</vt:lpstr>
      <vt:lpstr>Roboto</vt:lpstr>
      <vt:lpstr>SFRM1000</vt:lpstr>
      <vt:lpstr>Source Sans Pro</vt:lpstr>
      <vt:lpstr>StarSymbol</vt:lpstr>
      <vt:lpstr>Times</vt:lpstr>
      <vt:lpstr>Tw Cen MT</vt:lpstr>
      <vt:lpstr>Tw Cen MT Condensed</vt:lpstr>
      <vt:lpstr>Verdana</vt:lpstr>
      <vt:lpstr>Wingdings</vt:lpstr>
      <vt:lpstr>Wingdings 3</vt:lpstr>
      <vt:lpstr>Office Theme</vt:lpstr>
      <vt:lpstr>2_Tema de Office</vt:lpstr>
      <vt:lpstr>3_Tema de Office</vt:lpstr>
      <vt:lpstr>Integral</vt:lpstr>
      <vt:lpstr>LIST 2019_Multiple Slide Types Template</vt:lpstr>
      <vt:lpstr>Tema de Office</vt:lpstr>
      <vt:lpstr>PowerPoint Presentation</vt:lpstr>
      <vt:lpstr>Low-Modeling of smart software The role of Model-Driven Software Engineering in the era of AI </vt:lpstr>
      <vt:lpstr>Disclaimer</vt:lpstr>
      <vt:lpstr>PowerPoint Presentation</vt:lpstr>
      <vt:lpstr>PowerPoint Presentation</vt:lpstr>
      <vt:lpstr>PowerPoint Presentation</vt:lpstr>
      <vt:lpstr>Warm-up</vt:lpstr>
      <vt:lpstr>Smart Software</vt:lpstr>
      <vt:lpstr>PowerPoint Presentation</vt:lpstr>
      <vt:lpstr>PowerPoint Presentation</vt:lpstr>
      <vt:lpstr>PowerPoint Presentation</vt:lpstr>
      <vt:lpstr>AI components are mostly software</vt:lpstr>
      <vt:lpstr>  Smart / AI-enhanced / ML-enabled software</vt:lpstr>
      <vt:lpstr>How to develop better smart software faster??</vt:lpstr>
      <vt:lpstr>To build better smart software faster we need: </vt:lpstr>
      <vt:lpstr>Low-code for generating smart software</vt:lpstr>
      <vt:lpstr>PowerPoint Presentation</vt:lpstr>
      <vt:lpstr>PowerPoint Presentation</vt:lpstr>
      <vt:lpstr>PowerPoint Presentation</vt:lpstr>
      <vt:lpstr>PowerPoint Presentation</vt:lpstr>
      <vt:lpstr>TL;DR - Low-code for Smart software</vt:lpstr>
      <vt:lpstr>Better/New models  for smart software </vt:lpstr>
      <vt:lpstr>PowerPoint Presentation</vt:lpstr>
      <vt:lpstr>In most of my papers in the last 3 years</vt:lpstr>
      <vt:lpstr>Models</vt:lpstr>
      <vt:lpstr>PowerPoint Presentation</vt:lpstr>
      <vt:lpstr>PowerPoint Presentation</vt:lpstr>
      <vt:lpstr>We have missed great opportunities</vt:lpstr>
      <vt:lpstr>PowerPoint Presentation</vt:lpstr>
      <vt:lpstr>TL;DR - Modeling Smart software</vt:lpstr>
      <vt:lpstr>(1/3) Modeling smart interfaces</vt:lpstr>
      <vt:lpstr>One app -&gt; Multiple (smart) interfaces</vt:lpstr>
      <vt:lpstr>One goal, understanding the intention</vt:lpstr>
      <vt:lpstr>Xatkit Domain Specific Language</vt:lpstr>
      <vt:lpstr>Intent DSL example</vt:lpstr>
      <vt:lpstr>Execution DSL example – State machines</vt:lpstr>
      <vt:lpstr>PowerPoint Presentation</vt:lpstr>
      <vt:lpstr>Intent package metamodel</vt:lpstr>
      <vt:lpstr>Behavioural package metamodel</vt:lpstr>
      <vt:lpstr>Our DSL is implemented as a Java Fluent API</vt:lpstr>
      <vt:lpstr>(2/3) Modeling datasets</vt:lpstr>
      <vt:lpstr>Better (META)data for better ML -&gt;  data can be a source of biases</vt:lpstr>
      <vt:lpstr>Annotating datasets</vt:lpstr>
      <vt:lpstr>Modeling to the rescue -&gt; DescribeML </vt:lpstr>
      <vt:lpstr>DSL Metamodel</vt:lpstr>
      <vt:lpstr>DescribeML Tool</vt:lpstr>
      <vt:lpstr>(3/3) Modeling Prompts</vt:lpstr>
      <vt:lpstr>A structured language for better / reusable / independent prompts</vt:lpstr>
      <vt:lpstr>PowerPoint Presentation</vt:lpstr>
      <vt:lpstr>Opens the door to an alternative model-driven approach</vt:lpstr>
      <vt:lpstr>A low-model approach for smart software</vt:lpstr>
      <vt:lpstr>PowerPoint Presentation</vt:lpstr>
      <vt:lpstr>PowerPoint Presentation</vt:lpstr>
      <vt:lpstr>Modeling is more important than ever (but also more difficult than ever)</vt:lpstr>
      <vt:lpstr>More (and more complex) models to tame the needs of smart software</vt:lpstr>
      <vt:lpstr>PowerPoint Presentation</vt:lpstr>
      <vt:lpstr>Low-modeling is not new</vt:lpstr>
      <vt:lpstr>Similar to when we “model” with django</vt:lpstr>
      <vt:lpstr>AI gives modelers superpowers</vt:lpstr>
      <vt:lpstr> (1/2) Assisted modeling</vt:lpstr>
      <vt:lpstr>Mendix Assist</vt:lpstr>
      <vt:lpstr>OutSystems.ai</vt:lpstr>
      <vt:lpstr>PowerPoint Presentation</vt:lpstr>
      <vt:lpstr>PowerPoint Presentation</vt:lpstr>
      <vt:lpstr>PowerPoint Presentation</vt:lpstr>
      <vt:lpstr>You can learn/assist on any other type of models</vt:lpstr>
      <vt:lpstr> (2/2) No-model strategies</vt:lpstr>
      <vt:lpstr>Inferring models from your data</vt:lpstr>
      <vt:lpstr>Bots for Open Data project</vt:lpstr>
      <vt:lpstr>PowerPoint Presentation</vt:lpstr>
      <vt:lpstr>PowerPoint Presentation</vt:lpstr>
      <vt:lpstr>PowerPoint Presentation</vt:lpstr>
      <vt:lpstr>PowerPoint Presentation</vt:lpstr>
      <vt:lpstr>Putting it all together</vt:lpstr>
      <vt:lpstr>BESSER (better Smart software faster) project</vt:lpstr>
      <vt:lpstr>PowerPoint Presentation</vt:lpstr>
      <vt:lpstr>BESSER as a low-model platform</vt:lpstr>
      <vt:lpstr>PowerPoint Presentation</vt:lpstr>
      <vt:lpstr> TL;DR </vt:lpstr>
      <vt:lpstr>Key points</vt:lpstr>
      <vt:lpstr>++Open Challenges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Gwendal DANIEL</dc:creator>
  <cp:lastModifiedBy>Jordi CABOT SAGRERA</cp:lastModifiedBy>
  <cp:revision>338</cp:revision>
  <dcterms:created xsi:type="dcterms:W3CDTF">2019-06-05T00:14:42Z</dcterms:created>
  <dcterms:modified xsi:type="dcterms:W3CDTF">2023-07-09T18:12:05Z</dcterms:modified>
</cp:coreProperties>
</file>