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40"/>
  </p:notesMasterIdLst>
  <p:sldIdLst>
    <p:sldId id="256" r:id="rId2"/>
    <p:sldId id="257" r:id="rId3"/>
    <p:sldId id="258" r:id="rId4"/>
    <p:sldId id="273" r:id="rId5"/>
    <p:sldId id="260" r:id="rId6"/>
    <p:sldId id="259" r:id="rId7"/>
    <p:sldId id="261" r:id="rId8"/>
    <p:sldId id="276" r:id="rId9"/>
    <p:sldId id="277" r:id="rId10"/>
    <p:sldId id="263" r:id="rId11"/>
    <p:sldId id="278" r:id="rId12"/>
    <p:sldId id="281" r:id="rId13"/>
    <p:sldId id="279" r:id="rId14"/>
    <p:sldId id="262" r:id="rId15"/>
    <p:sldId id="280" r:id="rId16"/>
    <p:sldId id="293" r:id="rId17"/>
    <p:sldId id="294" r:id="rId18"/>
    <p:sldId id="295" r:id="rId19"/>
    <p:sldId id="296" r:id="rId20"/>
    <p:sldId id="297" r:id="rId21"/>
    <p:sldId id="264" r:id="rId22"/>
    <p:sldId id="298" r:id="rId23"/>
    <p:sldId id="283" r:id="rId24"/>
    <p:sldId id="284" r:id="rId25"/>
    <p:sldId id="285" r:id="rId26"/>
    <p:sldId id="286" r:id="rId27"/>
    <p:sldId id="266" r:id="rId28"/>
    <p:sldId id="288" r:id="rId29"/>
    <p:sldId id="267" r:id="rId30"/>
    <p:sldId id="289" r:id="rId31"/>
    <p:sldId id="290" r:id="rId32"/>
    <p:sldId id="299" r:id="rId33"/>
    <p:sldId id="291" r:id="rId34"/>
    <p:sldId id="292" r:id="rId35"/>
    <p:sldId id="265" r:id="rId36"/>
    <p:sldId id="269" r:id="rId37"/>
    <p:sldId id="270" r:id="rId38"/>
    <p:sldId id="271" r:id="rId39"/>
  </p:sldIdLst>
  <p:sldSz cx="9144000" cy="5143500" type="screen16x9"/>
  <p:notesSz cx="51435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5AE00-4734-4A48-B0CE-2A2FD794F035}" v="6" dt="2026-07-18T20:10:10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4" d="100"/>
          <a:sy n="64" d="100"/>
        </p:scale>
        <p:origin x="10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ons Wijnhoven" userId="07a6bb7310064b8f" providerId="LiveId" clId="{26D7E115-1B22-473A-8295-9C6DEACBB5F4}"/>
    <pc:docChg chg="undo custSel addSld delSld modSld sldOrd modMainMaster modShowInfo">
      <pc:chgData name="Fons Wijnhoven" userId="07a6bb7310064b8f" providerId="LiveId" clId="{26D7E115-1B22-473A-8295-9C6DEACBB5F4}" dt="2026-07-18T20:10:10.260" v="15259"/>
      <pc:docMkLst>
        <pc:docMk/>
      </pc:docMkLst>
      <pc:sldChg chg="delSp mod modTransition">
        <pc:chgData name="Fons Wijnhoven" userId="07a6bb7310064b8f" providerId="LiveId" clId="{26D7E115-1B22-473A-8295-9C6DEACBB5F4}" dt="2026-07-10T07:12:54.366" v="13039"/>
        <pc:sldMkLst>
          <pc:docMk/>
          <pc:sldMk cId="0" sldId="256"/>
        </pc:sldMkLst>
      </pc:sldChg>
      <pc:sldChg chg="addSp modSp mod modTransition modAnim">
        <pc:chgData name="Fons Wijnhoven" userId="07a6bb7310064b8f" providerId="LiveId" clId="{26D7E115-1B22-473A-8295-9C6DEACBB5F4}" dt="2026-07-18T19:51:13.320" v="15213" actId="20577"/>
        <pc:sldMkLst>
          <pc:docMk/>
          <pc:sldMk cId="0" sldId="257"/>
        </pc:sldMkLst>
        <pc:spChg chg="mod">
          <ac:chgData name="Fons Wijnhoven" userId="07a6bb7310064b8f" providerId="LiveId" clId="{26D7E115-1B22-473A-8295-9C6DEACBB5F4}" dt="2026-07-17T14:53:59.387" v="14714" actId="164"/>
          <ac:spMkLst>
            <pc:docMk/>
            <pc:sldMk cId="0" sldId="257"/>
            <ac:spMk id="5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4:53:59.387" v="14714" actId="164"/>
          <ac:spMkLst>
            <pc:docMk/>
            <pc:sldMk cId="0" sldId="257"/>
            <ac:spMk id="7" creationId="{00000000-0000-0000-0000-000000000000}"/>
          </ac:spMkLst>
        </pc:spChg>
        <pc:spChg chg="mod">
          <ac:chgData name="Fons Wijnhoven" userId="07a6bb7310064b8f" providerId="LiveId" clId="{26D7E115-1B22-473A-8295-9C6DEACBB5F4}" dt="2026-07-18T19:51:13.320" v="15213" actId="20577"/>
          <ac:spMkLst>
            <pc:docMk/>
            <pc:sldMk cId="0" sldId="257"/>
            <ac:spMk id="8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4:54:09.423" v="14715" actId="164"/>
          <ac:spMkLst>
            <pc:docMk/>
            <pc:sldMk cId="0" sldId="257"/>
            <ac:spMk id="9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4:54:09.423" v="14715" actId="164"/>
          <ac:spMkLst>
            <pc:docMk/>
            <pc:sldMk cId="0" sldId="257"/>
            <ac:spMk id="11" creationId="{00000000-0000-0000-0000-000000000000}"/>
          </ac:spMkLst>
        </pc:spChg>
        <pc:spChg chg="mod">
          <ac:chgData name="Fons Wijnhoven" userId="07a6bb7310064b8f" providerId="LiveId" clId="{26D7E115-1B22-473A-8295-9C6DEACBB5F4}" dt="2026-07-18T19:50:04.825" v="15209" actId="20577"/>
          <ac:spMkLst>
            <pc:docMk/>
            <pc:sldMk cId="0" sldId="257"/>
            <ac:spMk id="12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4:54:18.140" v="14716" actId="164"/>
          <ac:spMkLst>
            <pc:docMk/>
            <pc:sldMk cId="0" sldId="257"/>
            <ac:spMk id="13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4:54:18.140" v="14716" actId="164"/>
          <ac:spMkLst>
            <pc:docMk/>
            <pc:sldMk cId="0" sldId="257"/>
            <ac:spMk id="15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4:54:18.140" v="14716" actId="164"/>
          <ac:spMkLst>
            <pc:docMk/>
            <pc:sldMk cId="0" sldId="257"/>
            <ac:spMk id="16" creationId="{00000000-0000-0000-0000-000000000000}"/>
          </ac:spMkLst>
        </pc:spChg>
        <pc:grpChg chg="add mod">
          <ac:chgData name="Fons Wijnhoven" userId="07a6bb7310064b8f" providerId="LiveId" clId="{26D7E115-1B22-473A-8295-9C6DEACBB5F4}" dt="2026-07-17T14:53:59.387" v="14714" actId="164"/>
          <ac:grpSpMkLst>
            <pc:docMk/>
            <pc:sldMk cId="0" sldId="257"/>
            <ac:grpSpMk id="4" creationId="{B93BF565-3C43-F1EC-6672-6DF135C7578B}"/>
          </ac:grpSpMkLst>
        </pc:grpChg>
        <pc:grpChg chg="add mod">
          <ac:chgData name="Fons Wijnhoven" userId="07a6bb7310064b8f" providerId="LiveId" clId="{26D7E115-1B22-473A-8295-9C6DEACBB5F4}" dt="2026-07-17T14:54:09.423" v="14715" actId="164"/>
          <ac:grpSpMkLst>
            <pc:docMk/>
            <pc:sldMk cId="0" sldId="257"/>
            <ac:grpSpMk id="17" creationId="{D6704ADF-FAF0-2ACA-12E6-E20A47AEAEB6}"/>
          </ac:grpSpMkLst>
        </pc:grpChg>
        <pc:grpChg chg="add mod">
          <ac:chgData name="Fons Wijnhoven" userId="07a6bb7310064b8f" providerId="LiveId" clId="{26D7E115-1B22-473A-8295-9C6DEACBB5F4}" dt="2026-07-17T14:54:18.140" v="14716" actId="164"/>
          <ac:grpSpMkLst>
            <pc:docMk/>
            <pc:sldMk cId="0" sldId="257"/>
            <ac:grpSpMk id="18" creationId="{8D2AD089-C7B7-B2EE-91F4-19F6B44046FB}"/>
          </ac:grpSpMkLst>
        </pc:grpChg>
        <pc:picChg chg="mod">
          <ac:chgData name="Fons Wijnhoven" userId="07a6bb7310064b8f" providerId="LiveId" clId="{26D7E115-1B22-473A-8295-9C6DEACBB5F4}" dt="2026-07-17T14:53:59.387" v="14714" actId="164"/>
          <ac:picMkLst>
            <pc:docMk/>
            <pc:sldMk cId="0" sldId="257"/>
            <ac:picMk id="6" creationId="{00000000-0000-0000-0000-000000000000}"/>
          </ac:picMkLst>
        </pc:picChg>
        <pc:picChg chg="mod">
          <ac:chgData name="Fons Wijnhoven" userId="07a6bb7310064b8f" providerId="LiveId" clId="{26D7E115-1B22-473A-8295-9C6DEACBB5F4}" dt="2026-07-17T14:54:09.423" v="14715" actId="164"/>
          <ac:picMkLst>
            <pc:docMk/>
            <pc:sldMk cId="0" sldId="257"/>
            <ac:picMk id="10" creationId="{00000000-0000-0000-0000-000000000000}"/>
          </ac:picMkLst>
        </pc:picChg>
        <pc:picChg chg="mod">
          <ac:chgData name="Fons Wijnhoven" userId="07a6bb7310064b8f" providerId="LiveId" clId="{26D7E115-1B22-473A-8295-9C6DEACBB5F4}" dt="2026-07-17T14:54:18.140" v="14716" actId="164"/>
          <ac:picMkLst>
            <pc:docMk/>
            <pc:sldMk cId="0" sldId="257"/>
            <ac:picMk id="14" creationId="{00000000-0000-0000-0000-000000000000}"/>
          </ac:picMkLst>
        </pc:picChg>
      </pc:sldChg>
      <pc:sldChg chg="addSp delSp modSp mod modTransition">
        <pc:chgData name="Fons Wijnhoven" userId="07a6bb7310064b8f" providerId="LiveId" clId="{26D7E115-1B22-473A-8295-9C6DEACBB5F4}" dt="2026-07-17T14:55:59.050" v="14729" actId="20577"/>
        <pc:sldMkLst>
          <pc:docMk/>
          <pc:sldMk cId="0" sldId="258"/>
        </pc:sldMkLst>
        <pc:spChg chg="mod">
          <ac:chgData name="Fons Wijnhoven" userId="07a6bb7310064b8f" providerId="LiveId" clId="{26D7E115-1B22-473A-8295-9C6DEACBB5F4}" dt="2026-07-02T09:17:38.384" v="7001" actId="164"/>
          <ac:spMkLst>
            <pc:docMk/>
            <pc:sldMk cId="0" sldId="258"/>
            <ac:spMk id="10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7:38.384" v="7001" actId="164"/>
          <ac:spMkLst>
            <pc:docMk/>
            <pc:sldMk cId="0" sldId="258"/>
            <ac:spMk id="11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7:38.384" v="7001" actId="164"/>
          <ac:spMkLst>
            <pc:docMk/>
            <pc:sldMk cId="0" sldId="258"/>
            <ac:spMk id="12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4:55:43.675" v="14723" actId="20577"/>
          <ac:spMkLst>
            <pc:docMk/>
            <pc:sldMk cId="0" sldId="258"/>
            <ac:spMk id="13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7:38.384" v="7001" actId="164"/>
          <ac:spMkLst>
            <pc:docMk/>
            <pc:sldMk cId="0" sldId="258"/>
            <ac:spMk id="14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7:21.931" v="7000" actId="164"/>
          <ac:spMkLst>
            <pc:docMk/>
            <pc:sldMk cId="0" sldId="258"/>
            <ac:spMk id="15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7:21.931" v="7000" actId="164"/>
          <ac:spMkLst>
            <pc:docMk/>
            <pc:sldMk cId="0" sldId="258"/>
            <ac:spMk id="16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8:35.630" v="7006" actId="20577"/>
          <ac:spMkLst>
            <pc:docMk/>
            <pc:sldMk cId="0" sldId="258"/>
            <ac:spMk id="17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7:21.931" v="7000" actId="164"/>
          <ac:spMkLst>
            <pc:docMk/>
            <pc:sldMk cId="0" sldId="258"/>
            <ac:spMk id="18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7:21.931" v="7000" actId="164"/>
          <ac:spMkLst>
            <pc:docMk/>
            <pc:sldMk cId="0" sldId="258"/>
            <ac:spMk id="19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8:12.270" v="7002" actId="164"/>
          <ac:spMkLst>
            <pc:docMk/>
            <pc:sldMk cId="0" sldId="258"/>
            <ac:spMk id="20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8:12.270" v="7002" actId="164"/>
          <ac:spMkLst>
            <pc:docMk/>
            <pc:sldMk cId="0" sldId="258"/>
            <ac:spMk id="21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8:31.781" v="7004" actId="20577"/>
          <ac:spMkLst>
            <pc:docMk/>
            <pc:sldMk cId="0" sldId="258"/>
            <ac:spMk id="22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4:31:52.654" v="14215" actId="20577"/>
          <ac:spMkLst>
            <pc:docMk/>
            <pc:sldMk cId="0" sldId="258"/>
            <ac:spMk id="23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8:12.270" v="7002" actId="164"/>
          <ac:spMkLst>
            <pc:docMk/>
            <pc:sldMk cId="0" sldId="258"/>
            <ac:spMk id="24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4:55:59.050" v="14729" actId="20577"/>
          <ac:spMkLst>
            <pc:docMk/>
            <pc:sldMk cId="0" sldId="258"/>
            <ac:spMk id="38" creationId="{00000000-0000-0000-0000-000000000000}"/>
          </ac:spMkLst>
        </pc:spChg>
        <pc:spChg chg="mod">
          <ac:chgData name="Fons Wijnhoven" userId="07a6bb7310064b8f" providerId="LiveId" clId="{26D7E115-1B22-473A-8295-9C6DEACBB5F4}" dt="2026-07-10T08:03:38.969" v="14154" actId="20577"/>
          <ac:spMkLst>
            <pc:docMk/>
            <pc:sldMk cId="0" sldId="258"/>
            <ac:spMk id="43" creationId="{00000000-0000-0000-0000-000000000000}"/>
          </ac:spMkLst>
        </pc:spChg>
        <pc:grpChg chg="add mod">
          <ac:chgData name="Fons Wijnhoven" userId="07a6bb7310064b8f" providerId="LiveId" clId="{26D7E115-1B22-473A-8295-9C6DEACBB5F4}" dt="2026-07-02T09:18:52.768" v="7094" actId="1036"/>
          <ac:grpSpMkLst>
            <pc:docMk/>
            <pc:sldMk cId="0" sldId="258"/>
            <ac:grpSpMk id="45" creationId="{B803DB31-E605-B482-A150-3C25FB8FD9F3}"/>
          </ac:grpSpMkLst>
        </pc:grpChg>
        <pc:grpChg chg="add mod">
          <ac:chgData name="Fons Wijnhoven" userId="07a6bb7310064b8f" providerId="LiveId" clId="{26D7E115-1B22-473A-8295-9C6DEACBB5F4}" dt="2026-07-17T14:33:44.608" v="14305" actId="14100"/>
          <ac:grpSpMkLst>
            <pc:docMk/>
            <pc:sldMk cId="0" sldId="258"/>
            <ac:grpSpMk id="46" creationId="{7F786916-859D-90E2-69BF-C0269DEB884B}"/>
          </ac:grpSpMkLst>
        </pc:grpChg>
        <pc:grpChg chg="add mod">
          <ac:chgData name="Fons Wijnhoven" userId="07a6bb7310064b8f" providerId="LiveId" clId="{26D7E115-1B22-473A-8295-9C6DEACBB5F4}" dt="2026-07-02T09:19:02.012" v="7116" actId="1035"/>
          <ac:grpSpMkLst>
            <pc:docMk/>
            <pc:sldMk cId="0" sldId="258"/>
            <ac:grpSpMk id="47" creationId="{846562E6-38EF-FBC8-4080-524DA622CBA3}"/>
          </ac:grpSpMkLst>
        </pc:grpChg>
      </pc:sldChg>
      <pc:sldChg chg="addSp modSp mod modTransition modAnim">
        <pc:chgData name="Fons Wijnhoven" userId="07a6bb7310064b8f" providerId="LiveId" clId="{26D7E115-1B22-473A-8295-9C6DEACBB5F4}" dt="2026-07-17T14:34:39.714" v="14311"/>
        <pc:sldMkLst>
          <pc:docMk/>
          <pc:sldMk cId="0" sldId="259"/>
        </pc:sldMkLst>
        <pc:spChg chg="mod">
          <ac:chgData name="Fons Wijnhoven" userId="07a6bb7310064b8f" providerId="LiveId" clId="{26D7E115-1B22-473A-8295-9C6DEACBB5F4}" dt="2026-07-07T10:27:36.891" v="10338" actId="255"/>
          <ac:spMkLst>
            <pc:docMk/>
            <pc:sldMk cId="0" sldId="259"/>
            <ac:spMk id="3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4:34:09.805" v="14306" actId="164"/>
          <ac:spMkLst>
            <pc:docMk/>
            <pc:sldMk cId="0" sldId="259"/>
            <ac:spMk id="6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4:34:17.559" v="14307" actId="164"/>
          <ac:spMkLst>
            <pc:docMk/>
            <pc:sldMk cId="0" sldId="259"/>
            <ac:spMk id="8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4:34:24.287" v="14308" actId="164"/>
          <ac:spMkLst>
            <pc:docMk/>
            <pc:sldMk cId="0" sldId="259"/>
            <ac:spMk id="10" creationId="{00000000-0000-0000-0000-000000000000}"/>
          </ac:spMkLst>
        </pc:spChg>
        <pc:grpChg chg="add mod">
          <ac:chgData name="Fons Wijnhoven" userId="07a6bb7310064b8f" providerId="LiveId" clId="{26D7E115-1B22-473A-8295-9C6DEACBB5F4}" dt="2026-07-17T14:34:09.805" v="14306" actId="164"/>
          <ac:grpSpMkLst>
            <pc:docMk/>
            <pc:sldMk cId="0" sldId="259"/>
            <ac:grpSpMk id="11" creationId="{8A744F4F-5D05-38F6-B7AC-57D45F9C7400}"/>
          </ac:grpSpMkLst>
        </pc:grpChg>
        <pc:grpChg chg="add mod">
          <ac:chgData name="Fons Wijnhoven" userId="07a6bb7310064b8f" providerId="LiveId" clId="{26D7E115-1B22-473A-8295-9C6DEACBB5F4}" dt="2026-07-17T14:34:17.559" v="14307" actId="164"/>
          <ac:grpSpMkLst>
            <pc:docMk/>
            <pc:sldMk cId="0" sldId="259"/>
            <ac:grpSpMk id="12" creationId="{1E579AF9-E38B-D46F-9AED-E1EB0ABA4A57}"/>
          </ac:grpSpMkLst>
        </pc:grpChg>
        <pc:grpChg chg="add mod">
          <ac:chgData name="Fons Wijnhoven" userId="07a6bb7310064b8f" providerId="LiveId" clId="{26D7E115-1B22-473A-8295-9C6DEACBB5F4}" dt="2026-07-17T14:34:24.287" v="14308" actId="164"/>
          <ac:grpSpMkLst>
            <pc:docMk/>
            <pc:sldMk cId="0" sldId="259"/>
            <ac:grpSpMk id="13" creationId="{CA77B10A-6170-EFD7-7C20-C3A5C215623A}"/>
          </ac:grpSpMkLst>
        </pc:grpChg>
        <pc:picChg chg="mod">
          <ac:chgData name="Fons Wijnhoven" userId="07a6bb7310064b8f" providerId="LiveId" clId="{26D7E115-1B22-473A-8295-9C6DEACBB5F4}" dt="2026-07-17T14:34:09.805" v="14306" actId="164"/>
          <ac:picMkLst>
            <pc:docMk/>
            <pc:sldMk cId="0" sldId="259"/>
            <ac:picMk id="5" creationId="{00000000-0000-0000-0000-000000000000}"/>
          </ac:picMkLst>
        </pc:picChg>
        <pc:picChg chg="mod">
          <ac:chgData name="Fons Wijnhoven" userId="07a6bb7310064b8f" providerId="LiveId" clId="{26D7E115-1B22-473A-8295-9C6DEACBB5F4}" dt="2026-07-17T14:34:17.559" v="14307" actId="164"/>
          <ac:picMkLst>
            <pc:docMk/>
            <pc:sldMk cId="0" sldId="259"/>
            <ac:picMk id="7" creationId="{00000000-0000-0000-0000-000000000000}"/>
          </ac:picMkLst>
        </pc:picChg>
        <pc:picChg chg="mod">
          <ac:chgData name="Fons Wijnhoven" userId="07a6bb7310064b8f" providerId="LiveId" clId="{26D7E115-1B22-473A-8295-9C6DEACBB5F4}" dt="2026-07-17T14:34:24.287" v="14308" actId="164"/>
          <ac:picMkLst>
            <pc:docMk/>
            <pc:sldMk cId="0" sldId="259"/>
            <ac:picMk id="9" creationId="{00000000-0000-0000-0000-000000000000}"/>
          </ac:picMkLst>
        </pc:picChg>
      </pc:sldChg>
      <pc:sldChg chg="addSp modSp mod modTransition modAnim">
        <pc:chgData name="Fons Wijnhoven" userId="07a6bb7310064b8f" providerId="LiveId" clId="{26D7E115-1B22-473A-8295-9C6DEACBB5F4}" dt="2026-07-10T07:13:43.097" v="13040" actId="113"/>
        <pc:sldMkLst>
          <pc:docMk/>
          <pc:sldMk cId="0" sldId="260"/>
        </pc:sldMkLst>
        <pc:spChg chg="mod">
          <ac:chgData name="Fons Wijnhoven" userId="07a6bb7310064b8f" providerId="LiveId" clId="{26D7E115-1B22-473A-8295-9C6DEACBB5F4}" dt="2026-07-02T09:12:16.075" v="6987" actId="164"/>
          <ac:spMkLst>
            <pc:docMk/>
            <pc:sldMk cId="0" sldId="260"/>
            <ac:spMk id="5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2:16.075" v="6987" actId="164"/>
          <ac:spMkLst>
            <pc:docMk/>
            <pc:sldMk cId="0" sldId="260"/>
            <ac:spMk id="6" creationId="{00000000-0000-0000-0000-000000000000}"/>
          </ac:spMkLst>
        </pc:spChg>
        <pc:spChg chg="mod">
          <ac:chgData name="Fons Wijnhoven" userId="07a6bb7310064b8f" providerId="LiveId" clId="{26D7E115-1B22-473A-8295-9C6DEACBB5F4}" dt="2026-07-07T10:24:15.216" v="10203" actId="255"/>
          <ac:spMkLst>
            <pc:docMk/>
            <pc:sldMk cId="0" sldId="260"/>
            <ac:spMk id="7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2:16.075" v="6987" actId="164"/>
          <ac:spMkLst>
            <pc:docMk/>
            <pc:sldMk cId="0" sldId="260"/>
            <ac:spMk id="8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2:28.511" v="6988" actId="164"/>
          <ac:spMkLst>
            <pc:docMk/>
            <pc:sldMk cId="0" sldId="260"/>
            <ac:spMk id="9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2:28.511" v="6988" actId="164"/>
          <ac:spMkLst>
            <pc:docMk/>
            <pc:sldMk cId="0" sldId="260"/>
            <ac:spMk id="10" creationId="{00000000-0000-0000-0000-000000000000}"/>
          </ac:spMkLst>
        </pc:spChg>
        <pc:spChg chg="mod">
          <ac:chgData name="Fons Wijnhoven" userId="07a6bb7310064b8f" providerId="LiveId" clId="{26D7E115-1B22-473A-8295-9C6DEACBB5F4}" dt="2026-07-07T10:24:59.799" v="10257" actId="20577"/>
          <ac:spMkLst>
            <pc:docMk/>
            <pc:sldMk cId="0" sldId="260"/>
            <ac:spMk id="11" creationId="{00000000-0000-0000-0000-000000000000}"/>
          </ac:spMkLst>
        </pc:spChg>
        <pc:spChg chg="mod">
          <ac:chgData name="Fons Wijnhoven" userId="07a6bb7310064b8f" providerId="LiveId" clId="{26D7E115-1B22-473A-8295-9C6DEACBB5F4}" dt="2026-07-10T07:13:43.097" v="13040" actId="113"/>
          <ac:spMkLst>
            <pc:docMk/>
            <pc:sldMk cId="0" sldId="260"/>
            <ac:spMk id="12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2:38.554" v="6989" actId="164"/>
          <ac:spMkLst>
            <pc:docMk/>
            <pc:sldMk cId="0" sldId="260"/>
            <ac:spMk id="13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12:38.554" v="6989" actId="164"/>
          <ac:spMkLst>
            <pc:docMk/>
            <pc:sldMk cId="0" sldId="260"/>
            <ac:spMk id="14" creationId="{00000000-0000-0000-0000-000000000000}"/>
          </ac:spMkLst>
        </pc:spChg>
        <pc:spChg chg="mod">
          <ac:chgData name="Fons Wijnhoven" userId="07a6bb7310064b8f" providerId="LiveId" clId="{26D7E115-1B22-473A-8295-9C6DEACBB5F4}" dt="2026-07-07T10:24:43.899" v="10230" actId="20577"/>
          <ac:spMkLst>
            <pc:docMk/>
            <pc:sldMk cId="0" sldId="260"/>
            <ac:spMk id="15" creationId="{00000000-0000-0000-0000-000000000000}"/>
          </ac:spMkLst>
        </pc:spChg>
        <pc:spChg chg="mod">
          <ac:chgData name="Fons Wijnhoven" userId="07a6bb7310064b8f" providerId="LiveId" clId="{26D7E115-1B22-473A-8295-9C6DEACBB5F4}" dt="2026-07-07T10:25:52.422" v="10300" actId="20577"/>
          <ac:spMkLst>
            <pc:docMk/>
            <pc:sldMk cId="0" sldId="260"/>
            <ac:spMk id="16" creationId="{00000000-0000-0000-0000-000000000000}"/>
          </ac:spMkLst>
        </pc:spChg>
        <pc:grpChg chg="add mod">
          <ac:chgData name="Fons Wijnhoven" userId="07a6bb7310064b8f" providerId="LiveId" clId="{26D7E115-1B22-473A-8295-9C6DEACBB5F4}" dt="2026-07-02T09:12:16.075" v="6987" actId="164"/>
          <ac:grpSpMkLst>
            <pc:docMk/>
            <pc:sldMk cId="0" sldId="260"/>
            <ac:grpSpMk id="4" creationId="{129BF9A2-9BB6-6EF7-B288-5E201E76E1DD}"/>
          </ac:grpSpMkLst>
        </pc:grpChg>
        <pc:grpChg chg="add mod">
          <ac:chgData name="Fons Wijnhoven" userId="07a6bb7310064b8f" providerId="LiveId" clId="{26D7E115-1B22-473A-8295-9C6DEACBB5F4}" dt="2026-07-02T09:12:28.511" v="6988" actId="164"/>
          <ac:grpSpMkLst>
            <pc:docMk/>
            <pc:sldMk cId="0" sldId="260"/>
            <ac:grpSpMk id="17" creationId="{4D82797F-01B9-8711-7C4D-CAAD20BBE743}"/>
          </ac:grpSpMkLst>
        </pc:grpChg>
        <pc:grpChg chg="add mod">
          <ac:chgData name="Fons Wijnhoven" userId="07a6bb7310064b8f" providerId="LiveId" clId="{26D7E115-1B22-473A-8295-9C6DEACBB5F4}" dt="2026-07-02T09:12:38.554" v="6989" actId="164"/>
          <ac:grpSpMkLst>
            <pc:docMk/>
            <pc:sldMk cId="0" sldId="260"/>
            <ac:grpSpMk id="18" creationId="{67A3B536-9E7D-1E1E-B4BD-032A5F258F2E}"/>
          </ac:grpSpMkLst>
        </pc:grpChg>
      </pc:sldChg>
      <pc:sldChg chg="addSp delSp modSp mod modTransition delAnim modAnim">
        <pc:chgData name="Fons Wijnhoven" userId="07a6bb7310064b8f" providerId="LiveId" clId="{26D7E115-1B22-473A-8295-9C6DEACBB5F4}" dt="2026-07-18T20:00:37.292" v="15235" actId="1036"/>
        <pc:sldMkLst>
          <pc:docMk/>
          <pc:sldMk cId="0" sldId="261"/>
        </pc:sldMkLst>
        <pc:spChg chg="mod">
          <ac:chgData name="Fons Wijnhoven" userId="07a6bb7310064b8f" providerId="LiveId" clId="{26D7E115-1B22-473A-8295-9C6DEACBB5F4}" dt="2026-07-17T14:35:02.466" v="14328" actId="20577"/>
          <ac:spMkLst>
            <pc:docMk/>
            <pc:sldMk cId="0" sldId="261"/>
            <ac:spMk id="3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09:40.130" v="6979" actId="164"/>
          <ac:spMkLst>
            <pc:docMk/>
            <pc:sldMk cId="0" sldId="261"/>
            <ac:spMk id="5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1:14.914" v="14867" actId="1035"/>
          <ac:spMkLst>
            <pc:docMk/>
            <pc:sldMk cId="0" sldId="261"/>
            <ac:spMk id="6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0:51.789" v="14844" actId="1036"/>
          <ac:spMkLst>
            <pc:docMk/>
            <pc:sldMk cId="0" sldId="261"/>
            <ac:spMk id="7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07:59.750" v="6976" actId="164"/>
          <ac:spMkLst>
            <pc:docMk/>
            <pc:sldMk cId="0" sldId="261"/>
            <ac:spMk id="8" creationId="{00000000-0000-0000-0000-000000000000}"/>
          </ac:spMkLst>
        </pc:spChg>
        <pc:spChg chg="mod">
          <ac:chgData name="Fons Wijnhoven" userId="07a6bb7310064b8f" providerId="LiveId" clId="{26D7E115-1B22-473A-8295-9C6DEACBB5F4}" dt="2026-07-18T20:00:37.292" v="15235" actId="1036"/>
          <ac:spMkLst>
            <pc:docMk/>
            <pc:sldMk cId="0" sldId="261"/>
            <ac:spMk id="9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2:20.604" v="14881" actId="20577"/>
          <ac:spMkLst>
            <pc:docMk/>
            <pc:sldMk cId="0" sldId="261"/>
            <ac:spMk id="10" creationId="{00000000-0000-0000-0000-000000000000}"/>
          </ac:spMkLst>
        </pc:spChg>
        <pc:grpChg chg="add mod">
          <ac:chgData name="Fons Wijnhoven" userId="07a6bb7310064b8f" providerId="LiveId" clId="{26D7E115-1B22-473A-8295-9C6DEACBB5F4}" dt="2026-07-17T15:02:33.866" v="14884" actId="1036"/>
          <ac:grpSpMkLst>
            <pc:docMk/>
            <pc:sldMk cId="0" sldId="261"/>
            <ac:grpSpMk id="14" creationId="{8004F2C8-47C5-2BDD-7F10-605C6B01E07B}"/>
          </ac:grpSpMkLst>
        </pc:grpChg>
        <pc:grpChg chg="add mod">
          <ac:chgData name="Fons Wijnhoven" userId="07a6bb7310064b8f" providerId="LiveId" clId="{26D7E115-1B22-473A-8295-9C6DEACBB5F4}" dt="2026-07-17T15:01:09.838" v="14858" actId="14100"/>
          <ac:grpSpMkLst>
            <pc:docMk/>
            <pc:sldMk cId="0" sldId="261"/>
            <ac:grpSpMk id="15" creationId="{3C7DF4B4-693C-263C-A701-828D3ADEBA56}"/>
          </ac:grpSpMkLst>
        </pc:grpChg>
        <pc:picChg chg="add mod modCrop">
          <ac:chgData name="Fons Wijnhoven" userId="07a6bb7310064b8f" providerId="LiveId" clId="{26D7E115-1B22-473A-8295-9C6DEACBB5F4}" dt="2026-07-17T15:01:24.839" v="14869" actId="14100"/>
          <ac:picMkLst>
            <pc:docMk/>
            <pc:sldMk cId="0" sldId="261"/>
            <ac:picMk id="12" creationId="{07CDD3C7-DD98-CB42-8D0B-77FCE5A18BE6}"/>
          </ac:picMkLst>
        </pc:picChg>
      </pc:sldChg>
      <pc:sldChg chg="modSp mod modTransition">
        <pc:chgData name="Fons Wijnhoven" userId="07a6bb7310064b8f" providerId="LiveId" clId="{26D7E115-1B22-473A-8295-9C6DEACBB5F4}" dt="2026-07-10T07:12:54.366" v="13039"/>
        <pc:sldMkLst>
          <pc:docMk/>
          <pc:sldMk cId="0" sldId="262"/>
        </pc:sldMkLst>
        <pc:spChg chg="mod">
          <ac:chgData name="Fons Wijnhoven" userId="07a6bb7310064b8f" providerId="LiveId" clId="{26D7E115-1B22-473A-8295-9C6DEACBB5F4}" dt="2026-07-07T12:46:41.148" v="11204" actId="20577"/>
          <ac:spMkLst>
            <pc:docMk/>
            <pc:sldMk cId="0" sldId="262"/>
            <ac:spMk id="3" creationId="{00000000-0000-0000-0000-000000000000}"/>
          </ac:spMkLst>
        </pc:spChg>
        <pc:picChg chg="mod modCrop">
          <ac:chgData name="Fons Wijnhoven" userId="07a6bb7310064b8f" providerId="LiveId" clId="{26D7E115-1B22-473A-8295-9C6DEACBB5F4}" dt="2026-07-07T12:49:03.557" v="11277" actId="1036"/>
          <ac:picMkLst>
            <pc:docMk/>
            <pc:sldMk cId="0" sldId="262"/>
            <ac:picMk id="4" creationId="{45D0B0E4-A8EC-33D9-5924-BFEFDE026614}"/>
          </ac:picMkLst>
        </pc:picChg>
      </pc:sldChg>
      <pc:sldChg chg="addSp modSp mod modTransition modAnim">
        <pc:chgData name="Fons Wijnhoven" userId="07a6bb7310064b8f" providerId="LiveId" clId="{26D7E115-1B22-473A-8295-9C6DEACBB5F4}" dt="2026-07-17T15:05:40.501" v="14892"/>
        <pc:sldMkLst>
          <pc:docMk/>
          <pc:sldMk cId="0" sldId="263"/>
        </pc:sldMkLst>
        <pc:spChg chg="mod">
          <ac:chgData name="Fons Wijnhoven" userId="07a6bb7310064b8f" providerId="LiveId" clId="{26D7E115-1B22-473A-8295-9C6DEACBB5F4}" dt="2026-07-17T14:35:57.829" v="14345" actId="1036"/>
          <ac:spMkLst>
            <pc:docMk/>
            <pc:sldMk cId="0" sldId="263"/>
            <ac:spMk id="2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20:16.014" v="7176" actId="20577"/>
          <ac:spMkLst>
            <pc:docMk/>
            <pc:sldMk cId="0" sldId="263"/>
            <ac:spMk id="3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5:01.550" v="14887" actId="164"/>
          <ac:spMkLst>
            <pc:docMk/>
            <pc:sldMk cId="0" sldId="263"/>
            <ac:spMk id="5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5:01.550" v="14887" actId="164"/>
          <ac:spMkLst>
            <pc:docMk/>
            <pc:sldMk cId="0" sldId="263"/>
            <ac:spMk id="6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5:01.550" v="14887" actId="164"/>
          <ac:spMkLst>
            <pc:docMk/>
            <pc:sldMk cId="0" sldId="263"/>
            <ac:spMk id="7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5:01.550" v="14887" actId="164"/>
          <ac:spMkLst>
            <pc:docMk/>
            <pc:sldMk cId="0" sldId="263"/>
            <ac:spMk id="8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5:01.550" v="14887" actId="164"/>
          <ac:spMkLst>
            <pc:docMk/>
            <pc:sldMk cId="0" sldId="263"/>
            <ac:spMk id="9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5:13.021" v="14888" actId="164"/>
          <ac:spMkLst>
            <pc:docMk/>
            <pc:sldMk cId="0" sldId="263"/>
            <ac:spMk id="10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5:13.021" v="14888" actId="164"/>
          <ac:spMkLst>
            <pc:docMk/>
            <pc:sldMk cId="0" sldId="263"/>
            <ac:spMk id="11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5:13.021" v="14888" actId="164"/>
          <ac:spMkLst>
            <pc:docMk/>
            <pc:sldMk cId="0" sldId="263"/>
            <ac:spMk id="12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5:13.021" v="14888" actId="164"/>
          <ac:spMkLst>
            <pc:docMk/>
            <pc:sldMk cId="0" sldId="263"/>
            <ac:spMk id="13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5:13.021" v="14888" actId="164"/>
          <ac:spMkLst>
            <pc:docMk/>
            <pc:sldMk cId="0" sldId="263"/>
            <ac:spMk id="14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5:23.448" v="14889" actId="164"/>
          <ac:spMkLst>
            <pc:docMk/>
            <pc:sldMk cId="0" sldId="263"/>
            <ac:spMk id="15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5:23.448" v="14889" actId="164"/>
          <ac:spMkLst>
            <pc:docMk/>
            <pc:sldMk cId="0" sldId="263"/>
            <ac:spMk id="16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5:23.448" v="14889" actId="164"/>
          <ac:spMkLst>
            <pc:docMk/>
            <pc:sldMk cId="0" sldId="263"/>
            <ac:spMk id="17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5:23.448" v="14889" actId="164"/>
          <ac:spMkLst>
            <pc:docMk/>
            <pc:sldMk cId="0" sldId="263"/>
            <ac:spMk id="18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05:23.448" v="14889" actId="164"/>
          <ac:spMkLst>
            <pc:docMk/>
            <pc:sldMk cId="0" sldId="263"/>
            <ac:spMk id="19" creationId="{00000000-0000-0000-0000-000000000000}"/>
          </ac:spMkLst>
        </pc:spChg>
        <pc:grpChg chg="add mod">
          <ac:chgData name="Fons Wijnhoven" userId="07a6bb7310064b8f" providerId="LiveId" clId="{26D7E115-1B22-473A-8295-9C6DEACBB5F4}" dt="2026-07-17T15:04:34.233" v="14886" actId="164"/>
          <ac:grpSpMkLst>
            <pc:docMk/>
            <pc:sldMk cId="0" sldId="263"/>
            <ac:grpSpMk id="21" creationId="{A19E588F-2ACE-0E24-2825-133F276B3688}"/>
          </ac:grpSpMkLst>
        </pc:grpChg>
        <pc:grpChg chg="add mod">
          <ac:chgData name="Fons Wijnhoven" userId="07a6bb7310064b8f" providerId="LiveId" clId="{26D7E115-1B22-473A-8295-9C6DEACBB5F4}" dt="2026-07-17T15:05:01.550" v="14887" actId="164"/>
          <ac:grpSpMkLst>
            <pc:docMk/>
            <pc:sldMk cId="0" sldId="263"/>
            <ac:grpSpMk id="22" creationId="{8C7217D7-FF59-B27F-FE3B-ED20C4392B38}"/>
          </ac:grpSpMkLst>
        </pc:grpChg>
        <pc:grpChg chg="add mod">
          <ac:chgData name="Fons Wijnhoven" userId="07a6bb7310064b8f" providerId="LiveId" clId="{26D7E115-1B22-473A-8295-9C6DEACBB5F4}" dt="2026-07-17T15:05:13.021" v="14888" actId="164"/>
          <ac:grpSpMkLst>
            <pc:docMk/>
            <pc:sldMk cId="0" sldId="263"/>
            <ac:grpSpMk id="23" creationId="{3B91BD56-487F-7107-6A9A-0A214CFC7051}"/>
          </ac:grpSpMkLst>
        </pc:grpChg>
        <pc:grpChg chg="add mod">
          <ac:chgData name="Fons Wijnhoven" userId="07a6bb7310064b8f" providerId="LiveId" clId="{26D7E115-1B22-473A-8295-9C6DEACBB5F4}" dt="2026-07-17T15:05:23.448" v="14889" actId="164"/>
          <ac:grpSpMkLst>
            <pc:docMk/>
            <pc:sldMk cId="0" sldId="263"/>
            <ac:grpSpMk id="24" creationId="{6736F692-A656-62D6-B585-4BFD2118BD4C}"/>
          </ac:grpSpMkLst>
        </pc:grpChg>
      </pc:sldChg>
      <pc:sldChg chg="modSp mod modTransition">
        <pc:chgData name="Fons Wijnhoven" userId="07a6bb7310064b8f" providerId="LiveId" clId="{26D7E115-1B22-473A-8295-9C6DEACBB5F4}" dt="2026-07-10T07:32:47.825" v="13490" actId="1037"/>
        <pc:sldMkLst>
          <pc:docMk/>
          <pc:sldMk cId="0" sldId="264"/>
        </pc:sldMkLst>
        <pc:spChg chg="mod">
          <ac:chgData name="Fons Wijnhoven" userId="07a6bb7310064b8f" providerId="LiveId" clId="{26D7E115-1B22-473A-8295-9C6DEACBB5F4}" dt="2026-07-02T09:47:45.915" v="8037" actId="20577"/>
          <ac:spMkLst>
            <pc:docMk/>
            <pc:sldMk cId="0" sldId="264"/>
            <ac:spMk id="3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9:48:18.788" v="8075" actId="20577"/>
          <ac:spMkLst>
            <pc:docMk/>
            <pc:sldMk cId="0" sldId="264"/>
            <ac:spMk id="4" creationId="{00000000-0000-0000-0000-000000000000}"/>
          </ac:spMkLst>
        </pc:spChg>
        <pc:picChg chg="mod modCrop">
          <ac:chgData name="Fons Wijnhoven" userId="07a6bb7310064b8f" providerId="LiveId" clId="{26D7E115-1B22-473A-8295-9C6DEACBB5F4}" dt="2026-07-10T07:32:47.825" v="13490" actId="1037"/>
          <ac:picMkLst>
            <pc:docMk/>
            <pc:sldMk cId="0" sldId="264"/>
            <ac:picMk id="6" creationId="{05A61706-F197-53D2-807A-E4EDAED61A71}"/>
          </ac:picMkLst>
        </pc:picChg>
      </pc:sldChg>
      <pc:sldChg chg="addSp delSp modSp mod ord modTransition">
        <pc:chgData name="Fons Wijnhoven" userId="07a6bb7310064b8f" providerId="LiveId" clId="{26D7E115-1B22-473A-8295-9C6DEACBB5F4}" dt="2026-07-10T07:12:54.366" v="13039"/>
        <pc:sldMkLst>
          <pc:docMk/>
          <pc:sldMk cId="0" sldId="265"/>
        </pc:sldMkLst>
        <pc:spChg chg="mod">
          <ac:chgData name="Fons Wijnhoven" userId="07a6bb7310064b8f" providerId="LiveId" clId="{26D7E115-1B22-473A-8295-9C6DEACBB5F4}" dt="2026-07-02T12:17:32.738" v="10109" actId="1035"/>
          <ac:spMkLst>
            <pc:docMk/>
            <pc:sldMk cId="0" sldId="265"/>
            <ac:spMk id="3" creationId="{00000000-0000-0000-0000-000000000000}"/>
          </ac:spMkLst>
        </pc:spChg>
        <pc:spChg chg="mod">
          <ac:chgData name="Fons Wijnhoven" userId="07a6bb7310064b8f" providerId="LiveId" clId="{26D7E115-1B22-473A-8295-9C6DEACBB5F4}" dt="2026-07-07T14:09:01.157" v="12764" actId="1035"/>
          <ac:spMkLst>
            <pc:docMk/>
            <pc:sldMk cId="0" sldId="265"/>
            <ac:spMk id="27" creationId="{4CFE3CE8-66FC-975B-62AD-C87429F7EB18}"/>
          </ac:spMkLst>
        </pc:spChg>
        <pc:picChg chg="add mod modCrop">
          <ac:chgData name="Fons Wijnhoven" userId="07a6bb7310064b8f" providerId="LiveId" clId="{26D7E115-1B22-473A-8295-9C6DEACBB5F4}" dt="2026-07-07T14:11:13.868" v="12833" actId="1038"/>
          <ac:picMkLst>
            <pc:docMk/>
            <pc:sldMk cId="0" sldId="265"/>
            <ac:picMk id="8" creationId="{BBA7A346-0077-06DD-1E71-4B8346373143}"/>
          </ac:picMkLst>
        </pc:picChg>
      </pc:sldChg>
      <pc:sldChg chg="addSp delSp modSp mod modTransition modAnim">
        <pc:chgData name="Fons Wijnhoven" userId="07a6bb7310064b8f" providerId="LiveId" clId="{26D7E115-1B22-473A-8295-9C6DEACBB5F4}" dt="2026-07-17T15:11:55.080" v="14910" actId="208"/>
        <pc:sldMkLst>
          <pc:docMk/>
          <pc:sldMk cId="0" sldId="266"/>
        </pc:sldMkLst>
        <pc:spChg chg="mod">
          <ac:chgData name="Fons Wijnhoven" userId="07a6bb7310064b8f" providerId="LiveId" clId="{26D7E115-1B22-473A-8295-9C6DEACBB5F4}" dt="2026-07-17T14:44:07.734" v="14396" actId="255"/>
          <ac:spMkLst>
            <pc:docMk/>
            <pc:sldMk cId="0" sldId="266"/>
            <ac:spMk id="3" creationId="{00000000-0000-0000-0000-000000000000}"/>
          </ac:spMkLst>
        </pc:spChg>
        <pc:picChg chg="add mod modCrop">
          <ac:chgData name="Fons Wijnhoven" userId="07a6bb7310064b8f" providerId="LiveId" clId="{26D7E115-1B22-473A-8295-9C6DEACBB5F4}" dt="2026-07-17T15:11:55.080" v="14910" actId="208"/>
          <ac:picMkLst>
            <pc:docMk/>
            <pc:sldMk cId="0" sldId="266"/>
            <ac:picMk id="7" creationId="{20AEF7B2-CAE6-15A0-6816-180FFF956B29}"/>
          </ac:picMkLst>
        </pc:picChg>
      </pc:sldChg>
      <pc:sldChg chg="modSp mod modTransition modAnim">
        <pc:chgData name="Fons Wijnhoven" userId="07a6bb7310064b8f" providerId="LiveId" clId="{26D7E115-1B22-473A-8295-9C6DEACBB5F4}" dt="2026-07-10T08:07:31.869" v="14162"/>
        <pc:sldMkLst>
          <pc:docMk/>
          <pc:sldMk cId="0" sldId="267"/>
        </pc:sldMkLst>
        <pc:spChg chg="mod">
          <ac:chgData name="Fons Wijnhoven" userId="07a6bb7310064b8f" providerId="LiveId" clId="{26D7E115-1B22-473A-8295-9C6DEACBB5F4}" dt="2026-07-07T13:28:29.652" v="12219" actId="1035"/>
          <ac:spMkLst>
            <pc:docMk/>
            <pc:sldMk cId="0" sldId="267"/>
            <ac:spMk id="3" creationId="{00000000-0000-0000-0000-000000000000}"/>
          </ac:spMkLst>
        </pc:spChg>
        <pc:spChg chg="mod">
          <ac:chgData name="Fons Wijnhoven" userId="07a6bb7310064b8f" providerId="LiveId" clId="{26D7E115-1B22-473A-8295-9C6DEACBB5F4}" dt="2026-07-07T13:28:18.722" v="12215" actId="20577"/>
          <ac:spMkLst>
            <pc:docMk/>
            <pc:sldMk cId="0" sldId="267"/>
            <ac:spMk id="4" creationId="{00000000-0000-0000-0000-000000000000}"/>
          </ac:spMkLst>
        </pc:spChg>
        <pc:graphicFrameChg chg="mod">
          <ac:chgData name="Fons Wijnhoven" userId="07a6bb7310064b8f" providerId="LiveId" clId="{26D7E115-1B22-473A-8295-9C6DEACBB5F4}" dt="2026-07-07T13:26:31.733" v="12134"/>
          <ac:graphicFrameMkLst>
            <pc:docMk/>
            <pc:sldMk cId="0" sldId="267"/>
            <ac:graphicFrameMk id="17" creationId="{00000000-0000-0000-0000-000000000000}"/>
          </ac:graphicFrameMkLst>
        </pc:graphicFrameChg>
        <pc:picChg chg="mod">
          <ac:chgData name="Fons Wijnhoven" userId="07a6bb7310064b8f" providerId="LiveId" clId="{26D7E115-1B22-473A-8295-9C6DEACBB5F4}" dt="2026-07-07T13:27:05.723" v="12147" actId="1035"/>
          <ac:picMkLst>
            <pc:docMk/>
            <pc:sldMk cId="0" sldId="267"/>
            <ac:picMk id="5" creationId="{5D0A7952-BBC1-D2A8-EDCD-DD2F1442E2AD}"/>
          </ac:picMkLst>
        </pc:picChg>
        <pc:picChg chg="mod">
          <ac:chgData name="Fons Wijnhoven" userId="07a6bb7310064b8f" providerId="LiveId" clId="{26D7E115-1B22-473A-8295-9C6DEACBB5F4}" dt="2026-07-07T13:26:00.855" v="12130" actId="14100"/>
          <ac:picMkLst>
            <pc:docMk/>
            <pc:sldMk cId="0" sldId="267"/>
            <ac:picMk id="19" creationId="{FC76BCA3-F19F-0FC1-FD8A-4E495566C649}"/>
          </ac:picMkLst>
        </pc:picChg>
      </pc:sldChg>
      <pc:sldChg chg="addSp modSp mod modTransition modAnim">
        <pc:chgData name="Fons Wijnhoven" userId="07a6bb7310064b8f" providerId="LiveId" clId="{26D7E115-1B22-473A-8295-9C6DEACBB5F4}" dt="2026-07-10T08:03:04.586" v="14087" actId="20577"/>
        <pc:sldMkLst>
          <pc:docMk/>
          <pc:sldMk cId="0" sldId="269"/>
        </pc:sldMkLst>
        <pc:spChg chg="mod">
          <ac:chgData name="Fons Wijnhoven" userId="07a6bb7310064b8f" providerId="LiveId" clId="{26D7E115-1B22-473A-8295-9C6DEACBB5F4}" dt="2026-07-10T08:03:04.586" v="14087" actId="20577"/>
          <ac:spMkLst>
            <pc:docMk/>
            <pc:sldMk cId="0" sldId="269"/>
            <ac:spMk id="3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0:52.651" v="10052" actId="164"/>
          <ac:spMkLst>
            <pc:docMk/>
            <pc:sldMk cId="0" sldId="269"/>
            <ac:spMk id="5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0:52.651" v="10052" actId="164"/>
          <ac:spMkLst>
            <pc:docMk/>
            <pc:sldMk cId="0" sldId="269"/>
            <ac:spMk id="6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0:52.651" v="10052" actId="164"/>
          <ac:spMkLst>
            <pc:docMk/>
            <pc:sldMk cId="0" sldId="269"/>
            <ac:spMk id="7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0:52.651" v="10052" actId="164"/>
          <ac:spMkLst>
            <pc:docMk/>
            <pc:sldMk cId="0" sldId="269"/>
            <ac:spMk id="8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0:52.651" v="10052" actId="164"/>
          <ac:spMkLst>
            <pc:docMk/>
            <pc:sldMk cId="0" sldId="269"/>
            <ac:spMk id="9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4:19.305" v="10065" actId="1076"/>
          <ac:spMkLst>
            <pc:docMk/>
            <pc:sldMk cId="0" sldId="269"/>
            <ac:spMk id="10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1:47.700" v="10057" actId="164"/>
          <ac:spMkLst>
            <pc:docMk/>
            <pc:sldMk cId="0" sldId="269"/>
            <ac:spMk id="11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1:47.700" v="10057" actId="164"/>
          <ac:spMkLst>
            <pc:docMk/>
            <pc:sldMk cId="0" sldId="269"/>
            <ac:spMk id="12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1:47.700" v="10057" actId="164"/>
          <ac:spMkLst>
            <pc:docMk/>
            <pc:sldMk cId="0" sldId="269"/>
            <ac:spMk id="13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1:47.700" v="10057" actId="164"/>
          <ac:spMkLst>
            <pc:docMk/>
            <pc:sldMk cId="0" sldId="269"/>
            <ac:spMk id="14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2:01.467" v="10058" actId="164"/>
          <ac:spMkLst>
            <pc:docMk/>
            <pc:sldMk cId="0" sldId="269"/>
            <ac:spMk id="15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2:01.467" v="10058" actId="164"/>
          <ac:spMkLst>
            <pc:docMk/>
            <pc:sldMk cId="0" sldId="269"/>
            <ac:spMk id="16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2:01.467" v="10058" actId="164"/>
          <ac:spMkLst>
            <pc:docMk/>
            <pc:sldMk cId="0" sldId="269"/>
            <ac:spMk id="17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2:01.467" v="10058" actId="164"/>
          <ac:spMkLst>
            <pc:docMk/>
            <pc:sldMk cId="0" sldId="269"/>
            <ac:spMk id="18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2:01.467" v="10058" actId="164"/>
          <ac:spMkLst>
            <pc:docMk/>
            <pc:sldMk cId="0" sldId="269"/>
            <ac:spMk id="19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3:26.667" v="10063" actId="164"/>
          <ac:spMkLst>
            <pc:docMk/>
            <pc:sldMk cId="0" sldId="269"/>
            <ac:spMk id="25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3:26.667" v="10063" actId="164"/>
          <ac:spMkLst>
            <pc:docMk/>
            <pc:sldMk cId="0" sldId="269"/>
            <ac:spMk id="26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3:26.667" v="10063" actId="164"/>
          <ac:spMkLst>
            <pc:docMk/>
            <pc:sldMk cId="0" sldId="269"/>
            <ac:spMk id="27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3:26.667" v="10063" actId="164"/>
          <ac:spMkLst>
            <pc:docMk/>
            <pc:sldMk cId="0" sldId="269"/>
            <ac:spMk id="28" creationId="{00000000-0000-0000-0000-000000000000}"/>
          </ac:spMkLst>
        </pc:spChg>
        <pc:spChg chg="mod">
          <ac:chgData name="Fons Wijnhoven" userId="07a6bb7310064b8f" providerId="LiveId" clId="{26D7E115-1B22-473A-8295-9C6DEACBB5F4}" dt="2026-07-07T14:12:30.642" v="12838" actId="20577"/>
          <ac:spMkLst>
            <pc:docMk/>
            <pc:sldMk cId="0" sldId="269"/>
            <ac:spMk id="29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14:07.324" v="10064" actId="164"/>
          <ac:spMkLst>
            <pc:docMk/>
            <pc:sldMk cId="0" sldId="269"/>
            <ac:spMk id="30" creationId="{B865C273-64D7-D212-AA98-BF5324930265}"/>
          </ac:spMkLst>
        </pc:spChg>
        <pc:spChg chg="mod">
          <ac:chgData name="Fons Wijnhoven" userId="07a6bb7310064b8f" providerId="LiveId" clId="{26D7E115-1B22-473A-8295-9C6DEACBB5F4}" dt="2026-07-02T12:14:07.324" v="10064" actId="164"/>
          <ac:spMkLst>
            <pc:docMk/>
            <pc:sldMk cId="0" sldId="269"/>
            <ac:spMk id="31" creationId="{D5B38A4E-2350-FC34-A7F8-AB0E99203DFF}"/>
          </ac:spMkLst>
        </pc:spChg>
        <pc:spChg chg="mod">
          <ac:chgData name="Fons Wijnhoven" userId="07a6bb7310064b8f" providerId="LiveId" clId="{26D7E115-1B22-473A-8295-9C6DEACBB5F4}" dt="2026-07-02T12:14:07.324" v="10064" actId="164"/>
          <ac:spMkLst>
            <pc:docMk/>
            <pc:sldMk cId="0" sldId="269"/>
            <ac:spMk id="32" creationId="{00B39CAF-6B3D-58AE-6F4C-776C94C8F32A}"/>
          </ac:spMkLst>
        </pc:spChg>
        <pc:spChg chg="mod">
          <ac:chgData name="Fons Wijnhoven" userId="07a6bb7310064b8f" providerId="LiveId" clId="{26D7E115-1B22-473A-8295-9C6DEACBB5F4}" dt="2026-07-02T12:14:07.324" v="10064" actId="164"/>
          <ac:spMkLst>
            <pc:docMk/>
            <pc:sldMk cId="0" sldId="269"/>
            <ac:spMk id="33" creationId="{FD7D8036-4B23-658E-3623-BD5B9497ED13}"/>
          </ac:spMkLst>
        </pc:spChg>
        <pc:spChg chg="mod">
          <ac:chgData name="Fons Wijnhoven" userId="07a6bb7310064b8f" providerId="LiveId" clId="{26D7E115-1B22-473A-8295-9C6DEACBB5F4}" dt="2026-07-02T12:14:07.324" v="10064" actId="164"/>
          <ac:spMkLst>
            <pc:docMk/>
            <pc:sldMk cId="0" sldId="269"/>
            <ac:spMk id="34" creationId="{B608F548-507C-1375-2404-8B136C84FEAC}"/>
          </ac:spMkLst>
        </pc:spChg>
        <pc:grpChg chg="add mod">
          <ac:chgData name="Fons Wijnhoven" userId="07a6bb7310064b8f" providerId="LiveId" clId="{26D7E115-1B22-473A-8295-9C6DEACBB5F4}" dt="2026-07-02T12:10:52.651" v="10052" actId="164"/>
          <ac:grpSpMkLst>
            <pc:docMk/>
            <pc:sldMk cId="0" sldId="269"/>
            <ac:grpSpMk id="20" creationId="{FBAD82D4-B88A-36DC-96D9-F62519205FC1}"/>
          </ac:grpSpMkLst>
        </pc:grpChg>
        <pc:grpChg chg="add mod">
          <ac:chgData name="Fons Wijnhoven" userId="07a6bb7310064b8f" providerId="LiveId" clId="{26D7E115-1B22-473A-8295-9C6DEACBB5F4}" dt="2026-07-02T12:11:47.700" v="10057" actId="164"/>
          <ac:grpSpMkLst>
            <pc:docMk/>
            <pc:sldMk cId="0" sldId="269"/>
            <ac:grpSpMk id="23" creationId="{66174687-CEA4-F452-CD5A-15A95709E842}"/>
          </ac:grpSpMkLst>
        </pc:grpChg>
        <pc:grpChg chg="add mod">
          <ac:chgData name="Fons Wijnhoven" userId="07a6bb7310064b8f" providerId="LiveId" clId="{26D7E115-1B22-473A-8295-9C6DEACBB5F4}" dt="2026-07-07T14:12:55.238" v="12839" actId="1076"/>
          <ac:grpSpMkLst>
            <pc:docMk/>
            <pc:sldMk cId="0" sldId="269"/>
            <ac:grpSpMk id="24" creationId="{3280DFB6-6AE6-755C-61EE-B6358522E5CC}"/>
          </ac:grpSpMkLst>
        </pc:grpChg>
        <pc:grpChg chg="add mod">
          <ac:chgData name="Fons Wijnhoven" userId="07a6bb7310064b8f" providerId="LiveId" clId="{26D7E115-1B22-473A-8295-9C6DEACBB5F4}" dt="2026-07-02T12:13:26.667" v="10063" actId="164"/>
          <ac:grpSpMkLst>
            <pc:docMk/>
            <pc:sldMk cId="0" sldId="269"/>
            <ac:grpSpMk id="37" creationId="{8A2F5015-77F9-3C14-A059-4AE5DF5CA492}"/>
          </ac:grpSpMkLst>
        </pc:grpChg>
        <pc:grpChg chg="add mod">
          <ac:chgData name="Fons Wijnhoven" userId="07a6bb7310064b8f" providerId="LiveId" clId="{26D7E115-1B22-473A-8295-9C6DEACBB5F4}" dt="2026-07-02T12:14:07.324" v="10064" actId="164"/>
          <ac:grpSpMkLst>
            <pc:docMk/>
            <pc:sldMk cId="0" sldId="269"/>
            <ac:grpSpMk id="38" creationId="{CF2D1548-4B1E-850B-15D4-0420231E09B7}"/>
          </ac:grpSpMkLst>
        </pc:grpChg>
      </pc:sldChg>
      <pc:sldChg chg="addSp delSp modSp mod ord modTransition addAnim delAnim modAnim">
        <pc:chgData name="Fons Wijnhoven" userId="07a6bb7310064b8f" providerId="LiveId" clId="{26D7E115-1B22-473A-8295-9C6DEACBB5F4}" dt="2026-07-10T08:05:23.850" v="14156"/>
        <pc:sldMkLst>
          <pc:docMk/>
          <pc:sldMk cId="0" sldId="270"/>
        </pc:sldMkLst>
        <pc:spChg chg="mod">
          <ac:chgData name="Fons Wijnhoven" userId="07a6bb7310064b8f" providerId="LiveId" clId="{26D7E115-1B22-473A-8295-9C6DEACBB5F4}" dt="2026-07-02T12:07:26.124" v="10041" actId="20577"/>
          <ac:spMkLst>
            <pc:docMk/>
            <pc:sldMk cId="0" sldId="270"/>
            <ac:spMk id="3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1:48:23.835" v="9568" actId="1035"/>
          <ac:spMkLst>
            <pc:docMk/>
            <pc:sldMk cId="0" sldId="270"/>
            <ac:spMk id="4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1:48:23.835" v="9568" actId="1035"/>
          <ac:spMkLst>
            <pc:docMk/>
            <pc:sldMk cId="0" sldId="270"/>
            <ac:spMk id="5" creationId="{00000000-0000-0000-0000-000000000000}"/>
          </ac:spMkLst>
        </pc:spChg>
        <pc:spChg chg="mod">
          <ac:chgData name="Fons Wijnhoven" userId="07a6bb7310064b8f" providerId="LiveId" clId="{26D7E115-1B22-473A-8295-9C6DEACBB5F4}" dt="2026-07-07T14:14:48.847" v="12983" actId="20577"/>
          <ac:spMkLst>
            <pc:docMk/>
            <pc:sldMk cId="0" sldId="270"/>
            <ac:spMk id="7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02:28.680" v="9927" actId="21"/>
          <ac:spMkLst>
            <pc:docMk/>
            <pc:sldMk cId="0" sldId="270"/>
            <ac:spMk id="9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02:51.352" v="9933" actId="21"/>
          <ac:spMkLst>
            <pc:docMk/>
            <pc:sldMk cId="0" sldId="270"/>
            <ac:spMk id="11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03:16.296" v="9939" actId="21"/>
          <ac:spMkLst>
            <pc:docMk/>
            <pc:sldMk cId="0" sldId="270"/>
            <ac:spMk id="13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04:41.247" v="9959" actId="21"/>
          <ac:spMkLst>
            <pc:docMk/>
            <pc:sldMk cId="0" sldId="270"/>
            <ac:spMk id="15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05:08.311" v="9965" actId="21"/>
          <ac:spMkLst>
            <pc:docMk/>
            <pc:sldMk cId="0" sldId="270"/>
            <ac:spMk id="17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12:05:37.163" v="9975" actId="21"/>
          <ac:spMkLst>
            <pc:docMk/>
            <pc:sldMk cId="0" sldId="270"/>
            <ac:spMk id="19" creationId="{00000000-0000-0000-0000-000000000000}"/>
          </ac:spMkLst>
        </pc:spChg>
      </pc:sldChg>
      <pc:sldChg chg="addSp modSp mod modTransition">
        <pc:chgData name="Fons Wijnhoven" userId="07a6bb7310064b8f" providerId="LiveId" clId="{26D7E115-1B22-473A-8295-9C6DEACBB5F4}" dt="2026-07-18T19:55:49.109" v="15217" actId="1035"/>
        <pc:sldMkLst>
          <pc:docMk/>
          <pc:sldMk cId="0" sldId="271"/>
        </pc:sldMkLst>
        <pc:spChg chg="add mod">
          <ac:chgData name="Fons Wijnhoven" userId="07a6bb7310064b8f" providerId="LiveId" clId="{26D7E115-1B22-473A-8295-9C6DEACBB5F4}" dt="2026-07-17T15:16:08.784" v="15199" actId="1037"/>
          <ac:spMkLst>
            <pc:docMk/>
            <pc:sldMk cId="0" sldId="271"/>
            <ac:spMk id="2" creationId="{F8477092-7BBF-78C1-F359-0428D2B09E43}"/>
          </ac:spMkLst>
        </pc:spChg>
        <pc:spChg chg="mod">
          <ac:chgData name="Fons Wijnhoven" userId="07a6bb7310064b8f" providerId="LiveId" clId="{26D7E115-1B22-473A-8295-9C6DEACBB5F4}" dt="2026-07-02T07:42:03.939" v="6139" actId="1035"/>
          <ac:spMkLst>
            <pc:docMk/>
            <pc:sldMk cId="0" sldId="271"/>
            <ac:spMk id="4" creationId="{00000000-0000-0000-0000-000000000000}"/>
          </ac:spMkLst>
        </pc:spChg>
        <pc:spChg chg="mod">
          <ac:chgData name="Fons Wijnhoven" userId="07a6bb7310064b8f" providerId="LiveId" clId="{26D7E115-1B22-473A-8295-9C6DEACBB5F4}" dt="2026-07-02T07:42:11.152" v="6164" actId="1035"/>
          <ac:spMkLst>
            <pc:docMk/>
            <pc:sldMk cId="0" sldId="271"/>
            <ac:spMk id="5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14:27.464" v="15008" actId="1035"/>
          <ac:spMkLst>
            <pc:docMk/>
            <pc:sldMk cId="0" sldId="271"/>
            <ac:spMk id="6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14:38.868" v="15035" actId="1036"/>
          <ac:spMkLst>
            <pc:docMk/>
            <pc:sldMk cId="0" sldId="271"/>
            <ac:spMk id="7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14:46.744" v="15056" actId="1035"/>
          <ac:spMkLst>
            <pc:docMk/>
            <pc:sldMk cId="0" sldId="271"/>
            <ac:spMk id="8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14:56.431" v="15083" actId="1035"/>
          <ac:spMkLst>
            <pc:docMk/>
            <pc:sldMk cId="0" sldId="271"/>
            <ac:spMk id="9" creationId="{00000000-0000-0000-0000-000000000000}"/>
          </ac:spMkLst>
        </pc:spChg>
        <pc:spChg chg="mod">
          <ac:chgData name="Fons Wijnhoven" userId="07a6bb7310064b8f" providerId="LiveId" clId="{26D7E115-1B22-473A-8295-9C6DEACBB5F4}" dt="2026-07-18T19:55:49.109" v="15217" actId="1035"/>
          <ac:spMkLst>
            <pc:docMk/>
            <pc:sldMk cId="0" sldId="271"/>
            <ac:spMk id="10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15:15.601" v="15139" actId="1035"/>
          <ac:spMkLst>
            <pc:docMk/>
            <pc:sldMk cId="0" sldId="271"/>
            <ac:spMk id="11" creationId="{00000000-0000-0000-0000-000000000000}"/>
          </ac:spMkLst>
        </pc:spChg>
        <pc:spChg chg="mod">
          <ac:chgData name="Fons Wijnhoven" userId="07a6bb7310064b8f" providerId="LiveId" clId="{26D7E115-1B22-473A-8295-9C6DEACBB5F4}" dt="2026-07-17T15:15:23.964" v="15167" actId="1035"/>
          <ac:spMkLst>
            <pc:docMk/>
            <pc:sldMk cId="0" sldId="271"/>
            <ac:spMk id="12" creationId="{00000000-0000-0000-0000-000000000000}"/>
          </ac:spMkLst>
        </pc:spChg>
      </pc:sldChg>
      <pc:sldChg chg="modSp mod modTransition modAnim">
        <pc:chgData name="Fons Wijnhoven" userId="07a6bb7310064b8f" providerId="LiveId" clId="{26D7E115-1B22-473A-8295-9C6DEACBB5F4}" dt="2026-07-18T19:56:29.605" v="15218" actId="115"/>
        <pc:sldMkLst>
          <pc:docMk/>
          <pc:sldMk cId="4054537957" sldId="273"/>
        </pc:sldMkLst>
        <pc:spChg chg="mod">
          <ac:chgData name="Fons Wijnhoven" userId="07a6bb7310064b8f" providerId="LiveId" clId="{26D7E115-1B22-473A-8295-9C6DEACBB5F4}" dt="2026-07-18T19:56:29.605" v="15218" actId="115"/>
          <ac:spMkLst>
            <pc:docMk/>
            <pc:sldMk cId="4054537957" sldId="273"/>
            <ac:spMk id="4" creationId="{B9A38079-D990-3741-8729-6EB7B180BF67}"/>
          </ac:spMkLst>
        </pc:spChg>
      </pc:sldChg>
      <pc:sldChg chg="addSp delSp modSp mod modTransition addAnim delAnim modAnim">
        <pc:chgData name="Fons Wijnhoven" userId="07a6bb7310064b8f" providerId="LiveId" clId="{26D7E115-1B22-473A-8295-9C6DEACBB5F4}" dt="2026-07-18T20:09:42.706" v="15258" actId="478"/>
        <pc:sldMkLst>
          <pc:docMk/>
          <pc:sldMk cId="3803989196" sldId="276"/>
        </pc:sldMkLst>
        <pc:spChg chg="mod">
          <ac:chgData name="Fons Wijnhoven" userId="07a6bb7310064b8f" providerId="LiveId" clId="{26D7E115-1B22-473A-8295-9C6DEACBB5F4}" dt="2026-07-10T07:18:51.977" v="13084" actId="1076"/>
          <ac:spMkLst>
            <pc:docMk/>
            <pc:sldMk cId="3803989196" sldId="276"/>
            <ac:spMk id="2" creationId="{4DF0D02E-60FB-F0A0-1065-FFC96FD981FC}"/>
          </ac:spMkLst>
        </pc:spChg>
        <pc:spChg chg="add del mod">
          <ac:chgData name="Fons Wijnhoven" userId="07a6bb7310064b8f" providerId="LiveId" clId="{26D7E115-1B22-473A-8295-9C6DEACBB5F4}" dt="2026-07-18T20:09:42.706" v="15258" actId="478"/>
          <ac:spMkLst>
            <pc:docMk/>
            <pc:sldMk cId="3803989196" sldId="276"/>
            <ac:spMk id="7" creationId="{A90E1A63-515D-66C8-EC64-C34BA9341AF5}"/>
          </ac:spMkLst>
        </pc:spChg>
        <pc:grpChg chg="add mod">
          <ac:chgData name="Fons Wijnhoven" userId="07a6bb7310064b8f" providerId="LiveId" clId="{26D7E115-1B22-473A-8295-9C6DEACBB5F4}" dt="2026-07-07T10:37:57.936" v="10557" actId="164"/>
          <ac:grpSpMkLst>
            <pc:docMk/>
            <pc:sldMk cId="3803989196" sldId="276"/>
            <ac:grpSpMk id="6" creationId="{67658BAA-A307-96FE-B06A-1BD3FB883064}"/>
          </ac:grpSpMkLst>
        </pc:grpChg>
        <pc:picChg chg="add mod modCrop">
          <ac:chgData name="Fons Wijnhoven" userId="07a6bb7310064b8f" providerId="LiveId" clId="{26D7E115-1B22-473A-8295-9C6DEACBB5F4}" dt="2026-07-10T07:16:49.242" v="13079" actId="208"/>
          <ac:picMkLst>
            <pc:docMk/>
            <pc:sldMk cId="3803989196" sldId="276"/>
            <ac:picMk id="4" creationId="{E4721A79-1060-2261-50FF-E64BF68D0D32}"/>
          </ac:picMkLst>
        </pc:picChg>
        <pc:picChg chg="mod">
          <ac:chgData name="Fons Wijnhoven" userId="07a6bb7310064b8f" providerId="LiveId" clId="{26D7E115-1B22-473A-8295-9C6DEACBB5F4}" dt="2026-07-10T07:17:57.993" v="13082" actId="14100"/>
          <ac:picMkLst>
            <pc:docMk/>
            <pc:sldMk cId="3803989196" sldId="276"/>
            <ac:picMk id="2049" creationId="{7F92E673-1675-B760-CD1E-4942C8CD1BCE}"/>
          </ac:picMkLst>
        </pc:picChg>
      </pc:sldChg>
      <pc:sldChg chg="addSp delSp modSp mod modTransition modAnim">
        <pc:chgData name="Fons Wijnhoven" userId="07a6bb7310064b8f" providerId="LiveId" clId="{26D7E115-1B22-473A-8295-9C6DEACBB5F4}" dt="2026-07-10T07:12:54.366" v="13039"/>
        <pc:sldMkLst>
          <pc:docMk/>
          <pc:sldMk cId="3813760954" sldId="277"/>
        </pc:sldMkLst>
        <pc:spChg chg="mod">
          <ac:chgData name="Fons Wijnhoven" userId="07a6bb7310064b8f" providerId="LiveId" clId="{26D7E115-1B22-473A-8295-9C6DEACBB5F4}" dt="2026-07-07T12:00:53.079" v="10680" actId="20577"/>
          <ac:spMkLst>
            <pc:docMk/>
            <pc:sldMk cId="3813760954" sldId="277"/>
            <ac:spMk id="5" creationId="{F74BA065-B13D-5452-BB0A-A81F2064BE46}"/>
          </ac:spMkLst>
        </pc:spChg>
        <pc:picChg chg="add mod ord modCrop">
          <ac:chgData name="Fons Wijnhoven" userId="07a6bb7310064b8f" providerId="LiveId" clId="{26D7E115-1B22-473A-8295-9C6DEACBB5F4}" dt="2026-07-07T12:08:06.418" v="10759" actId="167"/>
          <ac:picMkLst>
            <pc:docMk/>
            <pc:sldMk cId="3813760954" sldId="277"/>
            <ac:picMk id="3" creationId="{BBF0B204-82B4-B7F1-984D-CB07320B15A1}"/>
          </ac:picMkLst>
        </pc:picChg>
        <pc:picChg chg="mod">
          <ac:chgData name="Fons Wijnhoven" userId="07a6bb7310064b8f" providerId="LiveId" clId="{26D7E115-1B22-473A-8295-9C6DEACBB5F4}" dt="2026-07-07T12:10:41.694" v="10785" actId="1038"/>
          <ac:picMkLst>
            <pc:docMk/>
            <pc:sldMk cId="3813760954" sldId="277"/>
            <ac:picMk id="3073" creationId="{3D8E512C-1CB7-33C3-2B1B-2581A109F3E6}"/>
          </ac:picMkLst>
        </pc:picChg>
      </pc:sldChg>
      <pc:sldChg chg="addSp delSp modSp mod modTransition delAnim modAnim">
        <pc:chgData name="Fons Wijnhoven" userId="07a6bb7310064b8f" providerId="LiveId" clId="{26D7E115-1B22-473A-8295-9C6DEACBB5F4}" dt="2026-07-17T15:10:18.431" v="14909"/>
        <pc:sldMkLst>
          <pc:docMk/>
          <pc:sldMk cId="268225161" sldId="278"/>
        </pc:sldMkLst>
        <pc:spChg chg="mod">
          <ac:chgData name="Fons Wijnhoven" userId="07a6bb7310064b8f" providerId="LiveId" clId="{26D7E115-1B22-473A-8295-9C6DEACBB5F4}" dt="2026-07-17T14:38:50.177" v="14362" actId="20577"/>
          <ac:spMkLst>
            <pc:docMk/>
            <pc:sldMk cId="268225161" sldId="278"/>
            <ac:spMk id="5" creationId="{DD741D14-E650-618B-385A-F58726FA2A2A}"/>
          </ac:spMkLst>
        </pc:spChg>
        <pc:spChg chg="add mod">
          <ac:chgData name="Fons Wijnhoven" userId="07a6bb7310064b8f" providerId="LiveId" clId="{26D7E115-1B22-473A-8295-9C6DEACBB5F4}" dt="2026-07-17T15:07:40.658" v="14899" actId="14100"/>
          <ac:spMkLst>
            <pc:docMk/>
            <pc:sldMk cId="268225161" sldId="278"/>
            <ac:spMk id="11" creationId="{4C3EBBED-A981-7FF0-3FC3-048EEAF049FF}"/>
          </ac:spMkLst>
        </pc:spChg>
        <pc:spChg chg="add mod">
          <ac:chgData name="Fons Wijnhoven" userId="07a6bb7310064b8f" providerId="LiveId" clId="{26D7E115-1B22-473A-8295-9C6DEACBB5F4}" dt="2026-07-17T15:06:10.187" v="14893" actId="164"/>
          <ac:spMkLst>
            <pc:docMk/>
            <pc:sldMk cId="268225161" sldId="278"/>
            <ac:spMk id="13" creationId="{4969A804-9979-8336-FDEE-F729F0D477FA}"/>
          </ac:spMkLst>
        </pc:spChg>
        <pc:spChg chg="add mod topLvl">
          <ac:chgData name="Fons Wijnhoven" userId="07a6bb7310064b8f" providerId="LiveId" clId="{26D7E115-1B22-473A-8295-9C6DEACBB5F4}" dt="2026-07-17T15:07:50.389" v="14900" actId="164"/>
          <ac:spMkLst>
            <pc:docMk/>
            <pc:sldMk cId="268225161" sldId="278"/>
            <ac:spMk id="14" creationId="{B011ADD1-0646-9A07-ABAF-BE3732E28A5F}"/>
          </ac:spMkLst>
        </pc:spChg>
        <pc:grpChg chg="add mod">
          <ac:chgData name="Fons Wijnhoven" userId="07a6bb7310064b8f" providerId="LiveId" clId="{26D7E115-1B22-473A-8295-9C6DEACBB5F4}" dt="2026-07-17T15:06:10.187" v="14893" actId="164"/>
          <ac:grpSpMkLst>
            <pc:docMk/>
            <pc:sldMk cId="268225161" sldId="278"/>
            <ac:grpSpMk id="2" creationId="{72FE25B2-7A48-2DDB-A9BB-C360F77402D4}"/>
          </ac:grpSpMkLst>
        </pc:grpChg>
        <pc:grpChg chg="add del mod">
          <ac:chgData name="Fons Wijnhoven" userId="07a6bb7310064b8f" providerId="LiveId" clId="{26D7E115-1B22-473A-8295-9C6DEACBB5F4}" dt="2026-07-17T15:07:29.295" v="14898" actId="165"/>
          <ac:grpSpMkLst>
            <pc:docMk/>
            <pc:sldMk cId="268225161" sldId="278"/>
            <ac:grpSpMk id="3" creationId="{D0398F31-32D7-3EF3-D8D0-8C2DF1903A4B}"/>
          </ac:grpSpMkLst>
        </pc:grpChg>
        <pc:grpChg chg="add mod">
          <ac:chgData name="Fons Wijnhoven" userId="07a6bb7310064b8f" providerId="LiveId" clId="{26D7E115-1B22-473A-8295-9C6DEACBB5F4}" dt="2026-07-17T15:07:50.389" v="14900" actId="164"/>
          <ac:grpSpMkLst>
            <pc:docMk/>
            <pc:sldMk cId="268225161" sldId="278"/>
            <ac:grpSpMk id="4" creationId="{CD72BDD8-CF50-81D5-0D79-F70C496A82D6}"/>
          </ac:grpSpMkLst>
        </pc:grpChg>
        <pc:grpChg chg="add mod topLvl">
          <ac:chgData name="Fons Wijnhoven" userId="07a6bb7310064b8f" providerId="LiveId" clId="{26D7E115-1B22-473A-8295-9C6DEACBB5F4}" dt="2026-07-17T15:07:50.389" v="14900" actId="164"/>
          <ac:grpSpMkLst>
            <pc:docMk/>
            <pc:sldMk cId="268225161" sldId="278"/>
            <ac:grpSpMk id="12" creationId="{923DC3D7-F306-6FD9-E2D3-62BD067B04AD}"/>
          </ac:grpSpMkLst>
        </pc:grpChg>
        <pc:picChg chg="add mod modCrop">
          <ac:chgData name="Fons Wijnhoven" userId="07a6bb7310064b8f" providerId="LiveId" clId="{26D7E115-1B22-473A-8295-9C6DEACBB5F4}" dt="2026-07-17T15:07:29.295" v="14898" actId="165"/>
          <ac:picMkLst>
            <pc:docMk/>
            <pc:sldMk cId="268225161" sldId="278"/>
            <ac:picMk id="8" creationId="{D414BA5E-C1D3-ACE1-9D34-2BA496E2F141}"/>
          </ac:picMkLst>
        </pc:picChg>
        <pc:picChg chg="add mod modCrop">
          <ac:chgData name="Fons Wijnhoven" userId="07a6bb7310064b8f" providerId="LiveId" clId="{26D7E115-1B22-473A-8295-9C6DEACBB5F4}" dt="2026-07-17T15:06:10.187" v="14893" actId="164"/>
          <ac:picMkLst>
            <pc:docMk/>
            <pc:sldMk cId="268225161" sldId="278"/>
            <ac:picMk id="10" creationId="{987CFBBF-E52A-EE2C-6BC0-92116305B165}"/>
          </ac:picMkLst>
        </pc:picChg>
      </pc:sldChg>
      <pc:sldChg chg="modSp mod modTransition">
        <pc:chgData name="Fons Wijnhoven" userId="07a6bb7310064b8f" providerId="LiveId" clId="{26D7E115-1B22-473A-8295-9C6DEACBB5F4}" dt="2026-07-10T07:12:54.366" v="13039"/>
        <pc:sldMkLst>
          <pc:docMk/>
          <pc:sldMk cId="2290277608" sldId="279"/>
        </pc:sldMkLst>
        <pc:spChg chg="mod">
          <ac:chgData name="Fons Wijnhoven" userId="07a6bb7310064b8f" providerId="LiveId" clId="{26D7E115-1B22-473A-8295-9C6DEACBB5F4}" dt="2026-07-02T09:37:11.533" v="7884" actId="255"/>
          <ac:spMkLst>
            <pc:docMk/>
            <pc:sldMk cId="2290277608" sldId="279"/>
            <ac:spMk id="5" creationId="{649E330A-A8FE-CCDC-DF4E-F2961E215A3C}"/>
          </ac:spMkLst>
        </pc:spChg>
      </pc:sldChg>
      <pc:sldChg chg="modSp mod modTransition modAnim">
        <pc:chgData name="Fons Wijnhoven" userId="07a6bb7310064b8f" providerId="LiveId" clId="{26D7E115-1B22-473A-8295-9C6DEACBB5F4}" dt="2026-07-17T14:42:21.495" v="14393"/>
        <pc:sldMkLst>
          <pc:docMk/>
          <pc:sldMk cId="4236122879" sldId="280"/>
        </pc:sldMkLst>
        <pc:spChg chg="mod">
          <ac:chgData name="Fons Wijnhoven" userId="07a6bb7310064b8f" providerId="LiveId" clId="{26D7E115-1B22-473A-8295-9C6DEACBB5F4}" dt="2026-07-17T14:41:57.871" v="14392" actId="14100"/>
          <ac:spMkLst>
            <pc:docMk/>
            <pc:sldMk cId="4236122879" sldId="280"/>
            <ac:spMk id="5" creationId="{EB82952B-0C42-4694-80F9-DD69AA0A4C23}"/>
          </ac:spMkLst>
        </pc:spChg>
      </pc:sldChg>
      <pc:sldChg chg="modSp mod modTransition">
        <pc:chgData name="Fons Wijnhoven" userId="07a6bb7310064b8f" providerId="LiveId" clId="{26D7E115-1B22-473A-8295-9C6DEACBB5F4}" dt="2026-07-10T07:27:45.512" v="13457" actId="14100"/>
        <pc:sldMkLst>
          <pc:docMk/>
          <pc:sldMk cId="379048314" sldId="281"/>
        </pc:sldMkLst>
        <pc:spChg chg="mod">
          <ac:chgData name="Fons Wijnhoven" userId="07a6bb7310064b8f" providerId="LiveId" clId="{26D7E115-1B22-473A-8295-9C6DEACBB5F4}" dt="2026-07-10T07:27:05.974" v="13451" actId="114"/>
          <ac:spMkLst>
            <pc:docMk/>
            <pc:sldMk cId="379048314" sldId="281"/>
            <ac:spMk id="3" creationId="{7E8CC25A-6623-D7C5-1CAA-9A2FEE147CB7}"/>
          </ac:spMkLst>
        </pc:spChg>
        <pc:picChg chg="mod modCrop">
          <ac:chgData name="Fons Wijnhoven" userId="07a6bb7310064b8f" providerId="LiveId" clId="{26D7E115-1B22-473A-8295-9C6DEACBB5F4}" dt="2026-07-10T07:27:45.512" v="13457" actId="14100"/>
          <ac:picMkLst>
            <pc:docMk/>
            <pc:sldMk cId="379048314" sldId="281"/>
            <ac:picMk id="4" creationId="{C2B4C179-4FAC-13B7-695F-8040C43311CD}"/>
          </ac:picMkLst>
        </pc:picChg>
      </pc:sldChg>
      <pc:sldChg chg="delSp modSp mod modTransition">
        <pc:chgData name="Fons Wijnhoven" userId="07a6bb7310064b8f" providerId="LiveId" clId="{26D7E115-1B22-473A-8295-9C6DEACBB5F4}" dt="2026-07-10T07:35:09.856" v="13537" actId="20577"/>
        <pc:sldMkLst>
          <pc:docMk/>
          <pc:sldMk cId="2949342744" sldId="283"/>
        </pc:sldMkLst>
        <pc:graphicFrameChg chg="mod modGraphic">
          <ac:chgData name="Fons Wijnhoven" userId="07a6bb7310064b8f" providerId="LiveId" clId="{26D7E115-1B22-473A-8295-9C6DEACBB5F4}" dt="2026-07-10T07:35:09.856" v="13537" actId="20577"/>
          <ac:graphicFrameMkLst>
            <pc:docMk/>
            <pc:sldMk cId="2949342744" sldId="283"/>
            <ac:graphicFrameMk id="6" creationId="{48DB5072-0B0A-49BB-8D81-DAF77E756433}"/>
          </ac:graphicFrameMkLst>
        </pc:graphicFrameChg>
      </pc:sldChg>
      <pc:sldChg chg="addSp delSp modSp add mod modTransition modAnim">
        <pc:chgData name="Fons Wijnhoven" userId="07a6bb7310064b8f" providerId="LiveId" clId="{26D7E115-1B22-473A-8295-9C6DEACBB5F4}" dt="2026-07-18T20:10:10.260" v="15259"/>
        <pc:sldMkLst>
          <pc:docMk/>
          <pc:sldMk cId="3074637165" sldId="284"/>
        </pc:sldMkLst>
        <pc:spChg chg="mod">
          <ac:chgData name="Fons Wijnhoven" userId="07a6bb7310064b8f" providerId="LiveId" clId="{26D7E115-1B22-473A-8295-9C6DEACBB5F4}" dt="2026-07-07T13:05:11.079" v="11858" actId="14100"/>
          <ac:spMkLst>
            <pc:docMk/>
            <pc:sldMk cId="3074637165" sldId="284"/>
            <ac:spMk id="3" creationId="{0AB0EA19-78C4-1B83-2645-E42C00CAD218}"/>
          </ac:spMkLst>
        </pc:spChg>
        <pc:spChg chg="add mod">
          <ac:chgData name="Fons Wijnhoven" userId="07a6bb7310064b8f" providerId="LiveId" clId="{26D7E115-1B22-473A-8295-9C6DEACBB5F4}" dt="2026-07-18T20:09:26.624" v="15257" actId="1037"/>
          <ac:spMkLst>
            <pc:docMk/>
            <pc:sldMk cId="3074637165" sldId="284"/>
            <ac:spMk id="4" creationId="{DEC8E534-FD18-6752-0F0B-45840C75AA49}"/>
          </ac:spMkLst>
        </pc:spChg>
        <pc:picChg chg="mod">
          <ac:chgData name="Fons Wijnhoven" userId="07a6bb7310064b8f" providerId="LiveId" clId="{26D7E115-1B22-473A-8295-9C6DEACBB5F4}" dt="2026-07-02T09:50:35.262" v="8132" actId="14100"/>
          <ac:picMkLst>
            <pc:docMk/>
            <pc:sldMk cId="3074637165" sldId="284"/>
            <ac:picMk id="2" creationId="{465CC8B4-C768-085D-B093-B8ABCED0AAB6}"/>
          </ac:picMkLst>
        </pc:picChg>
        <pc:picChg chg="add mod">
          <ac:chgData name="Fons Wijnhoven" userId="07a6bb7310064b8f" providerId="LiveId" clId="{26D7E115-1B22-473A-8295-9C6DEACBB5F4}" dt="2026-07-07T13:05:02.508" v="11857" actId="1035"/>
          <ac:picMkLst>
            <pc:docMk/>
            <pc:sldMk cId="3074637165" sldId="284"/>
            <ac:picMk id="8194" creationId="{EF9A22F4-D9F3-E274-EB11-D9748931686F}"/>
          </ac:picMkLst>
        </pc:picChg>
      </pc:sldChg>
      <pc:sldChg chg="addSp delSp modSp mod modTransition modAnim">
        <pc:chgData name="Fons Wijnhoven" userId="07a6bb7310064b8f" providerId="LiveId" clId="{26D7E115-1B22-473A-8295-9C6DEACBB5F4}" dt="2026-07-10T07:41:55.476" v="13580"/>
        <pc:sldMkLst>
          <pc:docMk/>
          <pc:sldMk cId="2503779891" sldId="285"/>
        </pc:sldMkLst>
        <pc:spChg chg="mod">
          <ac:chgData name="Fons Wijnhoven" userId="07a6bb7310064b8f" providerId="LiveId" clId="{26D7E115-1B22-473A-8295-9C6DEACBB5F4}" dt="2026-07-02T07:38:23.442" v="6076" actId="14100"/>
          <ac:spMkLst>
            <pc:docMk/>
            <pc:sldMk cId="2503779891" sldId="285"/>
            <ac:spMk id="3" creationId="{15C88F83-9148-2AE5-7573-9A73FB2E0164}"/>
          </ac:spMkLst>
        </pc:spChg>
        <pc:picChg chg="add mod ord modCrop">
          <ac:chgData name="Fons Wijnhoven" userId="07a6bb7310064b8f" providerId="LiveId" clId="{26D7E115-1B22-473A-8295-9C6DEACBB5F4}" dt="2026-07-10T07:41:33.047" v="13578" actId="1037"/>
          <ac:picMkLst>
            <pc:docMk/>
            <pc:sldMk cId="2503779891" sldId="285"/>
            <ac:picMk id="4" creationId="{9450AF5C-7C14-26A6-1B4D-5DF85FE3BDE2}"/>
          </ac:picMkLst>
        </pc:picChg>
        <pc:picChg chg="mod">
          <ac:chgData name="Fons Wijnhoven" userId="07a6bb7310064b8f" providerId="LiveId" clId="{26D7E115-1B22-473A-8295-9C6DEACBB5F4}" dt="2026-07-02T09:51:13.229" v="8157" actId="14100"/>
          <ac:picMkLst>
            <pc:docMk/>
            <pc:sldMk cId="2503779891" sldId="285"/>
            <ac:picMk id="9217" creationId="{6A0D5726-D9FA-EFBA-D685-5C2E3BEF048F}"/>
          </ac:picMkLst>
        </pc:picChg>
      </pc:sldChg>
      <pc:sldChg chg="modTransition">
        <pc:chgData name="Fons Wijnhoven" userId="07a6bb7310064b8f" providerId="LiveId" clId="{26D7E115-1B22-473A-8295-9C6DEACBB5F4}" dt="2026-07-10T07:12:54.366" v="13039"/>
        <pc:sldMkLst>
          <pc:docMk/>
          <pc:sldMk cId="2927297918" sldId="286"/>
        </pc:sldMkLst>
      </pc:sldChg>
      <pc:sldChg chg="addSp delSp modSp mod modTransition modAnim">
        <pc:chgData name="Fons Wijnhoven" userId="07a6bb7310064b8f" providerId="LiveId" clId="{26D7E115-1B22-473A-8295-9C6DEACBB5F4}" dt="2026-07-17T14:52:38.358" v="14713"/>
        <pc:sldMkLst>
          <pc:docMk/>
          <pc:sldMk cId="1686049000" sldId="288"/>
        </pc:sldMkLst>
        <pc:spChg chg="mod">
          <ac:chgData name="Fons Wijnhoven" userId="07a6bb7310064b8f" providerId="LiveId" clId="{26D7E115-1B22-473A-8295-9C6DEACBB5F4}" dt="2026-07-02T10:09:48.014" v="8275" actId="255"/>
          <ac:spMkLst>
            <pc:docMk/>
            <pc:sldMk cId="1686049000" sldId="288"/>
            <ac:spMk id="3" creationId="{D100C772-1E76-DF5B-DAC9-4D1623C873D5}"/>
          </ac:spMkLst>
        </pc:spChg>
        <pc:spChg chg="mod">
          <ac:chgData name="Fons Wijnhoven" userId="07a6bb7310064b8f" providerId="LiveId" clId="{26D7E115-1B22-473A-8295-9C6DEACBB5F4}" dt="2026-07-10T08:08:42.997" v="14163" actId="164"/>
          <ac:spMkLst>
            <pc:docMk/>
            <pc:sldMk cId="1686049000" sldId="288"/>
            <ac:spMk id="6" creationId="{95046992-82D1-7931-CDE7-03624D754E1F}"/>
          </ac:spMkLst>
        </pc:spChg>
        <pc:spChg chg="mod">
          <ac:chgData name="Fons Wijnhoven" userId="07a6bb7310064b8f" providerId="LiveId" clId="{26D7E115-1B22-473A-8295-9C6DEACBB5F4}" dt="2026-07-10T08:08:42.997" v="14163" actId="164"/>
          <ac:spMkLst>
            <pc:docMk/>
            <pc:sldMk cId="1686049000" sldId="288"/>
            <ac:spMk id="7" creationId="{6CA5ECEA-B866-86D5-8430-9E05B04E7855}"/>
          </ac:spMkLst>
        </pc:spChg>
        <pc:spChg chg="mod">
          <ac:chgData name="Fons Wijnhoven" userId="07a6bb7310064b8f" providerId="LiveId" clId="{26D7E115-1B22-473A-8295-9C6DEACBB5F4}" dt="2026-07-17T14:47:22.347" v="14479" actId="14100"/>
          <ac:spMkLst>
            <pc:docMk/>
            <pc:sldMk cId="1686049000" sldId="288"/>
            <ac:spMk id="8" creationId="{2F444AA3-6B8E-77D2-7B6B-2CA29B0B5443}"/>
          </ac:spMkLst>
        </pc:spChg>
        <pc:spChg chg="del mod">
          <ac:chgData name="Fons Wijnhoven" userId="07a6bb7310064b8f" providerId="LiveId" clId="{26D7E115-1B22-473A-8295-9C6DEACBB5F4}" dt="2026-07-17T14:47:10.737" v="14470" actId="478"/>
          <ac:spMkLst>
            <pc:docMk/>
            <pc:sldMk cId="1686049000" sldId="288"/>
            <ac:spMk id="9" creationId="{93EFFB23-456A-E2CD-7932-9CBEFB823B69}"/>
          </ac:spMkLst>
        </pc:spChg>
        <pc:spChg chg="mod">
          <ac:chgData name="Fons Wijnhoven" userId="07a6bb7310064b8f" providerId="LiveId" clId="{26D7E115-1B22-473A-8295-9C6DEACBB5F4}" dt="2026-07-10T08:08:42.997" v="14163" actId="164"/>
          <ac:spMkLst>
            <pc:docMk/>
            <pc:sldMk cId="1686049000" sldId="288"/>
            <ac:spMk id="10" creationId="{D3DE3A29-3663-E04D-418F-C40936532FF7}"/>
          </ac:spMkLst>
        </pc:spChg>
        <pc:spChg chg="mod">
          <ac:chgData name="Fons Wijnhoven" userId="07a6bb7310064b8f" providerId="LiveId" clId="{26D7E115-1B22-473A-8295-9C6DEACBB5F4}" dt="2026-07-17T14:52:07.186" v="14712" actId="20577"/>
          <ac:spMkLst>
            <pc:docMk/>
            <pc:sldMk cId="1686049000" sldId="288"/>
            <ac:spMk id="11" creationId="{8A750C3E-15CE-2F47-D155-F0FCF6BAD10E}"/>
          </ac:spMkLst>
        </pc:spChg>
        <pc:spChg chg="del mod">
          <ac:chgData name="Fons Wijnhoven" userId="07a6bb7310064b8f" providerId="LiveId" clId="{26D7E115-1B22-473A-8295-9C6DEACBB5F4}" dt="2026-07-17T14:48:09.332" v="14558" actId="478"/>
          <ac:spMkLst>
            <pc:docMk/>
            <pc:sldMk cId="1686049000" sldId="288"/>
            <ac:spMk id="12" creationId="{CC14DE77-C04F-F4C2-6B21-BB8ED2E93C3C}"/>
          </ac:spMkLst>
        </pc:spChg>
        <pc:spChg chg="mod">
          <ac:chgData name="Fons Wijnhoven" userId="07a6bb7310064b8f" providerId="LiveId" clId="{26D7E115-1B22-473A-8295-9C6DEACBB5F4}" dt="2026-07-17T14:49:41.759" v="14636" actId="20577"/>
          <ac:spMkLst>
            <pc:docMk/>
            <pc:sldMk cId="1686049000" sldId="288"/>
            <ac:spMk id="14" creationId="{695443E8-D205-26DA-F029-09167605258E}"/>
          </ac:spMkLst>
        </pc:spChg>
        <pc:spChg chg="del mod">
          <ac:chgData name="Fons Wijnhoven" userId="07a6bb7310064b8f" providerId="LiveId" clId="{26D7E115-1B22-473A-8295-9C6DEACBB5F4}" dt="2026-07-17T14:49:24.683" v="14623" actId="478"/>
          <ac:spMkLst>
            <pc:docMk/>
            <pc:sldMk cId="1686049000" sldId="288"/>
            <ac:spMk id="15" creationId="{DED4CC79-BB03-EE32-1A9D-E0E43F5F20FE}"/>
          </ac:spMkLst>
        </pc:spChg>
        <pc:spChg chg="mod">
          <ac:chgData name="Fons Wijnhoven" userId="07a6bb7310064b8f" providerId="LiveId" clId="{26D7E115-1B22-473A-8295-9C6DEACBB5F4}" dt="2026-07-10T08:08:42.997" v="14163" actId="164"/>
          <ac:spMkLst>
            <pc:docMk/>
            <pc:sldMk cId="1686049000" sldId="288"/>
            <ac:spMk id="16" creationId="{C7D1852C-BBB1-E90F-24D4-F55159BE7015}"/>
          </ac:spMkLst>
        </pc:spChg>
        <pc:spChg chg="mod">
          <ac:chgData name="Fons Wijnhoven" userId="07a6bb7310064b8f" providerId="LiveId" clId="{26D7E115-1B22-473A-8295-9C6DEACBB5F4}" dt="2026-07-17T14:51:18.322" v="14694" actId="14100"/>
          <ac:spMkLst>
            <pc:docMk/>
            <pc:sldMk cId="1686049000" sldId="288"/>
            <ac:spMk id="17" creationId="{56173BCD-7109-4610-F0A9-1C3E6545A5F9}"/>
          </ac:spMkLst>
        </pc:spChg>
        <pc:spChg chg="del mod">
          <ac:chgData name="Fons Wijnhoven" userId="07a6bb7310064b8f" providerId="LiveId" clId="{26D7E115-1B22-473A-8295-9C6DEACBB5F4}" dt="2026-07-17T14:51:09.312" v="14693" actId="478"/>
          <ac:spMkLst>
            <pc:docMk/>
            <pc:sldMk cId="1686049000" sldId="288"/>
            <ac:spMk id="18" creationId="{A1387934-4273-44B2-C171-FD4427EAFE2B}"/>
          </ac:spMkLst>
        </pc:spChg>
        <pc:spChg chg="add del">
          <ac:chgData name="Fons Wijnhoven" userId="07a6bb7310064b8f" providerId="LiveId" clId="{26D7E115-1B22-473A-8295-9C6DEACBB5F4}" dt="2026-07-17T14:45:48.359" v="14416" actId="22"/>
          <ac:spMkLst>
            <pc:docMk/>
            <pc:sldMk cId="1686049000" sldId="288"/>
            <ac:spMk id="20" creationId="{463F3E13-5566-B9CF-4AE8-9B670AD583E9}"/>
          </ac:spMkLst>
        </pc:spChg>
        <pc:spChg chg="add del">
          <ac:chgData name="Fons Wijnhoven" userId="07a6bb7310064b8f" providerId="LiveId" clId="{26D7E115-1B22-473A-8295-9C6DEACBB5F4}" dt="2026-07-17T14:46:13.340" v="14420" actId="22"/>
          <ac:spMkLst>
            <pc:docMk/>
            <pc:sldMk cId="1686049000" sldId="288"/>
            <ac:spMk id="22" creationId="{1CB15AD0-8A25-8612-A631-496B2F637751}"/>
          </ac:spMkLst>
        </pc:spChg>
        <pc:grpChg chg="mod">
          <ac:chgData name="Fons Wijnhoven" userId="07a6bb7310064b8f" providerId="LiveId" clId="{26D7E115-1B22-473A-8295-9C6DEACBB5F4}" dt="2026-07-17T14:51:34.679" v="14695" actId="14100"/>
          <ac:grpSpMkLst>
            <pc:docMk/>
            <pc:sldMk cId="1686049000" sldId="288"/>
            <ac:grpSpMk id="4" creationId="{D459085B-50DE-7F96-A698-948420DE0C45}"/>
          </ac:grpSpMkLst>
        </pc:grpChg>
      </pc:sldChg>
      <pc:sldChg chg="modSp mod modTransition">
        <pc:chgData name="Fons Wijnhoven" userId="07a6bb7310064b8f" providerId="LiveId" clId="{26D7E115-1B22-473A-8295-9C6DEACBB5F4}" dt="2026-07-10T07:12:54.366" v="13039"/>
        <pc:sldMkLst>
          <pc:docMk/>
          <pc:sldMk cId="989092974" sldId="289"/>
        </pc:sldMkLst>
        <pc:spChg chg="mod">
          <ac:chgData name="Fons Wijnhoven" userId="07a6bb7310064b8f" providerId="LiveId" clId="{26D7E115-1B22-473A-8295-9C6DEACBB5F4}" dt="2026-07-07T13:31:11.548" v="12283" actId="14100"/>
          <ac:spMkLst>
            <pc:docMk/>
            <pc:sldMk cId="989092974" sldId="289"/>
            <ac:spMk id="3" creationId="{6D5B75C4-185F-17B7-66A4-AA15BC0F0C71}"/>
          </ac:spMkLst>
        </pc:spChg>
      </pc:sldChg>
      <pc:sldChg chg="addSp delSp modSp mod modTransition">
        <pc:chgData name="Fons Wijnhoven" userId="07a6bb7310064b8f" providerId="LiveId" clId="{26D7E115-1B22-473A-8295-9C6DEACBB5F4}" dt="2026-07-10T08:06:34.797" v="14159" actId="1076"/>
        <pc:sldMkLst>
          <pc:docMk/>
          <pc:sldMk cId="1302106838" sldId="290"/>
        </pc:sldMkLst>
        <pc:spChg chg="mod">
          <ac:chgData name="Fons Wijnhoven" userId="07a6bb7310064b8f" providerId="LiveId" clId="{26D7E115-1B22-473A-8295-9C6DEACBB5F4}" dt="2026-07-10T07:55:44.814" v="13716" actId="14100"/>
          <ac:spMkLst>
            <pc:docMk/>
            <pc:sldMk cId="1302106838" sldId="290"/>
            <ac:spMk id="3" creationId="{EE51650E-2C88-10C0-6531-9B59977D9E46}"/>
          </ac:spMkLst>
        </pc:spChg>
        <pc:picChg chg="add mod modCrop">
          <ac:chgData name="Fons Wijnhoven" userId="07a6bb7310064b8f" providerId="LiveId" clId="{26D7E115-1B22-473A-8295-9C6DEACBB5F4}" dt="2026-07-10T08:06:34.797" v="14159" actId="1076"/>
          <ac:picMkLst>
            <pc:docMk/>
            <pc:sldMk cId="1302106838" sldId="290"/>
            <ac:picMk id="5" creationId="{0A55EEFD-2F13-0F3A-0DA7-5611F9AAE053}"/>
          </ac:picMkLst>
        </pc:picChg>
      </pc:sldChg>
      <pc:sldChg chg="modSp mod modTransition">
        <pc:chgData name="Fons Wijnhoven" userId="07a6bb7310064b8f" providerId="LiveId" clId="{26D7E115-1B22-473A-8295-9C6DEACBB5F4}" dt="2026-07-10T07:12:54.366" v="13039"/>
        <pc:sldMkLst>
          <pc:docMk/>
          <pc:sldMk cId="2887765801" sldId="291"/>
        </pc:sldMkLst>
        <pc:graphicFrameChg chg="mod modGraphic">
          <ac:chgData name="Fons Wijnhoven" userId="07a6bb7310064b8f" providerId="LiveId" clId="{26D7E115-1B22-473A-8295-9C6DEACBB5F4}" dt="2026-07-07T13:50:42.683" v="12500" actId="14100"/>
          <ac:graphicFrameMkLst>
            <pc:docMk/>
            <pc:sldMk cId="2887765801" sldId="291"/>
            <ac:graphicFrameMk id="5" creationId="{FBBA9AF0-3CFD-EF17-164D-93A8B8EC4CEC}"/>
          </ac:graphicFrameMkLst>
        </pc:graphicFrameChg>
      </pc:sldChg>
      <pc:sldChg chg="modSp mod modTransition">
        <pc:chgData name="Fons Wijnhoven" userId="07a6bb7310064b8f" providerId="LiveId" clId="{26D7E115-1B22-473A-8295-9C6DEACBB5F4}" dt="2026-07-10T07:12:54.366" v="13039"/>
        <pc:sldMkLst>
          <pc:docMk/>
          <pc:sldMk cId="3466221012" sldId="292"/>
        </pc:sldMkLst>
        <pc:spChg chg="mod">
          <ac:chgData name="Fons Wijnhoven" userId="07a6bb7310064b8f" providerId="LiveId" clId="{26D7E115-1B22-473A-8295-9C6DEACBB5F4}" dt="2026-07-02T10:16:00.830" v="8332" actId="20577"/>
          <ac:spMkLst>
            <pc:docMk/>
            <pc:sldMk cId="3466221012" sldId="292"/>
            <ac:spMk id="3" creationId="{7BC6F853-0697-400D-D317-0CC7C74CE78C}"/>
          </ac:spMkLst>
        </pc:spChg>
        <pc:graphicFrameChg chg="mod modGraphic">
          <ac:chgData name="Fons Wijnhoven" userId="07a6bb7310064b8f" providerId="LiveId" clId="{26D7E115-1B22-473A-8295-9C6DEACBB5F4}" dt="2026-07-07T13:53:16.079" v="12627" actId="14734"/>
          <ac:graphicFrameMkLst>
            <pc:docMk/>
            <pc:sldMk cId="3466221012" sldId="292"/>
            <ac:graphicFrameMk id="5" creationId="{1FF3B75D-5FE3-61A0-C1E1-C25DF25863E6}"/>
          </ac:graphicFrameMkLst>
        </pc:graphicFrameChg>
      </pc:sldChg>
      <pc:sldChg chg="addSp delSp modSp new mod modTransition">
        <pc:chgData name="Fons Wijnhoven" userId="07a6bb7310064b8f" providerId="LiveId" clId="{26D7E115-1B22-473A-8295-9C6DEACBB5F4}" dt="2026-07-10T07:12:54.366" v="13039"/>
        <pc:sldMkLst>
          <pc:docMk/>
          <pc:sldMk cId="2352667032" sldId="293"/>
        </pc:sldMkLst>
        <pc:picChg chg="add mod modCrop">
          <ac:chgData name="Fons Wijnhoven" userId="07a6bb7310064b8f" providerId="LiveId" clId="{26D7E115-1B22-473A-8295-9C6DEACBB5F4}" dt="2026-07-02T10:00:35.920" v="8212" actId="1036"/>
          <ac:picMkLst>
            <pc:docMk/>
            <pc:sldMk cId="2352667032" sldId="293"/>
            <ac:picMk id="3" creationId="{39B47136-DA30-1D1A-F062-43B99B5B3432}"/>
          </ac:picMkLst>
        </pc:picChg>
      </pc:sldChg>
      <pc:sldChg chg="addSp modSp new mod modTransition">
        <pc:chgData name="Fons Wijnhoven" userId="07a6bb7310064b8f" providerId="LiveId" clId="{26D7E115-1B22-473A-8295-9C6DEACBB5F4}" dt="2026-07-10T07:12:54.366" v="13039"/>
        <pc:sldMkLst>
          <pc:docMk/>
          <pc:sldMk cId="2795014537" sldId="294"/>
        </pc:sldMkLst>
        <pc:picChg chg="add mod modCrop">
          <ac:chgData name="Fons Wijnhoven" userId="07a6bb7310064b8f" providerId="LiveId" clId="{26D7E115-1B22-473A-8295-9C6DEACBB5F4}" dt="2026-07-02T10:01:11.022" v="8213" actId="732"/>
          <ac:picMkLst>
            <pc:docMk/>
            <pc:sldMk cId="2795014537" sldId="294"/>
            <ac:picMk id="2" creationId="{3FC1AB90-14D9-4A42-4BA8-5255C0C63522}"/>
          </ac:picMkLst>
        </pc:picChg>
      </pc:sldChg>
      <pc:sldChg chg="addSp modSp new mod modTransition">
        <pc:chgData name="Fons Wijnhoven" userId="07a6bb7310064b8f" providerId="LiveId" clId="{26D7E115-1B22-473A-8295-9C6DEACBB5F4}" dt="2026-07-10T07:12:54.366" v="13039"/>
        <pc:sldMkLst>
          <pc:docMk/>
          <pc:sldMk cId="3675112879" sldId="295"/>
        </pc:sldMkLst>
        <pc:picChg chg="add mod modCrop">
          <ac:chgData name="Fons Wijnhoven" userId="07a6bb7310064b8f" providerId="LiveId" clId="{26D7E115-1B22-473A-8295-9C6DEACBB5F4}" dt="2026-07-02T10:01:49.664" v="8214" actId="732"/>
          <ac:picMkLst>
            <pc:docMk/>
            <pc:sldMk cId="3675112879" sldId="295"/>
            <ac:picMk id="2" creationId="{2CE89383-4683-F15D-857F-E098AFDD0B5C}"/>
          </ac:picMkLst>
        </pc:picChg>
      </pc:sldChg>
      <pc:sldChg chg="addSp modSp new mod modTransition">
        <pc:chgData name="Fons Wijnhoven" userId="07a6bb7310064b8f" providerId="LiveId" clId="{26D7E115-1B22-473A-8295-9C6DEACBB5F4}" dt="2026-07-10T07:12:54.366" v="13039"/>
        <pc:sldMkLst>
          <pc:docMk/>
          <pc:sldMk cId="191080102" sldId="296"/>
        </pc:sldMkLst>
        <pc:picChg chg="add mod modCrop">
          <ac:chgData name="Fons Wijnhoven" userId="07a6bb7310064b8f" providerId="LiveId" clId="{26D7E115-1B22-473A-8295-9C6DEACBB5F4}" dt="2026-07-02T10:02:11.372" v="8215" actId="732"/>
          <ac:picMkLst>
            <pc:docMk/>
            <pc:sldMk cId="191080102" sldId="296"/>
            <ac:picMk id="2" creationId="{7826D52B-3A30-7705-2103-6483013257EB}"/>
          </ac:picMkLst>
        </pc:picChg>
      </pc:sldChg>
      <pc:sldChg chg="addSp modSp new modTransition">
        <pc:chgData name="Fons Wijnhoven" userId="07a6bb7310064b8f" providerId="LiveId" clId="{26D7E115-1B22-473A-8295-9C6DEACBB5F4}" dt="2026-07-10T07:12:54.366" v="13039"/>
        <pc:sldMkLst>
          <pc:docMk/>
          <pc:sldMk cId="1914701933" sldId="297"/>
        </pc:sldMkLst>
        <pc:picChg chg="add mod">
          <ac:chgData name="Fons Wijnhoven" userId="07a6bb7310064b8f" providerId="LiveId" clId="{26D7E115-1B22-473A-8295-9C6DEACBB5F4}" dt="2026-07-02T09:59:35.531" v="8183"/>
          <ac:picMkLst>
            <pc:docMk/>
            <pc:sldMk cId="1914701933" sldId="297"/>
            <ac:picMk id="2" creationId="{02C14366-6DC4-1C65-7F49-9F6AB98E4BFE}"/>
          </ac:picMkLst>
        </pc:picChg>
      </pc:sldChg>
      <pc:sldChg chg="addSp delSp modSp new mod modTransition setBg">
        <pc:chgData name="Fons Wijnhoven" userId="07a6bb7310064b8f" providerId="LiveId" clId="{26D7E115-1B22-473A-8295-9C6DEACBB5F4}" dt="2026-07-10T07:12:54.366" v="13039"/>
        <pc:sldMkLst>
          <pc:docMk/>
          <pc:sldMk cId="2573959051" sldId="298"/>
        </pc:sldMkLst>
        <pc:spChg chg="add mod">
          <ac:chgData name="Fons Wijnhoven" userId="07a6bb7310064b8f" providerId="LiveId" clId="{26D7E115-1B22-473A-8295-9C6DEACBB5F4}" dt="2026-07-07T13:00:42.718" v="11838" actId="26606"/>
          <ac:spMkLst>
            <pc:docMk/>
            <pc:sldMk cId="2573959051" sldId="298"/>
            <ac:spMk id="2" creationId="{C620612F-FE2F-AA73-6263-5D163B511FF1}"/>
          </ac:spMkLst>
        </pc:spChg>
        <pc:spChg chg="add">
          <ac:chgData name="Fons Wijnhoven" userId="07a6bb7310064b8f" providerId="LiveId" clId="{26D7E115-1B22-473A-8295-9C6DEACBB5F4}" dt="2026-07-07T13:00:42.718" v="11838" actId="26606"/>
          <ac:spMkLst>
            <pc:docMk/>
            <pc:sldMk cId="2573959051" sldId="298"/>
            <ac:spMk id="9" creationId="{BACC6370-2D7E-4714-9D71-7542949D7D5D}"/>
          </ac:spMkLst>
        </pc:spChg>
        <pc:spChg chg="add">
          <ac:chgData name="Fons Wijnhoven" userId="07a6bb7310064b8f" providerId="LiveId" clId="{26D7E115-1B22-473A-8295-9C6DEACBB5F4}" dt="2026-07-07T13:00:42.718" v="11838" actId="26606"/>
          <ac:spMkLst>
            <pc:docMk/>
            <pc:sldMk cId="2573959051" sldId="298"/>
            <ac:spMk id="11" creationId="{256B2C21-A230-48C0-8DF1-C46611373C44}"/>
          </ac:spMkLst>
        </pc:spChg>
        <pc:spChg chg="add">
          <ac:chgData name="Fons Wijnhoven" userId="07a6bb7310064b8f" providerId="LiveId" clId="{26D7E115-1B22-473A-8295-9C6DEACBB5F4}" dt="2026-07-07T13:00:42.718" v="11838" actId="26606"/>
          <ac:spMkLst>
            <pc:docMk/>
            <pc:sldMk cId="2573959051" sldId="298"/>
            <ac:spMk id="13" creationId="{3847E18C-932D-4C95-AABA-FEC7C9499AD7}"/>
          </ac:spMkLst>
        </pc:spChg>
        <pc:spChg chg="add">
          <ac:chgData name="Fons Wijnhoven" userId="07a6bb7310064b8f" providerId="LiveId" clId="{26D7E115-1B22-473A-8295-9C6DEACBB5F4}" dt="2026-07-07T13:00:42.718" v="11838" actId="26606"/>
          <ac:spMkLst>
            <pc:docMk/>
            <pc:sldMk cId="2573959051" sldId="298"/>
            <ac:spMk id="15" creationId="{3150CB11-0C61-439E-910F-5787759E72A0}"/>
          </ac:spMkLst>
        </pc:spChg>
        <pc:spChg chg="add">
          <ac:chgData name="Fons Wijnhoven" userId="07a6bb7310064b8f" providerId="LiveId" clId="{26D7E115-1B22-473A-8295-9C6DEACBB5F4}" dt="2026-07-07T13:00:42.718" v="11838" actId="26606"/>
          <ac:spMkLst>
            <pc:docMk/>
            <pc:sldMk cId="2573959051" sldId="298"/>
            <ac:spMk id="17" creationId="{43F8A58B-5155-44CE-A5FF-7647B47D0A7A}"/>
          </ac:spMkLst>
        </pc:spChg>
        <pc:spChg chg="add">
          <ac:chgData name="Fons Wijnhoven" userId="07a6bb7310064b8f" providerId="LiveId" clId="{26D7E115-1B22-473A-8295-9C6DEACBB5F4}" dt="2026-07-07T13:00:42.718" v="11838" actId="26606"/>
          <ac:spMkLst>
            <pc:docMk/>
            <pc:sldMk cId="2573959051" sldId="298"/>
            <ac:spMk id="19" creationId="{443F2ACA-E6D6-4028-82DD-F03C262D5DE6}"/>
          </ac:spMkLst>
        </pc:spChg>
        <pc:graphicFrameChg chg="add mod modGraphic">
          <ac:chgData name="Fons Wijnhoven" userId="07a6bb7310064b8f" providerId="LiveId" clId="{26D7E115-1B22-473A-8295-9C6DEACBB5F4}" dt="2026-07-07T13:03:06.958" v="11845" actId="114"/>
          <ac:graphicFrameMkLst>
            <pc:docMk/>
            <pc:sldMk cId="2573959051" sldId="298"/>
            <ac:graphicFrameMk id="5" creationId="{01FBC8E5-E0BC-DB99-19FF-DF74752941F4}"/>
          </ac:graphicFrameMkLst>
        </pc:graphicFrameChg>
      </pc:sldChg>
      <pc:sldChg chg="modSp add mod setBg">
        <pc:chgData name="Fons Wijnhoven" userId="07a6bb7310064b8f" providerId="LiveId" clId="{26D7E115-1B22-473A-8295-9C6DEACBB5F4}" dt="2026-07-10T08:06:47.918" v="14160" actId="208"/>
        <pc:sldMkLst>
          <pc:docMk/>
          <pc:sldMk cId="3078483137" sldId="299"/>
        </pc:sldMkLst>
        <pc:picChg chg="mod">
          <ac:chgData name="Fons Wijnhoven" userId="07a6bb7310064b8f" providerId="LiveId" clId="{26D7E115-1B22-473A-8295-9C6DEACBB5F4}" dt="2026-07-10T08:06:47.918" v="14160" actId="208"/>
          <ac:picMkLst>
            <pc:docMk/>
            <pc:sldMk cId="3078483137" sldId="299"/>
            <ac:picMk id="5" creationId="{CB9F712F-0E2F-865C-70E0-8FD7D807D38B}"/>
          </ac:picMkLst>
        </pc:picChg>
      </pc:sldChg>
      <pc:sldMasterChg chg="modTransition modSldLayout">
        <pc:chgData name="Fons Wijnhoven" userId="07a6bb7310064b8f" providerId="LiveId" clId="{26D7E115-1B22-473A-8295-9C6DEACBB5F4}" dt="2026-07-10T07:12:54.366" v="13039"/>
        <pc:sldMasterMkLst>
          <pc:docMk/>
          <pc:sldMasterMk cId="1296455183" sldId="2147483651"/>
        </pc:sldMasterMkLst>
        <pc:sldLayoutChg chg="modTransition">
          <pc:chgData name="Fons Wijnhoven" userId="07a6bb7310064b8f" providerId="LiveId" clId="{26D7E115-1B22-473A-8295-9C6DEACBB5F4}" dt="2026-07-10T07:12:54.366" v="13039"/>
          <pc:sldLayoutMkLst>
            <pc:docMk/>
            <pc:sldMasterMk cId="1296455183" sldId="2147483651"/>
            <pc:sldLayoutMk cId="42713271" sldId="2147483652"/>
          </pc:sldLayoutMkLst>
        </pc:sldLayoutChg>
        <pc:sldLayoutChg chg="modTransition">
          <pc:chgData name="Fons Wijnhoven" userId="07a6bb7310064b8f" providerId="LiveId" clId="{26D7E115-1B22-473A-8295-9C6DEACBB5F4}" dt="2026-07-10T07:12:54.366" v="13039"/>
          <pc:sldLayoutMkLst>
            <pc:docMk/>
            <pc:sldMasterMk cId="1296455183" sldId="2147483651"/>
            <pc:sldLayoutMk cId="214880668" sldId="2147483653"/>
          </pc:sldLayoutMkLst>
        </pc:sldLayoutChg>
        <pc:sldLayoutChg chg="modTransition">
          <pc:chgData name="Fons Wijnhoven" userId="07a6bb7310064b8f" providerId="LiveId" clId="{26D7E115-1B22-473A-8295-9C6DEACBB5F4}" dt="2026-07-10T07:12:54.366" v="13039"/>
          <pc:sldLayoutMkLst>
            <pc:docMk/>
            <pc:sldMasterMk cId="1296455183" sldId="2147483651"/>
            <pc:sldLayoutMk cId="2969678759" sldId="2147483654"/>
          </pc:sldLayoutMkLst>
        </pc:sldLayoutChg>
        <pc:sldLayoutChg chg="modTransition">
          <pc:chgData name="Fons Wijnhoven" userId="07a6bb7310064b8f" providerId="LiveId" clId="{26D7E115-1B22-473A-8295-9C6DEACBB5F4}" dt="2026-07-10T07:12:54.366" v="13039"/>
          <pc:sldLayoutMkLst>
            <pc:docMk/>
            <pc:sldMasterMk cId="1296455183" sldId="2147483651"/>
            <pc:sldLayoutMk cId="987128110" sldId="2147483655"/>
          </pc:sldLayoutMkLst>
        </pc:sldLayoutChg>
        <pc:sldLayoutChg chg="modTransition">
          <pc:chgData name="Fons Wijnhoven" userId="07a6bb7310064b8f" providerId="LiveId" clId="{26D7E115-1B22-473A-8295-9C6DEACBB5F4}" dt="2026-07-10T07:12:54.366" v="13039"/>
          <pc:sldLayoutMkLst>
            <pc:docMk/>
            <pc:sldMasterMk cId="1296455183" sldId="2147483651"/>
            <pc:sldLayoutMk cId="2790342196" sldId="2147483656"/>
          </pc:sldLayoutMkLst>
        </pc:sldLayoutChg>
        <pc:sldLayoutChg chg="modTransition">
          <pc:chgData name="Fons Wijnhoven" userId="07a6bb7310064b8f" providerId="LiveId" clId="{26D7E115-1B22-473A-8295-9C6DEACBB5F4}" dt="2026-07-10T07:12:54.366" v="13039"/>
          <pc:sldLayoutMkLst>
            <pc:docMk/>
            <pc:sldMasterMk cId="1296455183" sldId="2147483651"/>
            <pc:sldLayoutMk cId="974796905" sldId="2147483657"/>
          </pc:sldLayoutMkLst>
        </pc:sldLayoutChg>
        <pc:sldLayoutChg chg="modTransition">
          <pc:chgData name="Fons Wijnhoven" userId="07a6bb7310064b8f" providerId="LiveId" clId="{26D7E115-1B22-473A-8295-9C6DEACBB5F4}" dt="2026-07-10T07:12:54.366" v="13039"/>
          <pc:sldLayoutMkLst>
            <pc:docMk/>
            <pc:sldMasterMk cId="1296455183" sldId="2147483651"/>
            <pc:sldLayoutMk cId="2115264949" sldId="2147483658"/>
          </pc:sldLayoutMkLst>
        </pc:sldLayoutChg>
        <pc:sldLayoutChg chg="modTransition">
          <pc:chgData name="Fons Wijnhoven" userId="07a6bb7310064b8f" providerId="LiveId" clId="{26D7E115-1B22-473A-8295-9C6DEACBB5F4}" dt="2026-07-10T07:12:54.366" v="13039"/>
          <pc:sldLayoutMkLst>
            <pc:docMk/>
            <pc:sldMasterMk cId="1296455183" sldId="2147483651"/>
            <pc:sldLayoutMk cId="800285417" sldId="2147483659"/>
          </pc:sldLayoutMkLst>
        </pc:sldLayoutChg>
        <pc:sldLayoutChg chg="modTransition">
          <pc:chgData name="Fons Wijnhoven" userId="07a6bb7310064b8f" providerId="LiveId" clId="{26D7E115-1B22-473A-8295-9C6DEACBB5F4}" dt="2026-07-10T07:12:54.366" v="13039"/>
          <pc:sldLayoutMkLst>
            <pc:docMk/>
            <pc:sldMasterMk cId="1296455183" sldId="2147483651"/>
            <pc:sldLayoutMk cId="2722639257" sldId="2147483660"/>
          </pc:sldLayoutMkLst>
        </pc:sldLayoutChg>
        <pc:sldLayoutChg chg="modTransition">
          <pc:chgData name="Fons Wijnhoven" userId="07a6bb7310064b8f" providerId="LiveId" clId="{26D7E115-1B22-473A-8295-9C6DEACBB5F4}" dt="2026-07-10T07:12:54.366" v="13039"/>
          <pc:sldLayoutMkLst>
            <pc:docMk/>
            <pc:sldMasterMk cId="1296455183" sldId="2147483651"/>
            <pc:sldLayoutMk cId="3982139243" sldId="2147483661"/>
          </pc:sldLayoutMkLst>
        </pc:sldLayoutChg>
        <pc:sldLayoutChg chg="modTransition">
          <pc:chgData name="Fons Wijnhoven" userId="07a6bb7310064b8f" providerId="LiveId" clId="{26D7E115-1B22-473A-8295-9C6DEACBB5F4}" dt="2026-07-10T07:12:54.366" v="13039"/>
          <pc:sldLayoutMkLst>
            <pc:docMk/>
            <pc:sldMasterMk cId="1296455183" sldId="2147483651"/>
            <pc:sldLayoutMk cId="3245214006" sldId="2147483662"/>
          </pc:sldLayoutMkLst>
        </pc:sldLayoutChg>
        <pc:sldLayoutChg chg="modTransition">
          <pc:chgData name="Fons Wijnhoven" userId="07a6bb7310064b8f" providerId="LiveId" clId="{26D7E115-1B22-473A-8295-9C6DEACBB5F4}" dt="2026-07-10T07:12:54.366" v="13039"/>
          <pc:sldLayoutMkLst>
            <pc:docMk/>
            <pc:sldMasterMk cId="1296455183" sldId="2147483651"/>
            <pc:sldLayoutMk cId="509862675" sldId="2147483663"/>
          </pc:sldLayoutMkLst>
        </pc:sldLayoutChg>
        <pc:sldLayoutChg chg="modTransition">
          <pc:chgData name="Fons Wijnhoven" userId="07a6bb7310064b8f" providerId="LiveId" clId="{26D7E115-1B22-473A-8295-9C6DEACBB5F4}" dt="2026-07-10T07:12:54.366" v="13039"/>
          <pc:sldLayoutMkLst>
            <pc:docMk/>
            <pc:sldMasterMk cId="1296455183" sldId="2147483651"/>
            <pc:sldLayoutMk cId="2423689152" sldId="214748366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 sz="1200" b="0" i="0" u="none" strike="noStrike">
                <a:solidFill>
                  <a:srgbClr val="0F2340"/>
                </a:solidFill>
                <a:latin typeface="Arial"/>
              </a:defRPr>
            </a:pPr>
            <a:r>
              <a:rPr lang="en-GB" sz="1200" b="0" i="0" u="none" strike="noStrike">
                <a:solidFill>
                  <a:srgbClr val="0F2340"/>
                </a:solidFill>
                <a:latin typeface="Arial"/>
              </a:rPr>
              <a:t>Workaround classes &amp; evaluations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Harmless</c:v>
                </c:pt>
              </c:strCache>
            </c:strRef>
          </c:tx>
          <c:spPr>
            <a:solidFill>
              <a:srgbClr val="1FA8A5"/>
            </a:solidFill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Process bypass</c:v>
                </c:pt>
                <c:pt idx="1">
                  <c:v>Quick fixes</c:v>
                </c:pt>
                <c:pt idx="2">
                  <c:v>IT failure</c:v>
                </c:pt>
                <c:pt idx="3">
                  <c:v>Augment routines</c:v>
                </c:pt>
                <c:pt idx="4">
                  <c:v>Substitute resources</c:v>
                </c:pt>
                <c:pt idx="5">
                  <c:v>Implement resources</c:v>
                </c:pt>
                <c:pt idx="6">
                  <c:v>Pretend comply</c:v>
                </c:pt>
                <c:pt idx="7">
                  <c:v>Emergency model</c:v>
                </c:pt>
                <c:pt idx="8">
                  <c:v>Context model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3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A6-41E3-9BB3-9CEA60C17F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Hindrance</c:v>
                </c:pt>
              </c:strCache>
            </c:strRef>
          </c:tx>
          <c:spPr>
            <a:solidFill>
              <a:srgbClr val="E05A4B"/>
            </a:solidFill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Process bypass</c:v>
                </c:pt>
                <c:pt idx="1">
                  <c:v>Quick fixes</c:v>
                </c:pt>
                <c:pt idx="2">
                  <c:v>IT failure</c:v>
                </c:pt>
                <c:pt idx="3">
                  <c:v>Augment routines</c:v>
                </c:pt>
                <c:pt idx="4">
                  <c:v>Substitute resources</c:v>
                </c:pt>
                <c:pt idx="5">
                  <c:v>Implement resources</c:v>
                </c:pt>
                <c:pt idx="6">
                  <c:v>Pretend comply</c:v>
                </c:pt>
                <c:pt idx="7">
                  <c:v>Emergency model</c:v>
                </c:pt>
                <c:pt idx="8">
                  <c:v>Context model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  <c:pt idx="4">
                  <c:v>3</c:v>
                </c:pt>
                <c:pt idx="5">
                  <c:v>3</c:v>
                </c:pt>
                <c:pt idx="6">
                  <c:v>5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A6-41E3-9BB3-9CEA60C17F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Essential</c:v>
                </c:pt>
              </c:strCache>
            </c:strRef>
          </c:tx>
          <c:spPr>
            <a:solidFill>
              <a:srgbClr val="0D7C7A"/>
            </a:solidFill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Process bypass</c:v>
                </c:pt>
                <c:pt idx="1">
                  <c:v>Quick fixes</c:v>
                </c:pt>
                <c:pt idx="2">
                  <c:v>IT failure</c:v>
                </c:pt>
                <c:pt idx="3">
                  <c:v>Augment routines</c:v>
                </c:pt>
                <c:pt idx="4">
                  <c:v>Substitute resources</c:v>
                </c:pt>
                <c:pt idx="5">
                  <c:v>Implement resources</c:v>
                </c:pt>
                <c:pt idx="6">
                  <c:v>Pretend comply</c:v>
                </c:pt>
                <c:pt idx="7">
                  <c:v>Emergency model</c:v>
                </c:pt>
                <c:pt idx="8">
                  <c:v>Context model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A6-41E3-9BB3-9CEA60C17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A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200" b="0" i="0" u="none" strike="noStrike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txPr>
        <a:bodyPr/>
        <a:lstStyle/>
        <a:p>
          <a:pPr>
            <a:defRPr sz="1400">
              <a:solidFill>
                <a:srgbClr val="1A2E44"/>
              </a:solidFill>
            </a:defRPr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c:style val="2"/>
  <c:chart>
    <c:title>
      <c:tx>
        <c:rich>
          <a:bodyPr/>
          <a:lstStyle/>
          <a:p>
            <a:pPr>
              <a:defRPr sz="1100" b="0" i="0" u="none" strike="noStrike">
                <a:solidFill>
                  <a:srgbClr val="0F2340"/>
                </a:solidFill>
                <a:latin typeface="Arial"/>
              </a:defRPr>
            </a:pPr>
            <a:r>
              <a:rPr lang="en-US" sz="1100" b="0" i="0" u="none" strike="noStrike" dirty="0">
                <a:solidFill>
                  <a:srgbClr val="0F2340"/>
                </a:solidFill>
                <a:latin typeface="Arial"/>
              </a:rPr>
              <a:t>GenAI vs grid growth (illustrative index)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GenAI workloads (Index)</c:v>
                </c:pt>
              </c:strCache>
            </c:strRef>
          </c:tx>
          <c:spPr>
            <a:ln w="31750" cap="flat">
              <a:solidFill>
                <a:srgbClr val="E05A4B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E05A4B"/>
              </a:solidFill>
              <a:ln w="9525" cap="flat">
                <a:solidFill>
                  <a:srgbClr val="E05A4B"/>
                </a:solidFill>
                <a:prstDash val="solid"/>
                <a:round/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2030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100</c:v>
                </c:pt>
                <c:pt idx="1">
                  <c:v>155</c:v>
                </c:pt>
                <c:pt idx="2">
                  <c:v>240</c:v>
                </c:pt>
                <c:pt idx="3">
                  <c:v>360</c:v>
                </c:pt>
                <c:pt idx="4">
                  <c:v>530</c:v>
                </c:pt>
                <c:pt idx="5">
                  <c:v>720</c:v>
                </c:pt>
                <c:pt idx="6">
                  <c:v>1200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5EB-4672-9255-F334E709FB5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Non-GenAI DC (Index)</c:v>
                </c:pt>
              </c:strCache>
            </c:strRef>
          </c:tx>
          <c:spPr>
            <a:ln w="31750" cap="flat">
              <a:solidFill>
                <a:srgbClr val="0D7C7A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0D7C7A"/>
              </a:solidFill>
              <a:ln w="9525" cap="flat">
                <a:solidFill>
                  <a:srgbClr val="0D7C7A"/>
                </a:solidFill>
                <a:prstDash val="solid"/>
                <a:round/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2030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100</c:v>
                </c:pt>
                <c:pt idx="1">
                  <c:v>112</c:v>
                </c:pt>
                <c:pt idx="2">
                  <c:v>125</c:v>
                </c:pt>
                <c:pt idx="3">
                  <c:v>138</c:v>
                </c:pt>
                <c:pt idx="4">
                  <c:v>152</c:v>
                </c:pt>
                <c:pt idx="5">
                  <c:v>165</c:v>
                </c:pt>
                <c:pt idx="6">
                  <c:v>195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5EB-4672-9255-F334E709FB5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Grid capacity (Index)</c:v>
                </c:pt>
              </c:strCache>
            </c:strRef>
          </c:tx>
          <c:spPr>
            <a:ln w="31750" cap="flat">
              <a:solidFill>
                <a:srgbClr val="0F2340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0F2340"/>
              </a:solidFill>
              <a:ln w="9525" cap="flat">
                <a:solidFill>
                  <a:srgbClr val="0F2340"/>
                </a:solidFill>
                <a:prstDash val="solid"/>
                <a:round/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2030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100</c:v>
                </c:pt>
                <c:pt idx="1">
                  <c:v>103</c:v>
                </c:pt>
                <c:pt idx="2">
                  <c:v>107</c:v>
                </c:pt>
                <c:pt idx="3">
                  <c:v>112</c:v>
                </c:pt>
                <c:pt idx="4">
                  <c:v>118</c:v>
                </c:pt>
                <c:pt idx="5">
                  <c:v>125</c:v>
                </c:pt>
                <c:pt idx="6">
                  <c:v>140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5EB-4672-9255-F334E709F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4734554"/>
        <c:axId val="2094734552"/>
      </c:line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 baseline="0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</c:scaling>
        <c:delete val="0"/>
        <c:axPos val="l"/>
        <c:majorGridlines>
          <c:spPr>
            <a:ln w="6350" cap="flat">
              <a:solidFill>
                <a:srgbClr val="E2EAF0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1000" b="0" i="0" u="none" strike="noStrike" baseline="0">
                <a:solidFill>
                  <a:srgbClr val="64748B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741403233387231"/>
          <c:y val="0.69874168329536523"/>
          <c:w val="0.76989308248233346"/>
          <c:h val="0.2704908501107548"/>
        </c:manualLayout>
      </c:layout>
      <c:overlay val="0"/>
      <c:txPr>
        <a:bodyPr/>
        <a:lstStyle/>
        <a:p>
          <a:pPr>
            <a:defRPr>
              <a:solidFill>
                <a:srgbClr val="1A2E44"/>
              </a:solidFill>
            </a:defRPr>
          </a:pPr>
          <a:endParaRPr lang="en-US"/>
        </a:p>
      </c:txPr>
    </c:legend>
    <c:plotVisOnly val="1"/>
    <c:dispBlanksAs val="span"/>
    <c:showDLblsOverMax val="1"/>
  </c:chart>
  <c:spPr>
    <a:solidFill>
      <a:srgbClr val="FFFFFF"/>
    </a:solidFill>
    <a:ln>
      <a:noFill/>
    </a:ln>
    <a:effectLst/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8E4966-606A-4D90-8479-6B6BFE1004BC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5AB2175-C44A-43DA-8762-E28C32285CE4}">
      <dgm:prSet custT="1"/>
      <dgm:spPr/>
      <dgm:t>
        <a:bodyPr/>
        <a:lstStyle/>
        <a:p>
          <a:r>
            <a:rPr lang="en-GB" sz="1800" dirty="0"/>
            <a:t>1. Goal achievement; with or without automation</a:t>
          </a:r>
          <a:endParaRPr lang="en-US" sz="1800" dirty="0"/>
        </a:p>
      </dgm:t>
    </dgm:pt>
    <dgm:pt modelId="{98D09A49-AE5B-400E-AAE8-AF93F3655E6D}" type="parTrans" cxnId="{949DA67A-D9BB-405C-A407-2D0E9DDA98F7}">
      <dgm:prSet/>
      <dgm:spPr/>
      <dgm:t>
        <a:bodyPr/>
        <a:lstStyle/>
        <a:p>
          <a:endParaRPr lang="en-US"/>
        </a:p>
      </dgm:t>
    </dgm:pt>
    <dgm:pt modelId="{3BC63246-A475-4A98-94CC-B132BF3724AB}" type="sibTrans" cxnId="{949DA67A-D9BB-405C-A407-2D0E9DDA98F7}">
      <dgm:prSet/>
      <dgm:spPr/>
      <dgm:t>
        <a:bodyPr/>
        <a:lstStyle/>
        <a:p>
          <a:endParaRPr lang="en-US"/>
        </a:p>
      </dgm:t>
    </dgm:pt>
    <dgm:pt modelId="{74494EB6-FA6A-4B5F-8F5E-10697B241246}">
      <dgm:prSet/>
      <dgm:spPr/>
      <dgm:t>
        <a:bodyPr/>
        <a:lstStyle/>
        <a:p>
          <a:r>
            <a:rPr lang="en-GB" dirty="0"/>
            <a:t>Dynamic learning smartness types:</a:t>
          </a:r>
          <a:endParaRPr lang="en-US" dirty="0"/>
        </a:p>
      </dgm:t>
    </dgm:pt>
    <dgm:pt modelId="{EF011109-16C6-4A89-B0CD-63FB8034F4EB}" type="parTrans" cxnId="{8BDAA858-D3AC-4164-A62D-ED9255BABC28}">
      <dgm:prSet/>
      <dgm:spPr/>
      <dgm:t>
        <a:bodyPr/>
        <a:lstStyle/>
        <a:p>
          <a:endParaRPr lang="en-US"/>
        </a:p>
      </dgm:t>
    </dgm:pt>
    <dgm:pt modelId="{DA7CC901-A5B0-4BC5-9513-D3306790243E}" type="sibTrans" cxnId="{8BDAA858-D3AC-4164-A62D-ED9255BABC28}">
      <dgm:prSet/>
      <dgm:spPr/>
      <dgm:t>
        <a:bodyPr/>
        <a:lstStyle/>
        <a:p>
          <a:endParaRPr lang="en-US"/>
        </a:p>
      </dgm:t>
    </dgm:pt>
    <dgm:pt modelId="{7C81F56E-2DF6-4DC1-A3E0-96D272EADC60}">
      <dgm:prSet/>
      <dgm:spPr/>
      <dgm:t>
        <a:bodyPr/>
        <a:lstStyle/>
        <a:p>
          <a:r>
            <a:rPr lang="en-GB" dirty="0"/>
            <a:t>2.1. Single loop feedback learning</a:t>
          </a:r>
          <a:endParaRPr lang="en-US" dirty="0"/>
        </a:p>
      </dgm:t>
    </dgm:pt>
    <dgm:pt modelId="{F0038A11-569C-4F7F-AF98-389BBE2134AD}" type="parTrans" cxnId="{ED33288E-0203-4C9B-B28F-F2A7264B9108}">
      <dgm:prSet/>
      <dgm:spPr/>
      <dgm:t>
        <a:bodyPr/>
        <a:lstStyle/>
        <a:p>
          <a:endParaRPr lang="en-US"/>
        </a:p>
      </dgm:t>
    </dgm:pt>
    <dgm:pt modelId="{E728826D-FC30-4A4D-AE5D-CA11193B498B}" type="sibTrans" cxnId="{ED33288E-0203-4C9B-B28F-F2A7264B9108}">
      <dgm:prSet/>
      <dgm:spPr/>
      <dgm:t>
        <a:bodyPr/>
        <a:lstStyle/>
        <a:p>
          <a:endParaRPr lang="en-US"/>
        </a:p>
      </dgm:t>
    </dgm:pt>
    <dgm:pt modelId="{620D3D6C-1D8F-437A-BA06-8C3EA340D43B}">
      <dgm:prSet/>
      <dgm:spPr/>
      <dgm:t>
        <a:bodyPr/>
        <a:lstStyle/>
        <a:p>
          <a:r>
            <a:rPr lang="en-GB"/>
            <a:t>2.2. Double loop feedback learning</a:t>
          </a:r>
          <a:endParaRPr lang="en-US"/>
        </a:p>
      </dgm:t>
    </dgm:pt>
    <dgm:pt modelId="{6DC6F1D6-BA9E-4012-834E-82790C217ECE}" type="parTrans" cxnId="{4E77AEEB-0C76-4D22-A437-3772C0270436}">
      <dgm:prSet/>
      <dgm:spPr/>
      <dgm:t>
        <a:bodyPr/>
        <a:lstStyle/>
        <a:p>
          <a:endParaRPr lang="en-US"/>
        </a:p>
      </dgm:t>
    </dgm:pt>
    <dgm:pt modelId="{E95DACE8-49A0-4322-84CB-BEC48C270FBD}" type="sibTrans" cxnId="{4E77AEEB-0C76-4D22-A437-3772C0270436}">
      <dgm:prSet/>
      <dgm:spPr/>
      <dgm:t>
        <a:bodyPr/>
        <a:lstStyle/>
        <a:p>
          <a:endParaRPr lang="en-US"/>
        </a:p>
      </dgm:t>
    </dgm:pt>
    <dgm:pt modelId="{6B9BF7A5-5C66-43BA-96D5-A71663208D9B}">
      <dgm:prSet/>
      <dgm:spPr/>
      <dgm:t>
        <a:bodyPr/>
        <a:lstStyle/>
        <a:p>
          <a:r>
            <a:rPr lang="en-GB"/>
            <a:t>2.3. Triple loop learning mode selection</a:t>
          </a:r>
          <a:endParaRPr lang="en-US"/>
        </a:p>
      </dgm:t>
    </dgm:pt>
    <dgm:pt modelId="{8178738B-401C-4114-94D9-0B335A623068}" type="parTrans" cxnId="{BDAD7832-2A46-44E0-B82E-7FC9BA9F7600}">
      <dgm:prSet/>
      <dgm:spPr/>
      <dgm:t>
        <a:bodyPr/>
        <a:lstStyle/>
        <a:p>
          <a:endParaRPr lang="en-US"/>
        </a:p>
      </dgm:t>
    </dgm:pt>
    <dgm:pt modelId="{C2407281-C719-49A0-8D15-569944272B49}" type="sibTrans" cxnId="{BDAD7832-2A46-44E0-B82E-7FC9BA9F7600}">
      <dgm:prSet/>
      <dgm:spPr/>
      <dgm:t>
        <a:bodyPr/>
        <a:lstStyle/>
        <a:p>
          <a:endParaRPr lang="en-US"/>
        </a:p>
      </dgm:t>
    </dgm:pt>
    <dgm:pt modelId="{CA7A81DB-C547-4B55-A295-6C01BF47748B}">
      <dgm:prSet/>
      <dgm:spPr/>
      <dgm:t>
        <a:bodyPr/>
        <a:lstStyle/>
        <a:p>
          <a:r>
            <a:rPr lang="en-GB"/>
            <a:t>2.4. ICT learning alone????</a:t>
          </a:r>
          <a:endParaRPr lang="en-US"/>
        </a:p>
      </dgm:t>
    </dgm:pt>
    <dgm:pt modelId="{A583D552-7148-47BF-AF82-C6E9297DC8FF}" type="parTrans" cxnId="{0067A093-94C6-4AFA-A897-25167146B9BE}">
      <dgm:prSet/>
      <dgm:spPr/>
      <dgm:t>
        <a:bodyPr/>
        <a:lstStyle/>
        <a:p>
          <a:endParaRPr lang="en-US"/>
        </a:p>
      </dgm:t>
    </dgm:pt>
    <dgm:pt modelId="{C7FEBE48-422B-4A94-A880-DA102122ED80}" type="sibTrans" cxnId="{0067A093-94C6-4AFA-A897-25167146B9BE}">
      <dgm:prSet/>
      <dgm:spPr/>
      <dgm:t>
        <a:bodyPr/>
        <a:lstStyle/>
        <a:p>
          <a:endParaRPr lang="en-US"/>
        </a:p>
      </dgm:t>
    </dgm:pt>
    <dgm:pt modelId="{300B1C8D-48AD-43F3-A510-65551D6D72C4}">
      <dgm:prSet/>
      <dgm:spPr/>
      <dgm:t>
        <a:bodyPr/>
        <a:lstStyle/>
        <a:p>
          <a:r>
            <a:rPr lang="en-GB" dirty="0"/>
            <a:t>2.5. </a:t>
          </a:r>
          <a:r>
            <a:rPr lang="en-GB" i="1" dirty="0"/>
            <a:t>Human and ICT symbiotic learning</a:t>
          </a:r>
          <a:endParaRPr lang="en-US" i="1" dirty="0"/>
        </a:p>
      </dgm:t>
    </dgm:pt>
    <dgm:pt modelId="{714C48FC-D63C-4C6F-B170-7EE73DF594E9}" type="parTrans" cxnId="{DA4FF6DB-C1BD-4471-9D48-64D1093016FB}">
      <dgm:prSet/>
      <dgm:spPr/>
      <dgm:t>
        <a:bodyPr/>
        <a:lstStyle/>
        <a:p>
          <a:endParaRPr lang="en-US"/>
        </a:p>
      </dgm:t>
    </dgm:pt>
    <dgm:pt modelId="{A9AB3FFC-B906-4636-84D5-05C5A6AAEF6E}" type="sibTrans" cxnId="{DA4FF6DB-C1BD-4471-9D48-64D1093016FB}">
      <dgm:prSet/>
      <dgm:spPr/>
      <dgm:t>
        <a:bodyPr/>
        <a:lstStyle/>
        <a:p>
          <a:endParaRPr lang="en-US"/>
        </a:p>
      </dgm:t>
    </dgm:pt>
    <dgm:pt modelId="{9A5A14D9-5D94-4701-A4D9-B401C40DA646}">
      <dgm:prSet/>
      <dgm:spPr/>
      <dgm:t>
        <a:bodyPr/>
        <a:lstStyle/>
        <a:p>
          <a:r>
            <a:rPr lang="en-GB"/>
            <a:t>2.5.1. Mutualistic symbiotic learning</a:t>
          </a:r>
          <a:endParaRPr lang="en-US"/>
        </a:p>
      </dgm:t>
    </dgm:pt>
    <dgm:pt modelId="{8B5DA67B-5012-417A-BB20-8EFA052D1118}" type="parTrans" cxnId="{2A8708DF-E0DA-47F8-AF17-91AEC9553622}">
      <dgm:prSet/>
      <dgm:spPr/>
      <dgm:t>
        <a:bodyPr/>
        <a:lstStyle/>
        <a:p>
          <a:endParaRPr lang="en-US"/>
        </a:p>
      </dgm:t>
    </dgm:pt>
    <dgm:pt modelId="{161A523A-7FCB-4299-8811-522B836BFA5E}" type="sibTrans" cxnId="{2A8708DF-E0DA-47F8-AF17-91AEC9553622}">
      <dgm:prSet/>
      <dgm:spPr/>
      <dgm:t>
        <a:bodyPr/>
        <a:lstStyle/>
        <a:p>
          <a:endParaRPr lang="en-US"/>
        </a:p>
      </dgm:t>
    </dgm:pt>
    <dgm:pt modelId="{74694962-BD3F-48F0-BDEB-0061EE7FA24B}">
      <dgm:prSet/>
      <dgm:spPr/>
      <dgm:t>
        <a:bodyPr/>
        <a:lstStyle/>
        <a:p>
          <a:r>
            <a:rPr lang="en-GB"/>
            <a:t>2.5.2. Commensalistic symbiotic learning</a:t>
          </a:r>
          <a:endParaRPr lang="en-US"/>
        </a:p>
      </dgm:t>
    </dgm:pt>
    <dgm:pt modelId="{D86F9157-DC2F-4ED4-8C7B-2FA6214870D5}" type="parTrans" cxnId="{F0797EE3-F26C-4A4C-8997-0B25E9A3DF3B}">
      <dgm:prSet/>
      <dgm:spPr/>
      <dgm:t>
        <a:bodyPr/>
        <a:lstStyle/>
        <a:p>
          <a:endParaRPr lang="en-US"/>
        </a:p>
      </dgm:t>
    </dgm:pt>
    <dgm:pt modelId="{359AB111-5448-486E-9322-147F5ECA6515}" type="sibTrans" cxnId="{F0797EE3-F26C-4A4C-8997-0B25E9A3DF3B}">
      <dgm:prSet/>
      <dgm:spPr/>
      <dgm:t>
        <a:bodyPr/>
        <a:lstStyle/>
        <a:p>
          <a:endParaRPr lang="en-US"/>
        </a:p>
      </dgm:t>
    </dgm:pt>
    <dgm:pt modelId="{9051FA5E-C583-4CDF-9029-1EA894AE096D}">
      <dgm:prSet/>
      <dgm:spPr/>
      <dgm:t>
        <a:bodyPr/>
        <a:lstStyle/>
        <a:p>
          <a:r>
            <a:rPr lang="en-GB" dirty="0"/>
            <a:t>2.5.3. Parasitic symbiotic learning</a:t>
          </a:r>
          <a:endParaRPr lang="en-US" dirty="0"/>
        </a:p>
      </dgm:t>
    </dgm:pt>
    <dgm:pt modelId="{7D4CF40C-BF7D-4897-8BC6-3563EB79F9F0}" type="parTrans" cxnId="{F9436219-51DD-4141-86D6-3E1B4BB638EE}">
      <dgm:prSet/>
      <dgm:spPr/>
      <dgm:t>
        <a:bodyPr/>
        <a:lstStyle/>
        <a:p>
          <a:endParaRPr lang="en-US"/>
        </a:p>
      </dgm:t>
    </dgm:pt>
    <dgm:pt modelId="{5BF00BA5-4EA9-479B-9190-F32F28AE331E}" type="sibTrans" cxnId="{F9436219-51DD-4141-86D6-3E1B4BB638EE}">
      <dgm:prSet/>
      <dgm:spPr/>
      <dgm:t>
        <a:bodyPr/>
        <a:lstStyle/>
        <a:p>
          <a:endParaRPr lang="en-US"/>
        </a:p>
      </dgm:t>
    </dgm:pt>
    <dgm:pt modelId="{9240D45F-D08E-4049-B113-276075A20001}" type="pres">
      <dgm:prSet presAssocID="{608E4966-606A-4D90-8479-6B6BFE1004BC}" presName="linear" presStyleCnt="0">
        <dgm:presLayoutVars>
          <dgm:dir/>
          <dgm:animLvl val="lvl"/>
          <dgm:resizeHandles val="exact"/>
        </dgm:presLayoutVars>
      </dgm:prSet>
      <dgm:spPr/>
    </dgm:pt>
    <dgm:pt modelId="{0B80ADE4-9A2D-44F7-8004-254D0F70EB49}" type="pres">
      <dgm:prSet presAssocID="{A5AB2175-C44A-43DA-8762-E28C32285CE4}" presName="parentLin" presStyleCnt="0"/>
      <dgm:spPr/>
    </dgm:pt>
    <dgm:pt modelId="{C4D61A13-92A8-41B3-BBF5-17439CA7BFC4}" type="pres">
      <dgm:prSet presAssocID="{A5AB2175-C44A-43DA-8762-E28C32285CE4}" presName="parentLeftMargin" presStyleLbl="node1" presStyleIdx="0" presStyleCnt="2"/>
      <dgm:spPr/>
    </dgm:pt>
    <dgm:pt modelId="{B0735AD9-ACDE-4BA1-8F8C-0B5FE81DB9EE}" type="pres">
      <dgm:prSet presAssocID="{A5AB2175-C44A-43DA-8762-E28C32285CE4}" presName="parentText" presStyleLbl="node1" presStyleIdx="0" presStyleCnt="2" custLinFactNeighborX="15915" custLinFactNeighborY="538">
        <dgm:presLayoutVars>
          <dgm:chMax val="0"/>
          <dgm:bulletEnabled val="1"/>
        </dgm:presLayoutVars>
      </dgm:prSet>
      <dgm:spPr/>
    </dgm:pt>
    <dgm:pt modelId="{D346C19B-EEA9-4078-B1F3-A1568F3537B5}" type="pres">
      <dgm:prSet presAssocID="{A5AB2175-C44A-43DA-8762-E28C32285CE4}" presName="negativeSpace" presStyleCnt="0"/>
      <dgm:spPr/>
    </dgm:pt>
    <dgm:pt modelId="{F807B83C-D025-4D29-A023-F97DE19075AE}" type="pres">
      <dgm:prSet presAssocID="{A5AB2175-C44A-43DA-8762-E28C32285CE4}" presName="childText" presStyleLbl="conFgAcc1" presStyleIdx="0" presStyleCnt="2">
        <dgm:presLayoutVars>
          <dgm:bulletEnabled val="1"/>
        </dgm:presLayoutVars>
      </dgm:prSet>
      <dgm:spPr/>
    </dgm:pt>
    <dgm:pt modelId="{3B8D21B9-001B-4893-939C-AEA184C78D91}" type="pres">
      <dgm:prSet presAssocID="{3BC63246-A475-4A98-94CC-B132BF3724AB}" presName="spaceBetweenRectangles" presStyleCnt="0"/>
      <dgm:spPr/>
    </dgm:pt>
    <dgm:pt modelId="{5F93AF0B-8E2B-4353-9BB9-C4E57EE58C9D}" type="pres">
      <dgm:prSet presAssocID="{74494EB6-FA6A-4B5F-8F5E-10697B241246}" presName="parentLin" presStyleCnt="0"/>
      <dgm:spPr/>
    </dgm:pt>
    <dgm:pt modelId="{A54895B4-4127-46F3-9C9C-FBC8E5861136}" type="pres">
      <dgm:prSet presAssocID="{74494EB6-FA6A-4B5F-8F5E-10697B241246}" presName="parentLeftMargin" presStyleLbl="node1" presStyleIdx="0" presStyleCnt="2"/>
      <dgm:spPr/>
    </dgm:pt>
    <dgm:pt modelId="{CB514CC3-299F-4E5C-99E1-25E76A168573}" type="pres">
      <dgm:prSet presAssocID="{74494EB6-FA6A-4B5F-8F5E-10697B24124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F70949A-5D99-4BD8-989F-0AD9C99F5E60}" type="pres">
      <dgm:prSet presAssocID="{74494EB6-FA6A-4B5F-8F5E-10697B241246}" presName="negativeSpace" presStyleCnt="0"/>
      <dgm:spPr/>
    </dgm:pt>
    <dgm:pt modelId="{B1E23BB4-E538-4A98-AF29-C180096E176D}" type="pres">
      <dgm:prSet presAssocID="{74494EB6-FA6A-4B5F-8F5E-10697B24124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EE8C60E-AD35-4FBD-8408-F852A725D72C}" type="presOf" srcId="{7C81F56E-2DF6-4DC1-A3E0-96D272EADC60}" destId="{B1E23BB4-E538-4A98-AF29-C180096E176D}" srcOrd="0" destOrd="0" presId="urn:microsoft.com/office/officeart/2005/8/layout/list1"/>
    <dgm:cxn modelId="{F9436219-51DD-4141-86D6-3E1B4BB638EE}" srcId="{300B1C8D-48AD-43F3-A510-65551D6D72C4}" destId="{9051FA5E-C583-4CDF-9029-1EA894AE096D}" srcOrd="2" destOrd="0" parTransId="{7D4CF40C-BF7D-4897-8BC6-3563EB79F9F0}" sibTransId="{5BF00BA5-4EA9-479B-9190-F32F28AE331E}"/>
    <dgm:cxn modelId="{2B98951A-55E8-4139-91F4-7F2E9CE94DCD}" type="presOf" srcId="{74694962-BD3F-48F0-BDEB-0061EE7FA24B}" destId="{B1E23BB4-E538-4A98-AF29-C180096E176D}" srcOrd="0" destOrd="6" presId="urn:microsoft.com/office/officeart/2005/8/layout/list1"/>
    <dgm:cxn modelId="{AC9BC826-C18A-4CF2-88BC-987739A99FE3}" type="presOf" srcId="{74494EB6-FA6A-4B5F-8F5E-10697B241246}" destId="{A54895B4-4127-46F3-9C9C-FBC8E5861136}" srcOrd="0" destOrd="0" presId="urn:microsoft.com/office/officeart/2005/8/layout/list1"/>
    <dgm:cxn modelId="{6DE62B2C-43A2-43D9-877A-85540259B0E4}" type="presOf" srcId="{A5AB2175-C44A-43DA-8762-E28C32285CE4}" destId="{B0735AD9-ACDE-4BA1-8F8C-0B5FE81DB9EE}" srcOrd="1" destOrd="0" presId="urn:microsoft.com/office/officeart/2005/8/layout/list1"/>
    <dgm:cxn modelId="{BDAD7832-2A46-44E0-B82E-7FC9BA9F7600}" srcId="{74494EB6-FA6A-4B5F-8F5E-10697B241246}" destId="{6B9BF7A5-5C66-43BA-96D5-A71663208D9B}" srcOrd="2" destOrd="0" parTransId="{8178738B-401C-4114-94D9-0B335A623068}" sibTransId="{C2407281-C719-49A0-8D15-569944272B49}"/>
    <dgm:cxn modelId="{8BDAA858-D3AC-4164-A62D-ED9255BABC28}" srcId="{608E4966-606A-4D90-8479-6B6BFE1004BC}" destId="{74494EB6-FA6A-4B5F-8F5E-10697B241246}" srcOrd="1" destOrd="0" parTransId="{EF011109-16C6-4A89-B0CD-63FB8034F4EB}" sibTransId="{DA7CC901-A5B0-4BC5-9513-D3306790243E}"/>
    <dgm:cxn modelId="{A37A5E59-0338-4CD1-A126-44E79F1C4C45}" type="presOf" srcId="{A5AB2175-C44A-43DA-8762-E28C32285CE4}" destId="{C4D61A13-92A8-41B3-BBF5-17439CA7BFC4}" srcOrd="0" destOrd="0" presId="urn:microsoft.com/office/officeart/2005/8/layout/list1"/>
    <dgm:cxn modelId="{949DA67A-D9BB-405C-A407-2D0E9DDA98F7}" srcId="{608E4966-606A-4D90-8479-6B6BFE1004BC}" destId="{A5AB2175-C44A-43DA-8762-E28C32285CE4}" srcOrd="0" destOrd="0" parTransId="{98D09A49-AE5B-400E-AAE8-AF93F3655E6D}" sibTransId="{3BC63246-A475-4A98-94CC-B132BF3724AB}"/>
    <dgm:cxn modelId="{44D10E7D-42A5-4F9D-ACC7-759FC921B980}" type="presOf" srcId="{74494EB6-FA6A-4B5F-8F5E-10697B241246}" destId="{CB514CC3-299F-4E5C-99E1-25E76A168573}" srcOrd="1" destOrd="0" presId="urn:microsoft.com/office/officeart/2005/8/layout/list1"/>
    <dgm:cxn modelId="{ED33288E-0203-4C9B-B28F-F2A7264B9108}" srcId="{74494EB6-FA6A-4B5F-8F5E-10697B241246}" destId="{7C81F56E-2DF6-4DC1-A3E0-96D272EADC60}" srcOrd="0" destOrd="0" parTransId="{F0038A11-569C-4F7F-AF98-389BBE2134AD}" sibTransId="{E728826D-FC30-4A4D-AE5D-CA11193B498B}"/>
    <dgm:cxn modelId="{0067A093-94C6-4AFA-A897-25167146B9BE}" srcId="{74494EB6-FA6A-4B5F-8F5E-10697B241246}" destId="{CA7A81DB-C547-4B55-A295-6C01BF47748B}" srcOrd="3" destOrd="0" parTransId="{A583D552-7148-47BF-AF82-C6E9297DC8FF}" sibTransId="{C7FEBE48-422B-4A94-A880-DA102122ED80}"/>
    <dgm:cxn modelId="{DE463796-87F5-47B2-8F0F-C4796EA1132A}" type="presOf" srcId="{608E4966-606A-4D90-8479-6B6BFE1004BC}" destId="{9240D45F-D08E-4049-B113-276075A20001}" srcOrd="0" destOrd="0" presId="urn:microsoft.com/office/officeart/2005/8/layout/list1"/>
    <dgm:cxn modelId="{6BF25AB4-D2C8-41F4-B168-92EA4C44C370}" type="presOf" srcId="{620D3D6C-1D8F-437A-BA06-8C3EA340D43B}" destId="{B1E23BB4-E538-4A98-AF29-C180096E176D}" srcOrd="0" destOrd="1" presId="urn:microsoft.com/office/officeart/2005/8/layout/list1"/>
    <dgm:cxn modelId="{FDBCC4C0-E794-43A9-9180-FB8ECB2535AD}" type="presOf" srcId="{CA7A81DB-C547-4B55-A295-6C01BF47748B}" destId="{B1E23BB4-E538-4A98-AF29-C180096E176D}" srcOrd="0" destOrd="3" presId="urn:microsoft.com/office/officeart/2005/8/layout/list1"/>
    <dgm:cxn modelId="{C4F5CFD7-52E0-43B2-B22D-E776F1F753B5}" type="presOf" srcId="{9051FA5E-C583-4CDF-9029-1EA894AE096D}" destId="{B1E23BB4-E538-4A98-AF29-C180096E176D}" srcOrd="0" destOrd="7" presId="urn:microsoft.com/office/officeart/2005/8/layout/list1"/>
    <dgm:cxn modelId="{DA4FF6DB-C1BD-4471-9D48-64D1093016FB}" srcId="{74494EB6-FA6A-4B5F-8F5E-10697B241246}" destId="{300B1C8D-48AD-43F3-A510-65551D6D72C4}" srcOrd="4" destOrd="0" parTransId="{714C48FC-D63C-4C6F-B170-7EE73DF594E9}" sibTransId="{A9AB3FFC-B906-4636-84D5-05C5A6AAEF6E}"/>
    <dgm:cxn modelId="{2A8708DF-E0DA-47F8-AF17-91AEC9553622}" srcId="{300B1C8D-48AD-43F3-A510-65551D6D72C4}" destId="{9A5A14D9-5D94-4701-A4D9-B401C40DA646}" srcOrd="0" destOrd="0" parTransId="{8B5DA67B-5012-417A-BB20-8EFA052D1118}" sibTransId="{161A523A-7FCB-4299-8811-522B836BFA5E}"/>
    <dgm:cxn modelId="{F0797EE3-F26C-4A4C-8997-0B25E9A3DF3B}" srcId="{300B1C8D-48AD-43F3-A510-65551D6D72C4}" destId="{74694962-BD3F-48F0-BDEB-0061EE7FA24B}" srcOrd="1" destOrd="0" parTransId="{D86F9157-DC2F-4ED4-8C7B-2FA6214870D5}" sibTransId="{359AB111-5448-486E-9322-147F5ECA6515}"/>
    <dgm:cxn modelId="{2CCA0BEA-3479-4611-9623-793F6F660CF3}" type="presOf" srcId="{6B9BF7A5-5C66-43BA-96D5-A71663208D9B}" destId="{B1E23BB4-E538-4A98-AF29-C180096E176D}" srcOrd="0" destOrd="2" presId="urn:microsoft.com/office/officeart/2005/8/layout/list1"/>
    <dgm:cxn modelId="{4E77AEEB-0C76-4D22-A437-3772C0270436}" srcId="{74494EB6-FA6A-4B5F-8F5E-10697B241246}" destId="{620D3D6C-1D8F-437A-BA06-8C3EA340D43B}" srcOrd="1" destOrd="0" parTransId="{6DC6F1D6-BA9E-4012-834E-82790C217ECE}" sibTransId="{E95DACE8-49A0-4322-84CB-BEC48C270FBD}"/>
    <dgm:cxn modelId="{1A22DBF3-3FC8-477B-8BD7-69589D28EA7F}" type="presOf" srcId="{300B1C8D-48AD-43F3-A510-65551D6D72C4}" destId="{B1E23BB4-E538-4A98-AF29-C180096E176D}" srcOrd="0" destOrd="4" presId="urn:microsoft.com/office/officeart/2005/8/layout/list1"/>
    <dgm:cxn modelId="{64AF79FC-9F56-433D-B991-1CCED299C374}" type="presOf" srcId="{9A5A14D9-5D94-4701-A4D9-B401C40DA646}" destId="{B1E23BB4-E538-4A98-AF29-C180096E176D}" srcOrd="0" destOrd="5" presId="urn:microsoft.com/office/officeart/2005/8/layout/list1"/>
    <dgm:cxn modelId="{443A0084-4C93-45BE-8B34-B136D8C2E285}" type="presParOf" srcId="{9240D45F-D08E-4049-B113-276075A20001}" destId="{0B80ADE4-9A2D-44F7-8004-254D0F70EB49}" srcOrd="0" destOrd="0" presId="urn:microsoft.com/office/officeart/2005/8/layout/list1"/>
    <dgm:cxn modelId="{AD9424A6-3E4D-49AA-A38A-22A558CAE7C6}" type="presParOf" srcId="{0B80ADE4-9A2D-44F7-8004-254D0F70EB49}" destId="{C4D61A13-92A8-41B3-BBF5-17439CA7BFC4}" srcOrd="0" destOrd="0" presId="urn:microsoft.com/office/officeart/2005/8/layout/list1"/>
    <dgm:cxn modelId="{D6EC6EEF-A242-4777-A41F-BE41F945E49D}" type="presParOf" srcId="{0B80ADE4-9A2D-44F7-8004-254D0F70EB49}" destId="{B0735AD9-ACDE-4BA1-8F8C-0B5FE81DB9EE}" srcOrd="1" destOrd="0" presId="urn:microsoft.com/office/officeart/2005/8/layout/list1"/>
    <dgm:cxn modelId="{C1B57148-980D-4481-AD1C-7DB076F155C8}" type="presParOf" srcId="{9240D45F-D08E-4049-B113-276075A20001}" destId="{D346C19B-EEA9-4078-B1F3-A1568F3537B5}" srcOrd="1" destOrd="0" presId="urn:microsoft.com/office/officeart/2005/8/layout/list1"/>
    <dgm:cxn modelId="{D406124D-C229-4A88-86C3-E8EBE4A3373A}" type="presParOf" srcId="{9240D45F-D08E-4049-B113-276075A20001}" destId="{F807B83C-D025-4D29-A023-F97DE19075AE}" srcOrd="2" destOrd="0" presId="urn:microsoft.com/office/officeart/2005/8/layout/list1"/>
    <dgm:cxn modelId="{C7054B03-6795-45A2-87DF-C8D7A06CDBB3}" type="presParOf" srcId="{9240D45F-D08E-4049-B113-276075A20001}" destId="{3B8D21B9-001B-4893-939C-AEA184C78D91}" srcOrd="3" destOrd="0" presId="urn:microsoft.com/office/officeart/2005/8/layout/list1"/>
    <dgm:cxn modelId="{51265D11-1970-43B2-887A-58B7D39A3A3F}" type="presParOf" srcId="{9240D45F-D08E-4049-B113-276075A20001}" destId="{5F93AF0B-8E2B-4353-9BB9-C4E57EE58C9D}" srcOrd="4" destOrd="0" presId="urn:microsoft.com/office/officeart/2005/8/layout/list1"/>
    <dgm:cxn modelId="{103134C8-B7D6-40B1-83A9-1289231A0F29}" type="presParOf" srcId="{5F93AF0B-8E2B-4353-9BB9-C4E57EE58C9D}" destId="{A54895B4-4127-46F3-9C9C-FBC8E5861136}" srcOrd="0" destOrd="0" presId="urn:microsoft.com/office/officeart/2005/8/layout/list1"/>
    <dgm:cxn modelId="{C9D736EE-E341-4C3E-9A7B-769F931B67DF}" type="presParOf" srcId="{5F93AF0B-8E2B-4353-9BB9-C4E57EE58C9D}" destId="{CB514CC3-299F-4E5C-99E1-25E76A168573}" srcOrd="1" destOrd="0" presId="urn:microsoft.com/office/officeart/2005/8/layout/list1"/>
    <dgm:cxn modelId="{1971DD06-C4E9-4EC1-A9EB-3DDC04A1ADE1}" type="presParOf" srcId="{9240D45F-D08E-4049-B113-276075A20001}" destId="{CF70949A-5D99-4BD8-989F-0AD9C99F5E60}" srcOrd="5" destOrd="0" presId="urn:microsoft.com/office/officeart/2005/8/layout/list1"/>
    <dgm:cxn modelId="{6200B70E-572F-47B6-9262-13A663E8FC31}" type="presParOf" srcId="{9240D45F-D08E-4049-B113-276075A20001}" destId="{B1E23BB4-E538-4A98-AF29-C180096E176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7B83C-D025-4D29-A023-F97DE19075AE}">
      <dsp:nvSpPr>
        <dsp:cNvPr id="0" name=""/>
        <dsp:cNvSpPr/>
      </dsp:nvSpPr>
      <dsp:spPr>
        <a:xfrm>
          <a:off x="0" y="352319"/>
          <a:ext cx="5186537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35AD9-ACDE-4BA1-8F8C-0B5FE81DB9EE}">
      <dsp:nvSpPr>
        <dsp:cNvPr id="0" name=""/>
        <dsp:cNvSpPr/>
      </dsp:nvSpPr>
      <dsp:spPr>
        <a:xfrm>
          <a:off x="300598" y="89498"/>
          <a:ext cx="3630575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227" tIns="0" rIns="13722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1. Goal achievement; with or without automation</a:t>
          </a:r>
          <a:endParaRPr lang="en-US" sz="1800" kern="1200" dirty="0"/>
        </a:p>
      </dsp:txBody>
      <dsp:txXfrm>
        <a:off x="326537" y="115437"/>
        <a:ext cx="3578697" cy="479482"/>
      </dsp:txXfrm>
    </dsp:sp>
    <dsp:sp modelId="{B1E23BB4-E538-4A98-AF29-C180096E176D}">
      <dsp:nvSpPr>
        <dsp:cNvPr id="0" name=""/>
        <dsp:cNvSpPr/>
      </dsp:nvSpPr>
      <dsp:spPr>
        <a:xfrm>
          <a:off x="0" y="1168799"/>
          <a:ext cx="5186537" cy="2835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2533" tIns="374904" rIns="40253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2.1. Single loop feedback learning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2.2. Double loop feedback learning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2.3. Triple loop learning mode selection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2.4. ICT learning alone????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2.5. </a:t>
          </a:r>
          <a:r>
            <a:rPr lang="en-GB" sz="1800" i="1" kern="1200" dirty="0"/>
            <a:t>Human and ICT symbiotic learning</a:t>
          </a:r>
          <a:endParaRPr lang="en-US" sz="1800" i="1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2.5.1. Mutualistic symbiotic learning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2.5.2. Commensalistic symbiotic learning</a:t>
          </a:r>
          <a:endParaRPr lang="en-US" sz="1800" kern="120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2.5.3. Parasitic symbiotic learning</a:t>
          </a:r>
          <a:endParaRPr lang="en-US" sz="1800" kern="1200" dirty="0"/>
        </a:p>
      </dsp:txBody>
      <dsp:txXfrm>
        <a:off x="0" y="1168799"/>
        <a:ext cx="5186537" cy="2835000"/>
      </dsp:txXfrm>
    </dsp:sp>
    <dsp:sp modelId="{CB514CC3-299F-4E5C-99E1-25E76A168573}">
      <dsp:nvSpPr>
        <dsp:cNvPr id="0" name=""/>
        <dsp:cNvSpPr/>
      </dsp:nvSpPr>
      <dsp:spPr>
        <a:xfrm>
          <a:off x="259326" y="903119"/>
          <a:ext cx="3630575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227" tIns="0" rIns="137227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Dynamic learning smartness types:</a:t>
          </a:r>
          <a:endParaRPr lang="en-US" sz="1800" kern="1200" dirty="0"/>
        </a:p>
      </dsp:txBody>
      <dsp:txXfrm>
        <a:off x="285265" y="929058"/>
        <a:ext cx="3578697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2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C4CAF-2993-E0E1-679C-236530B89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B134DB-4D9E-950C-19E3-8D6CC42FE0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6194F3-B1C7-1E17-AFE4-7993A1FF20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D7550-BD07-B736-7EFB-BE2D3BF24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52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3958E-343C-9A5E-EEAD-7F0D6BEE4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8D6959-7D5F-7551-ABBE-507A640DED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C76E7D-382D-A97E-218F-8ED032F72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7723C-5DFD-5C37-0AA6-123DBEEC8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626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2DDE61-E3A4-C714-74E3-D26344B11D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8061CC-79D5-9F4A-BA79-C88C6AA169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D6BAA1-DD90-78B4-FF13-289260323C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BDC856-F398-AF01-DF24-BAD57CADF8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51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829BB3-F9EF-A8B5-9F59-DD4AC0530E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D0D175-F258-2267-BF2A-84A53193D9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736794-407C-5D41-D10C-F1A82890E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7280C-7404-1D4E-0DD7-4A9D38AD55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27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4CCFC-CB11-F8C7-94D9-BC7289813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8683F1-A546-95A1-A72F-6A330910A0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93DAA-8BF4-15B8-B568-12244BCAC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D443D-6805-010D-0A3C-C8A71419CF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308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91527-9E88-3A8D-B5FA-00CEF214E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BAD4C0-8DDB-8071-0396-F4FDA7F092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B34798-C41D-A340-0636-917F58A853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7439D-3B4D-AB3B-E775-46E90B20B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232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0E342-D220-799D-5EC3-21C74270F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08A50E-5F11-BF04-B966-38FB2CFE2B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4F11869-3F67-2282-A841-BA698C4051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2CC79-AFC5-B1D3-0C1F-DD3D75C33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735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54D37-DD17-7893-273D-24E7F227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68F12D-C64F-3B33-C954-47DA8CB35B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9F05FC-A683-A65F-3C54-53441D95B0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88613-ED0B-6EC9-0098-69C828993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984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11FEE-09BB-DC16-A74B-6054F259C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2020879-E0A2-37B4-8CB5-466588FC5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3EC4D6-23BE-3C69-AA45-F945344BE3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72907-B8CB-FB00-A35E-8738E0334F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150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324CE-F533-8F19-DDE5-19F5FC694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DE737D-983C-BE8F-098F-87DA5507A9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3FF5A4-16DB-F6F7-16FB-B7D770B41D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B5A69-0FAB-A41A-A6F2-C87E49006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50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B450B-B280-571B-3DBD-956E09578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814E1F-A8FB-24CD-4DFD-EA15B8E58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3BAE6E-F80E-736D-AAE8-ADBF9082B4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542A6-8DAA-C133-EF81-3ABF529EB3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043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CFB85-41C9-D210-D51A-B7DA7569C0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F1EFEB-902A-456A-35C6-905FAC6A8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8439E6-DCAD-7225-CC0A-A524D21DCE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16CE8-D08E-6051-2E22-E0EC6B1B06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265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327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392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1400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862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oofdstuk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497D4B-03DD-664E-AD96-8A64C11E3F07}" type="datetimeFigureOut">
              <a:rPr lang="en-US" smtClean="0"/>
              <a:t>7/18/2026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31924-ADD4-FE4C-B0F8-4843BAB00C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1371600" y="133351"/>
            <a:ext cx="7486680" cy="549739"/>
          </a:xfrm>
        </p:spPr>
        <p:txBody>
          <a:bodyPr lIns="0" tIns="0" rIns="0" bIns="0" anchor="b" anchorCtr="0"/>
          <a:lstStyle>
            <a:lvl1pPr marL="0" indent="0">
              <a:buNone/>
              <a:defRPr sz="2600" b="1" cap="all" baseline="0">
                <a:latin typeface="+mj-lt"/>
              </a:defRPr>
            </a:lvl1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  <p:sp>
        <p:nvSpPr>
          <p:cNvPr id="12" name="Tijdelijke aanduiding voor tekst 15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719777"/>
            <a:ext cx="7486681" cy="239073"/>
          </a:xfrm>
        </p:spPr>
        <p:txBody>
          <a:bodyPr lIns="0" tIns="0" rIns="0" bIns="0" anchor="b" anchorCtr="0"/>
          <a:lstStyle>
            <a:lvl1pPr>
              <a:buFontTx/>
              <a:buNone/>
              <a:defRPr sz="1800" cap="all" baseline="0">
                <a:latin typeface="+mj-lt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here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type the </a:t>
            </a:r>
            <a:r>
              <a:rPr lang="nl-NL" dirty="0" err="1"/>
              <a:t>title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3689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0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6787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2811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34219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969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2649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28541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63925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55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Fonswijnhoven@proton.m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F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7132320" y="-1097280"/>
            <a:ext cx="4114800" cy="4114800"/>
          </a:xfrm>
          <a:prstGeom prst="ellipse">
            <a:avLst/>
          </a:prstGeom>
          <a:solidFill>
            <a:srgbClr val="0D7C7A">
              <a:alpha val="25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7863840" y="-457200"/>
            <a:ext cx="2560320" cy="2560320"/>
          </a:xfrm>
          <a:prstGeom prst="ellipse">
            <a:avLst/>
          </a:prstGeom>
          <a:solidFill>
            <a:srgbClr val="1FA8A5">
              <a:alpha val="4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Shape 2"/>
          <p:cNvSpPr/>
          <p:nvPr/>
        </p:nvSpPr>
        <p:spPr>
          <a:xfrm>
            <a:off x="502920" y="1417320"/>
            <a:ext cx="73152" cy="2286000"/>
          </a:xfrm>
          <a:prstGeom prst="rect">
            <a:avLst/>
          </a:prstGeom>
          <a:solidFill>
            <a:srgbClr val="F4C842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5" name="Text 3"/>
          <p:cNvSpPr/>
          <p:nvPr/>
        </p:nvSpPr>
        <p:spPr>
          <a:xfrm>
            <a:off x="713232" y="1371600"/>
            <a:ext cx="73152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kern="0" spc="400" dirty="0">
                <a:solidFill>
                  <a:srgbClr val="F4C8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ICSBT 2026 Keynote</a:t>
            </a: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713232" y="1783080"/>
            <a:ext cx="82296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400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Exploring the Idea of</a:t>
            </a:r>
            <a:endParaRPr lang="en-US" sz="3400" dirty="0"/>
          </a:p>
        </p:txBody>
      </p:sp>
      <p:sp>
        <p:nvSpPr>
          <p:cNvPr id="7" name="Text 5"/>
          <p:cNvSpPr/>
          <p:nvPr/>
        </p:nvSpPr>
        <p:spPr>
          <a:xfrm>
            <a:off x="713232" y="2331720"/>
            <a:ext cx="822960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Smart Industry</a:t>
            </a:r>
            <a:endParaRPr lang="en-US" sz="4600" dirty="0"/>
          </a:p>
          <a:p>
            <a:pPr marL="0" indent="0">
              <a:buNone/>
            </a:pPr>
            <a:r>
              <a:rPr lang="en-US" sz="4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Symbiotics</a:t>
            </a:r>
            <a:endParaRPr lang="en-US" sz="4600" dirty="0"/>
          </a:p>
        </p:txBody>
      </p:sp>
      <p:sp>
        <p:nvSpPr>
          <p:cNvPr id="8" name="Shape 6"/>
          <p:cNvSpPr/>
          <p:nvPr/>
        </p:nvSpPr>
        <p:spPr>
          <a:xfrm>
            <a:off x="502920" y="3886200"/>
            <a:ext cx="8138160" cy="914"/>
          </a:xfrm>
          <a:prstGeom prst="rect">
            <a:avLst/>
          </a:prstGeom>
          <a:noFill/>
          <a:ln w="12700">
            <a:solidFill>
              <a:srgbClr val="0D7C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502920" y="4023360"/>
            <a:ext cx="8229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Dr. Fons Wijnhoven  ·  University of Twente (em.)  ·  Information Futures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9635" y="10434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274320" y="201168"/>
            <a:ext cx="8595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3. Learning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274320" y="749808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0D7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Argyris &amp; Schön (1978)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7217D7-FF59-B27F-FE3B-ED20C4392B38}"/>
              </a:ext>
            </a:extLst>
          </p:cNvPr>
          <p:cNvGrpSpPr/>
          <p:nvPr/>
        </p:nvGrpSpPr>
        <p:grpSpPr>
          <a:xfrm>
            <a:off x="320040" y="1097280"/>
            <a:ext cx="8503920" cy="1115568"/>
            <a:chOff x="320040" y="1097280"/>
            <a:chExt cx="8503920" cy="1115568"/>
          </a:xfrm>
        </p:grpSpPr>
        <p:sp>
          <p:nvSpPr>
            <p:cNvPr id="5" name="Shape 3"/>
            <p:cNvSpPr/>
            <p:nvPr/>
          </p:nvSpPr>
          <p:spPr>
            <a:xfrm>
              <a:off x="320040" y="1097280"/>
              <a:ext cx="8503920" cy="111556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Shape 4"/>
            <p:cNvSpPr/>
            <p:nvPr/>
          </p:nvSpPr>
          <p:spPr>
            <a:xfrm>
              <a:off x="320040" y="1097280"/>
              <a:ext cx="1005840" cy="1115568"/>
            </a:xfrm>
            <a:prstGeom prst="rect">
              <a:avLst/>
            </a:prstGeom>
            <a:solidFill>
              <a:srgbClr val="0D7C7A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 5"/>
            <p:cNvSpPr/>
            <p:nvPr/>
          </p:nvSpPr>
          <p:spPr>
            <a:xfrm>
              <a:off x="365760" y="1280160"/>
              <a:ext cx="914400" cy="7772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Single Loop</a:t>
              </a:r>
              <a:endParaRPr lang="en-US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1463040" y="1188720"/>
              <a:ext cx="704088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0D7C7A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Automated regulation</a:t>
              </a:r>
              <a:endParaRPr lang="en-US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1463040" y="1554480"/>
              <a:ext cx="7040880" cy="58521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Fixed goal/norm → data → rule → action. Efficiency gains with codified and frozen knowledge. Risk of skill atrophy.</a:t>
              </a:r>
              <a:endParaRPr lang="en-US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B91BD56-487F-7107-6A9A-0A214CFC7051}"/>
              </a:ext>
            </a:extLst>
          </p:cNvPr>
          <p:cNvGrpSpPr/>
          <p:nvPr/>
        </p:nvGrpSpPr>
        <p:grpSpPr>
          <a:xfrm>
            <a:off x="320040" y="2331720"/>
            <a:ext cx="8503920" cy="1115568"/>
            <a:chOff x="320040" y="2331720"/>
            <a:chExt cx="8503920" cy="1115568"/>
          </a:xfrm>
        </p:grpSpPr>
        <p:sp>
          <p:nvSpPr>
            <p:cNvPr id="10" name="Shape 8"/>
            <p:cNvSpPr/>
            <p:nvPr/>
          </p:nvSpPr>
          <p:spPr>
            <a:xfrm>
              <a:off x="320040" y="2331720"/>
              <a:ext cx="8503920" cy="111556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Shape 9"/>
            <p:cNvSpPr/>
            <p:nvPr/>
          </p:nvSpPr>
          <p:spPr>
            <a:xfrm>
              <a:off x="320040" y="2331720"/>
              <a:ext cx="1005840" cy="1115568"/>
            </a:xfrm>
            <a:prstGeom prst="rect">
              <a:avLst/>
            </a:prstGeom>
            <a:solidFill>
              <a:srgbClr val="0F2340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 10"/>
            <p:cNvSpPr/>
            <p:nvPr/>
          </p:nvSpPr>
          <p:spPr>
            <a:xfrm>
              <a:off x="365760" y="2514600"/>
              <a:ext cx="914400" cy="7772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Double Loop</a:t>
              </a:r>
              <a:endParaRPr lang="en-US" dirty="0"/>
            </a:p>
          </p:txBody>
        </p:sp>
        <p:sp>
          <p:nvSpPr>
            <p:cNvPr id="13" name="Text 11"/>
            <p:cNvSpPr/>
            <p:nvPr/>
          </p:nvSpPr>
          <p:spPr>
            <a:xfrm>
              <a:off x="1463040" y="2423160"/>
              <a:ext cx="704088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0F2340"/>
                  </a:solidFill>
                  <a:latin typeface="Trebuchet MS" pitchFamily="34" charset="0"/>
                </a:rPr>
                <a:t>Goal revision by learning</a:t>
              </a:r>
              <a:endParaRPr lang="en-US" dirty="0"/>
            </a:p>
          </p:txBody>
        </p:sp>
        <p:sp>
          <p:nvSpPr>
            <p:cNvPr id="14" name="Text 12"/>
            <p:cNvSpPr/>
            <p:nvPr/>
          </p:nvSpPr>
          <p:spPr>
            <a:xfrm>
              <a:off x="1463040" y="2788920"/>
              <a:ext cx="7040880" cy="58521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Goal is questioned and modified → creative action, new knowledge needed. Humans lead. Richer outcomes.</a:t>
              </a:r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36F692-A656-62D6-B585-4BFD2118BD4C}"/>
              </a:ext>
            </a:extLst>
          </p:cNvPr>
          <p:cNvGrpSpPr/>
          <p:nvPr/>
        </p:nvGrpSpPr>
        <p:grpSpPr>
          <a:xfrm>
            <a:off x="320040" y="3566160"/>
            <a:ext cx="8503920" cy="1115568"/>
            <a:chOff x="320040" y="3566160"/>
            <a:chExt cx="8503920" cy="1115568"/>
          </a:xfrm>
        </p:grpSpPr>
        <p:sp>
          <p:nvSpPr>
            <p:cNvPr id="15" name="Shape 13"/>
            <p:cNvSpPr/>
            <p:nvPr/>
          </p:nvSpPr>
          <p:spPr>
            <a:xfrm>
              <a:off x="320040" y="3566160"/>
              <a:ext cx="8503920" cy="111556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Shape 14"/>
            <p:cNvSpPr/>
            <p:nvPr/>
          </p:nvSpPr>
          <p:spPr>
            <a:xfrm>
              <a:off x="320040" y="3566160"/>
              <a:ext cx="1005840" cy="1115568"/>
            </a:xfrm>
            <a:prstGeom prst="rect">
              <a:avLst/>
            </a:prstGeom>
            <a:solidFill>
              <a:srgbClr val="E05A4B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 15"/>
            <p:cNvSpPr/>
            <p:nvPr/>
          </p:nvSpPr>
          <p:spPr>
            <a:xfrm>
              <a:off x="365760" y="3749040"/>
              <a:ext cx="914400" cy="7772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Triple Loop</a:t>
              </a:r>
              <a:endParaRPr lang="en-US" dirty="0"/>
            </a:p>
          </p:txBody>
        </p:sp>
        <p:sp>
          <p:nvSpPr>
            <p:cNvPr id="18" name="Text 16"/>
            <p:cNvSpPr/>
            <p:nvPr/>
          </p:nvSpPr>
          <p:spPr>
            <a:xfrm>
              <a:off x="1463040" y="3657600"/>
              <a:ext cx="704088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E05A4B"/>
                  </a:solidFill>
                  <a:latin typeface="Trebuchet MS" pitchFamily="34" charset="0"/>
                </a:rPr>
                <a:t>How to learn</a:t>
              </a:r>
              <a:endParaRPr lang="en-US" dirty="0"/>
            </a:p>
          </p:txBody>
        </p:sp>
        <p:sp>
          <p:nvSpPr>
            <p:cNvPr id="19" name="Text 17"/>
            <p:cNvSpPr/>
            <p:nvPr/>
          </p:nvSpPr>
          <p:spPr>
            <a:xfrm>
              <a:off x="1463040" y="4023360"/>
              <a:ext cx="7040880" cy="58521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When to apply more or less single vs double loop learning? Conditions for learning are learned. Essential for smart organisations.</a:t>
              </a:r>
              <a:endParaRPr lang="en-US" dirty="0"/>
            </a:p>
          </p:txBody>
        </p:sp>
      </p:grpSp>
      <p:sp>
        <p:nvSpPr>
          <p:cNvPr id="20" name="Text 18"/>
          <p:cNvSpPr/>
          <p:nvPr/>
        </p:nvSpPr>
        <p:spPr>
          <a:xfrm>
            <a:off x="320040" y="4800600"/>
            <a:ext cx="8503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Tosey, Visser &amp; Saunders (2012) · Wijnhoven (2001)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BDF08-2CDC-6490-9458-B3B471075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741D14-E650-618B-385A-F58726FA2A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31229" y="585232"/>
            <a:ext cx="2835084" cy="780339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1800" dirty="0"/>
              <a:t>Smartness 2: Single loop learning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FE25B2-7A48-2DDB-A9BB-C360F77402D4}"/>
              </a:ext>
            </a:extLst>
          </p:cNvPr>
          <p:cNvGrpSpPr/>
          <p:nvPr/>
        </p:nvGrpSpPr>
        <p:grpSpPr>
          <a:xfrm>
            <a:off x="713918" y="197724"/>
            <a:ext cx="5210528" cy="2066074"/>
            <a:chOff x="713918" y="197724"/>
            <a:chExt cx="5210528" cy="206607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87CFBBF-E52A-EE2C-6BC0-92116305B1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8704" t="10339" r="6770" b="54453"/>
            <a:stretch>
              <a:fillRect/>
            </a:stretch>
          </p:blipFill>
          <p:spPr>
            <a:xfrm>
              <a:off x="713918" y="197724"/>
              <a:ext cx="4528159" cy="206607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4969A804-9979-8336-FDEE-F729F0D477FA}"/>
                </a:ext>
              </a:extLst>
            </p:cNvPr>
            <p:cNvSpPr/>
            <p:nvPr/>
          </p:nvSpPr>
          <p:spPr>
            <a:xfrm>
              <a:off x="5248860" y="893254"/>
              <a:ext cx="675586" cy="259404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D72BDD8-CF50-81D5-0D79-F70C496A82D6}"/>
              </a:ext>
            </a:extLst>
          </p:cNvPr>
          <p:cNvGrpSpPr/>
          <p:nvPr/>
        </p:nvGrpSpPr>
        <p:grpSpPr>
          <a:xfrm>
            <a:off x="713919" y="2308698"/>
            <a:ext cx="8216073" cy="2684835"/>
            <a:chOff x="713919" y="2308698"/>
            <a:chExt cx="8216073" cy="268483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3DC3D7-F306-6FD9-E2D3-62BD067B04AD}"/>
                </a:ext>
              </a:extLst>
            </p:cNvPr>
            <p:cNvGrpSpPr/>
            <p:nvPr/>
          </p:nvGrpSpPr>
          <p:grpSpPr>
            <a:xfrm>
              <a:off x="713919" y="2308698"/>
              <a:ext cx="8216073" cy="2684835"/>
              <a:chOff x="1088780" y="2257142"/>
              <a:chExt cx="7951458" cy="2736391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414BA5E-C1D3-ACE1-9D34-2BA496E2F1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8704" t="53207" r="2903" b="2916"/>
              <a:stretch>
                <a:fillRect/>
              </a:stretch>
            </p:blipFill>
            <p:spPr>
              <a:xfrm>
                <a:off x="4007796" y="2257142"/>
                <a:ext cx="5032442" cy="2736391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Text Placeholder 4">
                <a:extLst>
                  <a:ext uri="{FF2B5EF4-FFF2-40B4-BE49-F238E27FC236}">
                    <a16:creationId xmlns:a16="http://schemas.microsoft.com/office/drawing/2014/main" id="{4C3EBBED-A981-7FF0-3FC3-048EEAF049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88780" y="3092470"/>
                <a:ext cx="2339067" cy="78033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0" tIns="0" rIns="0" bIns="0" rtlCol="0" anchor="b" anchorCtr="0">
                <a:normAutofit/>
              </a:bodyPr>
              <a:lstStyle>
                <a:lvl1pPr marL="0" indent="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None/>
                  <a:defRPr sz="2600" b="1" kern="1200" cap="all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/>
                  <a:t>Smartness 3: </a:t>
                </a:r>
              </a:p>
              <a:p>
                <a:r>
                  <a:rPr lang="en-US" sz="1800" dirty="0"/>
                  <a:t>double loop learning</a:t>
                </a:r>
              </a:p>
            </p:txBody>
          </p:sp>
        </p:grp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B011ADD1-0646-9A07-ABAF-BE3732E28A5F}"/>
                </a:ext>
              </a:extLst>
            </p:cNvPr>
            <p:cNvSpPr/>
            <p:nvPr/>
          </p:nvSpPr>
          <p:spPr>
            <a:xfrm rot="10800000">
              <a:off x="3203642" y="3371302"/>
              <a:ext cx="526437" cy="299267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682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998122-9C55-0B74-AF04-C724B6EF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949CF81-2117-8332-B125-252E5FA669D1}"/>
              </a:ext>
            </a:extLst>
          </p:cNvPr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E8CC25A-6623-D7C5-1CAA-9A2FEE147CB7}"/>
              </a:ext>
            </a:extLst>
          </p:cNvPr>
          <p:cNvSpPr/>
          <p:nvPr/>
        </p:nvSpPr>
        <p:spPr>
          <a:xfrm>
            <a:off x="274321" y="765711"/>
            <a:ext cx="1352806" cy="24990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dirty="0">
                <a:solidFill>
                  <a:srgbClr val="0F2340"/>
                </a:solidFill>
                <a:latin typeface="Trebuchet MS" pitchFamily="34" charset="0"/>
              </a:rPr>
              <a:t>Smartness 4: Triple loop</a:t>
            </a:r>
          </a:p>
          <a:p>
            <a:pPr marL="0" indent="0">
              <a:buNone/>
            </a:pPr>
            <a:r>
              <a:rPr lang="en-US" sz="2000" i="1" dirty="0">
                <a:solidFill>
                  <a:srgbClr val="0F2340"/>
                </a:solidFill>
                <a:latin typeface="Trebuchet MS" pitchFamily="34" charset="0"/>
              </a:rPr>
              <a:t>Conditions</a:t>
            </a:r>
            <a:r>
              <a:rPr lang="en-US" sz="2000" dirty="0">
                <a:solidFill>
                  <a:srgbClr val="0F2340"/>
                </a:solidFill>
                <a:latin typeface="Trebuchet MS" pitchFamily="34" charset="0"/>
              </a:rPr>
              <a:t> determine if single or double is smarter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B4C179-4FAC-13B7-695F-8040C43311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t="2928" r="4132" b="2965"/>
          <a:stretch>
            <a:fillRect/>
          </a:stretch>
        </p:blipFill>
        <p:spPr bwMode="auto">
          <a:xfrm>
            <a:off x="1627127" y="384924"/>
            <a:ext cx="7401725" cy="4532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04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A89D0-FFEE-F675-8D0A-18229F5BB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E330A-A8FE-CCDC-DF4E-F2961E215A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Smartness 5: ICT smartness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E6849D4-98BA-7176-6F54-FFB09AAEA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" r="5060"/>
          <a:stretch>
            <a:fillRect/>
          </a:stretch>
        </p:blipFill>
        <p:spPr bwMode="auto">
          <a:xfrm>
            <a:off x="323522" y="1280159"/>
            <a:ext cx="8637645" cy="334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277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274320" y="201168"/>
            <a:ext cx="8595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ICT smartness; some details</a:t>
            </a:r>
            <a:endParaRPr lang="en-US" sz="2600" dirty="0"/>
          </a:p>
        </p:txBody>
      </p:sp>
      <p:sp>
        <p:nvSpPr>
          <p:cNvPr id="33" name="Text 31"/>
          <p:cNvSpPr/>
          <p:nvPr/>
        </p:nvSpPr>
        <p:spPr>
          <a:xfrm>
            <a:off x="320040" y="4846320"/>
            <a:ext cx="8503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Based on Stiegler (2019)</a:t>
            </a:r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D0B0E4-A8EC-33D9-5924-BFEFDE026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" t="42465" r="4898" b="5243"/>
          <a:stretch>
            <a:fillRect/>
          </a:stretch>
        </p:blipFill>
        <p:spPr bwMode="auto">
          <a:xfrm>
            <a:off x="837814" y="1307252"/>
            <a:ext cx="8031867" cy="31225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FFE7749-95A4-981E-32FE-CA2D17F211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EEB53EB-09F4-3122-C957-5AB756CC75EB}"/>
              </a:ext>
            </a:extLst>
          </p:cNvPr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69BB8FF8-9D48-F8A1-703C-E31CA35873D6}"/>
              </a:ext>
            </a:extLst>
          </p:cNvPr>
          <p:cNvSpPr/>
          <p:nvPr/>
        </p:nvSpPr>
        <p:spPr>
          <a:xfrm>
            <a:off x="320040" y="4846320"/>
            <a:ext cx="850392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i="1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Alter (2020)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2952B-0C42-4694-80F9-DD69AA0A4C23}"/>
              </a:ext>
            </a:extLst>
          </p:cNvPr>
          <p:cNvSpPr txBox="1"/>
          <p:nvPr/>
        </p:nvSpPr>
        <p:spPr>
          <a:xfrm>
            <a:off x="636104" y="232572"/>
            <a:ext cx="7941366" cy="450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20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Steven Alter: Smartness in the context of ICT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Purposefully designed</a:t>
            </a:r>
            <a:r>
              <a:rPr lang="en-GB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entity X is smart to the extent to which it 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performs</a:t>
            </a:r>
            <a:r>
              <a:rPr lang="en-GB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controls functions that attempt to produce useful results …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 through activities that 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apply automated capabilities</a:t>
            </a:r>
            <a:r>
              <a:rPr lang="en-GB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other physical, informational, technical, and intellectual resources …</a:t>
            </a:r>
            <a:r>
              <a:rPr lang="en-GB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algn="just">
              <a:lnSpc>
                <a:spcPct val="150000"/>
              </a:lnSpc>
              <a:spcAft>
                <a:spcPts val="800"/>
              </a:spcAft>
              <a:buNone/>
            </a:pPr>
            <a:r>
              <a:rPr lang="en-GB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… </a:t>
            </a:r>
            <a:r>
              <a:rPr lang="en-GB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GB" sz="2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processing information, interpreting information, and/or learning from information that may or that may not be specified by its designer</a:t>
            </a:r>
            <a:r>
              <a:rPr lang="en-GB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”(Alter, 2020, p. 384).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1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B47136-DA30-1D1A-F062-43B99B5B343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5597"/>
          <a:stretch>
            <a:fillRect/>
          </a:stretch>
        </p:blipFill>
        <p:spPr>
          <a:xfrm>
            <a:off x="401742" y="1075276"/>
            <a:ext cx="8188116" cy="167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667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C1AB90-14D9-4A42-4BA8-5255C0C6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477942" y="136097"/>
            <a:ext cx="8188116" cy="243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14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E89383-4683-F15D-857F-E098AFDD0B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1627"/>
          <a:stretch>
            <a:fillRect/>
          </a:stretch>
        </p:blipFill>
        <p:spPr>
          <a:xfrm>
            <a:off x="477942" y="136098"/>
            <a:ext cx="8188116" cy="333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112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26D52B-3A30-7705-2103-6483013257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916"/>
          <a:stretch>
            <a:fillRect/>
          </a:stretch>
        </p:blipFill>
        <p:spPr>
          <a:xfrm>
            <a:off x="477942" y="136097"/>
            <a:ext cx="8188116" cy="399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0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274320" y="201168"/>
            <a:ext cx="8595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About Fons Wijnhoven</a:t>
            </a:r>
            <a:endParaRPr lang="en-US" sz="2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93BF565-3C43-F1EC-6672-6DF135C7578B}"/>
              </a:ext>
            </a:extLst>
          </p:cNvPr>
          <p:cNvGrpSpPr/>
          <p:nvPr/>
        </p:nvGrpSpPr>
        <p:grpSpPr>
          <a:xfrm>
            <a:off x="365760" y="1188720"/>
            <a:ext cx="8412480" cy="1024128"/>
            <a:chOff x="365760" y="1188720"/>
            <a:chExt cx="8412480" cy="1024128"/>
          </a:xfrm>
        </p:grpSpPr>
        <p:sp>
          <p:nvSpPr>
            <p:cNvPr id="5" name="Shape 3"/>
            <p:cNvSpPr/>
            <p:nvPr/>
          </p:nvSpPr>
          <p:spPr>
            <a:xfrm>
              <a:off x="365760" y="1188720"/>
              <a:ext cx="8412480" cy="10241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pic>
          <p:nvPicPr>
            <p:cNvPr id="6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360" y="1435608"/>
              <a:ext cx="475488" cy="475488"/>
            </a:xfrm>
            <a:prstGeom prst="rect">
              <a:avLst/>
            </a:prstGeom>
          </p:spPr>
        </p:pic>
        <p:sp>
          <p:nvSpPr>
            <p:cNvPr id="7" name="Text 4"/>
            <p:cNvSpPr/>
            <p:nvPr/>
          </p:nvSpPr>
          <p:spPr>
            <a:xfrm>
              <a:off x="1234440" y="1298448"/>
              <a:ext cx="722376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0F2340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Academic Background</a:t>
              </a:r>
              <a:endParaRPr lang="en-US" dirty="0"/>
            </a:p>
          </p:txBody>
        </p:sp>
        <p:sp>
          <p:nvSpPr>
            <p:cNvPr id="8" name="Text 5"/>
            <p:cNvSpPr/>
            <p:nvPr/>
          </p:nvSpPr>
          <p:spPr>
            <a:xfrm>
              <a:off x="1234440" y="1645920"/>
              <a:ext cx="754380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Research methodology &amp; mathematical political science (Nijmegen) · PhD in Business Information Systems (Twente) · Associate Professor BIS, University of Twente, Netherlands</a:t>
              </a:r>
              <a:endParaRPr lang="en-US" sz="1600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6704ADF-FAF0-2ACA-12E6-E20A47AEAEB6}"/>
              </a:ext>
            </a:extLst>
          </p:cNvPr>
          <p:cNvGrpSpPr/>
          <p:nvPr/>
        </p:nvGrpSpPr>
        <p:grpSpPr>
          <a:xfrm>
            <a:off x="365760" y="2377440"/>
            <a:ext cx="8412480" cy="1024128"/>
            <a:chOff x="365760" y="2377440"/>
            <a:chExt cx="8412480" cy="1024128"/>
          </a:xfrm>
        </p:grpSpPr>
        <p:sp>
          <p:nvSpPr>
            <p:cNvPr id="9" name="Shape 6"/>
            <p:cNvSpPr/>
            <p:nvPr/>
          </p:nvSpPr>
          <p:spPr>
            <a:xfrm>
              <a:off x="365760" y="2377440"/>
              <a:ext cx="8412480" cy="10241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pic>
          <p:nvPicPr>
            <p:cNvPr id="10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4360" y="2624328"/>
              <a:ext cx="475488" cy="475488"/>
            </a:xfrm>
            <a:prstGeom prst="rect">
              <a:avLst/>
            </a:prstGeom>
          </p:spPr>
        </p:pic>
        <p:sp>
          <p:nvSpPr>
            <p:cNvPr id="11" name="Text 7"/>
            <p:cNvSpPr/>
            <p:nvPr/>
          </p:nvSpPr>
          <p:spPr>
            <a:xfrm>
              <a:off x="1234440" y="2487168"/>
              <a:ext cx="722376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0F2340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Research &amp; Service</a:t>
              </a:r>
              <a:endParaRPr lang="en-US" dirty="0"/>
            </a:p>
          </p:txBody>
        </p:sp>
        <p:sp>
          <p:nvSpPr>
            <p:cNvPr id="12" name="Text 8"/>
            <p:cNvSpPr/>
            <p:nvPr/>
          </p:nvSpPr>
          <p:spPr>
            <a:xfrm>
              <a:off x="1234440" y="2834640"/>
              <a:ext cx="754380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Co-chair ICSBT 2020–2025.  Consultant in IT future analysis since retirement 2025. · Publications on organizational learning, AI, data centers, smart industry</a:t>
              </a:r>
              <a:endParaRPr lang="en-US" sz="16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D2AD089-C7B7-B2EE-91F4-19F6B44046FB}"/>
              </a:ext>
            </a:extLst>
          </p:cNvPr>
          <p:cNvGrpSpPr/>
          <p:nvPr/>
        </p:nvGrpSpPr>
        <p:grpSpPr>
          <a:xfrm>
            <a:off x="365760" y="3566160"/>
            <a:ext cx="8412480" cy="1024128"/>
            <a:chOff x="365760" y="3566160"/>
            <a:chExt cx="8412480" cy="1024128"/>
          </a:xfrm>
        </p:grpSpPr>
        <p:sp>
          <p:nvSpPr>
            <p:cNvPr id="13" name="Shape 9"/>
            <p:cNvSpPr/>
            <p:nvPr/>
          </p:nvSpPr>
          <p:spPr>
            <a:xfrm>
              <a:off x="365760" y="3566160"/>
              <a:ext cx="8412480" cy="102412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pic>
          <p:nvPicPr>
            <p:cNvPr id="14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4360" y="3813048"/>
              <a:ext cx="475488" cy="475488"/>
            </a:xfrm>
            <a:prstGeom prst="rect">
              <a:avLst/>
            </a:prstGeom>
          </p:spPr>
        </p:pic>
        <p:sp>
          <p:nvSpPr>
            <p:cNvPr id="15" name="Text 10"/>
            <p:cNvSpPr/>
            <p:nvPr/>
          </p:nvSpPr>
          <p:spPr>
            <a:xfrm>
              <a:off x="1234440" y="3675888"/>
              <a:ext cx="722376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0F2340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Current Focus</a:t>
              </a:r>
              <a:endParaRPr lang="en-US" dirty="0"/>
            </a:p>
          </p:txBody>
        </p:sp>
        <p:sp>
          <p:nvSpPr>
            <p:cNvPr id="16" name="Text 11"/>
            <p:cNvSpPr/>
            <p:nvPr/>
          </p:nvSpPr>
          <p:spPr>
            <a:xfrm>
              <a:off x="1234440" y="4023360"/>
              <a:ext cx="7543800" cy="5029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Collaborating with Schneider Electric on data centers and AI sustainability · System dynamics modelling of industrial ecology. https://en.wikipedia.org/wiki/Schneider_Electric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C14366-6DC4-1C65-7F49-9F6AB98E4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42" y="136097"/>
            <a:ext cx="8188116" cy="487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01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F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457200" y="201168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5. Symbiotic Smartness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1525060"/>
            <a:ext cx="1713506" cy="20238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Symbiotics: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The co-evolving interaction of people and systems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457200" y="987552"/>
            <a:ext cx="8229600" cy="914"/>
          </a:xfrm>
          <a:prstGeom prst="rect">
            <a:avLst/>
          </a:prstGeom>
          <a:noFill/>
          <a:ln w="12700">
            <a:solidFill>
              <a:srgbClr val="0D7C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A61706-F197-53D2-807A-E4EDAED61A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5079" r="5349" b="4803"/>
          <a:stretch>
            <a:fillRect/>
          </a:stretch>
        </p:blipFill>
        <p:spPr bwMode="auto">
          <a:xfrm>
            <a:off x="2479041" y="744343"/>
            <a:ext cx="6299200" cy="4236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3" y="1057562"/>
            <a:ext cx="51435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64" y="1065164"/>
            <a:ext cx="51434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75942" y="2691064"/>
            <a:ext cx="1876484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727288"/>
            <a:ext cx="2925267" cy="3134219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57571" y="1057559"/>
            <a:ext cx="5143502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20612F-FE2F-AA73-6263-5D163B511FF1}"/>
              </a:ext>
            </a:extLst>
          </p:cNvPr>
          <p:cNvSpPr txBox="1"/>
          <p:nvPr/>
        </p:nvSpPr>
        <p:spPr>
          <a:xfrm>
            <a:off x="439858" y="1262817"/>
            <a:ext cx="2336449" cy="17972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many types of business smartness do we have?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1FBC8E5-E0BC-DB99-19FF-DF7475294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30598383"/>
              </p:ext>
            </p:extLst>
          </p:nvPr>
        </p:nvGraphicFramePr>
        <p:xfrm>
          <a:off x="3678788" y="562830"/>
          <a:ext cx="5186537" cy="409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959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34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4C31E8-CD82-29F4-CFE4-BAE9E05821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>
            <a:extLst>
              <a:ext uri="{FF2B5EF4-FFF2-40B4-BE49-F238E27FC236}">
                <a16:creationId xmlns:a16="http://schemas.microsoft.com/office/drawing/2014/main" id="{80A164E8-6C79-F109-B047-8243D4948A09}"/>
              </a:ext>
            </a:extLst>
          </p:cNvPr>
          <p:cNvSpPr/>
          <p:nvPr/>
        </p:nvSpPr>
        <p:spPr>
          <a:xfrm>
            <a:off x="457200" y="987552"/>
            <a:ext cx="8229600" cy="914"/>
          </a:xfrm>
          <a:prstGeom prst="rect">
            <a:avLst/>
          </a:prstGeom>
          <a:noFill/>
          <a:ln w="12700">
            <a:solidFill>
              <a:srgbClr val="0D7C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DB5072-0B0A-49BB-8D81-DAF77E756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03722"/>
              </p:ext>
            </p:extLst>
          </p:nvPr>
        </p:nvGraphicFramePr>
        <p:xfrm>
          <a:off x="469128" y="946207"/>
          <a:ext cx="8229601" cy="3593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5100">
                  <a:extLst>
                    <a:ext uri="{9D8B030D-6E8A-4147-A177-3AD203B41FA5}">
                      <a16:colId xmlns:a16="http://schemas.microsoft.com/office/drawing/2014/main" val="1738512844"/>
                    </a:ext>
                  </a:extLst>
                </a:gridCol>
                <a:gridCol w="799803">
                  <a:extLst>
                    <a:ext uri="{9D8B030D-6E8A-4147-A177-3AD203B41FA5}">
                      <a16:colId xmlns:a16="http://schemas.microsoft.com/office/drawing/2014/main" val="569948175"/>
                    </a:ext>
                  </a:extLst>
                </a:gridCol>
                <a:gridCol w="787179">
                  <a:extLst>
                    <a:ext uri="{9D8B030D-6E8A-4147-A177-3AD203B41FA5}">
                      <a16:colId xmlns:a16="http://schemas.microsoft.com/office/drawing/2014/main" val="1853432294"/>
                    </a:ext>
                  </a:extLst>
                </a:gridCol>
                <a:gridCol w="4977519">
                  <a:extLst>
                    <a:ext uri="{9D8B030D-6E8A-4147-A177-3AD203B41FA5}">
                      <a16:colId xmlns:a16="http://schemas.microsoft.com/office/drawing/2014/main" val="210480091"/>
                    </a:ext>
                  </a:extLst>
                </a:gridCol>
              </a:tblGrid>
              <a:tr h="490741">
                <a:tc grid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2000" dirty="0">
                          <a:effectLst/>
                        </a:rPr>
                        <a:t>Types of symbiotics (Yoon et al, 2022) applied to Human-ICT smartness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565344"/>
                  </a:ext>
                </a:extLst>
              </a:tr>
              <a:tr h="55617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</a:rPr>
                        <a:t>Symbiotics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Human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effectLst/>
                        </a:rPr>
                        <a:t>ICT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effectLst/>
                        </a:rPr>
                        <a:t>Human-ICT interaction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extLst>
                  <a:ext uri="{0D108BD9-81ED-4DB2-BD59-A6C34878D82A}">
                    <a16:rowId xmlns:a16="http://schemas.microsoft.com/office/drawing/2014/main" val="2281365122"/>
                  </a:ext>
                </a:extLst>
              </a:tr>
              <a:tr h="6150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</a:rPr>
                        <a:t>Mutualism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effectLst/>
                        </a:rPr>
                        <a:t>Intelligence amplification (Raisch &amp; Krakowski, 2021)</a:t>
                      </a:r>
                    </a:p>
                  </a:txBody>
                  <a:tcPr marL="65139" marR="65139" marT="0" marB="0"/>
                </a:tc>
                <a:extLst>
                  <a:ext uri="{0D108BD9-81ED-4DB2-BD59-A6C34878D82A}">
                    <a16:rowId xmlns:a16="http://schemas.microsoft.com/office/drawing/2014/main" val="939487240"/>
                  </a:ext>
                </a:extLst>
              </a:tr>
              <a:tr h="549174"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</a:rPr>
                        <a:t>Commensalism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effectLst/>
                        </a:rPr>
                        <a:t>ICT adoption</a:t>
                      </a:r>
                    </a:p>
                  </a:txBody>
                  <a:tcPr marL="65139" marR="65139" marT="0" marB="0"/>
                </a:tc>
                <a:extLst>
                  <a:ext uri="{0D108BD9-81ED-4DB2-BD59-A6C34878D82A}">
                    <a16:rowId xmlns:a16="http://schemas.microsoft.com/office/drawing/2014/main" val="1598075620"/>
                  </a:ext>
                </a:extLst>
              </a:tr>
              <a:tr h="4985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+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>
                          <a:effectLst/>
                        </a:rPr>
                        <a:t>Static traditional enterprise systems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extLst>
                  <a:ext uri="{0D108BD9-81ED-4DB2-BD59-A6C34878D82A}">
                    <a16:rowId xmlns:a16="http://schemas.microsoft.com/office/drawing/2014/main" val="819070484"/>
                  </a:ext>
                </a:extLst>
              </a:tr>
              <a:tr h="88333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</a:rPr>
                        <a:t>Parasitism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effectLst/>
                        </a:rPr>
                        <a:t>+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600" dirty="0">
                          <a:effectLst/>
                        </a:rPr>
                        <a:t>Artificial intelligence and human deskilling (Zuboff, 2019)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139" marR="65139" marT="0" marB="0"/>
                </a:tc>
                <a:extLst>
                  <a:ext uri="{0D108BD9-81ED-4DB2-BD59-A6C34878D82A}">
                    <a16:rowId xmlns:a16="http://schemas.microsoft.com/office/drawing/2014/main" val="643249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9342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34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0DA5AD-F8C3-197F-2111-0EC81E23B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0AB0EA19-78C4-1B83-2645-E42C00CAD218}"/>
              </a:ext>
            </a:extLst>
          </p:cNvPr>
          <p:cNvSpPr/>
          <p:nvPr/>
        </p:nvSpPr>
        <p:spPr>
          <a:xfrm>
            <a:off x="6468897" y="201168"/>
            <a:ext cx="2098631" cy="7872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</a:rPr>
              <a:t>Human-ICT Parasitism</a:t>
            </a:r>
            <a:endParaRPr lang="en-US" sz="26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D8D390C9-F815-15AB-49C2-56F0A08F092E}"/>
              </a:ext>
            </a:extLst>
          </p:cNvPr>
          <p:cNvSpPr/>
          <p:nvPr/>
        </p:nvSpPr>
        <p:spPr>
          <a:xfrm>
            <a:off x="457200" y="987552"/>
            <a:ext cx="8229600" cy="914"/>
          </a:xfrm>
          <a:prstGeom prst="rect">
            <a:avLst/>
          </a:prstGeom>
          <a:noFill/>
          <a:ln w="12700">
            <a:solidFill>
              <a:srgbClr val="0D7C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8194" name="Afbeelding 1">
            <a:extLst>
              <a:ext uri="{FF2B5EF4-FFF2-40B4-BE49-F238E27FC236}">
                <a16:creationId xmlns:a16="http://schemas.microsoft.com/office/drawing/2014/main" id="{EF9A22F4-D9F3-E274-EB11-D97489316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7519" r="6698" b="6732"/>
          <a:stretch>
            <a:fillRect/>
          </a:stretch>
        </p:blipFill>
        <p:spPr bwMode="auto">
          <a:xfrm>
            <a:off x="174417" y="167328"/>
            <a:ext cx="6011698" cy="223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65CC8B4-C768-085D-B093-B8ABCED0A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2226" y="2435543"/>
            <a:ext cx="6045172" cy="2614429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C8E534-FD18-6752-0F0B-45840C75AA49}"/>
              </a:ext>
            </a:extLst>
          </p:cNvPr>
          <p:cNvSpPr txBox="1"/>
          <p:nvPr/>
        </p:nvSpPr>
        <p:spPr>
          <a:xfrm>
            <a:off x="393424" y="2953173"/>
            <a:ext cx="25009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Also see Satyan Dhar’s opinion piece in CACM June 2026, 89:6</a:t>
            </a:r>
          </a:p>
          <a:p>
            <a:r>
              <a:rPr lang="en-GB" i="1" dirty="0">
                <a:solidFill>
                  <a:schemeClr val="bg1"/>
                </a:solidFill>
              </a:rPr>
              <a:t>The end of the digital age</a:t>
            </a:r>
          </a:p>
        </p:txBody>
      </p:sp>
    </p:spTree>
    <p:extLst>
      <p:ext uri="{BB962C8B-B14F-4D97-AF65-F5344CB8AC3E}">
        <p14:creationId xmlns:p14="http://schemas.microsoft.com/office/powerpoint/2010/main" val="30746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234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93A18C-3514-968A-58B3-E29194B03A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15C88F83-9148-2AE5-7573-9A73FB2E0164}"/>
              </a:ext>
            </a:extLst>
          </p:cNvPr>
          <p:cNvSpPr/>
          <p:nvPr/>
        </p:nvSpPr>
        <p:spPr>
          <a:xfrm>
            <a:off x="6170212" y="201168"/>
            <a:ext cx="2516588" cy="7818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FFFFFF"/>
                </a:solidFill>
                <a:latin typeface="Trebuchet MS" pitchFamily="34" charset="0"/>
              </a:rPr>
              <a:t>Human-ICT Mutualism</a:t>
            </a:r>
            <a:endParaRPr lang="en-US" sz="2600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12CFAEA-C862-2F31-0979-5AD2D56481C4}"/>
              </a:ext>
            </a:extLst>
          </p:cNvPr>
          <p:cNvSpPr/>
          <p:nvPr/>
        </p:nvSpPr>
        <p:spPr>
          <a:xfrm>
            <a:off x="457200" y="987552"/>
            <a:ext cx="8229600" cy="914"/>
          </a:xfrm>
          <a:prstGeom prst="rect">
            <a:avLst/>
          </a:prstGeom>
          <a:noFill/>
          <a:ln w="12700">
            <a:solidFill>
              <a:srgbClr val="0D7C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0AF5C-7C14-26A6-1B4D-5DF85FE3BD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50" t="3911" r="3950" b="3911"/>
          <a:stretch>
            <a:fillRect/>
          </a:stretch>
        </p:blipFill>
        <p:spPr>
          <a:xfrm>
            <a:off x="169341" y="194396"/>
            <a:ext cx="5647344" cy="3203403"/>
          </a:xfrm>
          <a:prstGeom prst="rect">
            <a:avLst/>
          </a:prstGeom>
        </p:spPr>
      </p:pic>
      <p:pic>
        <p:nvPicPr>
          <p:cNvPr id="9217" name="Picture 1">
            <a:extLst>
              <a:ext uri="{FF2B5EF4-FFF2-40B4-BE49-F238E27FC236}">
                <a16:creationId xmlns:a16="http://schemas.microsoft.com/office/drawing/2014/main" id="{6A0D5726-D9FA-EFBA-D685-5C2E3BEF0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064" y="2816010"/>
            <a:ext cx="5251193" cy="2270023"/>
          </a:xfrm>
          <a:prstGeom prst="rect">
            <a:avLst/>
          </a:prstGeom>
          <a:solidFill>
            <a:srgbClr val="FFC000"/>
          </a:solidFill>
        </p:spPr>
      </p:pic>
    </p:spTree>
    <p:extLst>
      <p:ext uri="{BB962C8B-B14F-4D97-AF65-F5344CB8AC3E}">
        <p14:creationId xmlns:p14="http://schemas.microsoft.com/office/powerpoint/2010/main" val="250377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641FAC-81D4-3208-147E-4039166A9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6DEDF93-8E9A-7DC8-F05D-0E9D98B78CE3}"/>
              </a:ext>
            </a:extLst>
          </p:cNvPr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D3A8C47-CDC4-1C8D-606A-6518D62A8170}"/>
              </a:ext>
            </a:extLst>
          </p:cNvPr>
          <p:cNvSpPr/>
          <p:nvPr/>
        </p:nvSpPr>
        <p:spPr>
          <a:xfrm>
            <a:off x="274320" y="201168"/>
            <a:ext cx="8595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6. Four Cases of Smart Business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27297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226909" y="201168"/>
            <a:ext cx="2214423" cy="48127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Case 1 — Insurance firm smart business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rgbClr val="0F2340"/>
              </a:solidFill>
              <a:latin typeface="Trebuchet MS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F2340"/>
                </a:solidFill>
                <a:latin typeface="Trebuchet MS" pitchFamily="34" charset="0"/>
              </a:rPr>
              <a:t>Continuous </a:t>
            </a:r>
            <a:r>
              <a:rPr lang="en-US" i="1" dirty="0">
                <a:solidFill>
                  <a:srgbClr val="0F2340"/>
                </a:solidFill>
                <a:latin typeface="Trebuchet MS" pitchFamily="34" charset="0"/>
              </a:rPr>
              <a:t>organizational</a:t>
            </a:r>
            <a:r>
              <a:rPr lang="en-US" dirty="0">
                <a:solidFill>
                  <a:srgbClr val="0F2340"/>
                </a:solidFill>
                <a:latin typeface="Trebuchet MS" pitchFamily="34" charset="0"/>
              </a:rPr>
              <a:t> learning from tacit knowledge to combined explicit knowledge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AEF7B2-CAE6-15A0-6816-180FFF956B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925" t="2518" r="4297" b="3911"/>
          <a:stretch>
            <a:fillRect/>
          </a:stretch>
        </p:blipFill>
        <p:spPr>
          <a:xfrm>
            <a:off x="2488743" y="68577"/>
            <a:ext cx="6559473" cy="50139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A19639-9D76-94F4-58DD-7BA3BF665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2130109-83F0-AF2C-0F78-18781C3A68A2}"/>
              </a:ext>
            </a:extLst>
          </p:cNvPr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D100C772-1E76-DF5B-DAC9-4D1623C873D5}"/>
              </a:ext>
            </a:extLst>
          </p:cNvPr>
          <p:cNvSpPr/>
          <p:nvPr/>
        </p:nvSpPr>
        <p:spPr>
          <a:xfrm>
            <a:off x="274320" y="201168"/>
            <a:ext cx="8595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Case 2 — Workaround Mining</a:t>
            </a:r>
            <a:endParaRPr lang="en-US" sz="2000" dirty="0"/>
          </a:p>
        </p:txBody>
      </p:sp>
      <p:graphicFrame>
        <p:nvGraphicFramePr>
          <p:cNvPr id="5" name="Chart 0">
            <a:extLst>
              <a:ext uri="{FF2B5EF4-FFF2-40B4-BE49-F238E27FC236}">
                <a16:creationId xmlns:a16="http://schemas.microsoft.com/office/drawing/2014/main" id="{2816D179-FE6F-DF9C-D9D8-700C8B0AF3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8776476"/>
              </p:ext>
            </p:extLst>
          </p:nvPr>
        </p:nvGraphicFramePr>
        <p:xfrm>
          <a:off x="320040" y="1097280"/>
          <a:ext cx="5303520" cy="3566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D459085B-50DE-7F96-A698-948420DE0C45}"/>
              </a:ext>
            </a:extLst>
          </p:cNvPr>
          <p:cNvGrpSpPr/>
          <p:nvPr/>
        </p:nvGrpSpPr>
        <p:grpSpPr>
          <a:xfrm>
            <a:off x="5554980" y="673608"/>
            <a:ext cx="3451860" cy="4008120"/>
            <a:chOff x="5554980" y="673608"/>
            <a:chExt cx="3451860" cy="4008120"/>
          </a:xfrm>
        </p:grpSpPr>
        <p:sp>
          <p:nvSpPr>
            <p:cNvPr id="6" name="Text 3">
              <a:extLst>
                <a:ext uri="{FF2B5EF4-FFF2-40B4-BE49-F238E27FC236}">
                  <a16:creationId xmlns:a16="http://schemas.microsoft.com/office/drawing/2014/main" id="{95046992-82D1-7931-CDE7-03624D754E1F}"/>
                </a:ext>
              </a:extLst>
            </p:cNvPr>
            <p:cNvSpPr/>
            <p:nvPr/>
          </p:nvSpPr>
          <p:spPr>
            <a:xfrm>
              <a:off x="5833872" y="673608"/>
              <a:ext cx="29718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0F2340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Learning Levels</a:t>
              </a:r>
              <a:endParaRPr lang="en-US" dirty="0"/>
            </a:p>
          </p:txBody>
        </p:sp>
        <p:sp>
          <p:nvSpPr>
            <p:cNvPr id="7" name="Shape 4">
              <a:extLst>
                <a:ext uri="{FF2B5EF4-FFF2-40B4-BE49-F238E27FC236}">
                  <a16:creationId xmlns:a16="http://schemas.microsoft.com/office/drawing/2014/main" id="{6CA5ECEA-B866-86D5-8430-9E05B04E7855}"/>
                </a:ext>
              </a:extLst>
            </p:cNvPr>
            <p:cNvSpPr/>
            <p:nvPr/>
          </p:nvSpPr>
          <p:spPr>
            <a:xfrm>
              <a:off x="5554980" y="1097280"/>
              <a:ext cx="3451860" cy="82840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8" name="Text 5">
              <a:extLst>
                <a:ext uri="{FF2B5EF4-FFF2-40B4-BE49-F238E27FC236}">
                  <a16:creationId xmlns:a16="http://schemas.microsoft.com/office/drawing/2014/main" id="{2F444AA3-6B8E-77D2-7B6B-2CA29B0B5443}"/>
                </a:ext>
              </a:extLst>
            </p:cNvPr>
            <p:cNvSpPr/>
            <p:nvPr/>
          </p:nvSpPr>
          <p:spPr>
            <a:xfrm>
              <a:off x="5751575" y="1230131"/>
              <a:ext cx="3080121" cy="57733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0D7C7A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Single loop: process efficiency by design and control</a:t>
              </a:r>
              <a:endParaRPr lang="en-US" sz="1600" dirty="0"/>
            </a:p>
          </p:txBody>
        </p:sp>
        <p:sp>
          <p:nvSpPr>
            <p:cNvPr id="10" name="Shape 7">
              <a:extLst>
                <a:ext uri="{FF2B5EF4-FFF2-40B4-BE49-F238E27FC236}">
                  <a16:creationId xmlns:a16="http://schemas.microsoft.com/office/drawing/2014/main" id="{D3DE3A29-3663-E04D-418F-C40936532FF7}"/>
                </a:ext>
              </a:extLst>
            </p:cNvPr>
            <p:cNvSpPr/>
            <p:nvPr/>
          </p:nvSpPr>
          <p:spPr>
            <a:xfrm>
              <a:off x="5554980" y="1901082"/>
              <a:ext cx="3451860" cy="90460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11" name="Text 8">
              <a:extLst>
                <a:ext uri="{FF2B5EF4-FFF2-40B4-BE49-F238E27FC236}">
                  <a16:creationId xmlns:a16="http://schemas.microsoft.com/office/drawing/2014/main" id="{8A750C3E-15CE-2F47-D155-F0FCF6BAD10E}"/>
                </a:ext>
              </a:extLst>
            </p:cNvPr>
            <p:cNvSpPr/>
            <p:nvPr/>
          </p:nvSpPr>
          <p:spPr>
            <a:xfrm>
              <a:off x="5751575" y="1894334"/>
              <a:ext cx="3080121" cy="83210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0D7C7A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Double loop: Focus on customer values and allow deviations from </a:t>
              </a:r>
              <a:r>
                <a:rPr lang="en-US" sz="1600" b="1" dirty="0" err="1">
                  <a:solidFill>
                    <a:srgbClr val="0D7C7A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dejure</a:t>
              </a:r>
              <a:r>
                <a:rPr lang="en-US" sz="1600" b="1" dirty="0">
                  <a:solidFill>
                    <a:srgbClr val="0D7C7A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 norms if needed</a:t>
              </a:r>
              <a:endParaRPr lang="en-US" sz="1600" dirty="0"/>
            </a:p>
          </p:txBody>
        </p:sp>
        <p:sp>
          <p:nvSpPr>
            <p:cNvPr id="13" name="Shape 10">
              <a:extLst>
                <a:ext uri="{FF2B5EF4-FFF2-40B4-BE49-F238E27FC236}">
                  <a16:creationId xmlns:a16="http://schemas.microsoft.com/office/drawing/2014/main" id="{5A79CBCA-8F4E-4E66-147E-BD024C7C60D5}"/>
                </a:ext>
              </a:extLst>
            </p:cNvPr>
            <p:cNvSpPr/>
            <p:nvPr/>
          </p:nvSpPr>
          <p:spPr>
            <a:xfrm>
              <a:off x="5554980" y="2805684"/>
              <a:ext cx="3451860" cy="93878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14" name="Text 11">
              <a:extLst>
                <a:ext uri="{FF2B5EF4-FFF2-40B4-BE49-F238E27FC236}">
                  <a16:creationId xmlns:a16="http://schemas.microsoft.com/office/drawing/2014/main" id="{695443E8-D205-26DA-F029-09167605258E}"/>
                </a:ext>
              </a:extLst>
            </p:cNvPr>
            <p:cNvSpPr/>
            <p:nvPr/>
          </p:nvSpPr>
          <p:spPr>
            <a:xfrm>
              <a:off x="5751575" y="2874264"/>
              <a:ext cx="3080121" cy="81142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0D7C7A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Triple loop: When to pursue efficiency single loop and when innovate goals double loop</a:t>
              </a:r>
              <a:endParaRPr lang="en-US" sz="1600" dirty="0"/>
            </a:p>
          </p:txBody>
        </p:sp>
        <p:sp>
          <p:nvSpPr>
            <p:cNvPr id="16" name="Shape 13">
              <a:extLst>
                <a:ext uri="{FF2B5EF4-FFF2-40B4-BE49-F238E27FC236}">
                  <a16:creationId xmlns:a16="http://schemas.microsoft.com/office/drawing/2014/main" id="{C7D1852C-BBB1-E90F-24D4-F55159BE7015}"/>
                </a:ext>
              </a:extLst>
            </p:cNvPr>
            <p:cNvSpPr/>
            <p:nvPr/>
          </p:nvSpPr>
          <p:spPr>
            <a:xfrm>
              <a:off x="5554980" y="3742944"/>
              <a:ext cx="3451860" cy="938784"/>
            </a:xfrm>
            <a:prstGeom prst="rect">
              <a:avLst/>
            </a:prstGeom>
            <a:solidFill>
              <a:srgbClr val="0D7C7A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 sz="1600"/>
            </a:p>
          </p:txBody>
        </p:sp>
        <p:sp>
          <p:nvSpPr>
            <p:cNvPr id="17" name="Text 14">
              <a:extLst>
                <a:ext uri="{FF2B5EF4-FFF2-40B4-BE49-F238E27FC236}">
                  <a16:creationId xmlns:a16="http://schemas.microsoft.com/office/drawing/2014/main" id="{56173BCD-7109-4610-F0A9-1C3E6545A5F9}"/>
                </a:ext>
              </a:extLst>
            </p:cNvPr>
            <p:cNvSpPr/>
            <p:nvPr/>
          </p:nvSpPr>
          <p:spPr>
            <a:xfrm>
              <a:off x="5751575" y="3831336"/>
              <a:ext cx="3080121" cy="63855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Symbiotic: Balance the use of ICT/AI and human capabilities 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604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274320" y="70920"/>
            <a:ext cx="8595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Case 3 — Data Centers: Symbiotics with the Grid</a:t>
            </a:r>
            <a:endParaRPr lang="en-US" sz="2000" dirty="0"/>
          </a:p>
        </p:txBody>
      </p:sp>
      <p:sp>
        <p:nvSpPr>
          <p:cNvPr id="4" name="Text 2"/>
          <p:cNvSpPr/>
          <p:nvPr/>
        </p:nvSpPr>
        <p:spPr>
          <a:xfrm>
            <a:off x="351459" y="475931"/>
            <a:ext cx="3470744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i="1" dirty="0">
                <a:solidFill>
                  <a:srgbClr val="0D7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Virginia and Texas/ERCOT simulations</a:t>
            </a:r>
            <a:endParaRPr lang="en-US" sz="1300" dirty="0"/>
          </a:p>
        </p:txBody>
      </p:sp>
      <p:graphicFrame>
        <p:nvGraphicFramePr>
          <p:cNvPr id="17" name="Chart 0"/>
          <p:cNvGraphicFramePr/>
          <p:nvPr>
            <p:extLst>
              <p:ext uri="{D42A27DB-BD31-4B8C-83A1-F6EECF244321}">
                <p14:modId xmlns:p14="http://schemas.microsoft.com/office/powerpoint/2010/main" val="652944540"/>
              </p:ext>
            </p:extLst>
          </p:nvPr>
        </p:nvGraphicFramePr>
        <p:xfrm>
          <a:off x="6365965" y="858741"/>
          <a:ext cx="2668038" cy="2476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9" name="Afbeelding 1">
            <a:extLst>
              <a:ext uri="{FF2B5EF4-FFF2-40B4-BE49-F238E27FC236}">
                <a16:creationId xmlns:a16="http://schemas.microsoft.com/office/drawing/2014/main" id="{FC76BCA3-F19F-0FC1-FD8A-4E495566C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5965" y="3687973"/>
            <a:ext cx="2728041" cy="1179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0A7952-BBC1-D2A8-EDCD-DD2F1442E2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3" t="2884" r="3615" b="3065"/>
          <a:stretch>
            <a:fillRect/>
          </a:stretch>
        </p:blipFill>
        <p:spPr bwMode="auto">
          <a:xfrm>
            <a:off x="142827" y="795971"/>
            <a:ext cx="6223138" cy="4325906"/>
          </a:xfrm>
          <a:prstGeom prst="rect">
            <a:avLst/>
          </a:prstGeom>
          <a:noFill/>
          <a:ln>
            <a:solidFill>
              <a:srgbClr val="88888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274320" y="201168"/>
            <a:ext cx="8595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Today's Journey</a:t>
            </a:r>
            <a:endParaRPr lang="en-US" sz="2600" dirty="0"/>
          </a:p>
        </p:txBody>
      </p:sp>
      <p:sp>
        <p:nvSpPr>
          <p:cNvPr id="5" name="Shape 3"/>
          <p:cNvSpPr/>
          <p:nvPr/>
        </p:nvSpPr>
        <p:spPr>
          <a:xfrm>
            <a:off x="365760" y="1143000"/>
            <a:ext cx="4114800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A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6" name="Shape 4"/>
          <p:cNvSpPr/>
          <p:nvPr/>
        </p:nvSpPr>
        <p:spPr>
          <a:xfrm>
            <a:off x="365760" y="1143000"/>
            <a:ext cx="475488" cy="749808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365760" y="1325880"/>
            <a:ext cx="47548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01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932688" y="1234440"/>
            <a:ext cx="3017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Concept of Smartness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932688" y="1572768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~5 min</a:t>
            </a:r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F786916-859D-90E2-69BF-C0269DEB884B}"/>
              </a:ext>
            </a:extLst>
          </p:cNvPr>
          <p:cNvGrpSpPr/>
          <p:nvPr/>
        </p:nvGrpSpPr>
        <p:grpSpPr>
          <a:xfrm>
            <a:off x="365760" y="2048256"/>
            <a:ext cx="4114800" cy="758952"/>
            <a:chOff x="365760" y="2049445"/>
            <a:chExt cx="4114800" cy="757763"/>
          </a:xfrm>
        </p:grpSpPr>
        <p:sp>
          <p:nvSpPr>
            <p:cNvPr id="10" name="Shape 8"/>
            <p:cNvSpPr/>
            <p:nvPr/>
          </p:nvSpPr>
          <p:spPr>
            <a:xfrm>
              <a:off x="365760" y="2057400"/>
              <a:ext cx="4114800" cy="7498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Shape 9"/>
            <p:cNvSpPr/>
            <p:nvPr/>
          </p:nvSpPr>
          <p:spPr>
            <a:xfrm>
              <a:off x="365760" y="2057400"/>
              <a:ext cx="475488" cy="749808"/>
            </a:xfrm>
            <a:prstGeom prst="rect">
              <a:avLst/>
            </a:prstGeom>
            <a:solidFill>
              <a:srgbClr val="0D7C7A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 10"/>
            <p:cNvSpPr/>
            <p:nvPr/>
          </p:nvSpPr>
          <p:spPr>
            <a:xfrm>
              <a:off x="365760" y="2240280"/>
              <a:ext cx="475488" cy="3840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02</a:t>
              </a:r>
              <a:endParaRPr lang="en-US" dirty="0"/>
            </a:p>
          </p:txBody>
        </p:sp>
        <p:sp>
          <p:nvSpPr>
            <p:cNvPr id="13" name="Text 11"/>
            <p:cNvSpPr/>
            <p:nvPr/>
          </p:nvSpPr>
          <p:spPr>
            <a:xfrm>
              <a:off x="932688" y="2049445"/>
              <a:ext cx="3460408" cy="52230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0F2340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System Dynamics of Smartness</a:t>
              </a:r>
              <a:endParaRPr lang="en-US" dirty="0"/>
            </a:p>
          </p:txBody>
        </p:sp>
        <p:sp>
          <p:nvSpPr>
            <p:cNvPr id="14" name="Text 12"/>
            <p:cNvSpPr/>
            <p:nvPr/>
          </p:nvSpPr>
          <p:spPr>
            <a:xfrm>
              <a:off x="932688" y="2487168"/>
              <a:ext cx="301752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64748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~5 min</a:t>
              </a:r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803DB31-E605-B482-A150-3C25FB8FD9F3}"/>
              </a:ext>
            </a:extLst>
          </p:cNvPr>
          <p:cNvGrpSpPr/>
          <p:nvPr/>
        </p:nvGrpSpPr>
        <p:grpSpPr>
          <a:xfrm>
            <a:off x="365760" y="3862343"/>
            <a:ext cx="4114800" cy="749808"/>
            <a:chOff x="365760" y="2971800"/>
            <a:chExt cx="4114800" cy="749808"/>
          </a:xfrm>
        </p:grpSpPr>
        <p:sp>
          <p:nvSpPr>
            <p:cNvPr id="15" name="Shape 13"/>
            <p:cNvSpPr/>
            <p:nvPr/>
          </p:nvSpPr>
          <p:spPr>
            <a:xfrm>
              <a:off x="365760" y="2971800"/>
              <a:ext cx="4114800" cy="7498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Shape 14"/>
            <p:cNvSpPr/>
            <p:nvPr/>
          </p:nvSpPr>
          <p:spPr>
            <a:xfrm>
              <a:off x="365760" y="2971800"/>
              <a:ext cx="475488" cy="749808"/>
            </a:xfrm>
            <a:prstGeom prst="rect">
              <a:avLst/>
            </a:prstGeom>
            <a:solidFill>
              <a:srgbClr val="0D7C7A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Text 15"/>
            <p:cNvSpPr/>
            <p:nvPr/>
          </p:nvSpPr>
          <p:spPr>
            <a:xfrm>
              <a:off x="365760" y="3154680"/>
              <a:ext cx="475488" cy="3840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04</a:t>
              </a:r>
              <a:endParaRPr lang="en-US" dirty="0"/>
            </a:p>
          </p:txBody>
        </p:sp>
        <p:sp>
          <p:nvSpPr>
            <p:cNvPr id="18" name="Text 16"/>
            <p:cNvSpPr/>
            <p:nvPr/>
          </p:nvSpPr>
          <p:spPr>
            <a:xfrm>
              <a:off x="932688" y="3063240"/>
              <a:ext cx="301752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0F2340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Smart ICT vs Humans</a:t>
              </a:r>
              <a:endParaRPr lang="en-US" dirty="0"/>
            </a:p>
          </p:txBody>
        </p:sp>
        <p:sp>
          <p:nvSpPr>
            <p:cNvPr id="19" name="Text 17"/>
            <p:cNvSpPr/>
            <p:nvPr/>
          </p:nvSpPr>
          <p:spPr>
            <a:xfrm>
              <a:off x="932688" y="3401568"/>
              <a:ext cx="301752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64748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~5 min</a:t>
              </a:r>
              <a:endParaRPr lang="en-US" dirty="0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46562E6-38EF-FBC8-4080-524DA622CBA3}"/>
              </a:ext>
            </a:extLst>
          </p:cNvPr>
          <p:cNvGrpSpPr/>
          <p:nvPr/>
        </p:nvGrpSpPr>
        <p:grpSpPr>
          <a:xfrm>
            <a:off x="365760" y="2955898"/>
            <a:ext cx="4114800" cy="749808"/>
            <a:chOff x="365760" y="3886200"/>
            <a:chExt cx="4114800" cy="749808"/>
          </a:xfrm>
        </p:grpSpPr>
        <p:sp>
          <p:nvSpPr>
            <p:cNvPr id="20" name="Shape 18"/>
            <p:cNvSpPr/>
            <p:nvPr/>
          </p:nvSpPr>
          <p:spPr>
            <a:xfrm>
              <a:off x="365760" y="3886200"/>
              <a:ext cx="4114800" cy="74980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Shape 19"/>
            <p:cNvSpPr/>
            <p:nvPr/>
          </p:nvSpPr>
          <p:spPr>
            <a:xfrm>
              <a:off x="365760" y="3886200"/>
              <a:ext cx="475488" cy="749808"/>
            </a:xfrm>
            <a:prstGeom prst="rect">
              <a:avLst/>
            </a:prstGeom>
            <a:solidFill>
              <a:srgbClr val="0D7C7A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 20"/>
            <p:cNvSpPr/>
            <p:nvPr/>
          </p:nvSpPr>
          <p:spPr>
            <a:xfrm>
              <a:off x="365760" y="4069080"/>
              <a:ext cx="475488" cy="3840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03</a:t>
              </a:r>
              <a:endParaRPr lang="en-US" dirty="0"/>
            </a:p>
          </p:txBody>
        </p:sp>
        <p:sp>
          <p:nvSpPr>
            <p:cNvPr id="23" name="Text 21"/>
            <p:cNvSpPr/>
            <p:nvPr/>
          </p:nvSpPr>
          <p:spPr>
            <a:xfrm>
              <a:off x="932687" y="3977640"/>
              <a:ext cx="3547873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0F2340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Smartness and Learning</a:t>
              </a:r>
              <a:endParaRPr lang="en-US" dirty="0"/>
            </a:p>
          </p:txBody>
        </p:sp>
        <p:sp>
          <p:nvSpPr>
            <p:cNvPr id="24" name="Text 22"/>
            <p:cNvSpPr/>
            <p:nvPr/>
          </p:nvSpPr>
          <p:spPr>
            <a:xfrm>
              <a:off x="932688" y="4315968"/>
              <a:ext cx="301752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64748B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~5 min</a:t>
              </a:r>
              <a:endParaRPr lang="en-US" dirty="0"/>
            </a:p>
          </p:txBody>
        </p:sp>
      </p:grpSp>
      <p:sp>
        <p:nvSpPr>
          <p:cNvPr id="25" name="Shape 23"/>
          <p:cNvSpPr/>
          <p:nvPr/>
        </p:nvSpPr>
        <p:spPr>
          <a:xfrm>
            <a:off x="4754880" y="1143000"/>
            <a:ext cx="4114800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A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26" name="Shape 24"/>
          <p:cNvSpPr/>
          <p:nvPr/>
        </p:nvSpPr>
        <p:spPr>
          <a:xfrm>
            <a:off x="4754880" y="1143000"/>
            <a:ext cx="475488" cy="749808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27" name="Text 25"/>
          <p:cNvSpPr/>
          <p:nvPr/>
        </p:nvSpPr>
        <p:spPr>
          <a:xfrm>
            <a:off x="4754880" y="1325880"/>
            <a:ext cx="47548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05</a:t>
            </a:r>
            <a:endParaRPr lang="en-US" dirty="0"/>
          </a:p>
        </p:txBody>
      </p:sp>
      <p:sp>
        <p:nvSpPr>
          <p:cNvPr id="28" name="Text 26"/>
          <p:cNvSpPr/>
          <p:nvPr/>
        </p:nvSpPr>
        <p:spPr>
          <a:xfrm>
            <a:off x="5321808" y="1234440"/>
            <a:ext cx="32918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Symbiotic Smartness</a:t>
            </a:r>
            <a:endParaRPr lang="en-US" dirty="0"/>
          </a:p>
        </p:txBody>
      </p:sp>
      <p:sp>
        <p:nvSpPr>
          <p:cNvPr id="29" name="Text 27"/>
          <p:cNvSpPr/>
          <p:nvPr/>
        </p:nvSpPr>
        <p:spPr>
          <a:xfrm>
            <a:off x="5321808" y="1572768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~5 min</a:t>
            </a:r>
            <a:endParaRPr lang="en-US" dirty="0"/>
          </a:p>
        </p:txBody>
      </p:sp>
      <p:sp>
        <p:nvSpPr>
          <p:cNvPr id="30" name="Shape 28"/>
          <p:cNvSpPr/>
          <p:nvPr/>
        </p:nvSpPr>
        <p:spPr>
          <a:xfrm>
            <a:off x="4754880" y="2057400"/>
            <a:ext cx="4114800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A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1" name="Shape 29"/>
          <p:cNvSpPr/>
          <p:nvPr/>
        </p:nvSpPr>
        <p:spPr>
          <a:xfrm>
            <a:off x="4754880" y="2057400"/>
            <a:ext cx="475488" cy="749808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2" name="Text 30"/>
          <p:cNvSpPr/>
          <p:nvPr/>
        </p:nvSpPr>
        <p:spPr>
          <a:xfrm>
            <a:off x="4754880" y="2240280"/>
            <a:ext cx="47548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06</a:t>
            </a:r>
            <a:endParaRPr lang="en-US" dirty="0"/>
          </a:p>
        </p:txBody>
      </p:sp>
      <p:sp>
        <p:nvSpPr>
          <p:cNvPr id="33" name="Text 31"/>
          <p:cNvSpPr/>
          <p:nvPr/>
        </p:nvSpPr>
        <p:spPr>
          <a:xfrm>
            <a:off x="5321808" y="2148840"/>
            <a:ext cx="3456432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Four Cases of Smart Business</a:t>
            </a:r>
            <a:endParaRPr lang="en-US" dirty="0"/>
          </a:p>
        </p:txBody>
      </p:sp>
      <p:sp>
        <p:nvSpPr>
          <p:cNvPr id="34" name="Text 32"/>
          <p:cNvSpPr/>
          <p:nvPr/>
        </p:nvSpPr>
        <p:spPr>
          <a:xfrm>
            <a:off x="5321808" y="2487168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~10 min</a:t>
            </a:r>
            <a:endParaRPr lang="en-US" dirty="0"/>
          </a:p>
        </p:txBody>
      </p:sp>
      <p:sp>
        <p:nvSpPr>
          <p:cNvPr id="35" name="Shape 33"/>
          <p:cNvSpPr/>
          <p:nvPr/>
        </p:nvSpPr>
        <p:spPr>
          <a:xfrm>
            <a:off x="4754880" y="2971800"/>
            <a:ext cx="4114800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A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36" name="Shape 34"/>
          <p:cNvSpPr/>
          <p:nvPr/>
        </p:nvSpPr>
        <p:spPr>
          <a:xfrm>
            <a:off x="4754880" y="2971800"/>
            <a:ext cx="475488" cy="749808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7" name="Text 35"/>
          <p:cNvSpPr/>
          <p:nvPr/>
        </p:nvSpPr>
        <p:spPr>
          <a:xfrm>
            <a:off x="4754880" y="3154680"/>
            <a:ext cx="47548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07</a:t>
            </a:r>
            <a:endParaRPr lang="en-US" dirty="0"/>
          </a:p>
        </p:txBody>
      </p:sp>
      <p:sp>
        <p:nvSpPr>
          <p:cNvPr id="38" name="Text 36"/>
          <p:cNvSpPr/>
          <p:nvPr/>
        </p:nvSpPr>
        <p:spPr>
          <a:xfrm>
            <a:off x="5321808" y="3063240"/>
            <a:ext cx="30175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F2340"/>
                </a:solidFill>
                <a:latin typeface="Trebuchet MS" pitchFamily="34" charset="0"/>
              </a:rPr>
              <a:t>A Layered Research Agenda</a:t>
            </a:r>
            <a:endParaRPr lang="en-US" dirty="0"/>
          </a:p>
        </p:txBody>
      </p:sp>
      <p:sp>
        <p:nvSpPr>
          <p:cNvPr id="39" name="Text 37"/>
          <p:cNvSpPr/>
          <p:nvPr/>
        </p:nvSpPr>
        <p:spPr>
          <a:xfrm>
            <a:off x="5321808" y="3401568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~5 min</a:t>
            </a:r>
            <a:endParaRPr lang="en-US" dirty="0"/>
          </a:p>
        </p:txBody>
      </p:sp>
      <p:sp>
        <p:nvSpPr>
          <p:cNvPr id="40" name="Shape 38"/>
          <p:cNvSpPr/>
          <p:nvPr/>
        </p:nvSpPr>
        <p:spPr>
          <a:xfrm>
            <a:off x="4754880" y="3886200"/>
            <a:ext cx="4114800" cy="749808"/>
          </a:xfrm>
          <a:prstGeom prst="rect">
            <a:avLst/>
          </a:prstGeom>
          <a:solidFill>
            <a:srgbClr val="FFFFFF"/>
          </a:solidFill>
          <a:ln w="12700">
            <a:solidFill>
              <a:srgbClr val="E2EAF0"/>
            </a:solidFill>
            <a:prstDash val="solid"/>
          </a:ln>
          <a:effectLst>
            <a:outerShdw blurRad="101600" dist="38100" dir="81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en-GB"/>
          </a:p>
        </p:txBody>
      </p:sp>
      <p:sp>
        <p:nvSpPr>
          <p:cNvPr id="41" name="Shape 39"/>
          <p:cNvSpPr/>
          <p:nvPr/>
        </p:nvSpPr>
        <p:spPr>
          <a:xfrm>
            <a:off x="4754880" y="3886200"/>
            <a:ext cx="475488" cy="749808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2" name="Text 40"/>
          <p:cNvSpPr/>
          <p:nvPr/>
        </p:nvSpPr>
        <p:spPr>
          <a:xfrm>
            <a:off x="4754880" y="4069080"/>
            <a:ext cx="47548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08</a:t>
            </a:r>
            <a:endParaRPr lang="en-US" dirty="0"/>
          </a:p>
        </p:txBody>
      </p:sp>
      <p:sp>
        <p:nvSpPr>
          <p:cNvPr id="43" name="Text 41"/>
          <p:cNvSpPr/>
          <p:nvPr/>
        </p:nvSpPr>
        <p:spPr>
          <a:xfrm>
            <a:off x="5321808" y="3977640"/>
            <a:ext cx="338487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Wrap-up</a:t>
            </a:r>
            <a:endParaRPr lang="en-US" dirty="0"/>
          </a:p>
        </p:txBody>
      </p:sp>
      <p:sp>
        <p:nvSpPr>
          <p:cNvPr id="44" name="Text 42"/>
          <p:cNvSpPr/>
          <p:nvPr/>
        </p:nvSpPr>
        <p:spPr>
          <a:xfrm>
            <a:off x="5321808" y="4315968"/>
            <a:ext cx="3017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64748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~5 min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D83EF1-5720-1016-3FCC-593D23AD9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C6C356D3-4D5C-5C94-0DD7-CF6987F892BD}"/>
              </a:ext>
            </a:extLst>
          </p:cNvPr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D5B75C4-185F-17B7-66A4-AA15BC0F0C71}"/>
              </a:ext>
            </a:extLst>
          </p:cNvPr>
          <p:cNvSpPr/>
          <p:nvPr/>
        </p:nvSpPr>
        <p:spPr>
          <a:xfrm>
            <a:off x="274320" y="201167"/>
            <a:ext cx="8595360" cy="7970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Case 4 — Smart industry in the EU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F2340"/>
                </a:solidFill>
                <a:latin typeface="Trebuchet MS" pitchFamily="34" charset="0"/>
              </a:rPr>
              <a:t>Draghi, 2024 report: </a:t>
            </a:r>
            <a:r>
              <a:rPr lang="en-US" sz="2000" b="1" i="1" dirty="0">
                <a:solidFill>
                  <a:srgbClr val="0F2340"/>
                </a:solidFill>
                <a:latin typeface="Trebuchet MS" pitchFamily="34" charset="0"/>
              </a:rPr>
              <a:t>The future of European Competitiveness</a:t>
            </a:r>
            <a:endParaRPr lang="en-US" sz="2000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BFD3F-1959-47DE-7267-6B83FCB5A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9" y="1066800"/>
            <a:ext cx="7432047" cy="30784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9092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E493BF-00B9-F5D2-9D99-C9945264E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AA6F76D-08E9-38ED-17AE-FF5522EA93E0}"/>
              </a:ext>
            </a:extLst>
          </p:cNvPr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E51650E-2C88-10C0-6531-9B59977D9E46}"/>
              </a:ext>
            </a:extLst>
          </p:cNvPr>
          <p:cNvSpPr/>
          <p:nvPr/>
        </p:nvSpPr>
        <p:spPr>
          <a:xfrm>
            <a:off x="274320" y="201167"/>
            <a:ext cx="1730850" cy="14621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Case 4 — Smart industry in the EU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5EEFD-2F13-0F3A-0DA7-5611F9AAE0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78" t="2801" r="11094" b="45777"/>
          <a:stretch>
            <a:fillRect/>
          </a:stretch>
        </p:blipFill>
        <p:spPr>
          <a:xfrm>
            <a:off x="1649120" y="1095648"/>
            <a:ext cx="6960709" cy="273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06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040B2-A037-A393-2368-21AC976F47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BCA580D-2AF6-1E8B-364B-1EAA67DE2439}"/>
              </a:ext>
            </a:extLst>
          </p:cNvPr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80F5039-719B-6128-0B0C-F10A2E17CFEB}"/>
              </a:ext>
            </a:extLst>
          </p:cNvPr>
          <p:cNvSpPr/>
          <p:nvPr/>
        </p:nvSpPr>
        <p:spPr>
          <a:xfrm>
            <a:off x="274320" y="201167"/>
            <a:ext cx="1730850" cy="14621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Case 4 — Smart industry in the EU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9F712F-0E2F-865C-70E0-8FD7D807D3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0778" t="2801" r="11094" b="6239"/>
          <a:stretch>
            <a:fillRect/>
          </a:stretch>
        </p:blipFill>
        <p:spPr>
          <a:xfrm>
            <a:off x="2005170" y="165064"/>
            <a:ext cx="6960709" cy="48466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84831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F6E8E8-72B5-4E0C-A9FD-0F737B839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D6248952-4CD6-8B36-1666-8685C20D7E26}"/>
              </a:ext>
            </a:extLst>
          </p:cNvPr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04895AA-CF1F-881D-8FCC-7C5C958CD0FF}"/>
              </a:ext>
            </a:extLst>
          </p:cNvPr>
          <p:cNvSpPr/>
          <p:nvPr/>
        </p:nvSpPr>
        <p:spPr>
          <a:xfrm>
            <a:off x="274320" y="201168"/>
            <a:ext cx="8595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Cases — Smart industry symbiotics</a:t>
            </a:r>
            <a:endParaRPr lang="en-US" sz="2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BBA9AF0-3CFD-EF17-164D-93A8B8EC4C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116431"/>
              </p:ext>
            </p:extLst>
          </p:nvPr>
        </p:nvGraphicFramePr>
        <p:xfrm>
          <a:off x="383177" y="726947"/>
          <a:ext cx="8595359" cy="4272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1349">
                  <a:extLst>
                    <a:ext uri="{9D8B030D-6E8A-4147-A177-3AD203B41FA5}">
                      <a16:colId xmlns:a16="http://schemas.microsoft.com/office/drawing/2014/main" val="453027547"/>
                    </a:ext>
                  </a:extLst>
                </a:gridCol>
                <a:gridCol w="940525">
                  <a:extLst>
                    <a:ext uri="{9D8B030D-6E8A-4147-A177-3AD203B41FA5}">
                      <a16:colId xmlns:a16="http://schemas.microsoft.com/office/drawing/2014/main" val="2246091615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389498345"/>
                    </a:ext>
                  </a:extLst>
                </a:gridCol>
                <a:gridCol w="4789713">
                  <a:extLst>
                    <a:ext uri="{9D8B030D-6E8A-4147-A177-3AD203B41FA5}">
                      <a16:colId xmlns:a16="http://schemas.microsoft.com/office/drawing/2014/main" val="2268770935"/>
                    </a:ext>
                  </a:extLst>
                </a:gridCol>
              </a:tblGrid>
              <a:tr h="51405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</a:rPr>
                        <a:t>Case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>
                          <a:effectLst/>
                        </a:rPr>
                        <a:t>Human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>
                          <a:effectLst/>
                        </a:rPr>
                        <a:t>ICT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</a:rPr>
                        <a:t>Symbiotics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494725"/>
                  </a:ext>
                </a:extLst>
              </a:tr>
              <a:tr h="51405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</a:rPr>
                        <a:t>Insurance Firm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>
                          <a:effectLst/>
                        </a:rPr>
                        <a:t>0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>
                          <a:effectLst/>
                        </a:rPr>
                        <a:t>+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</a:rPr>
                        <a:t>Commensalism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4696682"/>
                  </a:ext>
                </a:extLst>
              </a:tr>
              <a:tr h="514052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>
                          <a:effectLst/>
                        </a:rPr>
                        <a:t>Workaround mining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>
                          <a:effectLst/>
                        </a:rPr>
                        <a:t>+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</a:rPr>
                        <a:t>+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</a:rPr>
                        <a:t>Mutualism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537808"/>
                  </a:ext>
                </a:extLst>
              </a:tr>
              <a:tr h="963564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</a:rPr>
                        <a:t>Data </a:t>
                      </a:r>
                      <a:r>
                        <a:rPr lang="en-GB" sz="1800" dirty="0" err="1">
                          <a:effectLst/>
                        </a:rPr>
                        <a:t>centers</a:t>
                      </a:r>
                      <a:r>
                        <a:rPr lang="en-GB" sz="1800" dirty="0">
                          <a:effectLst/>
                        </a:rPr>
                        <a:t> USA and China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>
                          <a:effectLst/>
                        </a:rPr>
                        <a:t>-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>
                          <a:effectLst/>
                        </a:rPr>
                        <a:t>+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</a:rPr>
                        <a:t>Parasitism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6856134"/>
                  </a:ext>
                </a:extLst>
              </a:tr>
              <a:tr h="1709665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</a:rPr>
                        <a:t>Smart industry EU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>
                          <a:effectLst/>
                        </a:rPr>
                        <a:t>+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>
                          <a:effectLst/>
                        </a:rPr>
                        <a:t>+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</a:rPr>
                        <a:t>Mutualism (ecological and ethical) by an integrated electricity market and effective digital transformations (Draghi report 2024)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762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765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6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5680CE-6D2C-3118-48D7-7A78FAB58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0604D41-A0AA-CB86-5D4F-2BC23FA70E17}"/>
              </a:ext>
            </a:extLst>
          </p:cNvPr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7BC6F853-0697-400D-D317-0CC7C74CE78C}"/>
              </a:ext>
            </a:extLst>
          </p:cNvPr>
          <p:cNvSpPr/>
          <p:nvPr/>
        </p:nvSpPr>
        <p:spPr>
          <a:xfrm>
            <a:off x="274320" y="201168"/>
            <a:ext cx="8595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Lessons Smart industry symbiotics</a:t>
            </a:r>
            <a:endParaRPr lang="en-US" sz="2600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FF3B75D-5FE3-61A0-C1E1-C25DF25863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125951"/>
              </p:ext>
            </p:extLst>
          </p:nvPr>
        </p:nvGraphicFramePr>
        <p:xfrm>
          <a:off x="452846" y="965340"/>
          <a:ext cx="8363494" cy="3379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097">
                  <a:extLst>
                    <a:ext uri="{9D8B030D-6E8A-4147-A177-3AD203B41FA5}">
                      <a16:colId xmlns:a16="http://schemas.microsoft.com/office/drawing/2014/main" val="453027547"/>
                    </a:ext>
                  </a:extLst>
                </a:gridCol>
                <a:gridCol w="6334397">
                  <a:extLst>
                    <a:ext uri="{9D8B030D-6E8A-4147-A177-3AD203B41FA5}">
                      <a16:colId xmlns:a16="http://schemas.microsoft.com/office/drawing/2014/main" val="2246091615"/>
                    </a:ext>
                  </a:extLst>
                </a:gridCol>
              </a:tblGrid>
              <a:tr h="41755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Smartness concept</a:t>
                      </a: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</a:rPr>
                        <a:t>Symbiotics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4947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Dimensions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Information processing, norms and values, action, knowledge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46966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Measure value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Non, automation, single loop, double loop, triple loop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1537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Symbiotic context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Human, ICT, Organization, Society, Global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68561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Processes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Automation and Learning (single, double, triple, symbiotic)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762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Impact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</a:rPr>
                        <a:t>Mutualism, Commensalism, Parasitism, Ecological, Ethical and Meaningful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0225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2210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274320" y="105756"/>
            <a:ext cx="8595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How to realize smart business symbiotics?</a:t>
            </a:r>
            <a:endParaRPr lang="en-US" sz="2000" dirty="0"/>
          </a:p>
        </p:txBody>
      </p:sp>
      <p:sp>
        <p:nvSpPr>
          <p:cNvPr id="27" name="Text 1">
            <a:extLst>
              <a:ext uri="{FF2B5EF4-FFF2-40B4-BE49-F238E27FC236}">
                <a16:creationId xmlns:a16="http://schemas.microsoft.com/office/drawing/2014/main" id="{4CFE3CE8-66FC-975B-62AD-C87429F7EB18}"/>
              </a:ext>
            </a:extLst>
          </p:cNvPr>
          <p:cNvSpPr/>
          <p:nvPr/>
        </p:nvSpPr>
        <p:spPr>
          <a:xfrm>
            <a:off x="245781" y="2062794"/>
            <a:ext cx="1548179" cy="18725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0F2340"/>
                </a:solidFill>
                <a:latin typeface="Trebuchet MS" pitchFamily="34" charset="0"/>
              </a:rPr>
              <a:t>Based on Vial 2019; Digital Transformation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A7A346-0077-06DD-1E71-4B83463731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395" t="3725" r="3650" b="3661"/>
          <a:stretch>
            <a:fillRect/>
          </a:stretch>
        </p:blipFill>
        <p:spPr>
          <a:xfrm>
            <a:off x="1898475" y="583474"/>
            <a:ext cx="7078469" cy="447621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274320" y="201168"/>
            <a:ext cx="8595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7. A Layered Research Agenda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274320" y="749808"/>
            <a:ext cx="859536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i="1" dirty="0">
                <a:solidFill>
                  <a:srgbClr val="0D7C7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Where the field needs to go</a:t>
            </a:r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BAD82D4-B88A-36DC-96D9-F62519205FC1}"/>
              </a:ext>
            </a:extLst>
          </p:cNvPr>
          <p:cNvGrpSpPr/>
          <p:nvPr/>
        </p:nvGrpSpPr>
        <p:grpSpPr>
          <a:xfrm>
            <a:off x="320040" y="1115568"/>
            <a:ext cx="8503920" cy="658368"/>
            <a:chOff x="320040" y="1115568"/>
            <a:chExt cx="8503920" cy="658368"/>
          </a:xfrm>
        </p:grpSpPr>
        <p:sp>
          <p:nvSpPr>
            <p:cNvPr id="5" name="Shape 3"/>
            <p:cNvSpPr/>
            <p:nvPr/>
          </p:nvSpPr>
          <p:spPr>
            <a:xfrm>
              <a:off x="320040" y="1115568"/>
              <a:ext cx="8503920" cy="65836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6" name="Shape 4"/>
            <p:cNvSpPr/>
            <p:nvPr/>
          </p:nvSpPr>
          <p:spPr>
            <a:xfrm>
              <a:off x="320040" y="1115568"/>
              <a:ext cx="1371600" cy="658368"/>
            </a:xfrm>
            <a:prstGeom prst="rect">
              <a:avLst/>
            </a:prstGeom>
            <a:solidFill>
              <a:srgbClr val="1FA8A5"/>
            </a:solidFill>
            <a:ln/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7" name="Text 5"/>
            <p:cNvSpPr/>
            <p:nvPr/>
          </p:nvSpPr>
          <p:spPr>
            <a:xfrm>
              <a:off x="365760" y="1161288"/>
              <a:ext cx="1280160" cy="5669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Component</a:t>
              </a:r>
              <a:endParaRPr lang="en-US" sz="1400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1828800" y="1124712"/>
              <a:ext cx="347472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b="1" dirty="0">
                  <a:solidFill>
                    <a:srgbClr val="0F2340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Measuring smartness</a:t>
              </a:r>
              <a:endParaRPr lang="en-US" sz="1400" dirty="0"/>
            </a:p>
          </p:txBody>
        </p:sp>
        <p:sp>
          <p:nvSpPr>
            <p:cNvPr id="9" name="Text 7"/>
            <p:cNvSpPr/>
            <p:nvPr/>
          </p:nvSpPr>
          <p:spPr>
            <a:xfrm>
              <a:off x="1828800" y="1380744"/>
              <a:ext cx="6858000" cy="35661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Extend Alter’s smart capability measure as a benchmark</a:t>
              </a:r>
              <a:endParaRPr lang="en-US" sz="140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174687-CEA4-F452-CD5A-15A95709E842}"/>
              </a:ext>
            </a:extLst>
          </p:cNvPr>
          <p:cNvGrpSpPr/>
          <p:nvPr/>
        </p:nvGrpSpPr>
        <p:grpSpPr>
          <a:xfrm>
            <a:off x="274320" y="1860208"/>
            <a:ext cx="8503920" cy="663536"/>
            <a:chOff x="274320" y="1860208"/>
            <a:chExt cx="8503920" cy="663536"/>
          </a:xfrm>
        </p:grpSpPr>
        <p:sp>
          <p:nvSpPr>
            <p:cNvPr id="10" name="Shape 8"/>
            <p:cNvSpPr/>
            <p:nvPr/>
          </p:nvSpPr>
          <p:spPr>
            <a:xfrm>
              <a:off x="274320" y="1860208"/>
              <a:ext cx="8503920" cy="65836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11" name="Shape 9"/>
            <p:cNvSpPr/>
            <p:nvPr/>
          </p:nvSpPr>
          <p:spPr>
            <a:xfrm>
              <a:off x="320040" y="1865376"/>
              <a:ext cx="1371600" cy="658368"/>
            </a:xfrm>
            <a:prstGeom prst="rect">
              <a:avLst/>
            </a:prstGeom>
            <a:solidFill>
              <a:srgbClr val="0D7C7A"/>
            </a:solidFill>
            <a:ln/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12" name="Text 10"/>
            <p:cNvSpPr/>
            <p:nvPr/>
          </p:nvSpPr>
          <p:spPr>
            <a:xfrm>
              <a:off x="365760" y="1911096"/>
              <a:ext cx="1280160" cy="5669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System</a:t>
              </a:r>
              <a:endParaRPr lang="en-US" sz="1400" dirty="0"/>
            </a:p>
          </p:txBody>
        </p:sp>
        <p:sp>
          <p:nvSpPr>
            <p:cNvPr id="13" name="Text 11"/>
            <p:cNvSpPr/>
            <p:nvPr/>
          </p:nvSpPr>
          <p:spPr>
            <a:xfrm>
              <a:off x="1828800" y="1882140"/>
              <a:ext cx="347472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b="1" dirty="0">
                  <a:solidFill>
                    <a:srgbClr val="0F2340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Smarts Socio-technical systems</a:t>
              </a:r>
              <a:endParaRPr lang="en-US" sz="1400" dirty="0"/>
            </a:p>
          </p:txBody>
        </p:sp>
        <p:sp>
          <p:nvSpPr>
            <p:cNvPr id="14" name="Text 12"/>
            <p:cNvSpPr/>
            <p:nvPr/>
          </p:nvSpPr>
          <p:spPr>
            <a:xfrm>
              <a:off x="1828800" y="2139696"/>
              <a:ext cx="6858000" cy="34747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Create smart systems as learning: AI vs Intelligence amplification</a:t>
              </a:r>
              <a:endParaRPr lang="en-US" sz="14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280DFB6-6AE6-755C-61EE-B6358522E5CC}"/>
              </a:ext>
            </a:extLst>
          </p:cNvPr>
          <p:cNvGrpSpPr/>
          <p:nvPr/>
        </p:nvGrpSpPr>
        <p:grpSpPr>
          <a:xfrm>
            <a:off x="320040" y="2578608"/>
            <a:ext cx="8503920" cy="658368"/>
            <a:chOff x="320040" y="2615184"/>
            <a:chExt cx="8503920" cy="658368"/>
          </a:xfrm>
        </p:grpSpPr>
        <p:sp>
          <p:nvSpPr>
            <p:cNvPr id="15" name="Shape 13"/>
            <p:cNvSpPr/>
            <p:nvPr/>
          </p:nvSpPr>
          <p:spPr>
            <a:xfrm>
              <a:off x="320040" y="2615184"/>
              <a:ext cx="8503920" cy="65836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16" name="Shape 14"/>
            <p:cNvSpPr/>
            <p:nvPr/>
          </p:nvSpPr>
          <p:spPr>
            <a:xfrm>
              <a:off x="320040" y="2615184"/>
              <a:ext cx="1371600" cy="658368"/>
            </a:xfrm>
            <a:prstGeom prst="rect">
              <a:avLst/>
            </a:prstGeom>
            <a:solidFill>
              <a:srgbClr val="0F2340"/>
            </a:solidFill>
            <a:ln/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17" name="Text 15"/>
            <p:cNvSpPr/>
            <p:nvPr/>
          </p:nvSpPr>
          <p:spPr>
            <a:xfrm>
              <a:off x="365760" y="2660904"/>
              <a:ext cx="1280160" cy="5669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Organisation</a:t>
              </a:r>
              <a:endParaRPr lang="en-US" sz="1400" dirty="0"/>
            </a:p>
          </p:txBody>
        </p:sp>
        <p:sp>
          <p:nvSpPr>
            <p:cNvPr id="18" name="Text 16"/>
            <p:cNvSpPr/>
            <p:nvPr/>
          </p:nvSpPr>
          <p:spPr>
            <a:xfrm>
              <a:off x="1828800" y="2670048"/>
              <a:ext cx="347472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b="1" dirty="0">
                  <a:solidFill>
                    <a:srgbClr val="0F2340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CIO/CDO/CTO role</a:t>
              </a:r>
              <a:endParaRPr lang="en-US" sz="1400" dirty="0"/>
            </a:p>
          </p:txBody>
        </p:sp>
        <p:sp>
          <p:nvSpPr>
            <p:cNvPr id="19" name="Text 17"/>
            <p:cNvSpPr/>
            <p:nvPr/>
          </p:nvSpPr>
          <p:spPr>
            <a:xfrm>
              <a:off x="1828800" y="2980944"/>
              <a:ext cx="685800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Create methods &amp; tools for C-suite leaders to realize symbiotic smart symbiotic business?</a:t>
              </a:r>
              <a:endParaRPr lang="en-US" sz="14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2F5015-77F9-3C14-A059-4AE5DF5CA492}"/>
              </a:ext>
            </a:extLst>
          </p:cNvPr>
          <p:cNvGrpSpPr/>
          <p:nvPr/>
        </p:nvGrpSpPr>
        <p:grpSpPr>
          <a:xfrm>
            <a:off x="320040" y="3327636"/>
            <a:ext cx="8503920" cy="667512"/>
            <a:chOff x="320040" y="3327636"/>
            <a:chExt cx="8503920" cy="667512"/>
          </a:xfrm>
        </p:grpSpPr>
        <p:sp>
          <p:nvSpPr>
            <p:cNvPr id="25" name="Shape 23"/>
            <p:cNvSpPr/>
            <p:nvPr/>
          </p:nvSpPr>
          <p:spPr>
            <a:xfrm>
              <a:off x="320040" y="3327636"/>
              <a:ext cx="8503920" cy="65836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26" name="Shape 24"/>
            <p:cNvSpPr/>
            <p:nvPr/>
          </p:nvSpPr>
          <p:spPr>
            <a:xfrm>
              <a:off x="320040" y="3336780"/>
              <a:ext cx="1371600" cy="658368"/>
            </a:xfrm>
            <a:prstGeom prst="rect">
              <a:avLst/>
            </a:prstGeom>
            <a:solidFill>
              <a:srgbClr val="E05A4B"/>
            </a:solidFill>
            <a:ln/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27" name="Text 25"/>
            <p:cNvSpPr/>
            <p:nvPr/>
          </p:nvSpPr>
          <p:spPr>
            <a:xfrm>
              <a:off x="365760" y="3373356"/>
              <a:ext cx="1280160" cy="5669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Data Center / Region</a:t>
              </a:r>
              <a:endParaRPr lang="en-US" sz="1400" dirty="0"/>
            </a:p>
          </p:txBody>
        </p:sp>
        <p:sp>
          <p:nvSpPr>
            <p:cNvPr id="28" name="Text 26"/>
            <p:cNvSpPr/>
            <p:nvPr/>
          </p:nvSpPr>
          <p:spPr>
            <a:xfrm>
              <a:off x="1828800" y="3336780"/>
              <a:ext cx="347472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b="1" dirty="0">
                  <a:solidFill>
                    <a:srgbClr val="0F2340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DC ecosystem planning</a:t>
              </a:r>
              <a:endParaRPr lang="en-US" sz="1400" dirty="0"/>
            </a:p>
          </p:txBody>
        </p:sp>
        <p:sp>
          <p:nvSpPr>
            <p:cNvPr id="29" name="Text 27"/>
            <p:cNvSpPr/>
            <p:nvPr/>
          </p:nvSpPr>
          <p:spPr>
            <a:xfrm>
              <a:off x="1828800" y="3606528"/>
              <a:ext cx="6858000" cy="3429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Regional authorities can use system of dynamics to position DCs for long-term regional benefit and avoid ecological misfits?</a:t>
              </a:r>
              <a:endParaRPr lang="en-US" sz="14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F2D1548-4B1E-850B-15D4-0420231E09B7}"/>
              </a:ext>
            </a:extLst>
          </p:cNvPr>
          <p:cNvGrpSpPr/>
          <p:nvPr/>
        </p:nvGrpSpPr>
        <p:grpSpPr>
          <a:xfrm>
            <a:off x="337273" y="4092287"/>
            <a:ext cx="8511871" cy="667512"/>
            <a:chOff x="337273" y="4092287"/>
            <a:chExt cx="8511871" cy="667512"/>
          </a:xfrm>
        </p:grpSpPr>
        <p:sp>
          <p:nvSpPr>
            <p:cNvPr id="30" name="Shape 23">
              <a:extLst>
                <a:ext uri="{FF2B5EF4-FFF2-40B4-BE49-F238E27FC236}">
                  <a16:creationId xmlns:a16="http://schemas.microsoft.com/office/drawing/2014/main" id="{B865C273-64D7-D212-AA98-BF5324930265}"/>
                </a:ext>
              </a:extLst>
            </p:cNvPr>
            <p:cNvSpPr/>
            <p:nvPr/>
          </p:nvSpPr>
          <p:spPr>
            <a:xfrm>
              <a:off x="345224" y="4092287"/>
              <a:ext cx="8503920" cy="658368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31" name="Shape 24">
              <a:extLst>
                <a:ext uri="{FF2B5EF4-FFF2-40B4-BE49-F238E27FC236}">
                  <a16:creationId xmlns:a16="http://schemas.microsoft.com/office/drawing/2014/main" id="{D5B38A4E-2350-FC34-A7F8-AB0E99203DFF}"/>
                </a:ext>
              </a:extLst>
            </p:cNvPr>
            <p:cNvSpPr/>
            <p:nvPr/>
          </p:nvSpPr>
          <p:spPr>
            <a:xfrm>
              <a:off x="337273" y="4101431"/>
              <a:ext cx="1371600" cy="658368"/>
            </a:xfrm>
            <a:prstGeom prst="rect">
              <a:avLst/>
            </a:prstGeom>
            <a:solidFill>
              <a:srgbClr val="E05A4B"/>
            </a:solidFill>
            <a:ln/>
          </p:spPr>
          <p:txBody>
            <a:bodyPr/>
            <a:lstStyle/>
            <a:p>
              <a:endParaRPr lang="en-GB" sz="1400"/>
            </a:p>
          </p:txBody>
        </p:sp>
        <p:sp>
          <p:nvSpPr>
            <p:cNvPr id="32" name="Text 25">
              <a:extLst>
                <a:ext uri="{FF2B5EF4-FFF2-40B4-BE49-F238E27FC236}">
                  <a16:creationId xmlns:a16="http://schemas.microsoft.com/office/drawing/2014/main" id="{00B39CAF-6B3D-58AE-6F4C-776C94C8F32A}"/>
                </a:ext>
              </a:extLst>
            </p:cNvPr>
            <p:cNvSpPr/>
            <p:nvPr/>
          </p:nvSpPr>
          <p:spPr>
            <a:xfrm>
              <a:off x="390944" y="4138007"/>
              <a:ext cx="1280160" cy="5669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Trebuchet MS" pitchFamily="34" charset="0"/>
                </a:rPr>
                <a:t>New understandings</a:t>
              </a:r>
              <a:endParaRPr lang="en-US" sz="1400" dirty="0"/>
            </a:p>
          </p:txBody>
        </p:sp>
        <p:sp>
          <p:nvSpPr>
            <p:cNvPr id="33" name="Text 26">
              <a:extLst>
                <a:ext uri="{FF2B5EF4-FFF2-40B4-BE49-F238E27FC236}">
                  <a16:creationId xmlns:a16="http://schemas.microsoft.com/office/drawing/2014/main" id="{FD7D8036-4B23-658E-3623-BD5B9497ED13}"/>
                </a:ext>
              </a:extLst>
            </p:cNvPr>
            <p:cNvSpPr/>
            <p:nvPr/>
          </p:nvSpPr>
          <p:spPr>
            <a:xfrm>
              <a:off x="1853984" y="4101431"/>
              <a:ext cx="5898538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b="1" dirty="0">
                  <a:solidFill>
                    <a:srgbClr val="0F2340"/>
                  </a:solidFill>
                  <a:latin typeface="Trebuchet MS" pitchFamily="34" charset="0"/>
                </a:rPr>
                <a:t>New skills, knowledge needed for new decision-making methods</a:t>
              </a:r>
              <a:endParaRPr lang="en-US" sz="1400" dirty="0"/>
            </a:p>
          </p:txBody>
        </p:sp>
        <p:sp>
          <p:nvSpPr>
            <p:cNvPr id="34" name="Text 27">
              <a:extLst>
                <a:ext uri="{FF2B5EF4-FFF2-40B4-BE49-F238E27FC236}">
                  <a16:creationId xmlns:a16="http://schemas.microsoft.com/office/drawing/2014/main" id="{B608F548-507C-1375-2404-8B136C84FEAC}"/>
                </a:ext>
              </a:extLst>
            </p:cNvPr>
            <p:cNvSpPr/>
            <p:nvPr/>
          </p:nvSpPr>
          <p:spPr>
            <a:xfrm>
              <a:off x="1853984" y="4371179"/>
              <a:ext cx="6858000" cy="3429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How to avoid data senselessness and understand hyper derivate data?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F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00800" y="3200400"/>
            <a:ext cx="4572000" cy="4572000"/>
          </a:xfrm>
          <a:prstGeom prst="ellipse">
            <a:avLst/>
          </a:prstGeom>
          <a:solidFill>
            <a:srgbClr val="0D7C7A">
              <a:alpha val="18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02920" y="201168"/>
            <a:ext cx="82296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kern="0" spc="300" dirty="0">
                <a:solidFill>
                  <a:srgbClr val="F4C8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8. And Rap up Summary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02920" y="594760"/>
            <a:ext cx="7772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Smartness is diverse, layered — and must become symbiotic.</a:t>
            </a:r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502920" y="1289704"/>
            <a:ext cx="8138160" cy="914"/>
          </a:xfrm>
          <a:prstGeom prst="rect">
            <a:avLst/>
          </a:prstGeom>
          <a:noFill/>
          <a:ln w="12700">
            <a:solidFill>
              <a:srgbClr val="0D7C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489204" y="1280560"/>
            <a:ext cx="8257032" cy="36617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Smartness is multidimensional and has multiple levels of development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dynamics conceptualizes smartness as a dynamic learning process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Single-loop AI </a:t>
            </a: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knowledge collapse; double-, triple and symbiotic loops for intelligence amplification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Cases: Mutualistic, </a:t>
            </a:r>
            <a:r>
              <a:rPr lang="en-US" dirty="0" err="1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Commensalist</a:t>
            </a: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, </a:t>
            </a:r>
            <a:r>
              <a:rPr lang="en-US" dirty="0" err="1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Parasitist</a:t>
            </a:r>
            <a:endParaRPr lang="en-US" dirty="0">
              <a:solidFill>
                <a:srgbClr val="E2EAF0"/>
              </a:solidFill>
              <a:latin typeface="Calibri" pitchFamily="34" charset="0"/>
              <a:ea typeface="Calibri" pitchFamily="34" charset="-122"/>
              <a:cs typeface="Calibri" pitchFamily="34" charset="-12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Are data </a:t>
            </a:r>
            <a:r>
              <a:rPr lang="en-US" dirty="0" err="1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centres</a:t>
            </a: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regionally mutualistic, </a:t>
            </a:r>
            <a:r>
              <a:rPr lang="en-US" dirty="0" err="1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commensalistic</a:t>
            </a: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or </a:t>
            </a:r>
            <a:r>
              <a:rPr lang="en-US" dirty="0" err="1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parasitistic</a:t>
            </a: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?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dirty="0" err="1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Reindustrialisation</a:t>
            </a: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with smart industries; great opportunities for aged people!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Research agenda for multiple levels of smartness: component (measure), socio-technical system, organization, regions (with data centers) and new “understandings”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502920" y="1827614"/>
            <a:ext cx="82570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502920" y="2221792"/>
            <a:ext cx="8257032" cy="5448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502920" y="2850149"/>
            <a:ext cx="82570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5" name="Text 13"/>
          <p:cNvSpPr/>
          <p:nvPr/>
        </p:nvSpPr>
        <p:spPr>
          <a:xfrm>
            <a:off x="502920" y="3293833"/>
            <a:ext cx="82570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7" name="Text 15"/>
          <p:cNvSpPr/>
          <p:nvPr/>
        </p:nvSpPr>
        <p:spPr>
          <a:xfrm>
            <a:off x="502920" y="3729566"/>
            <a:ext cx="8257032" cy="46355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19" name="Text 17"/>
          <p:cNvSpPr/>
          <p:nvPr/>
        </p:nvSpPr>
        <p:spPr>
          <a:xfrm>
            <a:off x="502920" y="4197102"/>
            <a:ext cx="8257032" cy="5736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F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6858000" y="2743200"/>
            <a:ext cx="3657600" cy="3657600"/>
          </a:xfrm>
          <a:prstGeom prst="ellipse">
            <a:avLst/>
          </a:prstGeom>
          <a:solidFill>
            <a:srgbClr val="1FA8A5">
              <a:alpha val="20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48640" y="326004"/>
            <a:ext cx="8229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Thank You</a:t>
            </a:r>
            <a:endParaRPr lang="en-US" sz="6000" dirty="0"/>
          </a:p>
        </p:txBody>
      </p:sp>
      <p:sp>
        <p:nvSpPr>
          <p:cNvPr id="5" name="Text 3"/>
          <p:cNvSpPr/>
          <p:nvPr/>
        </p:nvSpPr>
        <p:spPr>
          <a:xfrm>
            <a:off x="548640" y="1415333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dirty="0">
                <a:solidFill>
                  <a:srgbClr val="F4C842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Questions &amp; Discussion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548640" y="1991807"/>
            <a:ext cx="8046720" cy="914"/>
          </a:xfrm>
          <a:prstGeom prst="rect">
            <a:avLst/>
          </a:prstGeom>
          <a:noFill/>
          <a:ln w="12700">
            <a:solidFill>
              <a:srgbClr val="0D7C7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548640" y="2015658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Special thanks:</a:t>
            </a:r>
            <a:endParaRPr lang="en-US" dirty="0"/>
          </a:p>
        </p:txBody>
      </p:sp>
      <p:sp>
        <p:nvSpPr>
          <p:cNvPr id="8" name="Text 6"/>
          <p:cNvSpPr/>
          <p:nvPr/>
        </p:nvSpPr>
        <p:spPr>
          <a:xfrm>
            <a:off x="548639" y="2345640"/>
            <a:ext cx="842043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Scott Fortmann-Roe — </a:t>
            </a:r>
            <a:r>
              <a:rPr lang="en-US" dirty="0" err="1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InsightMaker</a:t>
            </a: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(Open source, free ware; https://insightmaker.com/</a:t>
            </a:r>
            <a:endParaRPr lang="en-US" dirty="0"/>
          </a:p>
        </p:txBody>
      </p:sp>
      <p:sp>
        <p:nvSpPr>
          <p:cNvPr id="9" name="Text 7"/>
          <p:cNvSpPr/>
          <p:nvPr/>
        </p:nvSpPr>
        <p:spPr>
          <a:xfrm>
            <a:off x="548640" y="2728892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Bernard Stiegler — 'The Age of Disruption' (essential PhD reading)</a:t>
            </a:r>
            <a:endParaRPr lang="en-US" dirty="0"/>
          </a:p>
        </p:txBody>
      </p:sp>
      <p:sp>
        <p:nvSpPr>
          <p:cNvPr id="10" name="Text 8"/>
          <p:cNvSpPr/>
          <p:nvPr/>
        </p:nvSpPr>
        <p:spPr>
          <a:xfrm>
            <a:off x="548640" y="3068729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ICSBT program committee, conference chairs &amp; organisers</a:t>
            </a:r>
            <a:endParaRPr lang="en-US" dirty="0"/>
          </a:p>
        </p:txBody>
      </p:sp>
      <p:sp>
        <p:nvSpPr>
          <p:cNvPr id="11" name="Text 9"/>
          <p:cNvSpPr/>
          <p:nvPr/>
        </p:nvSpPr>
        <p:spPr>
          <a:xfrm>
            <a:off x="548640" y="3427814"/>
            <a:ext cx="82296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dirty="0">
                <a:solidFill>
                  <a:srgbClr val="E2EA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·  Schneider Electric research collaborators</a:t>
            </a:r>
            <a:endParaRPr lang="en-US" dirty="0"/>
          </a:p>
        </p:txBody>
      </p:sp>
      <p:sp>
        <p:nvSpPr>
          <p:cNvPr id="12" name="Text 10"/>
          <p:cNvSpPr/>
          <p:nvPr/>
        </p:nvSpPr>
        <p:spPr>
          <a:xfrm>
            <a:off x="548640" y="3786418"/>
            <a:ext cx="8229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i="1" dirty="0">
                <a:solidFill>
                  <a:schemeClr val="bg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Free InsightMaker book available via https://doi.org/10.25958/g8d5-4e98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477092-7BBF-78C1-F359-0428D2B09E43}"/>
              </a:ext>
            </a:extLst>
          </p:cNvPr>
          <p:cNvSpPr txBox="1"/>
          <p:nvPr/>
        </p:nvSpPr>
        <p:spPr>
          <a:xfrm>
            <a:off x="459189" y="4151670"/>
            <a:ext cx="787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More questions etc: </a:t>
            </a:r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Fonswijnhoven@proton.me</a:t>
            </a:r>
            <a:r>
              <a:rPr lang="en-GB" dirty="0">
                <a:solidFill>
                  <a:schemeClr val="bg1"/>
                </a:solidFill>
              </a:rPr>
              <a:t> or a.b.j.m.wijnhoven@utwente.nl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F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A38079-D990-3741-8729-6EB7B180B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689" y="1074758"/>
            <a:ext cx="7836011" cy="36191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 met a student or colleague who said that he or she is smart?</a:t>
            </a:r>
          </a:p>
          <a:p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Gemini responded as follows</a:t>
            </a:r>
          </a:p>
          <a:p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“As an AI, I haven't met people in the flesh, but (….): the people who frequently brag about or explicitly claim to be "smart" rarely turn out to be so. (They might be suffering from the </a:t>
            </a:r>
            <a:r>
              <a:rPr lang="en-US" sz="19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Dunning-Kruger effect</a:t>
            </a:r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with genuine, high-level intellect tend to be self-aware of how much they don't know. (…)</a:t>
            </a:r>
          </a:p>
          <a:p>
            <a:r>
              <a:rPr lang="en-US" sz="19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Intelligence is highly contextual. Someone who (…) might be a genius in one area (like computer programming) may completely lack emotional intelligence or practical life skills”.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870B8-2AD8-7B41-8C07-F0F42EFAFD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3690" y="276474"/>
            <a:ext cx="7486680" cy="5497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highlight>
                  <a:srgbClr val="000000"/>
                </a:highlight>
              </a:rPr>
              <a:t>1. Smart Business Symbiotics</a:t>
            </a:r>
          </a:p>
        </p:txBody>
      </p:sp>
    </p:spTree>
    <p:extLst>
      <p:ext uri="{BB962C8B-B14F-4D97-AF65-F5344CB8AC3E}">
        <p14:creationId xmlns:p14="http://schemas.microsoft.com/office/powerpoint/2010/main" val="405453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274320" y="201168"/>
            <a:ext cx="8595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F2340"/>
                </a:solidFill>
                <a:latin typeface="Trebuchet MS" pitchFamily="34" charset="0"/>
              </a:rPr>
              <a:t>Definitions of smartness</a:t>
            </a:r>
            <a:endParaRPr lang="en-US" sz="2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29BF9A2-9BB6-6EF7-B288-5E201E76E1DD}"/>
              </a:ext>
            </a:extLst>
          </p:cNvPr>
          <p:cNvGrpSpPr/>
          <p:nvPr/>
        </p:nvGrpSpPr>
        <p:grpSpPr>
          <a:xfrm>
            <a:off x="320040" y="1143000"/>
            <a:ext cx="2743200" cy="3383280"/>
            <a:chOff x="320040" y="1143000"/>
            <a:chExt cx="2743200" cy="3383280"/>
          </a:xfrm>
        </p:grpSpPr>
        <p:sp>
          <p:nvSpPr>
            <p:cNvPr id="5" name="Shape 3"/>
            <p:cNvSpPr/>
            <p:nvPr/>
          </p:nvSpPr>
          <p:spPr>
            <a:xfrm>
              <a:off x="320040" y="1143000"/>
              <a:ext cx="2743200" cy="33832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Shape 4"/>
            <p:cNvSpPr/>
            <p:nvPr/>
          </p:nvSpPr>
          <p:spPr>
            <a:xfrm>
              <a:off x="320040" y="1143000"/>
              <a:ext cx="2743200" cy="457200"/>
            </a:xfrm>
            <a:prstGeom prst="rect">
              <a:avLst/>
            </a:prstGeom>
            <a:solidFill>
              <a:srgbClr val="0D7C7A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 5"/>
            <p:cNvSpPr/>
            <p:nvPr/>
          </p:nvSpPr>
          <p:spPr>
            <a:xfrm>
              <a:off x="457200" y="1188720"/>
              <a:ext cx="246888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Classical Use</a:t>
              </a:r>
              <a:endParaRPr lang="en-US" dirty="0"/>
            </a:p>
          </p:txBody>
        </p:sp>
        <p:sp>
          <p:nvSpPr>
            <p:cNvPr id="8" name="Text 6"/>
            <p:cNvSpPr/>
            <p:nvPr/>
          </p:nvSpPr>
          <p:spPr>
            <a:xfrm>
              <a:off x="484632" y="1737360"/>
              <a:ext cx="2423160" cy="2651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Originally applied to people &amp; animals. Smart = good decisions, skillful, fast-learning. Opposite: stupid (not necessarily mad).</a:t>
              </a:r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D82797F-01B9-8711-7C4D-CAAD20BBE743}"/>
              </a:ext>
            </a:extLst>
          </p:cNvPr>
          <p:cNvGrpSpPr/>
          <p:nvPr/>
        </p:nvGrpSpPr>
        <p:grpSpPr>
          <a:xfrm>
            <a:off x="3246120" y="1143000"/>
            <a:ext cx="2743200" cy="3383280"/>
            <a:chOff x="3246120" y="1143000"/>
            <a:chExt cx="2743200" cy="3383280"/>
          </a:xfrm>
        </p:grpSpPr>
        <p:sp>
          <p:nvSpPr>
            <p:cNvPr id="9" name="Shape 7"/>
            <p:cNvSpPr/>
            <p:nvPr/>
          </p:nvSpPr>
          <p:spPr>
            <a:xfrm>
              <a:off x="3246120" y="1143000"/>
              <a:ext cx="2743200" cy="33832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Shape 8"/>
            <p:cNvSpPr/>
            <p:nvPr/>
          </p:nvSpPr>
          <p:spPr>
            <a:xfrm>
              <a:off x="3246120" y="1143000"/>
              <a:ext cx="2743200" cy="457200"/>
            </a:xfrm>
            <a:prstGeom prst="rect">
              <a:avLst/>
            </a:prstGeom>
            <a:solidFill>
              <a:srgbClr val="0F2340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 9"/>
            <p:cNvSpPr/>
            <p:nvPr/>
          </p:nvSpPr>
          <p:spPr>
            <a:xfrm>
              <a:off x="3383280" y="1188720"/>
              <a:ext cx="246888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Business smartness</a:t>
              </a:r>
              <a:endParaRPr lang="en-US" dirty="0"/>
            </a:p>
          </p:txBody>
        </p:sp>
        <p:sp>
          <p:nvSpPr>
            <p:cNvPr id="12" name="Text 10"/>
            <p:cNvSpPr/>
            <p:nvPr/>
          </p:nvSpPr>
          <p:spPr>
            <a:xfrm>
              <a:off x="3410712" y="1737360"/>
              <a:ext cx="2423160" cy="2651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Knowing how to reach a GOAL with MEANS in the best way </a:t>
              </a:r>
              <a:r>
                <a:rPr lang="en-US" b="1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and</a:t>
              </a:r>
              <a:r>
                <a:rPr lang="en-US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learning to improve</a:t>
              </a:r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A3B536-9E7D-1E1E-B4BD-032A5F258F2E}"/>
              </a:ext>
            </a:extLst>
          </p:cNvPr>
          <p:cNvGrpSpPr/>
          <p:nvPr/>
        </p:nvGrpSpPr>
        <p:grpSpPr>
          <a:xfrm>
            <a:off x="6172200" y="1143000"/>
            <a:ext cx="2743200" cy="3383280"/>
            <a:chOff x="6172200" y="1143000"/>
            <a:chExt cx="2743200" cy="3383280"/>
          </a:xfrm>
        </p:grpSpPr>
        <p:sp>
          <p:nvSpPr>
            <p:cNvPr id="13" name="Shape 11"/>
            <p:cNvSpPr/>
            <p:nvPr/>
          </p:nvSpPr>
          <p:spPr>
            <a:xfrm>
              <a:off x="6172200" y="1143000"/>
              <a:ext cx="2743200" cy="33832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Shape 12"/>
            <p:cNvSpPr/>
            <p:nvPr/>
          </p:nvSpPr>
          <p:spPr>
            <a:xfrm>
              <a:off x="6172200" y="1143000"/>
              <a:ext cx="2743200" cy="457200"/>
            </a:xfrm>
            <a:prstGeom prst="rect">
              <a:avLst/>
            </a:prstGeom>
            <a:solidFill>
              <a:srgbClr val="E05A4B"/>
            </a:solidFill>
            <a:ln/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 13"/>
            <p:cNvSpPr/>
            <p:nvPr/>
          </p:nvSpPr>
          <p:spPr>
            <a:xfrm>
              <a:off x="6309360" y="1188720"/>
              <a:ext cx="2468880" cy="365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FFFFFF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ICT smartness</a:t>
              </a:r>
              <a:endParaRPr lang="en-US" dirty="0"/>
            </a:p>
          </p:txBody>
        </p:sp>
        <p:sp>
          <p:nvSpPr>
            <p:cNvPr id="16" name="Text 14"/>
            <p:cNvSpPr/>
            <p:nvPr/>
          </p:nvSpPr>
          <p:spPr>
            <a:xfrm>
              <a:off x="6336792" y="1737360"/>
              <a:ext cx="2423160" cy="265176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 capability, context-dependent, multidimensional, separable across layers (device → system → socio-technical) and machine learning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F2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0" y="2286000"/>
            <a:ext cx="3657600" cy="3657600"/>
          </a:xfrm>
          <a:prstGeom prst="ellipse">
            <a:avLst/>
          </a:prstGeom>
          <a:solidFill>
            <a:srgbClr val="0D7C7A">
              <a:alpha val="15000"/>
            </a:srgbClr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548640" y="274320"/>
            <a:ext cx="82296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kern="0" spc="300" dirty="0">
                <a:solidFill>
                  <a:srgbClr val="F4C84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 Central Problem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548640" y="822960"/>
            <a:ext cx="78028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Business smartness has increasingly created powers to exploit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resources — until the limits are manifest.</a:t>
            </a:r>
            <a:endParaRPr lang="en-US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A744F4F-5D05-38F6-B7AC-57D45F9C7400}"/>
              </a:ext>
            </a:extLst>
          </p:cNvPr>
          <p:cNvGrpSpPr/>
          <p:nvPr/>
        </p:nvGrpSpPr>
        <p:grpSpPr>
          <a:xfrm>
            <a:off x="502920" y="2035140"/>
            <a:ext cx="7680960" cy="548640"/>
            <a:chOff x="502920" y="2035140"/>
            <a:chExt cx="7680960" cy="548640"/>
          </a:xfrm>
        </p:grpSpPr>
        <p:pic>
          <p:nvPicPr>
            <p:cNvPr id="5" name="Image 0" descr="preencoded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2920" y="2071716"/>
              <a:ext cx="411480" cy="411480"/>
            </a:xfrm>
            <a:prstGeom prst="rect">
              <a:avLst/>
            </a:prstGeom>
          </p:spPr>
        </p:pic>
        <p:sp>
          <p:nvSpPr>
            <p:cNvPr id="6" name="Text 3"/>
            <p:cNvSpPr/>
            <p:nvPr/>
          </p:nvSpPr>
          <p:spPr>
            <a:xfrm>
              <a:off x="1051560" y="2035140"/>
              <a:ext cx="713232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E2EAF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IPCC reports document the boundaries of ecological exploitation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579AF9-E38B-D46F-9AED-E1EB0ABA4A57}"/>
              </a:ext>
            </a:extLst>
          </p:cNvPr>
          <p:cNvGrpSpPr/>
          <p:nvPr/>
        </p:nvGrpSpPr>
        <p:grpSpPr>
          <a:xfrm>
            <a:off x="502920" y="2949540"/>
            <a:ext cx="7680960" cy="548640"/>
            <a:chOff x="502920" y="2949540"/>
            <a:chExt cx="7680960" cy="548640"/>
          </a:xfrm>
        </p:grpSpPr>
        <p:pic>
          <p:nvPicPr>
            <p:cNvPr id="7" name="Image 1" descr="preencode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2920" y="2986116"/>
              <a:ext cx="411480" cy="411480"/>
            </a:xfrm>
            <a:prstGeom prst="rect">
              <a:avLst/>
            </a:prstGeom>
          </p:spPr>
        </p:pic>
        <p:sp>
          <p:nvSpPr>
            <p:cNvPr id="8" name="Text 4"/>
            <p:cNvSpPr/>
            <p:nvPr/>
          </p:nvSpPr>
          <p:spPr>
            <a:xfrm>
              <a:off x="1051560" y="2949540"/>
              <a:ext cx="713232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E2EAF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AI accelerates exploitation powers — with limited care for human and ecological limits</a:t>
              </a:r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77B10A-6170-EFD7-7C20-C3A5C215623A}"/>
              </a:ext>
            </a:extLst>
          </p:cNvPr>
          <p:cNvGrpSpPr/>
          <p:nvPr/>
        </p:nvGrpSpPr>
        <p:grpSpPr>
          <a:xfrm>
            <a:off x="502920" y="3863940"/>
            <a:ext cx="7680960" cy="548640"/>
            <a:chOff x="502920" y="3863940"/>
            <a:chExt cx="7680960" cy="548640"/>
          </a:xfrm>
        </p:grpSpPr>
        <p:pic>
          <p:nvPicPr>
            <p:cNvPr id="9" name="Image 2" descr="preencoded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2920" y="3900516"/>
              <a:ext cx="411480" cy="411480"/>
            </a:xfrm>
            <a:prstGeom prst="rect">
              <a:avLst/>
            </a:prstGeom>
          </p:spPr>
        </p:pic>
        <p:sp>
          <p:nvSpPr>
            <p:cNvPr id="10" name="Text 5"/>
            <p:cNvSpPr/>
            <p:nvPr/>
          </p:nvSpPr>
          <p:spPr>
            <a:xfrm>
              <a:off x="1051560" y="3863940"/>
              <a:ext cx="7132320" cy="5486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E2EAF0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We need to find back the symbiotics between business smartness and ecology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09728" cy="5143500"/>
          </a:xfrm>
          <a:prstGeom prst="rect">
            <a:avLst/>
          </a:prstGeom>
          <a:solidFill>
            <a:srgbClr val="0D7C7A"/>
          </a:solidFill>
          <a:ln/>
        </p:spPr>
        <p:txBody>
          <a:bodyPr/>
          <a:lstStyle/>
          <a:p>
            <a:endParaRPr lang="en-GB"/>
          </a:p>
        </p:txBody>
      </p:sp>
      <p:sp>
        <p:nvSpPr>
          <p:cNvPr id="3" name="Text 1"/>
          <p:cNvSpPr/>
          <p:nvPr/>
        </p:nvSpPr>
        <p:spPr>
          <a:xfrm>
            <a:off x="471117" y="178360"/>
            <a:ext cx="859536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dirty="0">
                <a:solidFill>
                  <a:srgbClr val="0F2340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2. System Dynamics of Smartness</a:t>
            </a:r>
            <a:endParaRPr lang="en-US" sz="26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C7DF4B4-693C-263C-A701-828D3ADEBA56}"/>
              </a:ext>
            </a:extLst>
          </p:cNvPr>
          <p:cNvGrpSpPr/>
          <p:nvPr/>
        </p:nvGrpSpPr>
        <p:grpSpPr>
          <a:xfrm>
            <a:off x="4876131" y="2694038"/>
            <a:ext cx="3931920" cy="2022742"/>
            <a:chOff x="4876131" y="2423160"/>
            <a:chExt cx="3931920" cy="2293620"/>
          </a:xfrm>
        </p:grpSpPr>
        <p:sp>
          <p:nvSpPr>
            <p:cNvPr id="5" name="Shape 3"/>
            <p:cNvSpPr/>
            <p:nvPr/>
          </p:nvSpPr>
          <p:spPr>
            <a:xfrm>
              <a:off x="4876131" y="2423160"/>
              <a:ext cx="3931920" cy="2293620"/>
            </a:xfrm>
            <a:prstGeom prst="rect">
              <a:avLst/>
            </a:prstGeom>
            <a:solidFill>
              <a:srgbClr val="0F2340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Text 4"/>
            <p:cNvSpPr/>
            <p:nvPr/>
          </p:nvSpPr>
          <p:spPr>
            <a:xfrm>
              <a:off x="5051060" y="2672551"/>
              <a:ext cx="3749040" cy="13716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i="1" dirty="0">
                  <a:solidFill>
                    <a:srgbClr val="FFFFFF"/>
                  </a:solidFill>
                  <a:latin typeface="Georgia" pitchFamily="34" charset="0"/>
                  <a:ea typeface="Georgia" pitchFamily="34" charset="-122"/>
                  <a:cs typeface="Georgia" pitchFamily="34" charset="-120"/>
                </a:rPr>
                <a:t>"When dealing with abstract problems, diagrams help — the mind reasons more clearly with visible, concrete shapes."</a:t>
              </a:r>
              <a:endParaRPr lang="en-US" dirty="0"/>
            </a:p>
          </p:txBody>
        </p:sp>
        <p:sp>
          <p:nvSpPr>
            <p:cNvPr id="7" name="Text 5"/>
            <p:cNvSpPr/>
            <p:nvPr/>
          </p:nvSpPr>
          <p:spPr>
            <a:xfrm>
              <a:off x="5051060" y="4236440"/>
              <a:ext cx="374904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dirty="0">
                  <a:solidFill>
                    <a:srgbClr val="F4C842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— René Descartes, 1628</a:t>
              </a:r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04F2C8-47C5-2BDD-7F10-605C6B01E07B}"/>
              </a:ext>
            </a:extLst>
          </p:cNvPr>
          <p:cNvGrpSpPr/>
          <p:nvPr/>
        </p:nvGrpSpPr>
        <p:grpSpPr>
          <a:xfrm>
            <a:off x="973393" y="2723534"/>
            <a:ext cx="3620385" cy="1980045"/>
            <a:chOff x="308114" y="1762603"/>
            <a:chExt cx="4627672" cy="2930652"/>
          </a:xfrm>
        </p:grpSpPr>
        <p:sp>
          <p:nvSpPr>
            <p:cNvPr id="8" name="Shape 6"/>
            <p:cNvSpPr/>
            <p:nvPr/>
          </p:nvSpPr>
          <p:spPr>
            <a:xfrm>
              <a:off x="308114" y="1762603"/>
              <a:ext cx="4572000" cy="293065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E2EAF0"/>
              </a:solidFill>
              <a:prstDash val="solid"/>
            </a:ln>
            <a:effectLst>
              <a:outerShdw blurRad="101600" dist="38100" dir="8100000" algn="bl" rotWithShape="0">
                <a:srgbClr val="000000">
                  <a:alpha val="12000"/>
                </a:srgbClr>
              </a:outerShdw>
            </a:effectLst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 7"/>
            <p:cNvSpPr/>
            <p:nvPr/>
          </p:nvSpPr>
          <p:spPr>
            <a:xfrm>
              <a:off x="343901" y="2281437"/>
              <a:ext cx="3840480" cy="365761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0D7C7A"/>
                  </a:solidFill>
                  <a:latin typeface="Trebuchet MS" pitchFamily="34" charset="0"/>
                  <a:ea typeface="Trebuchet MS" pitchFamily="34" charset="-122"/>
                  <a:cs typeface="Trebuchet MS" pitchFamily="34" charset="-120"/>
                </a:rPr>
                <a:t>Why System Dynamics?</a:t>
              </a:r>
              <a:endParaRPr lang="en-US" dirty="0"/>
            </a:p>
          </p:txBody>
        </p:sp>
        <p:sp>
          <p:nvSpPr>
            <p:cNvPr id="10" name="Text 8"/>
            <p:cNvSpPr/>
            <p:nvPr/>
          </p:nvSpPr>
          <p:spPr>
            <a:xfrm>
              <a:off x="363786" y="2621213"/>
              <a:ext cx="4572000" cy="2002898"/>
            </a:xfrm>
            <a:prstGeom prst="rect">
              <a:avLst/>
            </a:prstGeom>
            <a:noFill/>
            <a:ln/>
          </p:spPr>
          <p:txBody>
            <a:bodyPr wrap="square" rtlCol="0" anchor="ctr"/>
            <a:lstStyle/>
            <a:p>
              <a:pPr marL="342900" indent="-342900">
                <a:spcAft>
                  <a:spcPts val="400"/>
                </a:spcAft>
                <a:buSzPct val="100000"/>
                <a:buChar char="•"/>
              </a:pPr>
              <a:r>
                <a:rPr lang="en-US" i="1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Scenarios</a:t>
              </a:r>
              <a:r>
                <a:rPr lang="en-US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let us test futures before living</a:t>
              </a:r>
              <a:endParaRPr lang="en-US" dirty="0"/>
            </a:p>
            <a:p>
              <a:pPr marL="342900" indent="-342900">
                <a:spcAft>
                  <a:spcPts val="400"/>
                </a:spcAft>
                <a:buSzPct val="100000"/>
                <a:buChar char="•"/>
              </a:pPr>
              <a:r>
                <a:rPr lang="en-US" dirty="0" err="1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InsightMaker</a:t>
              </a:r>
              <a:r>
                <a:rPr lang="en-US" dirty="0">
                  <a:solidFill>
                    <a:srgbClr val="1A2E44"/>
                  </a:solidFill>
                  <a:latin typeface="Calibri" pitchFamily="34" charset="0"/>
                  <a:ea typeface="Calibri" pitchFamily="34" charset="-122"/>
                  <a:cs typeface="Calibri" pitchFamily="34" charset="-120"/>
                </a:rPr>
                <a:t> (free, open)</a:t>
              </a:r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DD3C7-DD98-CB42-8D0B-77FCE5A18B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875" t="8002" r="4679" b="9038"/>
          <a:stretch>
            <a:fillRect/>
          </a:stretch>
        </p:blipFill>
        <p:spPr>
          <a:xfrm>
            <a:off x="2399071" y="678532"/>
            <a:ext cx="4484102" cy="19915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8870B8-2AD8-7B41-8C07-F0F42EFAFD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0568" y="355985"/>
            <a:ext cx="5204128" cy="549739"/>
          </a:xfrm>
        </p:spPr>
        <p:txBody>
          <a:bodyPr/>
          <a:lstStyle/>
          <a:p>
            <a:r>
              <a:rPr lang="en-US" dirty="0"/>
              <a:t>Smartness 1: Goals and Means</a:t>
            </a:r>
          </a:p>
        </p:txBody>
      </p:sp>
      <p:pic>
        <p:nvPicPr>
          <p:cNvPr id="2049" name="Picture 2">
            <a:extLst>
              <a:ext uri="{FF2B5EF4-FFF2-40B4-BE49-F238E27FC236}">
                <a16:creationId xmlns:a16="http://schemas.microsoft.com/office/drawing/2014/main" id="{7F92E673-1675-B760-CD1E-4942C8CD1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571" y="2702284"/>
            <a:ext cx="5483749" cy="236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67658BAA-A307-96FE-B06A-1BD3FB883064}"/>
              </a:ext>
            </a:extLst>
          </p:cNvPr>
          <p:cNvGrpSpPr/>
          <p:nvPr/>
        </p:nvGrpSpPr>
        <p:grpSpPr>
          <a:xfrm>
            <a:off x="568961" y="886185"/>
            <a:ext cx="8376260" cy="1754326"/>
            <a:chOff x="568961" y="886185"/>
            <a:chExt cx="8376260" cy="175432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DF0D02E-60FB-F0A0-1065-FFC96FD981FC}"/>
                </a:ext>
              </a:extLst>
            </p:cNvPr>
            <p:cNvSpPr txBox="1"/>
            <p:nvPr/>
          </p:nvSpPr>
          <p:spPr>
            <a:xfrm>
              <a:off x="5323840" y="886185"/>
              <a:ext cx="3621381" cy="175432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Insightmaker.com system dynamics language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box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a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volume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of something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flow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can be outflow or inflow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ellipse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is the 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power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or speed of the flow where it points at</a:t>
              </a:r>
              <a:endParaRPr lang="en-GB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4721A79-1060-2261-50FF-E64BF68D0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1556" t="11452" r="11407" b="9766"/>
            <a:stretch>
              <a:fillRect/>
            </a:stretch>
          </p:blipFill>
          <p:spPr>
            <a:xfrm>
              <a:off x="568961" y="971333"/>
              <a:ext cx="4754879" cy="16565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80398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BC1E20-BFAD-8428-D65A-F027C72C4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F0B204-82B4-B7F1-984D-CB07320B15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1" t="4537" r="6593" b="2375"/>
          <a:stretch>
            <a:fillRect/>
          </a:stretch>
        </p:blipFill>
        <p:spPr>
          <a:xfrm>
            <a:off x="230295" y="800699"/>
            <a:ext cx="4307841" cy="23822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BA065-B13D-5452-BB0A-A81F2064BE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8174" y="164482"/>
            <a:ext cx="7486680" cy="549739"/>
          </a:xfrm>
        </p:spPr>
        <p:txBody>
          <a:bodyPr>
            <a:normAutofit fontScale="92500"/>
          </a:bodyPr>
          <a:lstStyle/>
          <a:p>
            <a:r>
              <a:rPr lang="en-US" dirty="0"/>
              <a:t>System dynamics Smartness: with feedback learning</a:t>
            </a:r>
          </a:p>
        </p:txBody>
      </p:sp>
      <p:pic>
        <p:nvPicPr>
          <p:cNvPr id="3073" name="Picture 6">
            <a:extLst>
              <a:ext uri="{FF2B5EF4-FFF2-40B4-BE49-F238E27FC236}">
                <a16:creationId xmlns:a16="http://schemas.microsoft.com/office/drawing/2014/main" id="{3D8E512C-1CB7-33C3-2B1B-2581A109F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8"/>
          <a:stretch>
            <a:fillRect/>
          </a:stretch>
        </p:blipFill>
        <p:spPr bwMode="auto">
          <a:xfrm>
            <a:off x="3462529" y="2695787"/>
            <a:ext cx="5525680" cy="243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6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999</TotalTime>
  <Words>1519</Words>
  <Application>Microsoft Office PowerPoint</Application>
  <PresentationFormat>On-screen Show (16:9)</PresentationFormat>
  <Paragraphs>247</Paragraphs>
  <Slides>38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Calibri Light</vt:lpstr>
      <vt:lpstr>Georgia</vt:lpstr>
      <vt:lpstr>Times New Roman</vt:lpstr>
      <vt:lpstr>Trebuchet MS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Idea of Smart Industry Symbiotics</dc:title>
  <dc:subject>PptxGenJS Presentation</dc:subject>
  <dc:creator>Dr. Fons Wijnhoven</dc:creator>
  <cp:lastModifiedBy>Fons Wijnhoven</cp:lastModifiedBy>
  <cp:revision>2</cp:revision>
  <dcterms:created xsi:type="dcterms:W3CDTF">2026-04-20T15:52:50Z</dcterms:created>
  <dcterms:modified xsi:type="dcterms:W3CDTF">2026-07-18T20:10:20Z</dcterms:modified>
</cp:coreProperties>
</file>