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3" r:id="rId4"/>
    <p:sldMasterId id="2147483697" r:id="rId5"/>
    <p:sldMasterId id="2147483707" r:id="rId6"/>
  </p:sldMasterIdLst>
  <p:notesMasterIdLst>
    <p:notesMasterId r:id="rId44"/>
  </p:notesMasterIdLst>
  <p:sldIdLst>
    <p:sldId id="256" r:id="rId7"/>
    <p:sldId id="2227" r:id="rId8"/>
    <p:sldId id="2210" r:id="rId9"/>
    <p:sldId id="2185" r:id="rId10"/>
    <p:sldId id="2211" r:id="rId11"/>
    <p:sldId id="2198" r:id="rId12"/>
    <p:sldId id="2217" r:id="rId13"/>
    <p:sldId id="2212" r:id="rId14"/>
    <p:sldId id="2213" r:id="rId15"/>
    <p:sldId id="2193" r:id="rId16"/>
    <p:sldId id="297" r:id="rId17"/>
    <p:sldId id="2171" r:id="rId18"/>
    <p:sldId id="2178" r:id="rId19"/>
    <p:sldId id="287" r:id="rId20"/>
    <p:sldId id="2214" r:id="rId21"/>
    <p:sldId id="2166" r:id="rId22"/>
    <p:sldId id="2196" r:id="rId23"/>
    <p:sldId id="263" r:id="rId24"/>
    <p:sldId id="2186" r:id="rId25"/>
    <p:sldId id="2167" r:id="rId26"/>
    <p:sldId id="2222" r:id="rId27"/>
    <p:sldId id="266" r:id="rId28"/>
    <p:sldId id="2228" r:id="rId29"/>
    <p:sldId id="2215" r:id="rId30"/>
    <p:sldId id="2179" r:id="rId31"/>
    <p:sldId id="2218" r:id="rId32"/>
    <p:sldId id="2163" r:id="rId33"/>
    <p:sldId id="2219" r:id="rId34"/>
    <p:sldId id="2161" r:id="rId35"/>
    <p:sldId id="2188" r:id="rId36"/>
    <p:sldId id="2199" r:id="rId37"/>
    <p:sldId id="2216" r:id="rId38"/>
    <p:sldId id="2203" r:id="rId39"/>
    <p:sldId id="2229" r:id="rId40"/>
    <p:sldId id="2176" r:id="rId41"/>
    <p:sldId id="2192" r:id="rId42"/>
    <p:sldId id="26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6C6E6-890B-4A84-9EEE-B3D502347238}" v="530" dt="2024-02-26T11:56:21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hmed El Adl" userId="383500db65f8b7d4" providerId="LiveId" clId="{EEE6C6E6-890B-4A84-9EEE-B3D502347238}"/>
    <pc:docChg chg="undo custSel addSld delSld modSld sldOrd">
      <pc:chgData name="Ahmed El Adl" userId="383500db65f8b7d4" providerId="LiveId" clId="{EEE6C6E6-890B-4A84-9EEE-B3D502347238}" dt="2024-02-26T11:57:08.655" v="4051" actId="1036"/>
      <pc:docMkLst>
        <pc:docMk/>
      </pc:docMkLst>
      <pc:sldChg chg="addSp modSp mod">
        <pc:chgData name="Ahmed El Adl" userId="383500db65f8b7d4" providerId="LiveId" clId="{EEE6C6E6-890B-4A84-9EEE-B3D502347238}" dt="2024-02-20T23:00:35.772" v="93" actId="1036"/>
        <pc:sldMkLst>
          <pc:docMk/>
          <pc:sldMk cId="592205989" sldId="256"/>
        </pc:sldMkLst>
        <pc:spChg chg="mod">
          <ac:chgData name="Ahmed El Adl" userId="383500db65f8b7d4" providerId="LiveId" clId="{EEE6C6E6-890B-4A84-9EEE-B3D502347238}" dt="2024-02-20T23:00:31.374" v="87" actId="1036"/>
          <ac:spMkLst>
            <pc:docMk/>
            <pc:sldMk cId="592205989" sldId="256"/>
            <ac:spMk id="5" creationId="{5C69FCC3-9F96-F911-A3BC-2076E7D1FB4E}"/>
          </ac:spMkLst>
        </pc:spChg>
        <pc:spChg chg="mod">
          <ac:chgData name="Ahmed El Adl" userId="383500db65f8b7d4" providerId="LiveId" clId="{EEE6C6E6-890B-4A84-9EEE-B3D502347238}" dt="2024-02-20T23:00:35.772" v="93" actId="1036"/>
          <ac:spMkLst>
            <pc:docMk/>
            <pc:sldMk cId="592205989" sldId="256"/>
            <ac:spMk id="6" creationId="{25BB19D0-39F5-4DF9-5B51-AA527C7C1871}"/>
          </ac:spMkLst>
        </pc:spChg>
        <pc:picChg chg="add mod">
          <ac:chgData name="Ahmed El Adl" userId="383500db65f8b7d4" providerId="LiveId" clId="{EEE6C6E6-890B-4A84-9EEE-B3D502347238}" dt="2024-02-20T23:00:09.232" v="55" actId="1038"/>
          <ac:picMkLst>
            <pc:docMk/>
            <pc:sldMk cId="592205989" sldId="256"/>
            <ac:picMk id="2" creationId="{5B1D1995-F890-E111-68F5-88A87715E18D}"/>
          </ac:picMkLst>
        </pc:picChg>
        <pc:picChg chg="mod">
          <ac:chgData name="Ahmed El Adl" userId="383500db65f8b7d4" providerId="LiveId" clId="{EEE6C6E6-890B-4A84-9EEE-B3D502347238}" dt="2024-02-20T22:59:01.822" v="31" actId="14100"/>
          <ac:picMkLst>
            <pc:docMk/>
            <pc:sldMk cId="592205989" sldId="256"/>
            <ac:picMk id="7" creationId="{DF4E64AC-BACF-FE20-2EDB-301F3BBEE4B4}"/>
          </ac:picMkLst>
        </pc:picChg>
      </pc:sldChg>
      <pc:sldChg chg="modSp mod">
        <pc:chgData name="Ahmed El Adl" userId="383500db65f8b7d4" providerId="LiveId" clId="{EEE6C6E6-890B-4A84-9EEE-B3D502347238}" dt="2024-02-26T10:05:34.567" v="3086" actId="403"/>
        <pc:sldMkLst>
          <pc:docMk/>
          <pc:sldMk cId="3402008341" sldId="263"/>
        </pc:sldMkLst>
        <pc:spChg chg="mod">
          <ac:chgData name="Ahmed El Adl" userId="383500db65f8b7d4" providerId="LiveId" clId="{EEE6C6E6-890B-4A84-9EEE-B3D502347238}" dt="2024-02-26T10:05:34.567" v="3086" actId="403"/>
          <ac:spMkLst>
            <pc:docMk/>
            <pc:sldMk cId="3402008341" sldId="263"/>
            <ac:spMk id="2" creationId="{88962DE9-E772-4571-8DF1-9AA2D3801B49}"/>
          </ac:spMkLst>
        </pc:spChg>
      </pc:sldChg>
      <pc:sldChg chg="modSp mod">
        <pc:chgData name="Ahmed El Adl" userId="383500db65f8b7d4" providerId="LiveId" clId="{EEE6C6E6-890B-4A84-9EEE-B3D502347238}" dt="2024-02-26T10:06:30.958" v="3098" actId="947"/>
        <pc:sldMkLst>
          <pc:docMk/>
          <pc:sldMk cId="1041716011" sldId="266"/>
        </pc:sldMkLst>
        <pc:spChg chg="mod">
          <ac:chgData name="Ahmed El Adl" userId="383500db65f8b7d4" providerId="LiveId" clId="{EEE6C6E6-890B-4A84-9EEE-B3D502347238}" dt="2024-02-26T10:06:30.958" v="3098" actId="947"/>
          <ac:spMkLst>
            <pc:docMk/>
            <pc:sldMk cId="1041716011" sldId="266"/>
            <ac:spMk id="2" creationId="{58743765-FB71-4279-9F45-C5280355E89A}"/>
          </ac:spMkLst>
        </pc:spChg>
      </pc:sldChg>
      <pc:sldChg chg="modSp mod">
        <pc:chgData name="Ahmed El Adl" userId="383500db65f8b7d4" providerId="LiveId" clId="{EEE6C6E6-890B-4A84-9EEE-B3D502347238}" dt="2024-02-26T10:04:45.273" v="3082" actId="947"/>
        <pc:sldMkLst>
          <pc:docMk/>
          <pc:sldMk cId="2918775743" sldId="287"/>
        </pc:sldMkLst>
        <pc:spChg chg="mod">
          <ac:chgData name="Ahmed El Adl" userId="383500db65f8b7d4" providerId="LiveId" clId="{EEE6C6E6-890B-4A84-9EEE-B3D502347238}" dt="2024-02-26T10:04:45.273" v="3082" actId="947"/>
          <ac:spMkLst>
            <pc:docMk/>
            <pc:sldMk cId="2918775743" sldId="287"/>
            <ac:spMk id="2" creationId="{00000000-0000-0000-0000-000000000000}"/>
          </ac:spMkLst>
        </pc:spChg>
        <pc:spChg chg="mod">
          <ac:chgData name="Ahmed El Adl" userId="383500db65f8b7d4" providerId="LiveId" clId="{EEE6C6E6-890B-4A84-9EEE-B3D502347238}" dt="2024-02-22T17:22:48.030" v="1270" actId="207"/>
          <ac:spMkLst>
            <pc:docMk/>
            <pc:sldMk cId="2918775743" sldId="287"/>
            <ac:spMk id="12" creationId="{D8564A35-DC16-49C3-C058-7750132B15A8}"/>
          </ac:spMkLst>
        </pc:spChg>
        <pc:spChg chg="mod">
          <ac:chgData name="Ahmed El Adl" userId="383500db65f8b7d4" providerId="LiveId" clId="{EEE6C6E6-890B-4A84-9EEE-B3D502347238}" dt="2024-02-22T17:21:30.002" v="1160" actId="1037"/>
          <ac:spMkLst>
            <pc:docMk/>
            <pc:sldMk cId="2918775743" sldId="287"/>
            <ac:spMk id="13" creationId="{84FB9167-3552-E0F6-19C0-E8ADF6E2E87B}"/>
          </ac:spMkLst>
        </pc:spChg>
        <pc:spChg chg="mod">
          <ac:chgData name="Ahmed El Adl" userId="383500db65f8b7d4" providerId="LiveId" clId="{EEE6C6E6-890B-4A84-9EEE-B3D502347238}" dt="2024-02-22T17:21:42.285" v="1170" actId="1037"/>
          <ac:spMkLst>
            <pc:docMk/>
            <pc:sldMk cId="2918775743" sldId="287"/>
            <ac:spMk id="14" creationId="{77026508-3131-10EA-C9CA-41F9F6E3274B}"/>
          </ac:spMkLst>
        </pc:spChg>
        <pc:spChg chg="mod">
          <ac:chgData name="Ahmed El Adl" userId="383500db65f8b7d4" providerId="LiveId" clId="{EEE6C6E6-890B-4A84-9EEE-B3D502347238}" dt="2024-02-22T17:21:30.002" v="1160" actId="1037"/>
          <ac:spMkLst>
            <pc:docMk/>
            <pc:sldMk cId="2918775743" sldId="287"/>
            <ac:spMk id="15" creationId="{1CA83190-F66E-0F4E-DD89-53D1905FA673}"/>
          </ac:spMkLst>
        </pc:spChg>
        <pc:spChg chg="mod">
          <ac:chgData name="Ahmed El Adl" userId="383500db65f8b7d4" providerId="LiveId" clId="{EEE6C6E6-890B-4A84-9EEE-B3D502347238}" dt="2024-02-22T17:21:42.285" v="1170" actId="1037"/>
          <ac:spMkLst>
            <pc:docMk/>
            <pc:sldMk cId="2918775743" sldId="287"/>
            <ac:spMk id="16" creationId="{48639B3F-C4B7-7C58-9408-1BFC9E8D4B22}"/>
          </ac:spMkLst>
        </pc:spChg>
        <pc:spChg chg="mod">
          <ac:chgData name="Ahmed El Adl" userId="383500db65f8b7d4" providerId="LiveId" clId="{EEE6C6E6-890B-4A84-9EEE-B3D502347238}" dt="2024-02-22T17:21:30.002" v="1160" actId="1037"/>
          <ac:spMkLst>
            <pc:docMk/>
            <pc:sldMk cId="2918775743" sldId="287"/>
            <ac:spMk id="17" creationId="{9908A3AE-F3FC-66C5-8287-C6BC3DDD9E00}"/>
          </ac:spMkLst>
        </pc:spChg>
        <pc:spChg chg="mod">
          <ac:chgData name="Ahmed El Adl" userId="383500db65f8b7d4" providerId="LiveId" clId="{EEE6C6E6-890B-4A84-9EEE-B3D502347238}" dt="2024-02-22T17:21:42.285" v="1170" actId="1037"/>
          <ac:spMkLst>
            <pc:docMk/>
            <pc:sldMk cId="2918775743" sldId="287"/>
            <ac:spMk id="18" creationId="{2F02864E-FE4F-D0B7-1518-72DDE458E56E}"/>
          </ac:spMkLst>
        </pc:spChg>
        <pc:spChg chg="mod">
          <ac:chgData name="Ahmed El Adl" userId="383500db65f8b7d4" providerId="LiveId" clId="{EEE6C6E6-890B-4A84-9EEE-B3D502347238}" dt="2024-02-22T17:21:30.002" v="1160" actId="1037"/>
          <ac:spMkLst>
            <pc:docMk/>
            <pc:sldMk cId="2918775743" sldId="287"/>
            <ac:spMk id="19" creationId="{9ED531A1-8007-DE6B-33BD-72B2675BB8AA}"/>
          </ac:spMkLst>
        </pc:spChg>
      </pc:sldChg>
      <pc:sldChg chg="modSp mod">
        <pc:chgData name="Ahmed El Adl" userId="383500db65f8b7d4" providerId="LiveId" clId="{EEE6C6E6-890B-4A84-9EEE-B3D502347238}" dt="2024-02-26T10:04:14.802" v="3080" actId="947"/>
        <pc:sldMkLst>
          <pc:docMk/>
          <pc:sldMk cId="794663935" sldId="297"/>
        </pc:sldMkLst>
        <pc:spChg chg="mod">
          <ac:chgData name="Ahmed El Adl" userId="383500db65f8b7d4" providerId="LiveId" clId="{EEE6C6E6-890B-4A84-9EEE-B3D502347238}" dt="2024-02-26T10:04:14.802" v="3080" actId="947"/>
          <ac:spMkLst>
            <pc:docMk/>
            <pc:sldMk cId="794663935" sldId="297"/>
            <ac:spMk id="5" creationId="{41E90553-B8EE-4A3B-F527-431D7CE86FA7}"/>
          </ac:spMkLst>
        </pc:spChg>
      </pc:sldChg>
      <pc:sldChg chg="addSp delSp modSp mod modClrScheme chgLayout">
        <pc:chgData name="Ahmed El Adl" userId="383500db65f8b7d4" providerId="LiveId" clId="{EEE6C6E6-890B-4A84-9EEE-B3D502347238}" dt="2024-02-26T10:33:04.936" v="3689" actId="207"/>
        <pc:sldMkLst>
          <pc:docMk/>
          <pc:sldMk cId="2178495218" sldId="2161"/>
        </pc:sldMkLst>
        <pc:spChg chg="mod ord">
          <ac:chgData name="Ahmed El Adl" userId="383500db65f8b7d4" providerId="LiveId" clId="{EEE6C6E6-890B-4A84-9EEE-B3D502347238}" dt="2024-02-26T10:31:44.627" v="3670" actId="1037"/>
          <ac:spMkLst>
            <pc:docMk/>
            <pc:sldMk cId="2178495218" sldId="2161"/>
            <ac:spMk id="2" creationId="{402614B0-AEDB-4481-B5B8-128AB30E0221}"/>
          </ac:spMkLst>
        </pc:spChg>
        <pc:spChg chg="add del mod ord">
          <ac:chgData name="Ahmed El Adl" userId="383500db65f8b7d4" providerId="LiveId" clId="{EEE6C6E6-890B-4A84-9EEE-B3D502347238}" dt="2024-02-26T10:30:59.305" v="3630" actId="478"/>
          <ac:spMkLst>
            <pc:docMk/>
            <pc:sldMk cId="2178495218" sldId="2161"/>
            <ac:spMk id="5" creationId="{ACBE1577-91A4-8A06-2ABF-5D3BDE72F7CD}"/>
          </ac:spMkLst>
        </pc:spChg>
        <pc:spChg chg="mod">
          <ac:chgData name="Ahmed El Adl" userId="383500db65f8b7d4" providerId="LiveId" clId="{EEE6C6E6-890B-4A84-9EEE-B3D502347238}" dt="2024-02-26T10:33:04.936" v="3689" actId="207"/>
          <ac:spMkLst>
            <pc:docMk/>
            <pc:sldMk cId="2178495218" sldId="2161"/>
            <ac:spMk id="10" creationId="{C3259A85-7F67-4DD5-B0AE-98D1D62625D5}"/>
          </ac:spMkLst>
        </pc:spChg>
        <pc:spChg chg="mod">
          <ac:chgData name="Ahmed El Adl" userId="383500db65f8b7d4" providerId="LiveId" clId="{EEE6C6E6-890B-4A84-9EEE-B3D502347238}" dt="2024-02-26T10:32:43.736" v="3685" actId="207"/>
          <ac:spMkLst>
            <pc:docMk/>
            <pc:sldMk cId="2178495218" sldId="2161"/>
            <ac:spMk id="12" creationId="{5C1B551D-12A8-4C6E-A4A9-E9E50894380C}"/>
          </ac:spMkLst>
        </pc:spChg>
        <pc:spChg chg="mod">
          <ac:chgData name="Ahmed El Adl" userId="383500db65f8b7d4" providerId="LiveId" clId="{EEE6C6E6-890B-4A84-9EEE-B3D502347238}" dt="2024-02-26T10:32:13.074" v="3674" actId="403"/>
          <ac:spMkLst>
            <pc:docMk/>
            <pc:sldMk cId="2178495218" sldId="2161"/>
            <ac:spMk id="20" creationId="{291D18A5-AF20-4544-8CCD-D7F7ED5F1128}"/>
          </ac:spMkLst>
        </pc:spChg>
        <pc:spChg chg="add mod">
          <ac:chgData name="Ahmed El Adl" userId="383500db65f8b7d4" providerId="LiveId" clId="{EEE6C6E6-890B-4A84-9EEE-B3D502347238}" dt="2024-02-26T10:31:34.393" v="3633"/>
          <ac:spMkLst>
            <pc:docMk/>
            <pc:sldMk cId="2178495218" sldId="2161"/>
            <ac:spMk id="29" creationId="{A549903C-76BD-FCF2-FE5C-678A4CE8390C}"/>
          </ac:spMkLst>
        </pc:spChg>
        <pc:spChg chg="mod">
          <ac:chgData name="Ahmed El Adl" userId="383500db65f8b7d4" providerId="LiveId" clId="{EEE6C6E6-890B-4A84-9EEE-B3D502347238}" dt="2024-02-26T10:32:25.797" v="3680" actId="404"/>
          <ac:spMkLst>
            <pc:docMk/>
            <pc:sldMk cId="2178495218" sldId="2161"/>
            <ac:spMk id="40" creationId="{F3DF1178-15B9-4843-8CC8-BEDB9F9B6106}"/>
          </ac:spMkLst>
        </pc:spChg>
        <pc:cxnChg chg="add mod">
          <ac:chgData name="Ahmed El Adl" userId="383500db65f8b7d4" providerId="LiveId" clId="{EEE6C6E6-890B-4A84-9EEE-B3D502347238}" dt="2024-02-26T10:31:34.393" v="3633"/>
          <ac:cxnSpMkLst>
            <pc:docMk/>
            <pc:sldMk cId="2178495218" sldId="2161"/>
            <ac:cxnSpMk id="25" creationId="{7D1F574B-B1F8-F3DD-1BBE-B398664D910C}"/>
          </ac:cxnSpMkLst>
        </pc:cxnChg>
      </pc:sldChg>
      <pc:sldChg chg="addSp delSp modSp mod modClrScheme chgLayout">
        <pc:chgData name="Ahmed El Adl" userId="383500db65f8b7d4" providerId="LiveId" clId="{EEE6C6E6-890B-4A84-9EEE-B3D502347238}" dt="2024-02-26T10:21:00.112" v="3438" actId="207"/>
        <pc:sldMkLst>
          <pc:docMk/>
          <pc:sldMk cId="1740821520" sldId="2163"/>
        </pc:sldMkLst>
        <pc:spChg chg="mod ord">
          <ac:chgData name="Ahmed El Adl" userId="383500db65f8b7d4" providerId="LiveId" clId="{EEE6C6E6-890B-4A84-9EEE-B3D502347238}" dt="2024-02-26T10:20:47.776" v="3437" actId="1036"/>
          <ac:spMkLst>
            <pc:docMk/>
            <pc:sldMk cId="1740821520" sldId="2163"/>
            <ac:spMk id="2" creationId="{9B8B45C9-69CF-4FA1-BB97-691151D3D639}"/>
          </ac:spMkLst>
        </pc:spChg>
        <pc:spChg chg="mod">
          <ac:chgData name="Ahmed El Adl" userId="383500db65f8b7d4" providerId="LiveId" clId="{EEE6C6E6-890B-4A84-9EEE-B3D502347238}" dt="2024-02-26T10:21:00.112" v="3438" actId="207"/>
          <ac:spMkLst>
            <pc:docMk/>
            <pc:sldMk cId="1740821520" sldId="2163"/>
            <ac:spMk id="12" creationId="{FDF22FA0-0502-4EF9-B504-EFECAC683ECC}"/>
          </ac:spMkLst>
        </pc:spChg>
        <pc:spChg chg="add del mod">
          <ac:chgData name="Ahmed El Adl" userId="383500db65f8b7d4" providerId="LiveId" clId="{EEE6C6E6-890B-4A84-9EEE-B3D502347238}" dt="2024-02-26T10:16:13.960" v="3276" actId="478"/>
          <ac:spMkLst>
            <pc:docMk/>
            <pc:sldMk cId="1740821520" sldId="2163"/>
            <ac:spMk id="112" creationId="{EAA21E38-C7A7-D62D-9FD4-B427A5F8EE9F}"/>
          </ac:spMkLst>
        </pc:spChg>
        <pc:spChg chg="add mod">
          <ac:chgData name="Ahmed El Adl" userId="383500db65f8b7d4" providerId="LiveId" clId="{EEE6C6E6-890B-4A84-9EEE-B3D502347238}" dt="2024-02-26T10:16:17.629" v="3277"/>
          <ac:spMkLst>
            <pc:docMk/>
            <pc:sldMk cId="1740821520" sldId="2163"/>
            <ac:spMk id="148" creationId="{193D5F5E-33BA-7A81-30EB-8354DCE44D18}"/>
          </ac:spMkLst>
        </pc:spChg>
        <pc:spChg chg="add mod ord">
          <ac:chgData name="Ahmed El Adl" userId="383500db65f8b7d4" providerId="LiveId" clId="{EEE6C6E6-890B-4A84-9EEE-B3D502347238}" dt="2024-02-26T10:18:18.855" v="3301" actId="700"/>
          <ac:spMkLst>
            <pc:docMk/>
            <pc:sldMk cId="1740821520" sldId="2163"/>
            <ac:spMk id="149" creationId="{4DC36EFE-8F79-7B93-E54D-4B08A0B8EBD8}"/>
          </ac:spMkLst>
        </pc:spChg>
        <pc:spChg chg="add del mod">
          <ac:chgData name="Ahmed El Adl" userId="383500db65f8b7d4" providerId="LiveId" clId="{EEE6C6E6-890B-4A84-9EEE-B3D502347238}" dt="2024-02-26T10:18:31.741" v="3303" actId="478"/>
          <ac:spMkLst>
            <pc:docMk/>
            <pc:sldMk cId="1740821520" sldId="2163"/>
            <ac:spMk id="151" creationId="{022B98B6-07B9-2E86-5D89-AA30880AC17F}"/>
          </ac:spMkLst>
        </pc:spChg>
        <pc:cxnChg chg="add del mod">
          <ac:chgData name="Ahmed El Adl" userId="383500db65f8b7d4" providerId="LiveId" clId="{EEE6C6E6-890B-4A84-9EEE-B3D502347238}" dt="2024-02-26T10:16:13.960" v="3276" actId="478"/>
          <ac:cxnSpMkLst>
            <pc:docMk/>
            <pc:sldMk cId="1740821520" sldId="2163"/>
            <ac:cxnSpMk id="99" creationId="{55364F5C-0BE7-B58F-F4E1-2F459ED19334}"/>
          </ac:cxnSpMkLst>
        </pc:cxnChg>
        <pc:cxnChg chg="add del mod">
          <ac:chgData name="Ahmed El Adl" userId="383500db65f8b7d4" providerId="LiveId" clId="{EEE6C6E6-890B-4A84-9EEE-B3D502347238}" dt="2024-02-26T10:16:22.283" v="3278" actId="478"/>
          <ac:cxnSpMkLst>
            <pc:docMk/>
            <pc:sldMk cId="1740821520" sldId="2163"/>
            <ac:cxnSpMk id="134" creationId="{6CF0FD02-6735-5017-C2ED-325F249C1A59}"/>
          </ac:cxnSpMkLst>
        </pc:cxnChg>
        <pc:cxnChg chg="add mod">
          <ac:chgData name="Ahmed El Adl" userId="383500db65f8b7d4" providerId="LiveId" clId="{EEE6C6E6-890B-4A84-9EEE-B3D502347238}" dt="2024-02-26T10:20:39.596" v="3429" actId="1036"/>
          <ac:cxnSpMkLst>
            <pc:docMk/>
            <pc:sldMk cId="1740821520" sldId="2163"/>
            <ac:cxnSpMk id="150" creationId="{D482F419-5591-C28C-32B6-637AB668986C}"/>
          </ac:cxnSpMkLst>
        </pc:cxnChg>
      </pc:sldChg>
      <pc:sldChg chg="del">
        <pc:chgData name="Ahmed El Adl" userId="383500db65f8b7d4" providerId="LiveId" clId="{EEE6C6E6-890B-4A84-9EEE-B3D502347238}" dt="2024-02-22T18:34:02.147" v="2151" actId="47"/>
        <pc:sldMkLst>
          <pc:docMk/>
          <pc:sldMk cId="2495402938" sldId="2175"/>
        </pc:sldMkLst>
      </pc:sldChg>
      <pc:sldChg chg="modSp mod">
        <pc:chgData name="Ahmed El Adl" userId="383500db65f8b7d4" providerId="LiveId" clId="{EEE6C6E6-890B-4A84-9EEE-B3D502347238}" dt="2024-02-26T10:04:30.170" v="3081" actId="947"/>
        <pc:sldMkLst>
          <pc:docMk/>
          <pc:sldMk cId="572139911" sldId="2178"/>
        </pc:sldMkLst>
        <pc:spChg chg="mod">
          <ac:chgData name="Ahmed El Adl" userId="383500db65f8b7d4" providerId="LiveId" clId="{EEE6C6E6-890B-4A84-9EEE-B3D502347238}" dt="2024-02-26T10:04:30.170" v="3081" actId="947"/>
          <ac:spMkLst>
            <pc:docMk/>
            <pc:sldMk cId="572139911" sldId="2178"/>
            <ac:spMk id="2" creationId="{2721BC45-9D8E-4F10-9189-C923B05BD6D7}"/>
          </ac:spMkLst>
        </pc:spChg>
      </pc:sldChg>
      <pc:sldChg chg="addSp modSp mod">
        <pc:chgData name="Ahmed El Adl" userId="383500db65f8b7d4" providerId="LiveId" clId="{EEE6C6E6-890B-4A84-9EEE-B3D502347238}" dt="2024-02-26T10:19:29.559" v="3368" actId="108"/>
        <pc:sldMkLst>
          <pc:docMk/>
          <pc:sldMk cId="3205500977" sldId="2179"/>
        </pc:sldMkLst>
        <pc:spChg chg="mod">
          <ac:chgData name="Ahmed El Adl" userId="383500db65f8b7d4" providerId="LiveId" clId="{EEE6C6E6-890B-4A84-9EEE-B3D502347238}" dt="2024-02-26T10:19:29.559" v="3368" actId="108"/>
          <ac:spMkLst>
            <pc:docMk/>
            <pc:sldMk cId="3205500977" sldId="2179"/>
            <ac:spMk id="2" creationId="{1F61DEC9-1394-EF01-E6BB-74E845D57C8D}"/>
          </ac:spMkLst>
        </pc:spChg>
        <pc:spChg chg="mod">
          <ac:chgData name="Ahmed El Adl" userId="383500db65f8b7d4" providerId="LiveId" clId="{EEE6C6E6-890B-4A84-9EEE-B3D502347238}" dt="2024-02-26T10:14:04.840" v="3251" actId="20577"/>
          <ac:spMkLst>
            <pc:docMk/>
            <pc:sldMk cId="3205500977" sldId="2179"/>
            <ac:spMk id="8" creationId="{1A8B413B-22A7-FF03-709E-0919AEB0EAC7}"/>
          </ac:spMkLst>
        </pc:spChg>
        <pc:spChg chg="add mod">
          <ac:chgData name="Ahmed El Adl" userId="383500db65f8b7d4" providerId="LiveId" clId="{EEE6C6E6-890B-4A84-9EEE-B3D502347238}" dt="2024-02-26T10:15:37.852" v="3254"/>
          <ac:spMkLst>
            <pc:docMk/>
            <pc:sldMk cId="3205500977" sldId="2179"/>
            <ac:spMk id="241" creationId="{3D029664-16B4-830E-3016-9A3D4E384E44}"/>
          </ac:spMkLst>
        </pc:spChg>
        <pc:cxnChg chg="add mod">
          <ac:chgData name="Ahmed El Adl" userId="383500db65f8b7d4" providerId="LiveId" clId="{EEE6C6E6-890B-4A84-9EEE-B3D502347238}" dt="2024-02-26T10:15:37.852" v="3254"/>
          <ac:cxnSpMkLst>
            <pc:docMk/>
            <pc:sldMk cId="3205500977" sldId="2179"/>
            <ac:cxnSpMk id="240" creationId="{C2CAD091-4149-3ED7-E406-0BA81449B0CB}"/>
          </ac:cxnSpMkLst>
        </pc:cxnChg>
      </pc:sldChg>
      <pc:sldChg chg="addSp modSp mod">
        <pc:chgData name="Ahmed El Adl" userId="383500db65f8b7d4" providerId="LiveId" clId="{EEE6C6E6-890B-4A84-9EEE-B3D502347238}" dt="2024-02-26T10:03:03.745" v="3077" actId="947"/>
        <pc:sldMkLst>
          <pc:docMk/>
          <pc:sldMk cId="2790870171" sldId="2185"/>
        </pc:sldMkLst>
        <pc:spChg chg="mod">
          <ac:chgData name="Ahmed El Adl" userId="383500db65f8b7d4" providerId="LiveId" clId="{EEE6C6E6-890B-4A84-9EEE-B3D502347238}" dt="2024-02-26T10:03:03.745" v="3077" actId="947"/>
          <ac:spMkLst>
            <pc:docMk/>
            <pc:sldMk cId="2790870171" sldId="2185"/>
            <ac:spMk id="2" creationId="{B15908DD-7755-4A0B-BFD4-3CDED86A4F91}"/>
          </ac:spMkLst>
        </pc:spChg>
        <pc:spChg chg="mod">
          <ac:chgData name="Ahmed El Adl" userId="383500db65f8b7d4" providerId="LiveId" clId="{EEE6C6E6-890B-4A84-9EEE-B3D502347238}" dt="2024-02-23T11:07:18.304" v="2312" actId="20577"/>
          <ac:spMkLst>
            <pc:docMk/>
            <pc:sldMk cId="2790870171" sldId="2185"/>
            <ac:spMk id="4" creationId="{830D69B2-E6C9-40C1-9E43-A3C1DCA48FBA}"/>
          </ac:spMkLst>
        </pc:spChg>
        <pc:spChg chg="mod">
          <ac:chgData name="Ahmed El Adl" userId="383500db65f8b7d4" providerId="LiveId" clId="{EEE6C6E6-890B-4A84-9EEE-B3D502347238}" dt="2024-02-23T11:17:29.604" v="2516" actId="1036"/>
          <ac:spMkLst>
            <pc:docMk/>
            <pc:sldMk cId="2790870171" sldId="2185"/>
            <ac:spMk id="6" creationId="{DCC4F81C-1EC1-4F98-84CE-28694050F682}"/>
          </ac:spMkLst>
        </pc:spChg>
        <pc:spChg chg="mod">
          <ac:chgData name="Ahmed El Adl" userId="383500db65f8b7d4" providerId="LiveId" clId="{EEE6C6E6-890B-4A84-9EEE-B3D502347238}" dt="2024-02-23T11:17:38.774" v="2526" actId="1036"/>
          <ac:spMkLst>
            <pc:docMk/>
            <pc:sldMk cId="2790870171" sldId="2185"/>
            <ac:spMk id="7" creationId="{2B4BC475-E9C1-4327-9C30-A7F0C81B3493}"/>
          </ac:spMkLst>
        </pc:spChg>
        <pc:spChg chg="add mod">
          <ac:chgData name="Ahmed El Adl" userId="383500db65f8b7d4" providerId="LiveId" clId="{EEE6C6E6-890B-4A84-9EEE-B3D502347238}" dt="2024-02-23T11:14:58.974" v="2455"/>
          <ac:spMkLst>
            <pc:docMk/>
            <pc:sldMk cId="2790870171" sldId="2185"/>
            <ac:spMk id="13" creationId="{13D35DBC-0A40-F12E-B4F1-07B7EC669D91}"/>
          </ac:spMkLst>
        </pc:spChg>
        <pc:cxnChg chg="mod">
          <ac:chgData name="Ahmed El Adl" userId="383500db65f8b7d4" providerId="LiveId" clId="{EEE6C6E6-890B-4A84-9EEE-B3D502347238}" dt="2024-02-23T11:17:29.604" v="2516" actId="1036"/>
          <ac:cxnSpMkLst>
            <pc:docMk/>
            <pc:sldMk cId="2790870171" sldId="2185"/>
            <ac:cxnSpMk id="9" creationId="{7E98C90F-AC3C-4D4B-87E6-BCF889470A9C}"/>
          </ac:cxnSpMkLst>
        </pc:cxnChg>
        <pc:cxnChg chg="mod">
          <ac:chgData name="Ahmed El Adl" userId="383500db65f8b7d4" providerId="LiveId" clId="{EEE6C6E6-890B-4A84-9EEE-B3D502347238}" dt="2024-02-23T11:17:38.774" v="2526" actId="1036"/>
          <ac:cxnSpMkLst>
            <pc:docMk/>
            <pc:sldMk cId="2790870171" sldId="2185"/>
            <ac:cxnSpMk id="12" creationId="{0BDFC06D-905A-4C8F-B811-206FEAF0F509}"/>
          </ac:cxnSpMkLst>
        </pc:cxnChg>
        <pc:cxnChg chg="mod">
          <ac:chgData name="Ahmed El Adl" userId="383500db65f8b7d4" providerId="LiveId" clId="{EEE6C6E6-890B-4A84-9EEE-B3D502347238}" dt="2024-02-23T11:15:34.707" v="2465" actId="1037"/>
          <ac:cxnSpMkLst>
            <pc:docMk/>
            <pc:sldMk cId="2790870171" sldId="2185"/>
            <ac:cxnSpMk id="14" creationId="{C242C6FF-8D92-9ACA-5051-35B1208B1F34}"/>
          </ac:cxnSpMkLst>
        </pc:cxnChg>
      </pc:sldChg>
      <pc:sldChg chg="addSp delSp modSp mod modAnim">
        <pc:chgData name="Ahmed El Adl" userId="383500db65f8b7d4" providerId="LiveId" clId="{EEE6C6E6-890B-4A84-9EEE-B3D502347238}" dt="2024-02-26T10:05:47.600" v="3087" actId="403"/>
        <pc:sldMkLst>
          <pc:docMk/>
          <pc:sldMk cId="4118649717" sldId="2186"/>
        </pc:sldMkLst>
        <pc:spChg chg="mod">
          <ac:chgData name="Ahmed El Adl" userId="383500db65f8b7d4" providerId="LiveId" clId="{EEE6C6E6-890B-4A84-9EEE-B3D502347238}" dt="2024-02-26T10:05:47.600" v="3087" actId="403"/>
          <ac:spMkLst>
            <pc:docMk/>
            <pc:sldMk cId="4118649717" sldId="2186"/>
            <ac:spMk id="3" creationId="{497250C9-3B54-4BD3-AB20-11053D6B3137}"/>
          </ac:spMkLst>
        </pc:spChg>
        <pc:spChg chg="mod">
          <ac:chgData name="Ahmed El Adl" userId="383500db65f8b7d4" providerId="LiveId" clId="{EEE6C6E6-890B-4A84-9EEE-B3D502347238}" dt="2024-02-21T22:28:59.533" v="1120" actId="552"/>
          <ac:spMkLst>
            <pc:docMk/>
            <pc:sldMk cId="4118649717" sldId="2186"/>
            <ac:spMk id="4" creationId="{E602F3C7-5F65-599E-B139-C561AE1E4FB3}"/>
          </ac:spMkLst>
        </pc:spChg>
        <pc:spChg chg="mod">
          <ac:chgData name="Ahmed El Adl" userId="383500db65f8b7d4" providerId="LiveId" clId="{EEE6C6E6-890B-4A84-9EEE-B3D502347238}" dt="2024-02-21T22:28:59.533" v="1120" actId="552"/>
          <ac:spMkLst>
            <pc:docMk/>
            <pc:sldMk cId="4118649717" sldId="2186"/>
            <ac:spMk id="9" creationId="{FF969DCC-9DA0-FD8B-FC38-F9C5759FF975}"/>
          </ac:spMkLst>
        </pc:spChg>
        <pc:spChg chg="del">
          <ac:chgData name="Ahmed El Adl" userId="383500db65f8b7d4" providerId="LiveId" clId="{EEE6C6E6-890B-4A84-9EEE-B3D502347238}" dt="2024-02-21T22:29:26.656" v="1123" actId="478"/>
          <ac:spMkLst>
            <pc:docMk/>
            <pc:sldMk cId="4118649717" sldId="2186"/>
            <ac:spMk id="10" creationId="{D9118785-629E-7EBF-3B52-6547B3DBFDF6}"/>
          </ac:spMkLst>
        </pc:spChg>
        <pc:spChg chg="add mod">
          <ac:chgData name="Ahmed El Adl" userId="383500db65f8b7d4" providerId="LiveId" clId="{EEE6C6E6-890B-4A84-9EEE-B3D502347238}" dt="2024-02-21T22:29:48.040" v="1135" actId="1036"/>
          <ac:spMkLst>
            <pc:docMk/>
            <pc:sldMk cId="4118649717" sldId="2186"/>
            <ac:spMk id="12" creationId="{C633BBE8-BEE6-E29F-C6AC-F866A6DB37A0}"/>
          </ac:spMkLst>
        </pc:spChg>
      </pc:sldChg>
      <pc:sldChg chg="modSp mod">
        <pc:chgData name="Ahmed El Adl" userId="383500db65f8b7d4" providerId="LiveId" clId="{EEE6C6E6-890B-4A84-9EEE-B3D502347238}" dt="2024-02-21T22:31:15.941" v="1138" actId="120"/>
        <pc:sldMkLst>
          <pc:docMk/>
          <pc:sldMk cId="2787290855" sldId="2188"/>
        </pc:sldMkLst>
        <pc:spChg chg="mod">
          <ac:chgData name="Ahmed El Adl" userId="383500db65f8b7d4" providerId="LiveId" clId="{EEE6C6E6-890B-4A84-9EEE-B3D502347238}" dt="2024-02-21T22:31:15.941" v="1138" actId="120"/>
          <ac:spMkLst>
            <pc:docMk/>
            <pc:sldMk cId="2787290855" sldId="2188"/>
            <ac:spMk id="4" creationId="{6A813A76-D623-4502-BCF3-42FA0B8D2678}"/>
          </ac:spMkLst>
        </pc:spChg>
      </pc:sldChg>
      <pc:sldChg chg="addSp delSp modSp mod">
        <pc:chgData name="Ahmed El Adl" userId="383500db65f8b7d4" providerId="LiveId" clId="{EEE6C6E6-890B-4A84-9EEE-B3D502347238}" dt="2024-02-21T16:50:25.112" v="173" actId="1035"/>
        <pc:sldMkLst>
          <pc:docMk/>
          <pc:sldMk cId="3939949563" sldId="2192"/>
        </pc:sldMkLst>
        <pc:spChg chg="mod">
          <ac:chgData name="Ahmed El Adl" userId="383500db65f8b7d4" providerId="LiveId" clId="{EEE6C6E6-890B-4A84-9EEE-B3D502347238}" dt="2024-02-20T23:17:55.524" v="154" actId="20577"/>
          <ac:spMkLst>
            <pc:docMk/>
            <pc:sldMk cId="3939949563" sldId="2192"/>
            <ac:spMk id="7" creationId="{DEC8F0E6-35B5-4FE8-B2A5-5321770D1975}"/>
          </ac:spMkLst>
        </pc:spChg>
        <pc:picChg chg="add mod">
          <ac:chgData name="Ahmed El Adl" userId="383500db65f8b7d4" providerId="LiveId" clId="{EEE6C6E6-890B-4A84-9EEE-B3D502347238}" dt="2024-02-21T16:50:25.112" v="173" actId="1035"/>
          <ac:picMkLst>
            <pc:docMk/>
            <pc:sldMk cId="3939949563" sldId="2192"/>
            <ac:picMk id="2" creationId="{930C3BC9-EDB0-D88C-E286-D734CC9FAD69}"/>
          </ac:picMkLst>
        </pc:picChg>
        <pc:picChg chg="del">
          <ac:chgData name="Ahmed El Adl" userId="383500db65f8b7d4" providerId="LiveId" clId="{EEE6C6E6-890B-4A84-9EEE-B3D502347238}" dt="2024-02-20T22:58:12.664" v="26" actId="478"/>
          <ac:picMkLst>
            <pc:docMk/>
            <pc:sldMk cId="3939949563" sldId="2192"/>
            <ac:picMk id="8" creationId="{C59946B8-0BBD-4442-DB54-A4861CD3538B}"/>
          </ac:picMkLst>
        </pc:picChg>
        <pc:picChg chg="mod">
          <ac:chgData name="Ahmed El Adl" userId="383500db65f8b7d4" providerId="LiveId" clId="{EEE6C6E6-890B-4A84-9EEE-B3D502347238}" dt="2024-02-20T23:16:45.752" v="109" actId="14100"/>
          <ac:picMkLst>
            <pc:docMk/>
            <pc:sldMk cId="3939949563" sldId="2192"/>
            <ac:picMk id="12" creationId="{667CCE5F-6F5C-4DA0-A749-24D061991197}"/>
          </ac:picMkLst>
        </pc:picChg>
        <pc:picChg chg="add del mod">
          <ac:chgData name="Ahmed El Adl" userId="383500db65f8b7d4" providerId="LiveId" clId="{EEE6C6E6-890B-4A84-9EEE-B3D502347238}" dt="2024-02-21T16:49:54.484" v="155" actId="478"/>
          <ac:picMkLst>
            <pc:docMk/>
            <pc:sldMk cId="3939949563" sldId="2192"/>
            <ac:picMk id="1026" creationId="{241D8E40-BB98-7413-C684-372AC2FFF242}"/>
          </ac:picMkLst>
        </pc:picChg>
      </pc:sldChg>
      <pc:sldChg chg="modSp mod">
        <pc:chgData name="Ahmed El Adl" userId="383500db65f8b7d4" providerId="LiveId" clId="{EEE6C6E6-890B-4A84-9EEE-B3D502347238}" dt="2024-02-26T10:04:04.267" v="3079" actId="947"/>
        <pc:sldMkLst>
          <pc:docMk/>
          <pc:sldMk cId="3313363581" sldId="2193"/>
        </pc:sldMkLst>
        <pc:spChg chg="mod">
          <ac:chgData name="Ahmed El Adl" userId="383500db65f8b7d4" providerId="LiveId" clId="{EEE6C6E6-890B-4A84-9EEE-B3D502347238}" dt="2024-02-26T10:04:04.267" v="3079" actId="947"/>
          <ac:spMkLst>
            <pc:docMk/>
            <pc:sldMk cId="3313363581" sldId="2193"/>
            <ac:spMk id="4" creationId="{90A2E7C0-D7AE-AF40-0DBF-6A3A090FCAF9}"/>
          </ac:spMkLst>
        </pc:spChg>
      </pc:sldChg>
      <pc:sldChg chg="modSp mod">
        <pc:chgData name="Ahmed El Adl" userId="383500db65f8b7d4" providerId="LiveId" clId="{EEE6C6E6-890B-4A84-9EEE-B3D502347238}" dt="2024-02-26T10:05:15.909" v="3084" actId="947"/>
        <pc:sldMkLst>
          <pc:docMk/>
          <pc:sldMk cId="1109502242" sldId="2196"/>
        </pc:sldMkLst>
        <pc:spChg chg="mod">
          <ac:chgData name="Ahmed El Adl" userId="383500db65f8b7d4" providerId="LiveId" clId="{EEE6C6E6-890B-4A84-9EEE-B3D502347238}" dt="2024-02-26T10:05:15.909" v="3084" actId="947"/>
          <ac:spMkLst>
            <pc:docMk/>
            <pc:sldMk cId="1109502242" sldId="2196"/>
            <ac:spMk id="2" creationId="{D893C661-DF0E-4CAA-913E-6CB839148A04}"/>
          </ac:spMkLst>
        </pc:spChg>
      </pc:sldChg>
      <pc:sldChg chg="addSp delSp modSp mod ord">
        <pc:chgData name="Ahmed El Adl" userId="383500db65f8b7d4" providerId="LiveId" clId="{EEE6C6E6-890B-4A84-9EEE-B3D502347238}" dt="2024-02-26T10:34:17.725" v="3713" actId="1035"/>
        <pc:sldMkLst>
          <pc:docMk/>
          <pc:sldMk cId="3002009972" sldId="2199"/>
        </pc:sldMkLst>
        <pc:spChg chg="mod">
          <ac:chgData name="Ahmed El Adl" userId="383500db65f8b7d4" providerId="LiveId" clId="{EEE6C6E6-890B-4A84-9EEE-B3D502347238}" dt="2024-02-26T10:34:17.725" v="3713" actId="1035"/>
          <ac:spMkLst>
            <pc:docMk/>
            <pc:sldMk cId="3002009972" sldId="2199"/>
            <ac:spMk id="2" creationId="{99C509FC-8A3A-891C-824F-0160B6B1922F}"/>
          </ac:spMkLst>
        </pc:spChg>
        <pc:spChg chg="add mod">
          <ac:chgData name="Ahmed El Adl" userId="383500db65f8b7d4" providerId="LiveId" clId="{EEE6C6E6-890B-4A84-9EEE-B3D502347238}" dt="2024-02-26T10:34:09.033" v="3692"/>
          <ac:spMkLst>
            <pc:docMk/>
            <pc:sldMk cId="3002009972" sldId="2199"/>
            <ac:spMk id="15" creationId="{D3F724EA-1920-79E9-4DFA-D05C86B249BC}"/>
          </ac:spMkLst>
        </pc:spChg>
        <pc:cxnChg chg="del">
          <ac:chgData name="Ahmed El Adl" userId="383500db65f8b7d4" providerId="LiveId" clId="{EEE6C6E6-890B-4A84-9EEE-B3D502347238}" dt="2024-02-26T10:34:06.901" v="3691" actId="478"/>
          <ac:cxnSpMkLst>
            <pc:docMk/>
            <pc:sldMk cId="3002009972" sldId="2199"/>
            <ac:cxnSpMk id="11" creationId="{148829F4-2A2B-5DB0-43D2-EC9A01FA0C06}"/>
          </ac:cxnSpMkLst>
        </pc:cxnChg>
        <pc:cxnChg chg="add mod">
          <ac:chgData name="Ahmed El Adl" userId="383500db65f8b7d4" providerId="LiveId" clId="{EEE6C6E6-890B-4A84-9EEE-B3D502347238}" dt="2024-02-26T10:34:09.033" v="3692"/>
          <ac:cxnSpMkLst>
            <pc:docMk/>
            <pc:sldMk cId="3002009972" sldId="2199"/>
            <ac:cxnSpMk id="13" creationId="{BB716FFB-BEE7-23AA-1870-786EADF2C896}"/>
          </ac:cxnSpMkLst>
        </pc:cxnChg>
      </pc:sldChg>
      <pc:sldChg chg="addSp delSp modSp mod">
        <pc:chgData name="Ahmed El Adl" userId="383500db65f8b7d4" providerId="LiveId" clId="{EEE6C6E6-890B-4A84-9EEE-B3D502347238}" dt="2024-02-26T10:36:06.725" v="3744" actId="1037"/>
        <pc:sldMkLst>
          <pc:docMk/>
          <pc:sldMk cId="3114282676" sldId="2203"/>
        </pc:sldMkLst>
        <pc:spChg chg="mod">
          <ac:chgData name="Ahmed El Adl" userId="383500db65f8b7d4" providerId="LiveId" clId="{EEE6C6E6-890B-4A84-9EEE-B3D502347238}" dt="2024-02-26T10:36:06.725" v="3744" actId="1037"/>
          <ac:spMkLst>
            <pc:docMk/>
            <pc:sldMk cId="3114282676" sldId="2203"/>
            <ac:spMk id="2" creationId="{99C509FC-8A3A-891C-824F-0160B6B1922F}"/>
          </ac:spMkLst>
        </pc:spChg>
        <pc:spChg chg="add mod">
          <ac:chgData name="Ahmed El Adl" userId="383500db65f8b7d4" providerId="LiveId" clId="{EEE6C6E6-890B-4A84-9EEE-B3D502347238}" dt="2024-02-26T10:35:39.285" v="3716"/>
          <ac:spMkLst>
            <pc:docMk/>
            <pc:sldMk cId="3114282676" sldId="2203"/>
            <ac:spMk id="18" creationId="{5E24803B-F951-96A4-12ED-CF543D949AB4}"/>
          </ac:spMkLst>
        </pc:spChg>
        <pc:cxnChg chg="del">
          <ac:chgData name="Ahmed El Adl" userId="383500db65f8b7d4" providerId="LiveId" clId="{EEE6C6E6-890B-4A84-9EEE-B3D502347238}" dt="2024-02-26T10:35:37.554" v="3715" actId="478"/>
          <ac:cxnSpMkLst>
            <pc:docMk/>
            <pc:sldMk cId="3114282676" sldId="2203"/>
            <ac:cxnSpMk id="13" creationId="{2B389C29-665F-9A02-8C7A-A08E1CED4787}"/>
          </ac:cxnSpMkLst>
        </pc:cxnChg>
        <pc:cxnChg chg="add mod">
          <ac:chgData name="Ahmed El Adl" userId="383500db65f8b7d4" providerId="LiveId" clId="{EEE6C6E6-890B-4A84-9EEE-B3D502347238}" dt="2024-02-26T10:35:39.285" v="3716"/>
          <ac:cxnSpMkLst>
            <pc:docMk/>
            <pc:sldMk cId="3114282676" sldId="2203"/>
            <ac:cxnSpMk id="16" creationId="{2062D4A9-E71D-1277-E6D5-2BA89533C2A2}"/>
          </ac:cxnSpMkLst>
        </pc:cxnChg>
      </pc:sldChg>
      <pc:sldChg chg="del">
        <pc:chgData name="Ahmed El Adl" userId="383500db65f8b7d4" providerId="LiveId" clId="{EEE6C6E6-890B-4A84-9EEE-B3D502347238}" dt="2024-02-21T22:32:45.813" v="1144" actId="47"/>
        <pc:sldMkLst>
          <pc:docMk/>
          <pc:sldMk cId="4172291641" sldId="2204"/>
        </pc:sldMkLst>
      </pc:sldChg>
      <pc:sldChg chg="modSp del modAnim">
        <pc:chgData name="Ahmed El Adl" userId="383500db65f8b7d4" providerId="LiveId" clId="{EEE6C6E6-890B-4A84-9EEE-B3D502347238}" dt="2024-02-21T22:30:03.721" v="1136" actId="47"/>
        <pc:sldMkLst>
          <pc:docMk/>
          <pc:sldMk cId="1560105526" sldId="2206"/>
        </pc:sldMkLst>
        <pc:spChg chg="mod">
          <ac:chgData name="Ahmed El Adl" userId="383500db65f8b7d4" providerId="LiveId" clId="{EEE6C6E6-890B-4A84-9EEE-B3D502347238}" dt="2024-02-21T22:28:18.772" v="1119" actId="108"/>
          <ac:spMkLst>
            <pc:docMk/>
            <pc:sldMk cId="1560105526" sldId="2206"/>
            <ac:spMk id="11" creationId="{3D57066F-E252-D9BA-7D29-A48B48D2B36B}"/>
          </ac:spMkLst>
        </pc:spChg>
      </pc:sldChg>
      <pc:sldChg chg="del">
        <pc:chgData name="Ahmed El Adl" userId="383500db65f8b7d4" providerId="LiveId" clId="{EEE6C6E6-890B-4A84-9EEE-B3D502347238}" dt="2024-02-22T18:23:35.096" v="2048" actId="47"/>
        <pc:sldMkLst>
          <pc:docMk/>
          <pc:sldMk cId="3002952993" sldId="2208"/>
        </pc:sldMkLst>
      </pc:sldChg>
      <pc:sldChg chg="new del">
        <pc:chgData name="Ahmed El Adl" userId="383500db65f8b7d4" providerId="LiveId" clId="{EEE6C6E6-890B-4A84-9EEE-B3D502347238}" dt="2024-02-22T18:26:28.675" v="2144" actId="47"/>
        <pc:sldMkLst>
          <pc:docMk/>
          <pc:sldMk cId="382474762" sldId="2209"/>
        </pc:sldMkLst>
      </pc:sldChg>
      <pc:sldChg chg="modSp mod">
        <pc:chgData name="Ahmed El Adl" userId="383500db65f8b7d4" providerId="LiveId" clId="{EEE6C6E6-890B-4A84-9EEE-B3D502347238}" dt="2024-02-23T11:03:15.589" v="2187" actId="1038"/>
        <pc:sldMkLst>
          <pc:docMk/>
          <pc:sldMk cId="1738239488" sldId="2210"/>
        </pc:sldMkLst>
        <pc:spChg chg="mod">
          <ac:chgData name="Ahmed El Adl" userId="383500db65f8b7d4" providerId="LiveId" clId="{EEE6C6E6-890B-4A84-9EEE-B3D502347238}" dt="2024-02-23T11:03:15.589" v="2187" actId="1038"/>
          <ac:spMkLst>
            <pc:docMk/>
            <pc:sldMk cId="1738239488" sldId="2210"/>
            <ac:spMk id="4" creationId="{57C7840F-B077-685D-505D-F3321B8EC7B3}"/>
          </ac:spMkLst>
        </pc:spChg>
      </pc:sldChg>
      <pc:sldChg chg="modSp mod">
        <pc:chgData name="Ahmed El Adl" userId="383500db65f8b7d4" providerId="LiveId" clId="{EEE6C6E6-890B-4A84-9EEE-B3D502347238}" dt="2024-02-23T11:13:18.565" v="2425" actId="20577"/>
        <pc:sldMkLst>
          <pc:docMk/>
          <pc:sldMk cId="1303116553" sldId="2211"/>
        </pc:sldMkLst>
        <pc:spChg chg="mod">
          <ac:chgData name="Ahmed El Adl" userId="383500db65f8b7d4" providerId="LiveId" clId="{EEE6C6E6-890B-4A84-9EEE-B3D502347238}" dt="2024-02-23T11:13:18.565" v="2425" actId="20577"/>
          <ac:spMkLst>
            <pc:docMk/>
            <pc:sldMk cId="1303116553" sldId="2211"/>
            <ac:spMk id="15" creationId="{09299BC9-7131-BD4B-4A87-968BB15682DB}"/>
          </ac:spMkLst>
        </pc:spChg>
      </pc:sldChg>
      <pc:sldChg chg="modSp mod">
        <pc:chgData name="Ahmed El Adl" userId="383500db65f8b7d4" providerId="LiveId" clId="{EEE6C6E6-890B-4A84-9EEE-B3D502347238}" dt="2024-02-26T10:04:59.838" v="3083" actId="947"/>
        <pc:sldMkLst>
          <pc:docMk/>
          <pc:sldMk cId="3927208456" sldId="2214"/>
        </pc:sldMkLst>
        <pc:spChg chg="mod">
          <ac:chgData name="Ahmed El Adl" userId="383500db65f8b7d4" providerId="LiveId" clId="{EEE6C6E6-890B-4A84-9EEE-B3D502347238}" dt="2024-02-26T10:04:59.838" v="3083" actId="947"/>
          <ac:spMkLst>
            <pc:docMk/>
            <pc:sldMk cId="3927208456" sldId="2214"/>
            <ac:spMk id="4" creationId="{E4C2B0DB-E393-CBDE-B913-C4B0550B1AAA}"/>
          </ac:spMkLst>
        </pc:spChg>
      </pc:sldChg>
      <pc:sldChg chg="addSp delSp modSp new mod">
        <pc:chgData name="Ahmed El Adl" userId="383500db65f8b7d4" providerId="LiveId" clId="{EEE6C6E6-890B-4A84-9EEE-B3D502347238}" dt="2024-02-21T22:30:50.986" v="1137" actId="120"/>
        <pc:sldMkLst>
          <pc:docMk/>
          <pc:sldMk cId="1569559467" sldId="2215"/>
        </pc:sldMkLst>
        <pc:spChg chg="del">
          <ac:chgData name="Ahmed El Adl" userId="383500db65f8b7d4" providerId="LiveId" clId="{EEE6C6E6-890B-4A84-9EEE-B3D502347238}" dt="2024-02-20T23:05:27.315" v="94" actId="478"/>
          <ac:spMkLst>
            <pc:docMk/>
            <pc:sldMk cId="1569559467" sldId="2215"/>
            <ac:spMk id="2" creationId="{722D1709-84B7-BFD6-9A52-7FF3988EAFB6}"/>
          </ac:spMkLst>
        </pc:spChg>
        <pc:spChg chg="del">
          <ac:chgData name="Ahmed El Adl" userId="383500db65f8b7d4" providerId="LiveId" clId="{EEE6C6E6-890B-4A84-9EEE-B3D502347238}" dt="2024-02-20T23:05:28.745" v="95" actId="478"/>
          <ac:spMkLst>
            <pc:docMk/>
            <pc:sldMk cId="1569559467" sldId="2215"/>
            <ac:spMk id="3" creationId="{EFB6A4CB-ADE8-B727-3E4E-F488883550F0}"/>
          </ac:spMkLst>
        </pc:spChg>
        <pc:spChg chg="add mod">
          <ac:chgData name="Ahmed El Adl" userId="383500db65f8b7d4" providerId="LiveId" clId="{EEE6C6E6-890B-4A84-9EEE-B3D502347238}" dt="2024-02-21T22:30:50.986" v="1137" actId="120"/>
          <ac:spMkLst>
            <pc:docMk/>
            <pc:sldMk cId="1569559467" sldId="2215"/>
            <ac:spMk id="5" creationId="{C1CFDC85-5FD6-77A4-FB90-00366872C4B1}"/>
          </ac:spMkLst>
        </pc:spChg>
        <pc:cxnChg chg="add mod">
          <ac:chgData name="Ahmed El Adl" userId="383500db65f8b7d4" providerId="LiveId" clId="{EEE6C6E6-890B-4A84-9EEE-B3D502347238}" dt="2024-02-20T23:05:30.412" v="96"/>
          <ac:cxnSpMkLst>
            <pc:docMk/>
            <pc:sldMk cId="1569559467" sldId="2215"/>
            <ac:cxnSpMk id="6" creationId="{E1B811E7-2E83-E745-4065-DCAB091C20C4}"/>
          </ac:cxnSpMkLst>
        </pc:cxnChg>
      </pc:sldChg>
      <pc:sldChg chg="modSp mod">
        <pc:chgData name="Ahmed El Adl" userId="383500db65f8b7d4" providerId="LiveId" clId="{EEE6C6E6-890B-4A84-9EEE-B3D502347238}" dt="2024-02-21T22:31:25.345" v="1139" actId="120"/>
        <pc:sldMkLst>
          <pc:docMk/>
          <pc:sldMk cId="3151463222" sldId="2216"/>
        </pc:sldMkLst>
        <pc:spChg chg="mod">
          <ac:chgData name="Ahmed El Adl" userId="383500db65f8b7d4" providerId="LiveId" clId="{EEE6C6E6-890B-4A84-9EEE-B3D502347238}" dt="2024-02-21T22:31:25.345" v="1139" actId="120"/>
          <ac:spMkLst>
            <pc:docMk/>
            <pc:sldMk cId="3151463222" sldId="2216"/>
            <ac:spMk id="4" creationId="{6A813A76-D623-4502-BCF3-42FA0B8D2678}"/>
          </ac:spMkLst>
        </pc:spChg>
      </pc:sldChg>
      <pc:sldChg chg="modSp mod modAnim">
        <pc:chgData name="Ahmed El Adl" userId="383500db65f8b7d4" providerId="LiveId" clId="{EEE6C6E6-890B-4A84-9EEE-B3D502347238}" dt="2024-02-26T10:03:37.575" v="3078" actId="947"/>
        <pc:sldMkLst>
          <pc:docMk/>
          <pc:sldMk cId="486675094" sldId="2217"/>
        </pc:sldMkLst>
        <pc:spChg chg="mod">
          <ac:chgData name="Ahmed El Adl" userId="383500db65f8b7d4" providerId="LiveId" clId="{EEE6C6E6-890B-4A84-9EEE-B3D502347238}" dt="2024-02-26T10:03:37.575" v="3078" actId="947"/>
          <ac:spMkLst>
            <pc:docMk/>
            <pc:sldMk cId="486675094" sldId="2217"/>
            <ac:spMk id="5" creationId="{41E90553-B8EE-4A3B-F527-431D7CE86FA7}"/>
          </ac:spMkLst>
        </pc:spChg>
      </pc:sldChg>
      <pc:sldChg chg="addSp modSp mod modClrScheme chgLayout">
        <pc:chgData name="Ahmed El Adl" userId="383500db65f8b7d4" providerId="LiveId" clId="{EEE6C6E6-890B-4A84-9EEE-B3D502347238}" dt="2024-02-26T10:29:55.783" v="3611" actId="14100"/>
        <pc:sldMkLst>
          <pc:docMk/>
          <pc:sldMk cId="2978047977" sldId="2219"/>
        </pc:sldMkLst>
        <pc:spChg chg="mod ord">
          <ac:chgData name="Ahmed El Adl" userId="383500db65f8b7d4" providerId="LiveId" clId="{EEE6C6E6-890B-4A84-9EEE-B3D502347238}" dt="2024-02-26T10:23:43.503" v="3501" actId="108"/>
          <ac:spMkLst>
            <pc:docMk/>
            <pc:sldMk cId="2978047977" sldId="2219"/>
            <ac:spMk id="2" creationId="{72D67502-BB8B-481B-AC55-F3A2A2911D4D}"/>
          </ac:spMkLst>
        </pc:spChg>
        <pc:spChg chg="mod ord">
          <ac:chgData name="Ahmed El Adl" userId="383500db65f8b7d4" providerId="LiveId" clId="{EEE6C6E6-890B-4A84-9EEE-B3D502347238}" dt="2024-02-26T10:29:55.783" v="3611" actId="14100"/>
          <ac:spMkLst>
            <pc:docMk/>
            <pc:sldMk cId="2978047977" sldId="2219"/>
            <ac:spMk id="4" creationId="{E1F4C488-8A87-4F24-93BE-C8B91DD242E6}"/>
          </ac:spMkLst>
        </pc:spChg>
        <pc:spChg chg="add mod">
          <ac:chgData name="Ahmed El Adl" userId="383500db65f8b7d4" providerId="LiveId" clId="{EEE6C6E6-890B-4A84-9EEE-B3D502347238}" dt="2024-02-26T10:22:50.735" v="3444"/>
          <ac:spMkLst>
            <pc:docMk/>
            <pc:sldMk cId="2978047977" sldId="2219"/>
            <ac:spMk id="6" creationId="{C959B987-260A-2249-C7A5-CFD06DE95F56}"/>
          </ac:spMkLst>
        </pc:spChg>
        <pc:cxnChg chg="add mod">
          <ac:chgData name="Ahmed El Adl" userId="383500db65f8b7d4" providerId="LiveId" clId="{EEE6C6E6-890B-4A84-9EEE-B3D502347238}" dt="2024-02-26T10:22:50.735" v="3444"/>
          <ac:cxnSpMkLst>
            <pc:docMk/>
            <pc:sldMk cId="2978047977" sldId="2219"/>
            <ac:cxnSpMk id="5" creationId="{40A4D4B5-E5D3-4DF1-2962-183D5D0B9932}"/>
          </ac:cxnSpMkLst>
        </pc:cxnChg>
      </pc:sldChg>
      <pc:sldChg chg="new del">
        <pc:chgData name="Ahmed El Adl" userId="383500db65f8b7d4" providerId="LiveId" clId="{EEE6C6E6-890B-4A84-9EEE-B3D502347238}" dt="2024-02-21T22:10:06.392" v="1032" actId="2696"/>
        <pc:sldMkLst>
          <pc:docMk/>
          <pc:sldMk cId="366545044" sldId="2220"/>
        </pc:sldMkLst>
      </pc:sldChg>
      <pc:sldChg chg="new del">
        <pc:chgData name="Ahmed El Adl" userId="383500db65f8b7d4" providerId="LiveId" clId="{EEE6C6E6-890B-4A84-9EEE-B3D502347238}" dt="2024-02-21T22:10:31.925" v="1036" actId="2696"/>
        <pc:sldMkLst>
          <pc:docMk/>
          <pc:sldMk cId="3907251705" sldId="2221"/>
        </pc:sldMkLst>
      </pc:sldChg>
      <pc:sldChg chg="addSp modSp new mod ord">
        <pc:chgData name="Ahmed El Adl" userId="383500db65f8b7d4" providerId="LiveId" clId="{EEE6C6E6-890B-4A84-9EEE-B3D502347238}" dt="2024-02-26T10:06:13.595" v="3097" actId="1036"/>
        <pc:sldMkLst>
          <pc:docMk/>
          <pc:sldMk cId="637574953" sldId="2222"/>
        </pc:sldMkLst>
        <pc:spChg chg="mod">
          <ac:chgData name="Ahmed El Adl" userId="383500db65f8b7d4" providerId="LiveId" clId="{EEE6C6E6-890B-4A84-9EEE-B3D502347238}" dt="2024-02-26T10:06:13.595" v="3097" actId="1036"/>
          <ac:spMkLst>
            <pc:docMk/>
            <pc:sldMk cId="637574953" sldId="2222"/>
            <ac:spMk id="2" creationId="{1843FBDC-2B33-CABB-5C01-5D452E1C2EAE}"/>
          </ac:spMkLst>
        </pc:spChg>
        <pc:spChg chg="mod">
          <ac:chgData name="Ahmed El Adl" userId="383500db65f8b7d4" providerId="LiveId" clId="{EEE6C6E6-890B-4A84-9EEE-B3D502347238}" dt="2024-02-22T18:32:23.762" v="2149" actId="14100"/>
          <ac:spMkLst>
            <pc:docMk/>
            <pc:sldMk cId="637574953" sldId="2222"/>
            <ac:spMk id="3" creationId="{73C637BE-9AE6-138F-ADA5-9DD4C44C818A}"/>
          </ac:spMkLst>
        </pc:spChg>
        <pc:spChg chg="add mod">
          <ac:chgData name="Ahmed El Adl" userId="383500db65f8b7d4" providerId="LiveId" clId="{EEE6C6E6-890B-4A84-9EEE-B3D502347238}" dt="2024-02-21T22:22:51.655" v="1037"/>
          <ac:spMkLst>
            <pc:docMk/>
            <pc:sldMk cId="637574953" sldId="2222"/>
            <ac:spMk id="4" creationId="{68ABC3BB-7CC9-9AF2-4F26-68AA4F2896FF}"/>
          </ac:spMkLst>
        </pc:spChg>
        <pc:cxnChg chg="add mod">
          <ac:chgData name="Ahmed El Adl" userId="383500db65f8b7d4" providerId="LiveId" clId="{EEE6C6E6-890B-4A84-9EEE-B3D502347238}" dt="2024-02-21T22:23:15.707" v="1057"/>
          <ac:cxnSpMkLst>
            <pc:docMk/>
            <pc:sldMk cId="637574953" sldId="2222"/>
            <ac:cxnSpMk id="5" creationId="{114B4C95-9BD8-D35F-9BC1-50094BA51C97}"/>
          </ac:cxnSpMkLst>
        </pc:cxnChg>
      </pc:sldChg>
      <pc:sldChg chg="new del ord">
        <pc:chgData name="Ahmed El Adl" userId="383500db65f8b7d4" providerId="LiveId" clId="{EEE6C6E6-890B-4A84-9EEE-B3D502347238}" dt="2024-02-22T18:32:35.932" v="2150" actId="47"/>
        <pc:sldMkLst>
          <pc:docMk/>
          <pc:sldMk cId="4205540597" sldId="2223"/>
        </pc:sldMkLst>
      </pc:sldChg>
      <pc:sldChg chg="modSp del mod">
        <pc:chgData name="Ahmed El Adl" userId="383500db65f8b7d4" providerId="LiveId" clId="{EEE6C6E6-890B-4A84-9EEE-B3D502347238}" dt="2024-02-22T18:23:29.166" v="2047" actId="47"/>
        <pc:sldMkLst>
          <pc:docMk/>
          <pc:sldMk cId="3365409938" sldId="2224"/>
        </pc:sldMkLst>
        <pc:graphicFrameChg chg="mod">
          <ac:chgData name="Ahmed El Adl" userId="383500db65f8b7d4" providerId="LiveId" clId="{EEE6C6E6-890B-4A84-9EEE-B3D502347238}" dt="2024-02-22T17:29:16.665" v="1708" actId="20577"/>
          <ac:graphicFrameMkLst>
            <pc:docMk/>
            <pc:sldMk cId="3365409938" sldId="2224"/>
            <ac:graphicFrameMk id="6" creationId="{67255D93-F5D0-E898-F655-34FFB45B00EE}"/>
          </ac:graphicFrameMkLst>
        </pc:graphicFrameChg>
      </pc:sldChg>
      <pc:sldChg chg="addSp modSp new del mod">
        <pc:chgData name="Ahmed El Adl" userId="383500db65f8b7d4" providerId="LiveId" clId="{EEE6C6E6-890B-4A84-9EEE-B3D502347238}" dt="2024-02-22T18:26:27.718" v="2143" actId="47"/>
        <pc:sldMkLst>
          <pc:docMk/>
          <pc:sldMk cId="2192193673" sldId="2225"/>
        </pc:sldMkLst>
        <pc:graphicFrameChg chg="add mod modGraphic">
          <ac:chgData name="Ahmed El Adl" userId="383500db65f8b7d4" providerId="LiveId" clId="{EEE6C6E6-890B-4A84-9EEE-B3D502347238}" dt="2024-02-22T17:31:45.461" v="1711" actId="12269"/>
          <ac:graphicFrameMkLst>
            <pc:docMk/>
            <pc:sldMk cId="2192193673" sldId="2225"/>
            <ac:graphicFrameMk id="3" creationId="{5E6D90D1-A4B0-855B-A66C-EC6585346BD6}"/>
          </ac:graphicFrameMkLst>
        </pc:graphicFrameChg>
      </pc:sldChg>
      <pc:sldChg chg="addSp modSp new del mod">
        <pc:chgData name="Ahmed El Adl" userId="383500db65f8b7d4" providerId="LiveId" clId="{EEE6C6E6-890B-4A84-9EEE-B3D502347238}" dt="2024-02-22T18:23:15.746" v="2046" actId="47"/>
        <pc:sldMkLst>
          <pc:docMk/>
          <pc:sldMk cId="3545358227" sldId="2226"/>
        </pc:sldMkLst>
        <pc:spChg chg="add mod">
          <ac:chgData name="Ahmed El Adl" userId="383500db65f8b7d4" providerId="LiveId" clId="{EEE6C6E6-890B-4A84-9EEE-B3D502347238}" dt="2024-02-22T18:16:38.395" v="1924" actId="1076"/>
          <ac:spMkLst>
            <pc:docMk/>
            <pc:sldMk cId="3545358227" sldId="2226"/>
            <ac:spMk id="3" creationId="{C02D703A-F64F-0F75-0EAC-D14818AC7456}"/>
          </ac:spMkLst>
        </pc:spChg>
      </pc:sldChg>
      <pc:sldChg chg="addSp delSp modSp new mod ord">
        <pc:chgData name="Ahmed El Adl" userId="383500db65f8b7d4" providerId="LiveId" clId="{EEE6C6E6-890B-4A84-9EEE-B3D502347238}" dt="2024-02-26T10:00:12.583" v="3073" actId="1036"/>
        <pc:sldMkLst>
          <pc:docMk/>
          <pc:sldMk cId="3233667249" sldId="2227"/>
        </pc:sldMkLst>
        <pc:spChg chg="del">
          <ac:chgData name="Ahmed El Adl" userId="383500db65f8b7d4" providerId="LiveId" clId="{EEE6C6E6-890B-4A84-9EEE-B3D502347238}" dt="2024-02-22T18:17:41.092" v="1933" actId="478"/>
          <ac:spMkLst>
            <pc:docMk/>
            <pc:sldMk cId="3233667249" sldId="2227"/>
            <ac:spMk id="2" creationId="{197A33C8-9684-7B4E-4C52-9153571A3F53}"/>
          </ac:spMkLst>
        </pc:spChg>
        <pc:spChg chg="mod">
          <ac:chgData name="Ahmed El Adl" userId="383500db65f8b7d4" providerId="LiveId" clId="{EEE6C6E6-890B-4A84-9EEE-B3D502347238}" dt="2024-02-26T10:00:12.583" v="3073" actId="1036"/>
          <ac:spMkLst>
            <pc:docMk/>
            <pc:sldMk cId="3233667249" sldId="2227"/>
            <ac:spMk id="3" creationId="{F47D0D1C-B2A7-7727-8E9F-A1FBBBD1F2E6}"/>
          </ac:spMkLst>
        </pc:spChg>
        <pc:spChg chg="add mod">
          <ac:chgData name="Ahmed El Adl" userId="383500db65f8b7d4" providerId="LiveId" clId="{EEE6C6E6-890B-4A84-9EEE-B3D502347238}" dt="2024-02-22T18:17:42.751" v="1934"/>
          <ac:spMkLst>
            <pc:docMk/>
            <pc:sldMk cId="3233667249" sldId="2227"/>
            <ac:spMk id="6" creationId="{86DDD295-82B7-650C-1014-E326E573FA14}"/>
          </ac:spMkLst>
        </pc:spChg>
        <pc:spChg chg="add mod">
          <ac:chgData name="Ahmed El Adl" userId="383500db65f8b7d4" providerId="LiveId" clId="{EEE6C6E6-890B-4A84-9EEE-B3D502347238}" dt="2024-02-22T18:18:42.755" v="1946" actId="255"/>
          <ac:spMkLst>
            <pc:docMk/>
            <pc:sldMk cId="3233667249" sldId="2227"/>
            <ac:spMk id="7" creationId="{232CA88A-AF20-5E0F-6A5E-ACD8DDD76DA3}"/>
          </ac:spMkLst>
        </pc:spChg>
        <pc:cxnChg chg="add mod">
          <ac:chgData name="Ahmed El Adl" userId="383500db65f8b7d4" providerId="LiveId" clId="{EEE6C6E6-890B-4A84-9EEE-B3D502347238}" dt="2024-02-22T18:17:42.751" v="1934"/>
          <ac:cxnSpMkLst>
            <pc:docMk/>
            <pc:sldMk cId="3233667249" sldId="2227"/>
            <ac:cxnSpMk id="5" creationId="{B55E8E64-6BF1-4486-66E8-3B0DB9F28160}"/>
          </ac:cxnSpMkLst>
        </pc:cxnChg>
      </pc:sldChg>
      <pc:sldChg chg="addSp modSp new mod">
        <pc:chgData name="Ahmed El Adl" userId="383500db65f8b7d4" providerId="LiveId" clId="{EEE6C6E6-890B-4A84-9EEE-B3D502347238}" dt="2024-02-26T10:56:18.831" v="4008" actId="20577"/>
        <pc:sldMkLst>
          <pc:docMk/>
          <pc:sldMk cId="1953600679" sldId="2228"/>
        </pc:sldMkLst>
        <pc:spChg chg="mod">
          <ac:chgData name="Ahmed El Adl" userId="383500db65f8b7d4" providerId="LiveId" clId="{EEE6C6E6-890B-4A84-9EEE-B3D502347238}" dt="2024-02-26T10:08:02.178" v="3196" actId="1037"/>
          <ac:spMkLst>
            <pc:docMk/>
            <pc:sldMk cId="1953600679" sldId="2228"/>
            <ac:spMk id="2" creationId="{7987C715-3D23-5DC6-247D-946B3299628A}"/>
          </ac:spMkLst>
        </pc:spChg>
        <pc:spChg chg="mod">
          <ac:chgData name="Ahmed El Adl" userId="383500db65f8b7d4" providerId="LiveId" clId="{EEE6C6E6-890B-4A84-9EEE-B3D502347238}" dt="2024-02-26T10:52:32.318" v="3892" actId="1036"/>
          <ac:spMkLst>
            <pc:docMk/>
            <pc:sldMk cId="1953600679" sldId="2228"/>
            <ac:spMk id="3" creationId="{9B284A20-D658-3B3D-C2A4-A2533BF1ABF3}"/>
          </ac:spMkLst>
        </pc:spChg>
        <pc:spChg chg="add mod">
          <ac:chgData name="Ahmed El Adl" userId="383500db65f8b7d4" providerId="LiveId" clId="{EEE6C6E6-890B-4A84-9EEE-B3D502347238}" dt="2024-02-26T10:07:47.502" v="3131"/>
          <ac:spMkLst>
            <pc:docMk/>
            <pc:sldMk cId="1953600679" sldId="2228"/>
            <ac:spMk id="6" creationId="{24CF89C4-F387-2CE5-64C1-BE67E375FACB}"/>
          </ac:spMkLst>
        </pc:spChg>
        <pc:spChg chg="add mod">
          <ac:chgData name="Ahmed El Adl" userId="383500db65f8b7d4" providerId="LiveId" clId="{EEE6C6E6-890B-4A84-9EEE-B3D502347238}" dt="2024-02-26T10:56:18.831" v="4008" actId="20577"/>
          <ac:spMkLst>
            <pc:docMk/>
            <pc:sldMk cId="1953600679" sldId="2228"/>
            <ac:spMk id="7" creationId="{7523C8C2-A7A9-6BC8-0EBD-CDE8A6E21F23}"/>
          </ac:spMkLst>
        </pc:spChg>
        <pc:cxnChg chg="add mod">
          <ac:chgData name="Ahmed El Adl" userId="383500db65f8b7d4" providerId="LiveId" clId="{EEE6C6E6-890B-4A84-9EEE-B3D502347238}" dt="2024-02-26T10:07:47.502" v="3131"/>
          <ac:cxnSpMkLst>
            <pc:docMk/>
            <pc:sldMk cId="1953600679" sldId="2228"/>
            <ac:cxnSpMk id="5" creationId="{179619FF-0FDE-F5BF-2409-91F622B3B34F}"/>
          </ac:cxnSpMkLst>
        </pc:cxnChg>
      </pc:sldChg>
      <pc:sldChg chg="addSp delSp modSp mod">
        <pc:chgData name="Ahmed El Adl" userId="383500db65f8b7d4" providerId="LiveId" clId="{EEE6C6E6-890B-4A84-9EEE-B3D502347238}" dt="2024-02-26T11:57:08.655" v="4051" actId="1036"/>
        <pc:sldMkLst>
          <pc:docMk/>
          <pc:sldMk cId="3368699378" sldId="2229"/>
        </pc:sldMkLst>
        <pc:spChg chg="mod">
          <ac:chgData name="Ahmed El Adl" userId="383500db65f8b7d4" providerId="LiveId" clId="{EEE6C6E6-890B-4A84-9EEE-B3D502347238}" dt="2024-02-26T11:57:08.655" v="4051" actId="1036"/>
          <ac:spMkLst>
            <pc:docMk/>
            <pc:sldMk cId="3368699378" sldId="2229"/>
            <ac:spMk id="2" creationId="{91F12249-CBA6-6D53-6953-A8565A4EC63D}"/>
          </ac:spMkLst>
        </pc:spChg>
        <pc:spChg chg="add mod">
          <ac:chgData name="Ahmed El Adl" userId="383500db65f8b7d4" providerId="LiveId" clId="{EEE6C6E6-890B-4A84-9EEE-B3D502347238}" dt="2024-02-26T11:56:21.146" v="4011"/>
          <ac:spMkLst>
            <pc:docMk/>
            <pc:sldMk cId="3368699378" sldId="2229"/>
            <ac:spMk id="6" creationId="{3148FAF7-1A52-9B74-4489-54EB1D721D36}"/>
          </ac:spMkLst>
        </pc:spChg>
        <pc:cxnChg chg="del">
          <ac:chgData name="Ahmed El Adl" userId="383500db65f8b7d4" providerId="LiveId" clId="{EEE6C6E6-890B-4A84-9EEE-B3D502347238}" dt="2024-02-26T11:56:10.310" v="4010" actId="478"/>
          <ac:cxnSpMkLst>
            <pc:docMk/>
            <pc:sldMk cId="3368699378" sldId="2229"/>
            <ac:cxnSpMk id="3" creationId="{DB25B7C1-B77A-6E3A-3A32-B238B3E41D3D}"/>
          </ac:cxnSpMkLst>
        </pc:cxnChg>
        <pc:cxnChg chg="add mod">
          <ac:chgData name="Ahmed El Adl" userId="383500db65f8b7d4" providerId="LiveId" clId="{EEE6C6E6-890B-4A84-9EEE-B3D502347238}" dt="2024-02-26T11:56:21.146" v="4011"/>
          <ac:cxnSpMkLst>
            <pc:docMk/>
            <pc:sldMk cId="3368699378" sldId="2229"/>
            <ac:cxnSpMk id="5" creationId="{315F3BA1-211C-A29D-309C-4D4551CB43E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F6447-6E44-408C-8ABF-E6EA7C981DAB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E2180-7CBA-4181-B94F-FAB03A4A4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5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6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0F649E-2FCE-47C6-9785-15522D59E1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70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27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27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0F649E-2FCE-47C6-9785-15522D59E1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79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845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43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33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Collective intelligence </a:t>
            </a:r>
          </a:p>
          <a:p>
            <a:r>
              <a:rPr 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metaheuristic is a higher-level procedure or heuristic designed to find, generate, or select a heuristic (partial search algorithm) that may provide a sufficiently good solution to an optimization problem, especially with incomplete or imperfect information or limited computation capacity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86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jbkart.blogspot.com/2011/09/zaha-hadid-part-v.html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98DA-1D48-522B-878B-D0C4B2C1E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42CD5-8D8F-AE07-2564-5DCE3FA5F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9417-B6E8-988A-A16F-7C8724AF0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D1E9A-EA5F-95A3-658F-564C5BF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5C9FA-9E3F-D66B-3889-21FEDFCD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7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50B9-7DFD-8F31-4777-DC7B879B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0C6D3-B082-3328-D22B-2265F41A6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72BE6-815B-4AD2-E754-127074B1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55AFD-878F-9FF1-787C-224AEFCD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0E8EF-A724-3DF2-6584-F39C2AAD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1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32E470-7F58-BBD8-C588-1CCA6C146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3C2EE-DFD2-9D1B-041E-6D559362F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BC458-487B-7A0E-D4E2-53672A12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C97E0-8301-112C-29AC-17310A74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83F32-D4AF-39B1-FFC1-60562C6E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11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A827A-B8FE-498C-9FE3-97331FA09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EE4190-DD74-45EA-8625-9948BEF24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4ACD1-EC30-4D2A-A70C-919133A6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789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E02E-965A-461F-9001-0CFC60CA1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01E5C-9710-44F0-9D04-E9AEB6B39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3AA7-9650-4D3E-98D2-43445BDD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340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20BE-8D31-4098-A4D9-9217D43D0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B6CAC-D753-4F9C-851D-81C390417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94086-5CD5-42FF-BD7B-12653A43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38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C129-14EE-401C-8E65-68FF752B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24A31-2E33-49E2-8602-33B654518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3FDC5-A916-44FE-B9F5-A24A0FBF7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99F0A-99CB-4F95-89CE-23A5B4F2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749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3D9A-E275-48F3-A3DF-51F9A2A2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F2AC2-700A-4679-9A2C-C4CF6F015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6F830-61A9-4EF1-93A3-817DBCBD7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57E9D-665A-4CCB-87B7-F611E8DB4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0FA686-A406-4832-912A-9A531A2F7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C3246-6961-4F3F-932A-A7EDA361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02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8BEB0-89DA-4A75-A093-8B2A4008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1FC70-7470-43FD-AF64-97FCF317B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499" y="6356350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fld id="{682DF77F-7FBE-4AE1-B510-5678D5222F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37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F61DB-3DAC-44A6-80EC-F8BEF137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517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EAC93-A0EE-47FD-A60B-F4AD2BAE7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0E155-85C6-42F3-A628-22095F926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A47DD-714B-4D43-949E-BD8B16482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3CC73-AD1A-49DB-A745-13D07C37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38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0792-E2D7-0879-483A-14BA879E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A446-5DE0-6E1C-D8A4-1CF5FC427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7153D-7049-9FA7-462B-39E20032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5E031-2A42-63E2-8974-BD90B6725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4CBEA-BC59-0720-A9E5-0DCC3A8A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1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1177-B1F9-49E4-BF3C-9C420C23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B3414A-CBE5-4FD2-87C5-39B467636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0D0B9-D772-4D86-B9EF-5A5860158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0830D-1AF9-46B0-9170-66E04506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71AC-D2DA-4850-90C7-D6336676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71D5E-20F4-40AB-9A2C-740803118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1E6DC-090F-4982-B6CB-B38E5127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841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4544C2-390F-44D7-BBD7-03329778A7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F76B6-99B4-4415-8C23-D6745785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BDE38-7DA0-442C-A3E7-692C77F5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565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82DF77F-7FBE-4AE1-B510-5678D5222F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11198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154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209126" y="169107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body" idx="1"/>
          </p:nvPr>
        </p:nvSpPr>
        <p:spPr>
          <a:xfrm>
            <a:off x="250527" y="1285658"/>
            <a:ext cx="11386351" cy="48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9474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title"/>
          </p:nvPr>
        </p:nvSpPr>
        <p:spPr>
          <a:xfrm>
            <a:off x="831850" y="1223595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body" idx="1"/>
          </p:nvPr>
        </p:nvSpPr>
        <p:spPr>
          <a:xfrm>
            <a:off x="831850" y="44505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54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209126" y="187036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838200" y="1134320"/>
            <a:ext cx="5181600" cy="485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2"/>
          </p:nvPr>
        </p:nvSpPr>
        <p:spPr>
          <a:xfrm>
            <a:off x="6172200" y="1134319"/>
            <a:ext cx="5181600" cy="485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875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 txBox="1">
            <a:spLocks noGrp="1"/>
          </p:cNvSpPr>
          <p:nvPr>
            <p:ph type="title"/>
          </p:nvPr>
        </p:nvSpPr>
        <p:spPr>
          <a:xfrm>
            <a:off x="249482" y="127322"/>
            <a:ext cx="10515600" cy="69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body" idx="1"/>
          </p:nvPr>
        </p:nvSpPr>
        <p:spPr>
          <a:xfrm>
            <a:off x="839788" y="107927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2"/>
          </p:nvPr>
        </p:nvSpPr>
        <p:spPr>
          <a:xfrm>
            <a:off x="839788" y="1903184"/>
            <a:ext cx="5157787" cy="406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body" idx="3"/>
          </p:nvPr>
        </p:nvSpPr>
        <p:spPr>
          <a:xfrm>
            <a:off x="6172200" y="107927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body" idx="4"/>
          </p:nvPr>
        </p:nvSpPr>
        <p:spPr>
          <a:xfrm>
            <a:off x="6172200" y="1903185"/>
            <a:ext cx="5183188" cy="406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4920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"/>
          <p:cNvSpPr txBox="1">
            <a:spLocks noGrp="1"/>
          </p:cNvSpPr>
          <p:nvPr>
            <p:ph type="title"/>
          </p:nvPr>
        </p:nvSpPr>
        <p:spPr>
          <a:xfrm>
            <a:off x="209126" y="187036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9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48EF7-43FF-334A-2B7B-712F483F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7AA03-9A38-96A9-B249-9C45A0AFF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81D4C-A7A9-622F-984E-723399C0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A3E03-80A7-9D24-4CCA-A1ADABAF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76526-9BC0-70F3-DADB-224A6229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92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507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788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9C914-EC20-4291-AC20-86AB6974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7BE29-9246-4865-8755-030CF929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B3721-C796-4F77-BDE3-4CD83BAA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79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721E-0E6E-44A7-8DF6-5D6423FCC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4516A-10C2-4CCD-81E4-2AB4A7ABB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5083F-F0C8-4825-84C4-FF3BA754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12F67-8940-459F-9641-34BB0FAF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D52BC-7ED3-4F2E-87CD-1BB09FA7D4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85780-2965-4651-8FC7-9572CB52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8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5AB8-C063-43B7-8242-0D55050E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05E08-5E39-4B2A-A9BD-B373B682C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610F0-B88D-40BD-9072-6E86B75F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9395" y="6356350"/>
            <a:ext cx="5694405" cy="365125"/>
          </a:xfrm>
        </p:spPr>
        <p:txBody>
          <a:bodyPr/>
          <a:lstStyle/>
          <a:p>
            <a:r>
              <a:rPr lang="en-US" sz="1000" kern="0" dirty="0">
                <a:solidFill>
                  <a:srgbClr val="000000">
                    <a:alpha val="50000"/>
                  </a:srgbClr>
                </a:solidFill>
                <a:latin typeface="Arial"/>
                <a:sym typeface="Arial"/>
              </a:rPr>
              <a:t>Copyright © 2021 Dr. Ahmed El Adl. All rights reserved.</a:t>
            </a:r>
            <a:r>
              <a:rPr lang="en-GB" sz="1000" kern="0" dirty="0">
                <a:solidFill>
                  <a:srgbClr val="000000">
                    <a:alpha val="50000"/>
                  </a:srgbClr>
                </a:solidFill>
                <a:latin typeface="Arial"/>
                <a:sym typeface="Arial"/>
              </a:rPr>
              <a:t> </a:t>
            </a:r>
            <a:fld id="{9F5E1DDD-AB74-46EE-805A-E8E5EBD128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25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9A72-5EC8-46F1-9B50-1886EFB0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27DD2-17F3-46CD-BF92-C90CF6F17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03A7D-8671-4D39-96B0-5EEE4F24F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BD153-148A-4BEA-B663-E9CA0250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7C08-61A8-48E4-9946-D865CD9E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78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B8BB2-AF3F-4513-AEB6-5150C96A5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7357D-A10E-4A53-9848-31A2C3437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7A811-F84E-4DB8-A286-12EDF3E75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31DF9-B5AE-4837-A754-F18C06FF7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6D973-DABF-4868-B366-2157250E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3EB8E-4AA2-46D9-9D80-F62DDAED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61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A110-4068-4277-87E7-0C54EF94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1506D-B65F-43F0-AF47-1D1518BF8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0C60-9F67-4FA2-B858-3E83E61AC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33847-9FE9-4F29-9E89-411C6C61D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C66B4-86F7-4698-87F3-42769909F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332BBB-328B-49F4-86EB-E679B7624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D3A493-AFA4-416D-A005-301A8869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51437-3BB6-4695-BD6A-4A5C9523E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6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DC6EE-E5AD-47CD-83A4-98E02BDA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F4F5F-4E77-4350-BB26-859498C51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5FD77-06EC-4A84-8D73-8FFCC6BE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7BB20-F6CA-4EE0-8ED5-D08B15A7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45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9C914-EC20-4291-AC20-86AB6974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7BE29-9246-4865-8755-030CF929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B3721-C796-4F77-BDE3-4CD83BAA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7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7782-3CD6-E5AB-F12F-C5AF185B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A8760-DD03-29C6-E187-960BF478D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3540B-688C-646B-AE91-E09ED2E30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E1482-ADB8-B3EE-D413-9CFACC6E7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5EAC2-5F25-FBDE-8BD8-FBF30D28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7792C-4F64-0DAF-8913-832176EE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305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2BCF3-385F-47D4-B7EB-DAA2F6A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EC41-0DD6-4F6C-AD52-D0E7987CB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2CAB4-8E98-490C-9470-35F29A60B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A613E-5F69-4482-96ED-8FAA52EAC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325ACF-44D9-4C3D-B65E-DE9A43D2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FFBD3-3DF0-443E-91CA-10ACF6D1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55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2F89B-6E65-4117-8BC8-A5D7674E8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85BC8-20DC-4FC4-A154-1434DB9FA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0E284-AFD5-4FBE-9DE6-815FA9D8F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5EFB9-F57E-491F-A842-3C1A890F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80CAE-9626-4E16-83F0-6D96A5C4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19DC1-C1EA-4E32-B3E8-116B3D55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810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F00D7-147D-4896-B0E4-A21FDB47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5F683-230E-43A8-9662-F3E198CA7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14C6-B008-4402-A2CC-117EC1613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582BD-76F4-47DC-B020-AFC77D5BD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BA15E-A8E5-47C3-B448-A889A315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00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2816E4-9EFF-4DFB-89E7-C858BA761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6AED6-022C-4F22-8CCB-96611B8B1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971CD-2CA2-48AA-BC6B-56F62910F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73E8F-A22C-4AF7-B916-69F76E12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23016-876C-4AFC-8DA3-210280CA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b_1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7327" y="554273"/>
            <a:ext cx="9517604" cy="5434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INSERT MAIN TITLE 36PT MIN 30PT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 dirty="0"/>
              <a:t>Copyright © 2019 Accenture.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fld id="{90CBDC3A-D49F-4631-A8C7-55D59B33E5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357327" y="1774417"/>
            <a:ext cx="9517604" cy="4175033"/>
          </a:xfr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defRPr sz="2000"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lnSpc>
                <a:spcPct val="110000"/>
              </a:lnSpc>
              <a:spcBef>
                <a:spcPts val="800"/>
              </a:spcBef>
              <a:defRPr sz="2000" baseline="0">
                <a:latin typeface="Arial" panose="020B0604020202020204" pitchFamily="34" charset="0"/>
                <a:ea typeface="Roboto" panose="02000000000000000000" pitchFamily="2" charset="0"/>
              </a:defRPr>
            </a:lvl2pPr>
            <a:lvl3pPr>
              <a:lnSpc>
                <a:spcPct val="110000"/>
              </a:lnSpc>
              <a:spcBef>
                <a:spcPts val="800"/>
              </a:spcBef>
              <a:defRPr sz="2000">
                <a:latin typeface="Arial" panose="020B0604020202020204" pitchFamily="34" charset="0"/>
                <a:ea typeface="Roboto" panose="02000000000000000000" pitchFamily="2" charset="0"/>
              </a:defRPr>
            </a:lvl3pPr>
            <a:lvl4pPr>
              <a:lnSpc>
                <a:spcPct val="110000"/>
              </a:lnSpc>
              <a:spcBef>
                <a:spcPts val="800"/>
              </a:spcBef>
              <a:defRPr>
                <a:latin typeface="Arial" panose="020B0604020202020204" pitchFamily="34" charset="0"/>
                <a:ea typeface="Roboto" panose="02000000000000000000" pitchFamily="2" charset="0"/>
              </a:defRPr>
            </a:lvl4pPr>
            <a:lvl5pPr>
              <a:lnSpc>
                <a:spcPct val="110000"/>
              </a:lnSpc>
              <a:spcBef>
                <a:spcPts val="800"/>
              </a:spcBef>
              <a:defRPr>
                <a:latin typeface="Arial" panose="020B0604020202020204" pitchFamily="34" charset="0"/>
                <a:ea typeface="Roboto" panose="02000000000000000000" pitchFamily="2" charset="0"/>
              </a:defRPr>
            </a:lvl5pPr>
          </a:lstStyle>
          <a:p>
            <a:r>
              <a:rPr lang="en-US" dirty="0"/>
              <a:t>Minimum font size 14pt and line spacing of at least Multiple 1.1</a:t>
            </a:r>
          </a:p>
          <a:p>
            <a:pPr lvl="1"/>
            <a:r>
              <a:rPr lang="pt-BR" dirty="0"/>
              <a:t>Apita imentemqui te sunte cuptia sam cus dem qui deni dictiis dit qui sitae et as sant incitatet, as aut eost, nonsend?</a:t>
            </a:r>
          </a:p>
          <a:p>
            <a:pPr lvl="1"/>
            <a:r>
              <a:rPr lang="pt-BR" dirty="0"/>
              <a:t>As se eni dolestotate con raerum es ini officiis eos reseque peles aut que perferepudi odit perror mo blaborrum et reium as sum.</a:t>
            </a:r>
          </a:p>
          <a:p>
            <a:pPr lvl="2"/>
            <a:r>
              <a:rPr lang="pt-BR" dirty="0"/>
              <a:t>Nimi, qui restis sinihilla verum quatis estrum aut aute nonestr</a:t>
            </a:r>
          </a:p>
          <a:p>
            <a:pPr lvl="2"/>
            <a:r>
              <a:rPr lang="pt-BR" dirty="0"/>
              <a:t>Pudae dolores sedita qui con nempos inullitae esciet que</a:t>
            </a:r>
          </a:p>
        </p:txBody>
      </p:sp>
    </p:spTree>
    <p:extLst>
      <p:ext uri="{BB962C8B-B14F-4D97-AF65-F5344CB8AC3E}">
        <p14:creationId xmlns:p14="http://schemas.microsoft.com/office/powerpoint/2010/main" val="2025725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Master: White Centere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2B30B7B-8CD9-D44C-A39D-45C634957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/>
          <a:stretch/>
        </p:blipFill>
        <p:spPr>
          <a:xfrm>
            <a:off x="8153400" y="45718"/>
            <a:ext cx="4029635" cy="6790751"/>
          </a:xfrm>
          <a:prstGeom prst="rect">
            <a:avLst/>
          </a:prstGeom>
        </p:spPr>
      </p:pic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0802BEF2-218E-5040-9A71-9DED2A4D05C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81002" y="6519009"/>
            <a:ext cx="5714999" cy="206375"/>
          </a:xfrm>
        </p:spPr>
        <p:txBody>
          <a:bodyPr/>
          <a:lstStyle>
            <a:lvl1pPr>
              <a:defRPr sz="800">
                <a:latin typeface="Graphik" panose="020B0503030202060203" pitchFamily="34" charset="77"/>
              </a:defRPr>
            </a:lvl1pPr>
          </a:lstStyle>
          <a:p>
            <a:r>
              <a:rPr lang="en-IN" dirty="0"/>
              <a:t>Copyright © 2019 Accenture. All rights reserved.</a:t>
            </a:r>
            <a:endParaRPr lang="en-US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7B9CFE71-A0F2-9F4E-92D0-DDFE20B9C5D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06202" y="6519009"/>
            <a:ext cx="304799" cy="206375"/>
          </a:xfrm>
        </p:spPr>
        <p:txBody>
          <a:bodyPr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Graphik" panose="020B0503030202060203" pitchFamily="34" charset="77"/>
              </a:defRPr>
            </a:lvl1pPr>
          </a:lstStyle>
          <a:p>
            <a:fld id="{4F9AC08D-23A9-440E-BCB9-AA1E9877CC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EDB10A-D7CD-2346-8821-C62B5DF303C4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AB3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1" name="Title Placeholder 1">
            <a:extLst>
              <a:ext uri="{FF2B5EF4-FFF2-40B4-BE49-F238E27FC236}">
                <a16:creationId xmlns:a16="http://schemas.microsoft.com/office/drawing/2014/main" id="{57A78A6A-81A8-2241-BF2E-4303294DF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0999"/>
            <a:ext cx="11430000" cy="990601"/>
          </a:xfrm>
          <a:prstGeom prst="rect">
            <a:avLst/>
          </a:prstGeom>
        </p:spPr>
        <p:txBody>
          <a:bodyPr vert="horz" lIns="0" tIns="4572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6460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0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306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title"/>
          </p:nvPr>
        </p:nvSpPr>
        <p:spPr>
          <a:xfrm>
            <a:off x="831850" y="1223595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body" idx="1"/>
          </p:nvPr>
        </p:nvSpPr>
        <p:spPr>
          <a:xfrm>
            <a:off x="831850" y="44505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7084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209126" y="187036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838200" y="1134320"/>
            <a:ext cx="5181600" cy="485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2"/>
          </p:nvPr>
        </p:nvSpPr>
        <p:spPr>
          <a:xfrm>
            <a:off x="6172200" y="1134319"/>
            <a:ext cx="5181600" cy="485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7464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 txBox="1">
            <a:spLocks noGrp="1"/>
          </p:cNvSpPr>
          <p:nvPr>
            <p:ph type="title"/>
          </p:nvPr>
        </p:nvSpPr>
        <p:spPr>
          <a:xfrm>
            <a:off x="249482" y="127322"/>
            <a:ext cx="10515600" cy="69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body" idx="1"/>
          </p:nvPr>
        </p:nvSpPr>
        <p:spPr>
          <a:xfrm>
            <a:off x="839788" y="107927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2"/>
          </p:nvPr>
        </p:nvSpPr>
        <p:spPr>
          <a:xfrm>
            <a:off x="839788" y="1903184"/>
            <a:ext cx="5157787" cy="406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body" idx="3"/>
          </p:nvPr>
        </p:nvSpPr>
        <p:spPr>
          <a:xfrm>
            <a:off x="6172200" y="107927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body" idx="4"/>
          </p:nvPr>
        </p:nvSpPr>
        <p:spPr>
          <a:xfrm>
            <a:off x="6172200" y="1903185"/>
            <a:ext cx="5183188" cy="406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04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FF375-9968-6CD5-CEB7-9E8FD3D98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2605B-FB2C-F483-DA19-27EABD90A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0D971-7D5C-3DBD-9A12-189423148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4075E-553E-B37C-CF24-B053121DA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2F1AF7-AE75-8C03-48A2-EC5C4E184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54676D-AAEF-FA47-0DD5-892FB627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378CA-9E43-5726-5545-5CFDCFA1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17DE3F-C331-A16D-75CB-8571554D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322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490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824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29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Headlin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330760" y="652247"/>
            <a:ext cx="11480239" cy="5783658"/>
          </a:xfrm>
        </p:spPr>
        <p:txBody>
          <a:bodyPr>
            <a:normAutofit/>
          </a:bodyPr>
          <a:lstStyle>
            <a:lvl1pPr marL="55561" indent="0" algn="l" defTabSz="914377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rgbClr val="922EF5"/>
                </a:solidFill>
                <a:latin typeface="+mj-lt"/>
                <a:ea typeface="+mj-ea"/>
                <a:cs typeface="+mj-cs"/>
              </a:defRPr>
            </a:lvl1pPr>
            <a:lvl2pPr>
              <a:defRPr sz="1200">
                <a:latin typeface="Graphik" panose="020B0503030202060203" pitchFamily="34" charset="77"/>
              </a:defRPr>
            </a:lvl2pPr>
            <a:lvl3pPr marL="514338" indent="-230182">
              <a:buFont typeface="Graphik" panose="020B0503030202060203" pitchFamily="34" charset="0"/>
              <a:buChar char="–"/>
              <a:defRPr sz="1200">
                <a:latin typeface="Graphik" panose="020B0503030202060203" pitchFamily="34" charset="77"/>
              </a:defRPr>
            </a:lvl3pPr>
            <a:lvl5pPr marL="857229" indent="-177796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80999"/>
            <a:ext cx="11430000" cy="990601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A1FB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79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5AB8-C063-43B7-8242-0D55050E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05E08-5E39-4B2A-A9BD-B373B682C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610F0-B88D-40BD-9072-6E86B75F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9395" y="6356350"/>
            <a:ext cx="5694405" cy="365125"/>
          </a:xfrm>
        </p:spPr>
        <p:txBody>
          <a:bodyPr/>
          <a:lstStyle/>
          <a:p>
            <a:r>
              <a:rPr lang="en-US" sz="1000" kern="0" dirty="0">
                <a:solidFill>
                  <a:srgbClr val="000000">
                    <a:alpha val="50000"/>
                  </a:srgbClr>
                </a:solidFill>
                <a:latin typeface="Arial"/>
                <a:sym typeface="Arial"/>
              </a:rPr>
              <a:t>Copyright © 2021 Dr. Ahmed El Adl. All rights reserved.</a:t>
            </a:r>
            <a:r>
              <a:rPr lang="en-GB" sz="1000" kern="0" dirty="0">
                <a:solidFill>
                  <a:srgbClr val="000000">
                    <a:alpha val="50000"/>
                  </a:srgbClr>
                </a:solidFill>
                <a:latin typeface="Arial"/>
                <a:sym typeface="Arial"/>
              </a:rPr>
              <a:t> </a:t>
            </a:r>
            <a:fld id="{9F5E1DDD-AB74-46EE-805A-E8E5EBD128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8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209126" y="169107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body" idx="1"/>
          </p:nvPr>
        </p:nvSpPr>
        <p:spPr>
          <a:xfrm>
            <a:off x="250527" y="1285658"/>
            <a:ext cx="11386351" cy="48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1430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648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title"/>
          </p:nvPr>
        </p:nvSpPr>
        <p:spPr>
          <a:xfrm>
            <a:off x="831850" y="1223595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body" idx="1"/>
          </p:nvPr>
        </p:nvSpPr>
        <p:spPr>
          <a:xfrm>
            <a:off x="831850" y="44505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8078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209126" y="187036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838200" y="1134320"/>
            <a:ext cx="5181600" cy="485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2"/>
          </p:nvPr>
        </p:nvSpPr>
        <p:spPr>
          <a:xfrm>
            <a:off x="6172200" y="1134319"/>
            <a:ext cx="5181600" cy="485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090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 txBox="1">
            <a:spLocks noGrp="1"/>
          </p:cNvSpPr>
          <p:nvPr>
            <p:ph type="title"/>
          </p:nvPr>
        </p:nvSpPr>
        <p:spPr>
          <a:xfrm>
            <a:off x="249482" y="127322"/>
            <a:ext cx="10515600" cy="694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body" idx="1"/>
          </p:nvPr>
        </p:nvSpPr>
        <p:spPr>
          <a:xfrm>
            <a:off x="839788" y="107927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2"/>
          </p:nvPr>
        </p:nvSpPr>
        <p:spPr>
          <a:xfrm>
            <a:off x="839788" y="1903184"/>
            <a:ext cx="5157787" cy="406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body" idx="3"/>
          </p:nvPr>
        </p:nvSpPr>
        <p:spPr>
          <a:xfrm>
            <a:off x="6172200" y="107927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body" idx="4"/>
          </p:nvPr>
        </p:nvSpPr>
        <p:spPr>
          <a:xfrm>
            <a:off x="6172200" y="1903185"/>
            <a:ext cx="5183188" cy="406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116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"/>
          <p:cNvSpPr txBox="1">
            <a:spLocks noGrp="1"/>
          </p:cNvSpPr>
          <p:nvPr>
            <p:ph type="title"/>
          </p:nvPr>
        </p:nvSpPr>
        <p:spPr>
          <a:xfrm>
            <a:off x="209126" y="187036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22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8A53-FE24-874A-9FA3-9156327DD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D4BC5-2938-5767-1656-A8E77F28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5C656-589D-B359-1EFA-177DEEBF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061AD-EEAF-79CD-B565-50A45087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77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59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455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9C914-EC20-4291-AC20-86AB6974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7BE29-9246-4865-8755-030CF929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B3721-C796-4F77-BDE3-4CD83BAA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3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9F4BCA-5F17-A402-62B7-C1955277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062A0-0FE6-C172-5F20-3349A2BEE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973A-6366-6D46-7F7D-1EA90498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0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5CA4D-AC2F-731F-3B51-512FA0FC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C700-A1F3-FF4F-FBE5-4C97A60C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06C99-B458-D4CB-AF15-D24372DFA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5BF83-E3E2-16FF-60ED-C85E525B3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3AE4D-B0C5-AB83-EE60-FBCC422B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AE795-0D89-D933-7ADA-21E3E7B2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6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4D0E9-074D-9F42-0FB0-32CB4E9E2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3E37DF-D5FE-2C53-11E6-FB7D46B83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D10E9-C05C-945F-5F62-5DB9FBFD5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C52F0-4661-5784-4235-6F02B69F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BCDF9-6597-9835-2A33-CE0AE8F3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60253-D794-3009-6A3A-72626261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9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5FE8A-2AC3-74D8-13C0-51E006D17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0F71C-072E-C285-7AFE-5ECB3C4AB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109B5-CC68-25B1-470F-E9868E79B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BC44F7-F9C0-4E43-9E15-B4634F10F8F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3490-36FA-E17B-30F1-22D6F704C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50125-A334-2A26-4100-410F506E7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CE040F-B357-48B8-8B90-4EB7C0BA1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6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E0AAED-FBFE-4E29-B6F7-CBD433DC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53C07-9186-4EA2-9267-3C7C55208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8EB85-5B84-4404-B780-E180EE18B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759" y="64106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DF77F-7FBE-4AE1-B510-5678D5222FA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3570FE-454B-EF3E-0870-BA641E974D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6492875"/>
            <a:ext cx="47078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1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4"/>
          <p:cNvSpPr txBox="1">
            <a:spLocks noGrp="1"/>
          </p:cNvSpPr>
          <p:nvPr>
            <p:ph type="title"/>
          </p:nvPr>
        </p:nvSpPr>
        <p:spPr>
          <a:xfrm>
            <a:off x="209126" y="187036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body" idx="1"/>
          </p:nvPr>
        </p:nvSpPr>
        <p:spPr>
          <a:xfrm>
            <a:off x="209126" y="1438051"/>
            <a:ext cx="11386351" cy="48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7321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B23DCF-60BF-4348-AF2F-C641C0BA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3500A-EEDB-441D-ABB6-8B5C7A587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C3739-CC8F-4316-82B6-04F7003D0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A078-BC70-4EC1-9B05-AFA77313FCC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D1BA8-6135-4898-86AA-D438A1F50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2068A-BC6B-46F5-B6BC-A137947A0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E1DDD-AB74-46EE-805A-E8E5EBD1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4"/>
          <p:cNvSpPr txBox="1">
            <a:spLocks noGrp="1"/>
          </p:cNvSpPr>
          <p:nvPr>
            <p:ph type="title"/>
          </p:nvPr>
        </p:nvSpPr>
        <p:spPr>
          <a:xfrm>
            <a:off x="209126" y="187036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body" idx="1"/>
          </p:nvPr>
        </p:nvSpPr>
        <p:spPr>
          <a:xfrm>
            <a:off x="209126" y="1438051"/>
            <a:ext cx="11386351" cy="48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6348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4"/>
          <p:cNvSpPr txBox="1">
            <a:spLocks noGrp="1"/>
          </p:cNvSpPr>
          <p:nvPr>
            <p:ph type="title"/>
          </p:nvPr>
        </p:nvSpPr>
        <p:spPr>
          <a:xfrm>
            <a:off x="209126" y="187036"/>
            <a:ext cx="105156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body" idx="1"/>
          </p:nvPr>
        </p:nvSpPr>
        <p:spPr>
          <a:xfrm>
            <a:off x="209126" y="1438051"/>
            <a:ext cx="11386351" cy="485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6B3CAE-D6A6-4329-B3F1-60E968B7E9D9}"/>
              </a:ext>
            </a:extLst>
          </p:cNvPr>
          <p:cNvCxnSpPr>
            <a:cxnSpLocks/>
          </p:cNvCxnSpPr>
          <p:nvPr userDrawn="1"/>
        </p:nvCxnSpPr>
        <p:spPr>
          <a:xfrm>
            <a:off x="209126" y="1102660"/>
            <a:ext cx="11386351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9DE07E-FE78-E052-4F18-40C0D4FFF90F}"/>
              </a:ext>
            </a:extLst>
          </p:cNvPr>
          <p:cNvSpPr txBox="1"/>
          <p:nvPr userDrawn="1"/>
        </p:nvSpPr>
        <p:spPr>
          <a:xfrm>
            <a:off x="9424653" y="6575567"/>
            <a:ext cx="2228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Copyright: Dr. Ahmed El Adl, 2016-2023</a:t>
            </a:r>
            <a:endParaRPr lang="en-US" sz="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27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5.xml"/><Relationship Id="rId1" Type="http://schemas.openxmlformats.org/officeDocument/2006/relationships/video" Target="https://www.youtube.com/embed/H6JzPCbyVSM?feature=oembed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Eladl.ahmed@gmail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69FCC3-9F96-F911-A3BC-2076E7D1FB4E}"/>
              </a:ext>
            </a:extLst>
          </p:cNvPr>
          <p:cNvSpPr txBox="1"/>
          <p:nvPr/>
        </p:nvSpPr>
        <p:spPr>
          <a:xfrm>
            <a:off x="166197" y="2091163"/>
            <a:ext cx="888403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cap="small" dirty="0">
                <a:solidFill>
                  <a:srgbClr val="0070C0"/>
                </a:solidFill>
                <a:effectLst>
                  <a:innerShdw blurRad="63500" dist="76200" dir="1800000">
                    <a:prstClr val="black">
                      <a:alpha val="50000"/>
                    </a:prstClr>
                  </a:innerShdw>
                </a:effectLst>
                <a:latin typeface="Arial Black" charset="0"/>
                <a:cs typeface="Arial" panose="020B0604020202020204" pitchFamily="34" charset="0"/>
                <a:sym typeface="Arial"/>
              </a:rPr>
              <a:t>The Case for “Cognitive Digital Twin</a:t>
            </a:r>
          </a:p>
          <a:p>
            <a:endParaRPr lang="en-US" sz="1600" b="1" dirty="0">
              <a:solidFill>
                <a:srgbClr val="0051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Arial"/>
            </a:endParaRPr>
          </a:p>
          <a:p>
            <a:r>
              <a:rPr lang="en-US" sz="2000" b="1" dirty="0">
                <a:solidFill>
                  <a:srgbClr val="00B0F0"/>
                </a:solidFill>
                <a:latin typeface="Arial Black" panose="020B0A04020102020204" pitchFamily="34" charset="0"/>
                <a:ea typeface="Calibri"/>
                <a:cs typeface="Calibri"/>
                <a:sym typeface="Arial"/>
              </a:rPr>
              <a:t>How Cognitive Digital </a:t>
            </a:r>
            <a:r>
              <a:rPr lang="en-US" sz="2000" b="1" dirty="0">
                <a:solidFill>
                  <a:srgbClr val="FFC000"/>
                </a:solidFill>
                <a:latin typeface="Arial Black" panose="020B0A04020102020204" pitchFamily="34" charset="0"/>
                <a:ea typeface="Calibri"/>
                <a:cs typeface="Calibri"/>
                <a:sym typeface="Arial"/>
              </a:rPr>
              <a:t>Twins</a:t>
            </a:r>
            <a:r>
              <a:rPr lang="en-US" sz="2000" b="1" dirty="0">
                <a:solidFill>
                  <a:srgbClr val="00B0F0"/>
                </a:solidFill>
                <a:latin typeface="Arial Black" panose="020B0A04020102020204" pitchFamily="34" charset="0"/>
                <a:ea typeface="Calibri"/>
                <a:cs typeface="Calibri"/>
                <a:sym typeface="Arial"/>
              </a:rPr>
              <a:t>, Cognitive Digital </a:t>
            </a:r>
            <a:r>
              <a:rPr lang="en-US" sz="2000" b="1" dirty="0">
                <a:solidFill>
                  <a:srgbClr val="FFC000"/>
                </a:solidFill>
                <a:latin typeface="Arial Black" panose="020B0A04020102020204" pitchFamily="34" charset="0"/>
                <a:ea typeface="Calibri"/>
                <a:cs typeface="Calibri"/>
                <a:sym typeface="Arial"/>
              </a:rPr>
              <a:t>Threads</a:t>
            </a:r>
            <a:r>
              <a:rPr lang="en-US" sz="2000" b="1" dirty="0">
                <a:solidFill>
                  <a:srgbClr val="00B0F0"/>
                </a:solidFill>
                <a:latin typeface="Arial Black" panose="020B0A04020102020204" pitchFamily="34" charset="0"/>
                <a:ea typeface="Calibri"/>
                <a:cs typeface="Calibri"/>
                <a:sym typeface="Arial"/>
              </a:rPr>
              <a:t>, and Cognitive Digital </a:t>
            </a:r>
            <a:r>
              <a:rPr lang="en-US" sz="2000" b="1" dirty="0">
                <a:solidFill>
                  <a:srgbClr val="FFC000"/>
                </a:solidFill>
                <a:latin typeface="Arial Black" panose="020B0A04020102020204" pitchFamily="34" charset="0"/>
                <a:ea typeface="Calibri"/>
                <a:cs typeface="Calibri"/>
                <a:sym typeface="Arial"/>
              </a:rPr>
              <a:t>Swarms</a:t>
            </a:r>
            <a:r>
              <a:rPr lang="en-US" sz="2000" b="1" dirty="0">
                <a:solidFill>
                  <a:srgbClr val="00B0F0"/>
                </a:solidFill>
                <a:latin typeface="Arial Black" panose="020B0A04020102020204" pitchFamily="34" charset="0"/>
                <a:ea typeface="Calibri"/>
                <a:cs typeface="Calibri"/>
                <a:sym typeface="Arial"/>
              </a:rPr>
              <a:t> Can Solve Major Problems Facing the Design, Implementation, and Operation of Smarter Products, </a:t>
            </a:r>
            <a:r>
              <a:rPr lang="en-US" sz="2000" b="1" dirty="0">
                <a:solidFill>
                  <a:srgbClr val="00B0F0"/>
                </a:solidFill>
                <a:latin typeface="Arial Black" panose="020B0A04020102020204" pitchFamily="34" charset="0"/>
                <a:ea typeface="Calibri"/>
                <a:cs typeface="Calibri"/>
              </a:rPr>
              <a:t>Processes, and Solutions?</a:t>
            </a:r>
          </a:p>
          <a:p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B19D0-39F5-4DF9-5B51-AA527C7C1871}"/>
              </a:ext>
            </a:extLst>
          </p:cNvPr>
          <p:cNvSpPr txBox="1"/>
          <p:nvPr/>
        </p:nvSpPr>
        <p:spPr>
          <a:xfrm>
            <a:off x="166197" y="4732662"/>
            <a:ext cx="4393516" cy="136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Calibri"/>
                <a:cs typeface="Calibri"/>
                <a:sym typeface="Calibri"/>
              </a:rPr>
              <a:t>Dr. Ahmed El Adl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Coined the Cognitive Digital Twin (2016)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Founder &amp; CEO, CogniTwins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Boston, MA, USA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4E64AC-BACF-FE20-2EDB-301F3BBE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428" y="1653308"/>
            <a:ext cx="2975572" cy="5204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2B4D7F-2306-6C47-FB5A-6E963065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23010" cy="1653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1D1995-F890-E111-68F5-88A87715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963" y="18471"/>
            <a:ext cx="2297555" cy="1634835"/>
          </a:xfrm>
          <a:prstGeom prst="rect">
            <a:avLst/>
          </a:prstGeom>
          <a:ln w="28575" cmpd="sng">
            <a:solidFill>
              <a:srgbClr val="4472C4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922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" fill="hold" nodeType="afterEffect" p14:presetBounceEnd="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A2E7C0-D7AE-AF40-0DBF-6A3A090F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61" y="256265"/>
            <a:ext cx="10515600" cy="54927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Brief History of the Digital Twin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ED5C4-CBBE-37D0-64E7-9F54AC500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514" y="4384062"/>
            <a:ext cx="3066302" cy="1842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501B9-E39C-85AC-CD51-977C0080C43D}"/>
              </a:ext>
            </a:extLst>
          </p:cNvPr>
          <p:cNvSpPr txBox="1"/>
          <p:nvPr/>
        </p:nvSpPr>
        <p:spPr>
          <a:xfrm>
            <a:off x="2474002" y="2698007"/>
            <a:ext cx="2245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Introduced the concept of Digital Twin (virtual doppelganger) in the context of PLM for the automotive industry (2002)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CB758-4FDF-67AA-B0D1-DA35ECC8BA11}"/>
              </a:ext>
            </a:extLst>
          </p:cNvPr>
          <p:cNvSpPr txBox="1"/>
          <p:nvPr/>
        </p:nvSpPr>
        <p:spPr>
          <a:xfrm>
            <a:off x="4953012" y="2396947"/>
            <a:ext cx="1954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John Vickers / NASA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6EF1FA-E4A3-BF84-BEA7-0E78EE0BB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95" y="1214693"/>
            <a:ext cx="1452376" cy="1250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E46DB0-665F-FB55-2282-F88F11D1279B}"/>
              </a:ext>
            </a:extLst>
          </p:cNvPr>
          <p:cNvSpPr txBox="1"/>
          <p:nvPr/>
        </p:nvSpPr>
        <p:spPr>
          <a:xfrm>
            <a:off x="416966" y="2697632"/>
            <a:ext cx="17582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Apollo 13, NASA started different space engineering and simulation programs that led to the mindset and concept of Digital Twin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F2E7E-349B-4A66-DBFA-FCB040139A4A}"/>
              </a:ext>
            </a:extLst>
          </p:cNvPr>
          <p:cNvSpPr txBox="1"/>
          <p:nvPr/>
        </p:nvSpPr>
        <p:spPr>
          <a:xfrm>
            <a:off x="3149981" y="608016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F9804A-1AD7-BD63-F494-7C7E983F15E3}"/>
              </a:ext>
            </a:extLst>
          </p:cNvPr>
          <p:cNvCxnSpPr>
            <a:cxnSpLocks/>
          </p:cNvCxnSpPr>
          <p:nvPr/>
        </p:nvCxnSpPr>
        <p:spPr>
          <a:xfrm>
            <a:off x="3830088" y="6208843"/>
            <a:ext cx="1870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EF74F71-6DCD-7F2D-F89A-FA615FF64428}"/>
              </a:ext>
            </a:extLst>
          </p:cNvPr>
          <p:cNvSpPr txBox="1"/>
          <p:nvPr/>
        </p:nvSpPr>
        <p:spPr>
          <a:xfrm>
            <a:off x="5802317" y="608016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364633-760E-FAAA-A1AC-B50B595A6527}"/>
              </a:ext>
            </a:extLst>
          </p:cNvPr>
          <p:cNvSpPr txBox="1"/>
          <p:nvPr/>
        </p:nvSpPr>
        <p:spPr>
          <a:xfrm>
            <a:off x="8246286" y="607111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C5B973-887E-62F5-1327-BD510F0B6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411" y="1214693"/>
            <a:ext cx="1014553" cy="1137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124815-0947-A80A-7F0B-F69822AE2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396" y="1150911"/>
            <a:ext cx="374676" cy="322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4FF967-B8BE-AFD7-6253-92247873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473" y="1214693"/>
            <a:ext cx="1452376" cy="11373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17E8BB-2D9F-1567-3664-330ACDA1124C}"/>
              </a:ext>
            </a:extLst>
          </p:cNvPr>
          <p:cNvSpPr txBox="1"/>
          <p:nvPr/>
        </p:nvSpPr>
        <p:spPr>
          <a:xfrm>
            <a:off x="4853878" y="2698007"/>
            <a:ext cx="224515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and a team of NASA coined the actual “Digital Twin” term.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Twin was introduced in 2010 in NASA’s “Draft Roadmap on Modeling, Simulation, Information Technology and Processing''</a:t>
            </a:r>
          </a:p>
        </p:txBody>
      </p:sp>
      <p:pic>
        <p:nvPicPr>
          <p:cNvPr id="24" name="Picture 2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2279EB95-B678-9442-9D42-43B08FA21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994" y="1214693"/>
            <a:ext cx="1258226" cy="12508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A51438-C7EA-B1A7-8820-737EAE7BDF16}"/>
              </a:ext>
            </a:extLst>
          </p:cNvPr>
          <p:cNvSpPr txBox="1"/>
          <p:nvPr/>
        </p:nvSpPr>
        <p:spPr>
          <a:xfrm>
            <a:off x="7183225" y="2713067"/>
            <a:ext cx="22640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Coined and published the concept of “Cognitive Digital Twin, Thread, &amp; Swarm ” in 2016.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Continued refining the concepts through real-world implementations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976C55-6F82-4906-F9E2-3C8562D2DEBF}"/>
              </a:ext>
            </a:extLst>
          </p:cNvPr>
          <p:cNvSpPr txBox="1"/>
          <p:nvPr/>
        </p:nvSpPr>
        <p:spPr>
          <a:xfrm>
            <a:off x="7337451" y="2396947"/>
            <a:ext cx="1626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 Ahmed El Adl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4EC4F5A-8FDE-FDA7-99E9-E25BB0BF7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9112" y="1214693"/>
            <a:ext cx="1985194" cy="11373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CDB4AE0-4FE4-0DAE-76FE-4ECD60378D30}"/>
              </a:ext>
            </a:extLst>
          </p:cNvPr>
          <p:cNvSpPr txBox="1"/>
          <p:nvPr/>
        </p:nvSpPr>
        <p:spPr>
          <a:xfrm>
            <a:off x="9669112" y="2396947"/>
            <a:ext cx="2152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 Grieves &amp; Dr. El Adl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D07243-D702-AC0B-4ACD-EB0134769B71}"/>
              </a:ext>
            </a:extLst>
          </p:cNvPr>
          <p:cNvSpPr txBox="1"/>
          <p:nvPr/>
        </p:nvSpPr>
        <p:spPr>
          <a:xfrm>
            <a:off x="9607907" y="2698007"/>
            <a:ext cx="21215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Both were recognized by the TU Eindhoven, NL for their pioneer work introducing DT/CDT.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 Grieves accepts Holst memorial award for his important contributions of introducing the concept of Digital twin. Dr. El Adl a keynote speaker.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FE102F8-E289-A736-5F8B-E31CEF5B1D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8832" y="4422544"/>
            <a:ext cx="1993340" cy="145370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9D067E7-2E14-FF8F-DAFE-E84F42F3E70C}"/>
              </a:ext>
            </a:extLst>
          </p:cNvPr>
          <p:cNvSpPr txBox="1"/>
          <p:nvPr/>
        </p:nvSpPr>
        <p:spPr>
          <a:xfrm>
            <a:off x="2499640" y="2396947"/>
            <a:ext cx="1886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Dr. Michael Grieves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8F0646-A8F6-35AE-9BA5-269034D35A5C}"/>
              </a:ext>
            </a:extLst>
          </p:cNvPr>
          <p:cNvSpPr txBox="1"/>
          <p:nvPr/>
        </p:nvSpPr>
        <p:spPr>
          <a:xfrm>
            <a:off x="746538" y="607083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1970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11C4E56-A72C-DB3F-7767-679F2A454001}"/>
              </a:ext>
            </a:extLst>
          </p:cNvPr>
          <p:cNvCxnSpPr>
            <a:cxnSpLocks/>
          </p:cNvCxnSpPr>
          <p:nvPr/>
        </p:nvCxnSpPr>
        <p:spPr>
          <a:xfrm flipV="1">
            <a:off x="8795491" y="6202566"/>
            <a:ext cx="1559929" cy="12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1E2F39C-0F1B-B204-3DC1-E3FE7D4A23E2}"/>
              </a:ext>
            </a:extLst>
          </p:cNvPr>
          <p:cNvSpPr txBox="1"/>
          <p:nvPr/>
        </p:nvSpPr>
        <p:spPr>
          <a:xfrm>
            <a:off x="10362006" y="608016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DB4796D-A9B6-FA3C-CE37-81FC3BC9253E}"/>
              </a:ext>
            </a:extLst>
          </p:cNvPr>
          <p:cNvCxnSpPr>
            <a:cxnSpLocks/>
          </p:cNvCxnSpPr>
          <p:nvPr/>
        </p:nvCxnSpPr>
        <p:spPr>
          <a:xfrm>
            <a:off x="1239278" y="6202619"/>
            <a:ext cx="1870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8C9298C-CDF1-9951-FB75-14DD7DC04A69}"/>
              </a:ext>
            </a:extLst>
          </p:cNvPr>
          <p:cNvCxnSpPr>
            <a:cxnSpLocks/>
          </p:cNvCxnSpPr>
          <p:nvPr/>
        </p:nvCxnSpPr>
        <p:spPr>
          <a:xfrm>
            <a:off x="6373623" y="6198289"/>
            <a:ext cx="1870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0856713-60B1-34A7-209A-A45E380DBDBB}"/>
              </a:ext>
            </a:extLst>
          </p:cNvPr>
          <p:cNvCxnSpPr/>
          <p:nvPr/>
        </p:nvCxnSpPr>
        <p:spPr>
          <a:xfrm>
            <a:off x="2344848" y="2770360"/>
            <a:ext cx="0" cy="3105891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549DC47-47AA-D31F-1CF5-E82741CF6A2B}"/>
              </a:ext>
            </a:extLst>
          </p:cNvPr>
          <p:cNvCxnSpPr/>
          <p:nvPr/>
        </p:nvCxnSpPr>
        <p:spPr>
          <a:xfrm>
            <a:off x="4769688" y="2786965"/>
            <a:ext cx="0" cy="3105891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BC8DD64-3F8B-5782-09D5-63E11BA35D97}"/>
              </a:ext>
            </a:extLst>
          </p:cNvPr>
          <p:cNvCxnSpPr/>
          <p:nvPr/>
        </p:nvCxnSpPr>
        <p:spPr>
          <a:xfrm>
            <a:off x="7085877" y="2785464"/>
            <a:ext cx="0" cy="3105891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25CC30B-DD89-66AC-033D-5D2EC79E3212}"/>
              </a:ext>
            </a:extLst>
          </p:cNvPr>
          <p:cNvCxnSpPr/>
          <p:nvPr/>
        </p:nvCxnSpPr>
        <p:spPr>
          <a:xfrm>
            <a:off x="9483546" y="2783961"/>
            <a:ext cx="0" cy="3105891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00E1B19-C1D4-DF4B-B6C5-A690054A2A03}"/>
              </a:ext>
            </a:extLst>
          </p:cNvPr>
          <p:cNvCxnSpPr>
            <a:stCxn id="43" idx="3"/>
          </p:cNvCxnSpPr>
          <p:nvPr/>
        </p:nvCxnSpPr>
        <p:spPr>
          <a:xfrm>
            <a:off x="10886509" y="6218663"/>
            <a:ext cx="842957" cy="794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EB5FFE3-27E0-CB35-8249-9C587E35DEF2}"/>
              </a:ext>
            </a:extLst>
          </p:cNvPr>
          <p:cNvCxnSpPr/>
          <p:nvPr/>
        </p:nvCxnSpPr>
        <p:spPr>
          <a:xfrm>
            <a:off x="9243578" y="6355537"/>
            <a:ext cx="2685054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14CFD9E-EDC6-EB8B-2F35-47E8A0A841E0}"/>
              </a:ext>
            </a:extLst>
          </p:cNvPr>
          <p:cNvSpPr txBox="1"/>
          <p:nvPr/>
        </p:nvSpPr>
        <p:spPr>
          <a:xfrm>
            <a:off x="9868269" y="6346490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whole world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34EA99-0D6F-F2D6-77D7-2C778E3A7C67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16966" y="6209332"/>
            <a:ext cx="32957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8912D39-1A74-EEE8-C84E-D031BA041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4419" y="4535370"/>
            <a:ext cx="1195127" cy="1482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5A8040-69B8-03B9-1F0E-9A237562FE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226" y="4734962"/>
            <a:ext cx="1112142" cy="12956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9956A9-6817-0FEF-D56C-A5578EE0A8E3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5BA0244-26B3-03D9-7567-A2BF3B4BD19A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0C77751-38C6-80EA-5061-D74920DA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363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57FDF14-40DE-50C4-667F-0438C2AA452F}"/>
              </a:ext>
            </a:extLst>
          </p:cNvPr>
          <p:cNvCxnSpPr>
            <a:cxnSpLocks/>
          </p:cNvCxnSpPr>
          <p:nvPr/>
        </p:nvCxnSpPr>
        <p:spPr>
          <a:xfrm flipH="1">
            <a:off x="5832306" y="1646571"/>
            <a:ext cx="58380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7247517-F06A-9D0E-A225-6A88D57C6848}"/>
              </a:ext>
            </a:extLst>
          </p:cNvPr>
          <p:cNvSpPr/>
          <p:nvPr/>
        </p:nvSpPr>
        <p:spPr>
          <a:xfrm>
            <a:off x="0" y="6008196"/>
            <a:ext cx="12192000" cy="374271"/>
          </a:xfrm>
          <a:prstGeom prst="rect">
            <a:avLst/>
          </a:prstGeom>
          <a:solidFill>
            <a:srgbClr val="009EC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90553-B8EE-4A3B-F527-431D7CE86FA7}"/>
              </a:ext>
            </a:extLst>
          </p:cNvPr>
          <p:cNvSpPr txBox="1"/>
          <p:nvPr/>
        </p:nvSpPr>
        <p:spPr>
          <a:xfrm>
            <a:off x="359389" y="-10641"/>
            <a:ext cx="115529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600" b="0" i="0" u="none" strike="noStrike" kern="1200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  <a:t>The Cognitive Digital Twin (CDT)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  <a:t>New Paradigm for Intelligent Systems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F0FD2DF-BCA2-447A-1035-B42854289EA4}"/>
              </a:ext>
            </a:extLst>
          </p:cNvPr>
          <p:cNvSpPr/>
          <p:nvPr/>
        </p:nvSpPr>
        <p:spPr>
          <a:xfrm>
            <a:off x="8044619" y="3651533"/>
            <a:ext cx="1439949" cy="1439949"/>
          </a:xfrm>
          <a:prstGeom prst="ellipse">
            <a:avLst/>
          </a:prstGeom>
          <a:solidFill>
            <a:schemeClr val="bg1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4AF1F92-669F-806F-BEC7-0108102B8145}"/>
              </a:ext>
            </a:extLst>
          </p:cNvPr>
          <p:cNvSpPr/>
          <p:nvPr/>
        </p:nvSpPr>
        <p:spPr>
          <a:xfrm>
            <a:off x="7632634" y="4366951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16717" dist="38100" dir="2760000" sx="99071" sy="99071" algn="t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C22B6FB-DADD-013D-CCE0-074A78126D43}"/>
              </a:ext>
            </a:extLst>
          </p:cNvPr>
          <p:cNvSpPr/>
          <p:nvPr/>
        </p:nvSpPr>
        <p:spPr>
          <a:xfrm>
            <a:off x="8994547" y="4375465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16717" dist="38100" dir="2760000" sx="99071" sy="99071" algn="t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7CAE1AE-D258-FD40-C66F-BE8571D9B59E}"/>
              </a:ext>
            </a:extLst>
          </p:cNvPr>
          <p:cNvSpPr/>
          <p:nvPr/>
        </p:nvSpPr>
        <p:spPr>
          <a:xfrm>
            <a:off x="8380421" y="3203189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16717" dist="38100" dir="2760000" sx="99071" sy="99071" algn="tl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54650A3-2475-2300-3E14-5670E8259E58}"/>
              </a:ext>
            </a:extLst>
          </p:cNvPr>
          <p:cNvGrpSpPr/>
          <p:nvPr/>
        </p:nvGrpSpPr>
        <p:grpSpPr>
          <a:xfrm rot="15200660">
            <a:off x="7426862" y="4178658"/>
            <a:ext cx="1000783" cy="1238572"/>
            <a:chOff x="5600784" y="1444063"/>
            <a:chExt cx="1252466" cy="1550056"/>
          </a:xfrm>
        </p:grpSpPr>
        <p:sp>
          <p:nvSpPr>
            <p:cNvPr id="119" name="Block Arc 118">
              <a:extLst>
                <a:ext uri="{FF2B5EF4-FFF2-40B4-BE49-F238E27FC236}">
                  <a16:creationId xmlns:a16="http://schemas.microsoft.com/office/drawing/2014/main" id="{51DB4F7C-188F-709F-7FD7-9E1B112096F5}"/>
                </a:ext>
              </a:extLst>
            </p:cNvPr>
            <p:cNvSpPr/>
            <p:nvPr/>
          </p:nvSpPr>
          <p:spPr>
            <a:xfrm rot="1000999">
              <a:off x="5618178" y="1777222"/>
              <a:ext cx="1216897" cy="1216897"/>
            </a:xfrm>
            <a:prstGeom prst="blockArc">
              <a:avLst>
                <a:gd name="adj1" fmla="val 10800000"/>
                <a:gd name="adj2" fmla="val 19717876"/>
                <a:gd name="adj3" fmla="val 567"/>
              </a:avLst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A8B0BF9-1C36-DFF3-6650-0B39F44D7FEC}"/>
                </a:ext>
              </a:extLst>
            </p:cNvPr>
            <p:cNvSpPr/>
            <p:nvPr/>
          </p:nvSpPr>
          <p:spPr>
            <a:xfrm>
              <a:off x="6771937" y="2195502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63974D5-4FDA-F607-0682-5F44D22BB572}"/>
                </a:ext>
              </a:extLst>
            </p:cNvPr>
            <p:cNvSpPr/>
            <p:nvPr/>
          </p:nvSpPr>
          <p:spPr>
            <a:xfrm>
              <a:off x="5600784" y="2159466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41069A9-7AE5-DD22-DDD2-660580748A56}"/>
                </a:ext>
              </a:extLst>
            </p:cNvPr>
            <p:cNvSpPr/>
            <p:nvPr/>
          </p:nvSpPr>
          <p:spPr>
            <a:xfrm>
              <a:off x="6159334" y="1727040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9C83E74-1BE7-1153-B8F7-A6FCF0B4DF02}"/>
                </a:ext>
              </a:extLst>
            </p:cNvPr>
            <p:cNvCxnSpPr>
              <a:stCxn id="123" idx="0"/>
            </p:cNvCxnSpPr>
            <p:nvPr/>
          </p:nvCxnSpPr>
          <p:spPr>
            <a:xfrm flipH="1" flipV="1">
              <a:off x="6199762" y="1493996"/>
              <a:ext cx="229" cy="233044"/>
            </a:xfrm>
            <a:prstGeom prst="line">
              <a:avLst/>
            </a:prstGeom>
            <a:solidFill>
              <a:srgbClr val="13294B"/>
            </a:solidFill>
            <a:ln w="9525">
              <a:solidFill>
                <a:srgbClr val="009E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2EF4ADC4-DA5F-445C-D241-7F4D88A55CA9}"/>
                </a:ext>
              </a:extLst>
            </p:cNvPr>
            <p:cNvSpPr/>
            <p:nvPr/>
          </p:nvSpPr>
          <p:spPr>
            <a:xfrm>
              <a:off x="6159334" y="1465533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0A95908-E1A8-6DC1-7708-E45A4F0E55FF}"/>
                </a:ext>
              </a:extLst>
            </p:cNvPr>
            <p:cNvSpPr/>
            <p:nvPr/>
          </p:nvSpPr>
          <p:spPr>
            <a:xfrm>
              <a:off x="6136545" y="1444063"/>
              <a:ext cx="126433" cy="126433"/>
            </a:xfrm>
            <a:prstGeom prst="ellipse">
              <a:avLst/>
            </a:prstGeom>
            <a:noFill/>
            <a:ln w="3175">
              <a:solidFill>
                <a:srgbClr val="009E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CA742C63-237E-CE24-71D3-FDF9BFCF3AE3}"/>
              </a:ext>
            </a:extLst>
          </p:cNvPr>
          <p:cNvSpPr txBox="1"/>
          <p:nvPr/>
        </p:nvSpPr>
        <p:spPr>
          <a:xfrm>
            <a:off x="7114502" y="2129768"/>
            <a:ext cx="3234883" cy="749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EC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Cognitive Digital Twin</a:t>
            </a:r>
          </a:p>
          <a:p>
            <a:pPr marL="171450" marR="0" lvl="1" indent="-17145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EC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  <a:sym typeface="Arial"/>
              </a:rPr>
              <a:t>A purpose-driven digital representation of a physical twin that continuously learns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9EC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C86A921-D031-07FC-4B42-C8F388B11DE3}"/>
              </a:ext>
            </a:extLst>
          </p:cNvPr>
          <p:cNvSpPr txBox="1"/>
          <p:nvPr/>
        </p:nvSpPr>
        <p:spPr>
          <a:xfrm>
            <a:off x="5438195" y="4409432"/>
            <a:ext cx="2050632" cy="9433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 b="1">
                <a:solidFill>
                  <a:srgbClr val="004C8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71450" lvl="1" indent="-171450" algn="ctr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  <a:defRPr sz="1200">
                <a:solidFill>
                  <a:srgbClr val="004C82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defRPr>
            </a:lvl2pPr>
          </a:lstStyle>
          <a:p>
            <a:pPr marL="0" marR="0" lvl="0" indent="0" algn="l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EC0"/>
                </a:solidFill>
                <a:effectLst/>
                <a:uLnTx/>
                <a:uFillTx/>
                <a:latin typeface="Inter" panose="02000503000000020004" pitchFamily="2" charset="0"/>
                <a:cs typeface="+mn-cs"/>
              </a:rPr>
              <a:t>Cognitive Digital Thread</a:t>
            </a:r>
          </a:p>
          <a:p>
            <a:pPr marL="0" marR="0" lvl="0" indent="0" algn="l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EC0"/>
                </a:solidFill>
                <a:effectLst/>
                <a:uLnTx/>
                <a:uFillTx/>
                <a:latin typeface="Inter" panose="02000503000000020004" pitchFamily="2" charset="0"/>
                <a:cs typeface="+mn-cs"/>
              </a:rPr>
              <a:t>Provides the right data at the right time within the right context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C27E2BA-DB8B-6D4F-3194-8A64CF0A33AD}"/>
              </a:ext>
            </a:extLst>
          </p:cNvPr>
          <p:cNvSpPr txBox="1"/>
          <p:nvPr/>
        </p:nvSpPr>
        <p:spPr>
          <a:xfrm>
            <a:off x="10146734" y="4363446"/>
            <a:ext cx="2073489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 b="1">
                <a:solidFill>
                  <a:srgbClr val="009EC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71450" lvl="1" indent="-171450" algn="ctr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  <a:defRPr sz="1200">
                <a:solidFill>
                  <a:srgbClr val="004C82"/>
                </a:solidFill>
                <a:latin typeface="Inter" panose="02000503000000020004" pitchFamily="2" charset="0"/>
                <a:ea typeface="Inter" panose="02000503000000020004" pitchFamily="2" charset="0"/>
                <a:cs typeface="+mj-cs"/>
              </a:defRPr>
            </a:lvl2pPr>
          </a:lstStyle>
          <a:p>
            <a:pPr marL="0" marR="0" lvl="0" indent="0" algn="l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EC0"/>
                </a:solidFill>
                <a:effectLst/>
                <a:uLnTx/>
                <a:uFillTx/>
                <a:latin typeface="Inter" panose="02000503000000020004" pitchFamily="2" charset="0"/>
                <a:cs typeface="+mn-cs"/>
              </a:rPr>
              <a:t>Cognitive Digital Swarm</a:t>
            </a:r>
          </a:p>
          <a:p>
            <a:pPr marL="0" marR="0" lvl="0" indent="0" algn="l" defTabSz="977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EC0"/>
                </a:solidFill>
                <a:effectLst/>
                <a:uLnTx/>
                <a:uFillTx/>
                <a:latin typeface="Inter" panose="02000503000000020004" pitchFamily="2" charset="0"/>
                <a:cs typeface="+mn-cs"/>
              </a:rPr>
              <a:t>Super teams of physical and digital twins working effectively together to achieve common goals 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0AA95AA-1F0D-3F8E-F1BF-4E63E032645E}"/>
              </a:ext>
            </a:extLst>
          </p:cNvPr>
          <p:cNvSpPr txBox="1"/>
          <p:nvPr/>
        </p:nvSpPr>
        <p:spPr>
          <a:xfrm>
            <a:off x="8170847" y="4267689"/>
            <a:ext cx="1123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HMI/MMI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B1671B2-AB88-A9F0-CE7D-3DFBA728B199}"/>
              </a:ext>
            </a:extLst>
          </p:cNvPr>
          <p:cNvSpPr txBox="1"/>
          <p:nvPr/>
        </p:nvSpPr>
        <p:spPr>
          <a:xfrm>
            <a:off x="6666508" y="1483112"/>
            <a:ext cx="415145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Real-Time Cognitive Systems &amp; Solutions</a:t>
            </a:r>
          </a:p>
        </p:txBody>
      </p:sp>
      <p:sp>
        <p:nvSpPr>
          <p:cNvPr id="145" name="Text Placeholder 2">
            <a:extLst>
              <a:ext uri="{FF2B5EF4-FFF2-40B4-BE49-F238E27FC236}">
                <a16:creationId xmlns:a16="http://schemas.microsoft.com/office/drawing/2014/main" id="{0B0366BF-872F-BF16-068C-B1F2FA2425AE}"/>
              </a:ext>
            </a:extLst>
          </p:cNvPr>
          <p:cNvSpPr txBox="1">
            <a:spLocks/>
          </p:cNvSpPr>
          <p:nvPr/>
        </p:nvSpPr>
        <p:spPr>
          <a:xfrm>
            <a:off x="3055113" y="6020465"/>
            <a:ext cx="6081775" cy="3363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000" b="1" i="0" u="none" strike="noStrike" kern="1200" cap="small" spc="0" normalizeH="0" baseline="0" noProof="0" dirty="0">
                <a:ln>
                  <a:noFill/>
                </a:ln>
                <a:solidFill>
                  <a:srgbClr val="004C8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The Three Dimensions of success</a:t>
            </a:r>
            <a:endParaRPr kumimoji="0" lang="en-US" sz="2000" b="1" i="0" u="none" strike="noStrike" kern="1200" cap="small" spc="0" normalizeH="0" baseline="0" noProof="0" dirty="0">
              <a:ln>
                <a:noFill/>
              </a:ln>
              <a:solidFill>
                <a:srgbClr val="004C82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2B17F030-BE13-B7F4-EB1C-E3AC2CA0AB44}"/>
              </a:ext>
            </a:extLst>
          </p:cNvPr>
          <p:cNvCxnSpPr/>
          <p:nvPr/>
        </p:nvCxnSpPr>
        <p:spPr>
          <a:xfrm>
            <a:off x="5426767" y="2144286"/>
            <a:ext cx="0" cy="348033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032D66F-60FF-3A90-8B41-FAC038A624E2}"/>
              </a:ext>
            </a:extLst>
          </p:cNvPr>
          <p:cNvGrpSpPr/>
          <p:nvPr/>
        </p:nvGrpSpPr>
        <p:grpSpPr>
          <a:xfrm>
            <a:off x="-121340" y="1912358"/>
            <a:ext cx="5508041" cy="3538980"/>
            <a:chOff x="-84428" y="2249268"/>
            <a:chExt cx="4996949" cy="3256553"/>
          </a:xfrm>
        </p:grpSpPr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56E53D9D-BA4F-47B6-CF46-B4141459E33B}"/>
                </a:ext>
              </a:extLst>
            </p:cNvPr>
            <p:cNvCxnSpPr>
              <a:cxnSpLocks/>
            </p:cNvCxnSpPr>
            <p:nvPr/>
          </p:nvCxnSpPr>
          <p:spPr>
            <a:xfrm>
              <a:off x="1793571" y="4069144"/>
              <a:ext cx="1131163" cy="0"/>
            </a:xfrm>
            <a:prstGeom prst="straightConnector1">
              <a:avLst/>
            </a:prstGeom>
            <a:ln w="47625" cap="rnd" cmpd="sng">
              <a:solidFill>
                <a:srgbClr val="FFC000"/>
              </a:solidFill>
              <a:round/>
              <a:headEnd w="lg" len="lg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  <a:bevelB prst="relaxedInse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9C0FBDC7-62AB-C782-2586-F79D6F8086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2587" y="4069144"/>
              <a:ext cx="630984" cy="724520"/>
            </a:xfrm>
            <a:prstGeom prst="straightConnector1">
              <a:avLst/>
            </a:prstGeom>
            <a:ln w="47625" cap="rnd" cmpd="sng">
              <a:solidFill>
                <a:srgbClr val="FFC000"/>
              </a:solidFill>
              <a:round/>
              <a:headEnd w="lg" len="lg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  <a:bevelB prst="relaxedInse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059CF625-D9DB-9CF0-5B94-0EAE8F136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3571" y="2951936"/>
              <a:ext cx="0" cy="1117208"/>
            </a:xfrm>
            <a:prstGeom prst="straightConnector1">
              <a:avLst/>
            </a:prstGeom>
            <a:ln w="47625" cap="rnd" cmpd="sng">
              <a:solidFill>
                <a:srgbClr val="FFC000"/>
              </a:solidFill>
              <a:round/>
              <a:headEnd w="lg" len="lg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>
              <a:bevelT/>
              <a:bevelB prst="relaxedInse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D23386D-A4F7-3454-0201-2CB3A118BAD4}"/>
                </a:ext>
              </a:extLst>
            </p:cNvPr>
            <p:cNvSpPr txBox="1"/>
            <p:nvPr/>
          </p:nvSpPr>
          <p:spPr>
            <a:xfrm>
              <a:off x="2840633" y="3922372"/>
              <a:ext cx="2071888" cy="28321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r" panose="02000503000000020004" pitchFamily="2" charset="0"/>
                  <a:ea typeface="+mn-ea"/>
                  <a:cs typeface="+mn-cs"/>
                </a:rPr>
                <a:t>Representation &amp; Platform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2BE700A2-AC43-42B2-5EA6-15400FD302DF}"/>
                </a:ext>
              </a:extLst>
            </p:cNvPr>
            <p:cNvSpPr txBox="1"/>
            <p:nvPr/>
          </p:nvSpPr>
          <p:spPr>
            <a:xfrm>
              <a:off x="224219" y="4729107"/>
              <a:ext cx="1851753" cy="28321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ctr">
                <a:defRPr sz="1100" b="1">
                  <a:solidFill>
                    <a:srgbClr val="004C82"/>
                  </a:solidFill>
                  <a:latin typeface="Inter" panose="02000503000000020004" pitchFamily="2" charset="0"/>
                  <a:ea typeface="Inter" panose="02000503000000020004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r" panose="02000503000000020004" pitchFamily="2" charset="0"/>
                  <a:cs typeface="+mn-cs"/>
                </a:rPr>
                <a:t>Data &amp; Knowledge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5B40DA20-0A85-2DC2-3A5C-358568553F5C}"/>
                </a:ext>
              </a:extLst>
            </p:cNvPr>
            <p:cNvSpPr txBox="1"/>
            <p:nvPr/>
          </p:nvSpPr>
          <p:spPr>
            <a:xfrm>
              <a:off x="896319" y="2671853"/>
              <a:ext cx="1805661" cy="28321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rgbClr val="004C82"/>
                  </a:solidFill>
                  <a:latin typeface="Inter" panose="02000503000000020004" pitchFamily="2" charset="0"/>
                  <a:ea typeface="Inter" panose="02000503000000020004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ter" panose="02000503000000020004" pitchFamily="2" charset="0"/>
                  <a:cs typeface="+mn-cs"/>
                </a:rPr>
                <a:t>{Teams &amp; Collaboration}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24F7A0C-9C76-1475-EDE1-21EEE719E781}"/>
                </a:ext>
              </a:extLst>
            </p:cNvPr>
            <p:cNvSpPr txBox="1"/>
            <p:nvPr/>
          </p:nvSpPr>
          <p:spPr>
            <a:xfrm>
              <a:off x="2914453" y="4140302"/>
              <a:ext cx="1983821" cy="538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r" panose="02000503000000020004" pitchFamily="2" charset="0"/>
                  <a:ea typeface="+mn-ea"/>
                  <a:cs typeface="+mn-cs"/>
                </a:rPr>
                <a:t>Cognitive Digital Twin (CDT)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5F9446A-F59A-8161-06D5-607576650F87}"/>
                </a:ext>
              </a:extLst>
            </p:cNvPr>
            <p:cNvSpPr txBox="1"/>
            <p:nvPr/>
          </p:nvSpPr>
          <p:spPr>
            <a:xfrm>
              <a:off x="-84428" y="4967714"/>
              <a:ext cx="2290109" cy="538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ctr">
                <a:defRPr sz="1100">
                  <a:solidFill>
                    <a:srgbClr val="004C82"/>
                  </a:solidFill>
                  <a:latin typeface="Inter" panose="02000503000000020004" pitchFamily="2" charset="0"/>
                  <a:ea typeface="Inter" panose="02000503000000020004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r" panose="02000503000000020004" pitchFamily="2" charset="0"/>
                  <a:cs typeface="+mn-cs"/>
                </a:rPr>
                <a:t>Cognitive Digital Thread (CTH)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 panose="02000503000000020004" pitchFamily="2" charset="0"/>
                <a:cs typeface="+mn-cs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AF4AC3F-6778-913C-7FA8-76CC7F61C9F8}"/>
                </a:ext>
              </a:extLst>
            </p:cNvPr>
            <p:cNvSpPr txBox="1"/>
            <p:nvPr/>
          </p:nvSpPr>
          <p:spPr>
            <a:xfrm>
              <a:off x="604447" y="2249268"/>
              <a:ext cx="2378247" cy="538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+mn-cs"/>
                </a:rPr>
                <a:t>Cognitive Digital Swarm (CDS)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5A52731-9583-C764-D3AF-CDAA851EB8C8}"/>
              </a:ext>
            </a:extLst>
          </p:cNvPr>
          <p:cNvGrpSpPr/>
          <p:nvPr/>
        </p:nvGrpSpPr>
        <p:grpSpPr>
          <a:xfrm>
            <a:off x="8276057" y="2875199"/>
            <a:ext cx="1000783" cy="1238572"/>
            <a:chOff x="5600784" y="1444063"/>
            <a:chExt cx="1252466" cy="1550056"/>
          </a:xfrm>
        </p:grpSpPr>
        <p:sp>
          <p:nvSpPr>
            <p:cNvPr id="184" name="Block Arc 183">
              <a:extLst>
                <a:ext uri="{FF2B5EF4-FFF2-40B4-BE49-F238E27FC236}">
                  <a16:creationId xmlns:a16="http://schemas.microsoft.com/office/drawing/2014/main" id="{3906ABF6-EB38-C684-8655-B61AB398E7C7}"/>
                </a:ext>
              </a:extLst>
            </p:cNvPr>
            <p:cNvSpPr/>
            <p:nvPr/>
          </p:nvSpPr>
          <p:spPr>
            <a:xfrm rot="1000999">
              <a:off x="5618178" y="1777222"/>
              <a:ext cx="1216897" cy="1216897"/>
            </a:xfrm>
            <a:prstGeom prst="blockArc">
              <a:avLst>
                <a:gd name="adj1" fmla="val 10800000"/>
                <a:gd name="adj2" fmla="val 19717876"/>
                <a:gd name="adj3" fmla="val 567"/>
              </a:avLst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75B5BBA8-1248-0B83-6FD7-8C3DC42FC8B4}"/>
                </a:ext>
              </a:extLst>
            </p:cNvPr>
            <p:cNvSpPr/>
            <p:nvPr/>
          </p:nvSpPr>
          <p:spPr>
            <a:xfrm>
              <a:off x="6771937" y="2195502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F78667A-6941-713A-004B-1EDDD7DBF636}"/>
                </a:ext>
              </a:extLst>
            </p:cNvPr>
            <p:cNvSpPr/>
            <p:nvPr/>
          </p:nvSpPr>
          <p:spPr>
            <a:xfrm>
              <a:off x="5600784" y="2159466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277DFBA-4DA2-395C-B939-ABD77A95995C}"/>
                </a:ext>
              </a:extLst>
            </p:cNvPr>
            <p:cNvSpPr/>
            <p:nvPr/>
          </p:nvSpPr>
          <p:spPr>
            <a:xfrm>
              <a:off x="6159334" y="1727040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ECB3AE2E-FB79-D7DE-C3A6-A3A5A2F81910}"/>
                </a:ext>
              </a:extLst>
            </p:cNvPr>
            <p:cNvCxnSpPr>
              <a:stCxn id="187" idx="0"/>
            </p:cNvCxnSpPr>
            <p:nvPr/>
          </p:nvCxnSpPr>
          <p:spPr>
            <a:xfrm flipH="1" flipV="1">
              <a:off x="6199762" y="1493996"/>
              <a:ext cx="229" cy="233044"/>
            </a:xfrm>
            <a:prstGeom prst="line">
              <a:avLst/>
            </a:prstGeom>
            <a:solidFill>
              <a:srgbClr val="13294B"/>
            </a:solidFill>
            <a:ln w="9525">
              <a:solidFill>
                <a:srgbClr val="009E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0A9AB27-9EF0-A720-CB44-193D0749AA6C}"/>
                </a:ext>
              </a:extLst>
            </p:cNvPr>
            <p:cNvSpPr/>
            <p:nvPr/>
          </p:nvSpPr>
          <p:spPr>
            <a:xfrm>
              <a:off x="6159334" y="1465533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3A6B5DFD-EE62-9F2E-55BB-B45795EE0E4C}"/>
                </a:ext>
              </a:extLst>
            </p:cNvPr>
            <p:cNvSpPr/>
            <p:nvPr/>
          </p:nvSpPr>
          <p:spPr>
            <a:xfrm>
              <a:off x="6136545" y="1444063"/>
              <a:ext cx="126433" cy="126433"/>
            </a:xfrm>
            <a:prstGeom prst="ellipse">
              <a:avLst/>
            </a:prstGeom>
            <a:noFill/>
            <a:ln w="3175">
              <a:solidFill>
                <a:srgbClr val="009E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490B6F9F-2B49-EDD8-6C13-534F9D601310}"/>
              </a:ext>
            </a:extLst>
          </p:cNvPr>
          <p:cNvGrpSpPr/>
          <p:nvPr/>
        </p:nvGrpSpPr>
        <p:grpSpPr>
          <a:xfrm rot="6062036">
            <a:off x="9007264" y="4193168"/>
            <a:ext cx="1000783" cy="1238572"/>
            <a:chOff x="5600784" y="1444063"/>
            <a:chExt cx="1252466" cy="1550056"/>
          </a:xfrm>
        </p:grpSpPr>
        <p:sp>
          <p:nvSpPr>
            <p:cNvPr id="192" name="Block Arc 191">
              <a:extLst>
                <a:ext uri="{FF2B5EF4-FFF2-40B4-BE49-F238E27FC236}">
                  <a16:creationId xmlns:a16="http://schemas.microsoft.com/office/drawing/2014/main" id="{F7B0C7A8-9E03-35B1-27D4-0D92A28BC145}"/>
                </a:ext>
              </a:extLst>
            </p:cNvPr>
            <p:cNvSpPr/>
            <p:nvPr/>
          </p:nvSpPr>
          <p:spPr>
            <a:xfrm rot="1000999">
              <a:off x="5618178" y="1777222"/>
              <a:ext cx="1216897" cy="1216897"/>
            </a:xfrm>
            <a:prstGeom prst="blockArc">
              <a:avLst>
                <a:gd name="adj1" fmla="val 10800000"/>
                <a:gd name="adj2" fmla="val 19717876"/>
                <a:gd name="adj3" fmla="val 567"/>
              </a:avLst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6CB68FB-E286-0C11-F5C3-286D308E857B}"/>
                </a:ext>
              </a:extLst>
            </p:cNvPr>
            <p:cNvSpPr/>
            <p:nvPr/>
          </p:nvSpPr>
          <p:spPr>
            <a:xfrm>
              <a:off x="6771937" y="2195502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2ED72593-6FC9-2845-ADE2-EB666697B351}"/>
                </a:ext>
              </a:extLst>
            </p:cNvPr>
            <p:cNvSpPr/>
            <p:nvPr/>
          </p:nvSpPr>
          <p:spPr>
            <a:xfrm>
              <a:off x="5600784" y="2159466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0C55D22-96D4-8F46-C05F-5509BF986945}"/>
                </a:ext>
              </a:extLst>
            </p:cNvPr>
            <p:cNvSpPr/>
            <p:nvPr/>
          </p:nvSpPr>
          <p:spPr>
            <a:xfrm>
              <a:off x="6159334" y="1727040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1B224A0-2614-1A6E-A9B2-E848A375C2FA}"/>
                </a:ext>
              </a:extLst>
            </p:cNvPr>
            <p:cNvCxnSpPr>
              <a:stCxn id="195" idx="0"/>
            </p:cNvCxnSpPr>
            <p:nvPr/>
          </p:nvCxnSpPr>
          <p:spPr>
            <a:xfrm flipH="1" flipV="1">
              <a:off x="6199762" y="1493996"/>
              <a:ext cx="229" cy="233044"/>
            </a:xfrm>
            <a:prstGeom prst="line">
              <a:avLst/>
            </a:prstGeom>
            <a:solidFill>
              <a:srgbClr val="13294B"/>
            </a:solidFill>
            <a:ln w="9525">
              <a:solidFill>
                <a:srgbClr val="009E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A753D9CC-3ACA-01AA-B9DB-AB7E1FEA9987}"/>
                </a:ext>
              </a:extLst>
            </p:cNvPr>
            <p:cNvSpPr/>
            <p:nvPr/>
          </p:nvSpPr>
          <p:spPr>
            <a:xfrm>
              <a:off x="6159334" y="1465533"/>
              <a:ext cx="81313" cy="81313"/>
            </a:xfrm>
            <a:prstGeom prst="ellipse">
              <a:avLst/>
            </a:prstGeom>
            <a:solidFill>
              <a:srgbClr val="009E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892157E5-7528-B128-4489-4876288D56E0}"/>
                </a:ext>
              </a:extLst>
            </p:cNvPr>
            <p:cNvSpPr/>
            <p:nvPr/>
          </p:nvSpPr>
          <p:spPr>
            <a:xfrm>
              <a:off x="6136545" y="1444063"/>
              <a:ext cx="126433" cy="126433"/>
            </a:xfrm>
            <a:prstGeom prst="ellipse">
              <a:avLst/>
            </a:prstGeom>
            <a:noFill/>
            <a:ln w="3175">
              <a:solidFill>
                <a:srgbClr val="009E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2" name="Graphic 201">
            <a:extLst>
              <a:ext uri="{FF2B5EF4-FFF2-40B4-BE49-F238E27FC236}">
                <a16:creationId xmlns:a16="http://schemas.microsoft.com/office/drawing/2014/main" id="{6B27E385-05CC-7D98-D2C5-37CCA6CC5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4173" y="3319209"/>
            <a:ext cx="483928" cy="483928"/>
          </a:xfrm>
          <a:prstGeom prst="rect">
            <a:avLst/>
          </a:prstGeom>
        </p:spPr>
      </p:pic>
      <p:pic>
        <p:nvPicPr>
          <p:cNvPr id="204" name="Graphic 203">
            <a:extLst>
              <a:ext uri="{FF2B5EF4-FFF2-40B4-BE49-F238E27FC236}">
                <a16:creationId xmlns:a16="http://schemas.microsoft.com/office/drawing/2014/main" id="{5E8568D6-721C-BDB0-2A26-077A6F52E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2683" y="4530284"/>
            <a:ext cx="447450" cy="447450"/>
          </a:xfrm>
          <a:prstGeom prst="rect">
            <a:avLst/>
          </a:prstGeom>
        </p:spPr>
      </p:pic>
      <p:pic>
        <p:nvPicPr>
          <p:cNvPr id="206" name="Graphic 205">
            <a:extLst>
              <a:ext uri="{FF2B5EF4-FFF2-40B4-BE49-F238E27FC236}">
                <a16:creationId xmlns:a16="http://schemas.microsoft.com/office/drawing/2014/main" id="{DD6B5B2D-A9C4-D0B6-542A-30C51341D4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49394" y="4591472"/>
            <a:ext cx="348491" cy="3484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8D1F98-F7E8-3859-50B5-D6FF50414FCC}"/>
              </a:ext>
            </a:extLst>
          </p:cNvPr>
          <p:cNvCxnSpPr>
            <a:cxnSpLocks/>
          </p:cNvCxnSpPr>
          <p:nvPr/>
        </p:nvCxnSpPr>
        <p:spPr>
          <a:xfrm>
            <a:off x="279703" y="991232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924BFDB-0331-21C1-0317-5FA9EB0AC0B2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539A1A-FE9C-10C3-4225-312672CF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663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2FF09D-2651-40EF-826E-7DB8F11C7F8C}"/>
              </a:ext>
            </a:extLst>
          </p:cNvPr>
          <p:cNvSpPr txBox="1"/>
          <p:nvPr/>
        </p:nvSpPr>
        <p:spPr>
          <a:xfrm>
            <a:off x="1674233" y="2778768"/>
            <a:ext cx="8881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  <a:t>Cognitive Digital Twin is a platform of platforms</a:t>
            </a:r>
            <a:endParaRPr kumimoji="0" lang="en-US" sz="3600" b="0" i="0" u="none" strike="noStrike" kern="1200" cap="sm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5ABBA73-CF06-7C34-7058-4C19AA0959A4}"/>
              </a:ext>
            </a:extLst>
          </p:cNvPr>
          <p:cNvCxnSpPr>
            <a:cxnSpLocks/>
          </p:cNvCxnSpPr>
          <p:nvPr/>
        </p:nvCxnSpPr>
        <p:spPr>
          <a:xfrm>
            <a:off x="1415496" y="4186696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F9F7E9-2F3C-1FC5-C72F-6A09EBAE96CD}"/>
              </a:ext>
            </a:extLst>
          </p:cNvPr>
          <p:cNvCxnSpPr>
            <a:cxnSpLocks/>
          </p:cNvCxnSpPr>
          <p:nvPr/>
        </p:nvCxnSpPr>
        <p:spPr>
          <a:xfrm>
            <a:off x="1413989" y="2546517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536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BC45-9D8E-4F10-9189-C923B05B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22" y="-144343"/>
            <a:ext cx="11170305" cy="1325563"/>
          </a:xfrm>
        </p:spPr>
        <p:txBody>
          <a:bodyPr>
            <a:normAutofit/>
          </a:bodyPr>
          <a:lstStyle/>
          <a:p>
            <a:r>
              <a:rPr kumimoji="0" lang="en-US" sz="3600" b="0" i="0" u="none" strike="noStrike" kern="1200" spc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The Cognitive Digital Twin (CDT): </a:t>
            </a:r>
            <a:br>
              <a:rPr kumimoji="0" lang="en-US" sz="3600" b="0" i="0" u="none" strike="noStrike" kern="1200" spc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Definition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538D27-1A58-8270-065F-487891385244}"/>
              </a:ext>
            </a:extLst>
          </p:cNvPr>
          <p:cNvGrpSpPr/>
          <p:nvPr/>
        </p:nvGrpSpPr>
        <p:grpSpPr>
          <a:xfrm>
            <a:off x="438352" y="1451300"/>
            <a:ext cx="11576347" cy="4905050"/>
            <a:chOff x="699803" y="1211121"/>
            <a:chExt cx="11576347" cy="4670565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4AA280F7-B59A-4A46-934D-77FB99D0CA15}"/>
                </a:ext>
              </a:extLst>
            </p:cNvPr>
            <p:cNvSpPr txBox="1">
              <a:spLocks/>
            </p:cNvSpPr>
            <p:nvPr/>
          </p:nvSpPr>
          <p:spPr>
            <a:xfrm>
              <a:off x="699803" y="1211121"/>
              <a:ext cx="11308702" cy="46705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rgbClr val="FFD42E"/>
              </a:solidFill>
            </a:ln>
            <a:scene3d>
              <a:camera prst="orthographicFront"/>
              <a:lightRig rig="threePt" dir="t"/>
            </a:scene3d>
            <a:sp3d>
              <a:bevelT w="152400" h="127000"/>
              <a:bevelB/>
            </a:sp3d>
          </p:spPr>
          <p:txBody>
            <a:bodyPr vert="horz" lIns="457200" tIns="548640" rIns="457200" bIns="182880" rtlCol="0" anchor="t" anchorCtr="0">
              <a:normAutofit/>
            </a:bodyPr>
            <a:lstStyle>
              <a:defPPr>
                <a:defRPr lang="en-US"/>
              </a:defPPr>
              <a:lvl1pPr marR="0" lvl="0" indent="0" defTabSz="1734591" fontAlgn="auto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 kumimoji="0" sz="2800" b="1" i="1" u="none" strike="noStrike" cap="none" spc="0" normalizeH="0" baseline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Arial Black" charset="0"/>
                  <a:cs typeface="Arial Black" charset="0"/>
                </a:defRPr>
              </a:lvl1pPr>
              <a:lvl2pPr marL="182875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b="1" i="0" cap="none" baseline="0">
                  <a:solidFill>
                    <a:schemeClr val="tx1"/>
                  </a:solidFill>
                  <a:ea typeface="Arial Black" charset="0"/>
                  <a:cs typeface="Arial Black" charset="0"/>
                </a:defRPr>
              </a:lvl2pPr>
              <a:lvl3pPr marL="365751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b="1" i="0" cap="none" baseline="0">
                  <a:solidFill>
                    <a:schemeClr val="tx1"/>
                  </a:solidFill>
                  <a:ea typeface="Arial Black" charset="0"/>
                  <a:cs typeface="Arial Black" charset="0"/>
                </a:defRPr>
              </a:lvl3pPr>
              <a:lvl4pPr marL="0" indent="0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None/>
                <a:defRPr b="0" i="0" cap="none" baseline="0">
                  <a:solidFill>
                    <a:schemeClr val="tx2"/>
                  </a:solidFill>
                  <a:ea typeface="Arial Black" charset="0"/>
                  <a:cs typeface="Arial Black" charset="0"/>
                </a:defRPr>
              </a:lvl4pPr>
              <a:lvl5pPr marL="182875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b="0" i="0" cap="none" baseline="0">
                  <a:solidFill>
                    <a:schemeClr val="tx2"/>
                  </a:solidFill>
                  <a:ea typeface="Arial Black" charset="0"/>
                  <a:cs typeface="Arial Black" charset="0"/>
                </a:defRPr>
              </a:lvl5pPr>
              <a:lvl6pPr marL="365751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b="0" i="0" cap="none" baseline="0">
                  <a:solidFill>
                    <a:schemeClr val="tx2"/>
                  </a:solidFill>
                  <a:ea typeface="Arial Bold" charset="0"/>
                  <a:cs typeface="Arial Bold" charset="0"/>
                </a:defRPr>
              </a:lvl6pPr>
              <a:lvl7pPr marL="0" indent="0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None/>
                <a:defRPr sz="1867" b="1" i="0" cap="none" baseline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</a:defRPr>
              </a:lvl7pPr>
              <a:lvl8pPr marL="182875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sz="1867" b="1" i="0" cap="none" baseline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</a:defRPr>
              </a:lvl8pPr>
              <a:lvl9pPr marL="365751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sz="1867" b="1" i="0" cap="none" baseline="0">
                  <a:solidFill>
                    <a:schemeClr val="tx1"/>
                  </a:solidFill>
                  <a:latin typeface="Arial Bold" charset="0"/>
                  <a:ea typeface="Arial Black" charset="0"/>
                  <a:cs typeface="Arial Black" charset="0"/>
                </a:defRPr>
              </a:lvl9pPr>
            </a:lstStyle>
            <a:p>
              <a:pPr marL="457200" marR="0" lvl="0" indent="0" algn="ctr" defTabSz="17345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The Cognitive Digital Twin (CDT) is a functions-driven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digital representation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 of its physical Twin. It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</a:rPr>
                <a:t>is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 also a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capability augmentation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and an intelligent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digital companion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that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evolves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skerville Old Face" panose="02020602080505020303" pitchFamily="18" charset="0"/>
                  <a:ea typeface="+mj-ea"/>
                  <a:cs typeface="+mj-cs"/>
                  <a:sym typeface="Arial"/>
                </a:rPr>
                <a:t> its knowledge, cognition skills, and digital capabilities across all life cycles and evolution phases of its physical twin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endParaRPr>
            </a:p>
            <a:p>
              <a:pPr marL="457200" marR="0" lvl="0" indent="0" algn="ctr" defTabSz="17345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5C9015-FDBF-4D3C-BC83-8FC47C1F0F22}"/>
                </a:ext>
              </a:extLst>
            </p:cNvPr>
            <p:cNvSpPr txBox="1"/>
            <p:nvPr/>
          </p:nvSpPr>
          <p:spPr>
            <a:xfrm>
              <a:off x="3512349" y="5032768"/>
              <a:ext cx="5853481" cy="421126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FFD42E"/>
              </a:solidFill>
            </a:ln>
            <a:scene3d>
              <a:camera prst="orthographicFront"/>
              <a:lightRig rig="threePt" dir="t"/>
            </a:scene3d>
            <a:sp3d>
              <a:bevelT w="152400" h="127000"/>
              <a:bevelB/>
            </a:sp3d>
          </p:spPr>
          <p:txBody>
            <a:bodyPr vert="horz" lIns="457200" tIns="182880" rIns="457200" bIns="182880" rtlCol="0" anchor="ctr" anchorCtr="1">
              <a:noAutofit/>
            </a:bodyPr>
            <a:lstStyle>
              <a:defPPr>
                <a:defRPr lang="en-US"/>
              </a:defPPr>
              <a:lvl1pPr marR="0" lvl="0" indent="0" defTabSz="1734591" fontAlgn="auto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 kumimoji="0" sz="2800" b="1" i="1" u="none" strike="noStrike" cap="none" spc="0" normalizeH="0" baseline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Arial Black" charset="0"/>
                  <a:cs typeface="Arial Black" charset="0"/>
                </a:defRPr>
              </a:lvl1pPr>
              <a:lvl2pPr marL="182875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b="1" i="0" cap="none" baseline="0">
                  <a:ea typeface="Arial Black" charset="0"/>
                  <a:cs typeface="Arial Black" charset="0"/>
                </a:defRPr>
              </a:lvl2pPr>
              <a:lvl3pPr marL="365751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b="1" i="0" cap="none" baseline="0">
                  <a:ea typeface="Arial Black" charset="0"/>
                  <a:cs typeface="Arial Black" charset="0"/>
                </a:defRPr>
              </a:lvl3pPr>
              <a:lvl4pPr marL="0" indent="0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None/>
                <a:defRPr b="0" i="0" cap="none" baseline="0">
                  <a:solidFill>
                    <a:schemeClr val="tx2"/>
                  </a:solidFill>
                  <a:ea typeface="Arial Black" charset="0"/>
                  <a:cs typeface="Arial Black" charset="0"/>
                </a:defRPr>
              </a:lvl4pPr>
              <a:lvl5pPr marL="182875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b="0" i="0" cap="none" baseline="0">
                  <a:solidFill>
                    <a:schemeClr val="tx2"/>
                  </a:solidFill>
                  <a:ea typeface="Arial Black" charset="0"/>
                  <a:cs typeface="Arial Black" charset="0"/>
                </a:defRPr>
              </a:lvl5pPr>
              <a:lvl6pPr marL="365751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b="0" i="0" cap="none" baseline="0">
                  <a:solidFill>
                    <a:schemeClr val="tx2"/>
                  </a:solidFill>
                  <a:ea typeface="Arial Bold" charset="0"/>
                  <a:cs typeface="Arial Bold" charset="0"/>
                </a:defRPr>
              </a:lvl6pPr>
              <a:lvl7pPr marL="0" indent="0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None/>
                <a:defRPr sz="1867" b="1" i="0" cap="none" baseline="0">
                  <a:latin typeface="Arial Bold" charset="0"/>
                  <a:ea typeface="Arial Bold" charset="0"/>
                  <a:cs typeface="Arial Bold" charset="0"/>
                </a:defRPr>
              </a:lvl7pPr>
              <a:lvl8pPr marL="182875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sz="1867" b="1" i="0" cap="none" baseline="0">
                  <a:latin typeface="Arial Bold" charset="0"/>
                  <a:ea typeface="Arial Bold" charset="0"/>
                  <a:cs typeface="Arial Bold" charset="0"/>
                </a:defRPr>
              </a:lvl8pPr>
              <a:lvl9pPr marL="365751" indent="-182875" defTabSz="1734634">
                <a:lnSpc>
                  <a:spcPct val="90000"/>
                </a:lnSpc>
                <a:spcBef>
                  <a:spcPts val="800"/>
                </a:spcBef>
                <a:buFont typeface="Arial" charset="0"/>
                <a:buChar char="•"/>
                <a:defRPr sz="1867" b="1" i="0" cap="none" baseline="0">
                  <a:latin typeface="Arial Bold" charset="0"/>
                  <a:ea typeface="Arial Black" charset="0"/>
                  <a:cs typeface="Arial Black" charset="0"/>
                </a:defRPr>
              </a:lvl9pPr>
            </a:lstStyle>
            <a:p>
              <a:pPr marL="0" marR="0" lvl="0" indent="0" algn="l" defTabSz="1734591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sym typeface="Arial"/>
                </a:rPr>
                <a:t>∑  ( Machines  +   Processes   +   Humans 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12A075-832D-4A94-84C6-08B7AC90205D}"/>
                </a:ext>
              </a:extLst>
            </p:cNvPr>
            <p:cNvSpPr txBox="1"/>
            <p:nvPr/>
          </p:nvSpPr>
          <p:spPr>
            <a:xfrm>
              <a:off x="10225062" y="5532463"/>
              <a:ext cx="20510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Dr. Ahmed El Adl, 2016 - 2023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841C26-2C1E-605D-1BBA-281E5EF539AB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48BA697-B305-AB6F-43B5-EDFD7D0E273E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E9B789-8B44-39D8-22ED-1E6A5286D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39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37" y="160415"/>
            <a:ext cx="11084982" cy="776139"/>
          </a:xfrm>
        </p:spPr>
        <p:txBody>
          <a:bodyPr>
            <a:normAutofit fontScale="90000"/>
          </a:bodyPr>
          <a:lstStyle/>
          <a:p>
            <a:pPr algn="l" fontAlgn="base">
              <a:spcAft>
                <a:spcPct val="0"/>
              </a:spcAft>
              <a:buFont typeface="Arial" charset="0"/>
            </a:pPr>
            <a:r>
              <a:rPr lang="en-US" sz="4000" dirty="0">
                <a:solidFill>
                  <a:srgbClr val="FFC000"/>
                </a:solidFill>
                <a:latin typeface="Arial Black" charset="0"/>
                <a:ea typeface="+mn-ea"/>
                <a:sym typeface="Calibri"/>
              </a:rPr>
              <a:t>The Cognitive Digital Twin (CDT)</a:t>
            </a:r>
            <a:br>
              <a:rPr lang="en-US" sz="4000" dirty="0"/>
            </a:br>
            <a:r>
              <a:rPr lang="en-US" sz="31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Key Categories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671200" y="6489000"/>
            <a:ext cx="216000" cy="140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41C10-F626-4E4B-9CEC-8A2B3DBBFCCD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 Light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8564A35-DC16-49C3-C058-7750132B15A8}"/>
              </a:ext>
            </a:extLst>
          </p:cNvPr>
          <p:cNvSpPr/>
          <p:nvPr/>
        </p:nvSpPr>
        <p:spPr>
          <a:xfrm>
            <a:off x="3791331" y="1353618"/>
            <a:ext cx="7755940" cy="1148705"/>
          </a:xfrm>
          <a:custGeom>
            <a:avLst/>
            <a:gdLst>
              <a:gd name="connsiteX0" fmla="*/ 191454 w 1148704"/>
              <a:gd name="connsiteY0" fmla="*/ 0 h 7755939"/>
              <a:gd name="connsiteX1" fmla="*/ 957250 w 1148704"/>
              <a:gd name="connsiteY1" fmla="*/ 0 h 7755939"/>
              <a:gd name="connsiteX2" fmla="*/ 1148704 w 1148704"/>
              <a:gd name="connsiteY2" fmla="*/ 191454 h 7755939"/>
              <a:gd name="connsiteX3" fmla="*/ 1148704 w 1148704"/>
              <a:gd name="connsiteY3" fmla="*/ 7755939 h 7755939"/>
              <a:gd name="connsiteX4" fmla="*/ 1148704 w 1148704"/>
              <a:gd name="connsiteY4" fmla="*/ 7755939 h 7755939"/>
              <a:gd name="connsiteX5" fmla="*/ 0 w 1148704"/>
              <a:gd name="connsiteY5" fmla="*/ 7755939 h 7755939"/>
              <a:gd name="connsiteX6" fmla="*/ 0 w 1148704"/>
              <a:gd name="connsiteY6" fmla="*/ 7755939 h 7755939"/>
              <a:gd name="connsiteX7" fmla="*/ 0 w 1148704"/>
              <a:gd name="connsiteY7" fmla="*/ 191454 h 7755939"/>
              <a:gd name="connsiteX8" fmla="*/ 191454 w 1148704"/>
              <a:gd name="connsiteY8" fmla="*/ 0 h 775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704" h="7755939">
                <a:moveTo>
                  <a:pt x="1148704" y="1292681"/>
                </a:moveTo>
                <a:lnTo>
                  <a:pt x="1148704" y="6463258"/>
                </a:lnTo>
                <a:cubicBezTo>
                  <a:pt x="1148704" y="7177183"/>
                  <a:pt x="1136009" y="7755936"/>
                  <a:pt x="1120348" y="7755936"/>
                </a:cubicBezTo>
                <a:lnTo>
                  <a:pt x="0" y="7755936"/>
                </a:lnTo>
                <a:lnTo>
                  <a:pt x="0" y="7755936"/>
                </a:lnTo>
                <a:lnTo>
                  <a:pt x="0" y="3"/>
                </a:lnTo>
                <a:lnTo>
                  <a:pt x="0" y="3"/>
                </a:lnTo>
                <a:lnTo>
                  <a:pt x="1120348" y="3"/>
                </a:lnTo>
                <a:cubicBezTo>
                  <a:pt x="1136009" y="3"/>
                  <a:pt x="1148704" y="578756"/>
                  <a:pt x="1148704" y="1292681"/>
                </a:cubicBez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</a:schemeClr>
          </a:solidFill>
          <a:ln>
            <a:noFill/>
          </a:ln>
          <a:effectLst>
            <a:outerShdw blurRad="50800" dist="50800" dir="5400000" algn="ctr" rotWithShape="0">
              <a:schemeClr val="accent5">
                <a:lumMod val="40000"/>
                <a:lumOff val="6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Enables a completely new approach for the prototyping, designing, testing, manufacturing, and operating intelligent Objects such as Machines, Smart Building, Cognitive Cities ...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Increasingly becoming a major transformative force in many industries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FB9167-3552-E0F6-19C0-E8ADF6E2E87B}"/>
              </a:ext>
            </a:extLst>
          </p:cNvPr>
          <p:cNvSpPr/>
          <p:nvPr/>
        </p:nvSpPr>
        <p:spPr>
          <a:xfrm>
            <a:off x="1227753" y="1327851"/>
            <a:ext cx="2509260" cy="1200238"/>
          </a:xfrm>
          <a:custGeom>
            <a:avLst/>
            <a:gdLst>
              <a:gd name="connsiteX0" fmla="*/ 0 w 2509260"/>
              <a:gd name="connsiteY0" fmla="*/ 200044 h 1200238"/>
              <a:gd name="connsiteX1" fmla="*/ 200044 w 2509260"/>
              <a:gd name="connsiteY1" fmla="*/ 0 h 1200238"/>
              <a:gd name="connsiteX2" fmla="*/ 2309216 w 2509260"/>
              <a:gd name="connsiteY2" fmla="*/ 0 h 1200238"/>
              <a:gd name="connsiteX3" fmla="*/ 2509260 w 2509260"/>
              <a:gd name="connsiteY3" fmla="*/ 200044 h 1200238"/>
              <a:gd name="connsiteX4" fmla="*/ 2509260 w 2509260"/>
              <a:gd name="connsiteY4" fmla="*/ 1000194 h 1200238"/>
              <a:gd name="connsiteX5" fmla="*/ 2309216 w 2509260"/>
              <a:gd name="connsiteY5" fmla="*/ 1200238 h 1200238"/>
              <a:gd name="connsiteX6" fmla="*/ 200044 w 2509260"/>
              <a:gd name="connsiteY6" fmla="*/ 1200238 h 1200238"/>
              <a:gd name="connsiteX7" fmla="*/ 0 w 2509260"/>
              <a:gd name="connsiteY7" fmla="*/ 1000194 h 1200238"/>
              <a:gd name="connsiteX8" fmla="*/ 0 w 2509260"/>
              <a:gd name="connsiteY8" fmla="*/ 200044 h 12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9260" h="1200238">
                <a:moveTo>
                  <a:pt x="0" y="200044"/>
                </a:moveTo>
                <a:cubicBezTo>
                  <a:pt x="0" y="89563"/>
                  <a:pt x="89563" y="0"/>
                  <a:pt x="200044" y="0"/>
                </a:cubicBezTo>
                <a:lnTo>
                  <a:pt x="2309216" y="0"/>
                </a:lnTo>
                <a:cubicBezTo>
                  <a:pt x="2419697" y="0"/>
                  <a:pt x="2509260" y="89563"/>
                  <a:pt x="2509260" y="200044"/>
                </a:cubicBezTo>
                <a:lnTo>
                  <a:pt x="2509260" y="1000194"/>
                </a:lnTo>
                <a:cubicBezTo>
                  <a:pt x="2509260" y="1110675"/>
                  <a:pt x="2419697" y="1200238"/>
                  <a:pt x="2309216" y="1200238"/>
                </a:cubicBezTo>
                <a:lnTo>
                  <a:pt x="200044" y="1200238"/>
                </a:lnTo>
                <a:cubicBezTo>
                  <a:pt x="89563" y="1200238"/>
                  <a:pt x="0" y="1110675"/>
                  <a:pt x="0" y="1000194"/>
                </a:cubicBezTo>
                <a:lnTo>
                  <a:pt x="0" y="20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Machines Cognitive Digital Twins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7026508-3131-10EA-C9CA-41F9F6E3274B}"/>
              </a:ext>
            </a:extLst>
          </p:cNvPr>
          <p:cNvSpPr/>
          <p:nvPr/>
        </p:nvSpPr>
        <p:spPr>
          <a:xfrm>
            <a:off x="3790172" y="2617973"/>
            <a:ext cx="7775607" cy="1140495"/>
          </a:xfrm>
          <a:custGeom>
            <a:avLst/>
            <a:gdLst>
              <a:gd name="connsiteX0" fmla="*/ 190086 w 1140495"/>
              <a:gd name="connsiteY0" fmla="*/ 0 h 7775607"/>
              <a:gd name="connsiteX1" fmla="*/ 950409 w 1140495"/>
              <a:gd name="connsiteY1" fmla="*/ 0 h 7775607"/>
              <a:gd name="connsiteX2" fmla="*/ 1140495 w 1140495"/>
              <a:gd name="connsiteY2" fmla="*/ 190086 h 7775607"/>
              <a:gd name="connsiteX3" fmla="*/ 1140495 w 1140495"/>
              <a:gd name="connsiteY3" fmla="*/ 7775607 h 7775607"/>
              <a:gd name="connsiteX4" fmla="*/ 1140495 w 1140495"/>
              <a:gd name="connsiteY4" fmla="*/ 7775607 h 7775607"/>
              <a:gd name="connsiteX5" fmla="*/ 0 w 1140495"/>
              <a:gd name="connsiteY5" fmla="*/ 7775607 h 7775607"/>
              <a:gd name="connsiteX6" fmla="*/ 0 w 1140495"/>
              <a:gd name="connsiteY6" fmla="*/ 7775607 h 7775607"/>
              <a:gd name="connsiteX7" fmla="*/ 0 w 1140495"/>
              <a:gd name="connsiteY7" fmla="*/ 190086 h 7775607"/>
              <a:gd name="connsiteX8" fmla="*/ 190086 w 1140495"/>
              <a:gd name="connsiteY8" fmla="*/ 0 h 777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0495" h="7775607">
                <a:moveTo>
                  <a:pt x="1140495" y="1295958"/>
                </a:moveTo>
                <a:lnTo>
                  <a:pt x="1140495" y="6479649"/>
                </a:lnTo>
                <a:cubicBezTo>
                  <a:pt x="1140495" y="7195389"/>
                  <a:pt x="1128012" y="7775607"/>
                  <a:pt x="1112614" y="7775607"/>
                </a:cubicBezTo>
                <a:lnTo>
                  <a:pt x="0" y="7775607"/>
                </a:lnTo>
                <a:lnTo>
                  <a:pt x="0" y="7775607"/>
                </a:lnTo>
                <a:lnTo>
                  <a:pt x="0" y="0"/>
                </a:lnTo>
                <a:lnTo>
                  <a:pt x="0" y="0"/>
                </a:lnTo>
                <a:lnTo>
                  <a:pt x="1112614" y="0"/>
                </a:lnTo>
                <a:cubicBezTo>
                  <a:pt x="1128012" y="0"/>
                  <a:pt x="1140495" y="580218"/>
                  <a:pt x="1140495" y="1295958"/>
                </a:cubicBezTo>
                <a:close/>
              </a:path>
            </a:pathLst>
          </a:custGeom>
          <a:ln>
            <a:noFill/>
          </a:ln>
          <a:effectLst>
            <a:outerShdw blurRad="50800" dist="50800" dir="5400000" algn="ctr" rotWithShape="0">
              <a:schemeClr val="accent5">
                <a:lumMod val="40000"/>
                <a:lumOff val="6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Augments our physical and cognitive capabilities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Accelerated by the progress in machines digital twins, (G)AI, Metaverse …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slowly shaping the way we live and work.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CA83190-F66E-0F4E-DD89-53D1905FA673}"/>
              </a:ext>
            </a:extLst>
          </p:cNvPr>
          <p:cNvSpPr/>
          <p:nvPr/>
        </p:nvSpPr>
        <p:spPr>
          <a:xfrm>
            <a:off x="1227753" y="2588101"/>
            <a:ext cx="2508100" cy="1200238"/>
          </a:xfrm>
          <a:custGeom>
            <a:avLst/>
            <a:gdLst>
              <a:gd name="connsiteX0" fmla="*/ 0 w 2508100"/>
              <a:gd name="connsiteY0" fmla="*/ 200044 h 1200238"/>
              <a:gd name="connsiteX1" fmla="*/ 200044 w 2508100"/>
              <a:gd name="connsiteY1" fmla="*/ 0 h 1200238"/>
              <a:gd name="connsiteX2" fmla="*/ 2308056 w 2508100"/>
              <a:gd name="connsiteY2" fmla="*/ 0 h 1200238"/>
              <a:gd name="connsiteX3" fmla="*/ 2508100 w 2508100"/>
              <a:gd name="connsiteY3" fmla="*/ 200044 h 1200238"/>
              <a:gd name="connsiteX4" fmla="*/ 2508100 w 2508100"/>
              <a:gd name="connsiteY4" fmla="*/ 1000194 h 1200238"/>
              <a:gd name="connsiteX5" fmla="*/ 2308056 w 2508100"/>
              <a:gd name="connsiteY5" fmla="*/ 1200238 h 1200238"/>
              <a:gd name="connsiteX6" fmla="*/ 200044 w 2508100"/>
              <a:gd name="connsiteY6" fmla="*/ 1200238 h 1200238"/>
              <a:gd name="connsiteX7" fmla="*/ 0 w 2508100"/>
              <a:gd name="connsiteY7" fmla="*/ 1000194 h 1200238"/>
              <a:gd name="connsiteX8" fmla="*/ 0 w 2508100"/>
              <a:gd name="connsiteY8" fmla="*/ 200044 h 12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8100" h="1200238">
                <a:moveTo>
                  <a:pt x="0" y="200044"/>
                </a:moveTo>
                <a:cubicBezTo>
                  <a:pt x="0" y="89563"/>
                  <a:pt x="89563" y="0"/>
                  <a:pt x="200044" y="0"/>
                </a:cubicBezTo>
                <a:lnTo>
                  <a:pt x="2308056" y="0"/>
                </a:lnTo>
                <a:cubicBezTo>
                  <a:pt x="2418537" y="0"/>
                  <a:pt x="2508100" y="89563"/>
                  <a:pt x="2508100" y="200044"/>
                </a:cubicBezTo>
                <a:lnTo>
                  <a:pt x="2508100" y="1000194"/>
                </a:lnTo>
                <a:cubicBezTo>
                  <a:pt x="2508100" y="1110675"/>
                  <a:pt x="2418537" y="1200238"/>
                  <a:pt x="2308056" y="1200238"/>
                </a:cubicBezTo>
                <a:lnTo>
                  <a:pt x="200044" y="1200238"/>
                </a:lnTo>
                <a:cubicBezTo>
                  <a:pt x="89563" y="1200238"/>
                  <a:pt x="0" y="1110675"/>
                  <a:pt x="0" y="1000194"/>
                </a:cubicBezTo>
                <a:lnTo>
                  <a:pt x="0" y="20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Human Cognitive Digital Twin (HCDT)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8639B3F-C4B7-7C58-9408-1BFC9E8D4B22}"/>
              </a:ext>
            </a:extLst>
          </p:cNvPr>
          <p:cNvSpPr/>
          <p:nvPr/>
        </p:nvSpPr>
        <p:spPr>
          <a:xfrm>
            <a:off x="3774117" y="3884758"/>
            <a:ext cx="7754771" cy="1127428"/>
          </a:xfrm>
          <a:custGeom>
            <a:avLst/>
            <a:gdLst>
              <a:gd name="connsiteX0" fmla="*/ 187908 w 1127427"/>
              <a:gd name="connsiteY0" fmla="*/ 0 h 7754770"/>
              <a:gd name="connsiteX1" fmla="*/ 939519 w 1127427"/>
              <a:gd name="connsiteY1" fmla="*/ 0 h 7754770"/>
              <a:gd name="connsiteX2" fmla="*/ 1127427 w 1127427"/>
              <a:gd name="connsiteY2" fmla="*/ 187908 h 7754770"/>
              <a:gd name="connsiteX3" fmla="*/ 1127427 w 1127427"/>
              <a:gd name="connsiteY3" fmla="*/ 7754770 h 7754770"/>
              <a:gd name="connsiteX4" fmla="*/ 1127427 w 1127427"/>
              <a:gd name="connsiteY4" fmla="*/ 7754770 h 7754770"/>
              <a:gd name="connsiteX5" fmla="*/ 0 w 1127427"/>
              <a:gd name="connsiteY5" fmla="*/ 7754770 h 7754770"/>
              <a:gd name="connsiteX6" fmla="*/ 0 w 1127427"/>
              <a:gd name="connsiteY6" fmla="*/ 7754770 h 7754770"/>
              <a:gd name="connsiteX7" fmla="*/ 0 w 1127427"/>
              <a:gd name="connsiteY7" fmla="*/ 187908 h 7754770"/>
              <a:gd name="connsiteX8" fmla="*/ 187908 w 1127427"/>
              <a:gd name="connsiteY8" fmla="*/ 0 h 775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427" h="7754770">
                <a:moveTo>
                  <a:pt x="1127427" y="1292488"/>
                </a:moveTo>
                <a:lnTo>
                  <a:pt x="1127427" y="6462282"/>
                </a:lnTo>
                <a:cubicBezTo>
                  <a:pt x="1127427" y="7176103"/>
                  <a:pt x="1115196" y="7754767"/>
                  <a:pt x="1100108" y="7754767"/>
                </a:cubicBezTo>
                <a:lnTo>
                  <a:pt x="0" y="7754767"/>
                </a:lnTo>
                <a:lnTo>
                  <a:pt x="0" y="7754767"/>
                </a:lnTo>
                <a:lnTo>
                  <a:pt x="0" y="3"/>
                </a:lnTo>
                <a:lnTo>
                  <a:pt x="0" y="3"/>
                </a:lnTo>
                <a:lnTo>
                  <a:pt x="1100108" y="3"/>
                </a:lnTo>
                <a:cubicBezTo>
                  <a:pt x="1115196" y="3"/>
                  <a:pt x="1127427" y="578667"/>
                  <a:pt x="1127427" y="1292488"/>
                </a:cubicBezTo>
                <a:close/>
              </a:path>
            </a:pathLst>
          </a:custGeom>
          <a:ln>
            <a:noFill/>
          </a:ln>
          <a:effectLst>
            <a:outerShdw blurRad="50800" dist="50800" dir="5400000" algn="ctr" rotWithShape="0">
              <a:schemeClr val="accent5">
                <a:lumMod val="40000"/>
                <a:lumOff val="6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enables the digitization and augmentation of large number of less-complicated physical objects and subsystems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emerging to be the largest population of cognitive digital twins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08A3AE-F3FC-66C5-8287-C6BC3DDD9E00}"/>
              </a:ext>
            </a:extLst>
          </p:cNvPr>
          <p:cNvSpPr/>
          <p:nvPr/>
        </p:nvSpPr>
        <p:spPr>
          <a:xfrm>
            <a:off x="1227753" y="3848351"/>
            <a:ext cx="2492046" cy="1200238"/>
          </a:xfrm>
          <a:custGeom>
            <a:avLst/>
            <a:gdLst>
              <a:gd name="connsiteX0" fmla="*/ 0 w 2492046"/>
              <a:gd name="connsiteY0" fmla="*/ 200044 h 1200238"/>
              <a:gd name="connsiteX1" fmla="*/ 200044 w 2492046"/>
              <a:gd name="connsiteY1" fmla="*/ 0 h 1200238"/>
              <a:gd name="connsiteX2" fmla="*/ 2292002 w 2492046"/>
              <a:gd name="connsiteY2" fmla="*/ 0 h 1200238"/>
              <a:gd name="connsiteX3" fmla="*/ 2492046 w 2492046"/>
              <a:gd name="connsiteY3" fmla="*/ 200044 h 1200238"/>
              <a:gd name="connsiteX4" fmla="*/ 2492046 w 2492046"/>
              <a:gd name="connsiteY4" fmla="*/ 1000194 h 1200238"/>
              <a:gd name="connsiteX5" fmla="*/ 2292002 w 2492046"/>
              <a:gd name="connsiteY5" fmla="*/ 1200238 h 1200238"/>
              <a:gd name="connsiteX6" fmla="*/ 200044 w 2492046"/>
              <a:gd name="connsiteY6" fmla="*/ 1200238 h 1200238"/>
              <a:gd name="connsiteX7" fmla="*/ 0 w 2492046"/>
              <a:gd name="connsiteY7" fmla="*/ 1000194 h 1200238"/>
              <a:gd name="connsiteX8" fmla="*/ 0 w 2492046"/>
              <a:gd name="connsiteY8" fmla="*/ 200044 h 12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92046" h="1200238">
                <a:moveTo>
                  <a:pt x="0" y="200044"/>
                </a:moveTo>
                <a:cubicBezTo>
                  <a:pt x="0" y="89563"/>
                  <a:pt x="89563" y="0"/>
                  <a:pt x="200044" y="0"/>
                </a:cubicBezTo>
                <a:lnTo>
                  <a:pt x="2292002" y="0"/>
                </a:lnTo>
                <a:cubicBezTo>
                  <a:pt x="2402483" y="0"/>
                  <a:pt x="2492046" y="89563"/>
                  <a:pt x="2492046" y="200044"/>
                </a:cubicBezTo>
                <a:lnTo>
                  <a:pt x="2492046" y="1000194"/>
                </a:lnTo>
                <a:cubicBezTo>
                  <a:pt x="2492046" y="1110675"/>
                  <a:pt x="2402483" y="1200238"/>
                  <a:pt x="2292002" y="1200238"/>
                </a:cubicBezTo>
                <a:lnTo>
                  <a:pt x="200044" y="1200238"/>
                </a:lnTo>
                <a:cubicBezTo>
                  <a:pt x="89563" y="1200238"/>
                  <a:pt x="0" y="1110675"/>
                  <a:pt x="0" y="1000194"/>
                </a:cubicBezTo>
                <a:lnTo>
                  <a:pt x="0" y="20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 Cognitive Digital Twin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F02864E-FE4F-D0B7-1518-72DDE458E56E}"/>
              </a:ext>
            </a:extLst>
          </p:cNvPr>
          <p:cNvSpPr/>
          <p:nvPr/>
        </p:nvSpPr>
        <p:spPr>
          <a:xfrm>
            <a:off x="3791331" y="5143922"/>
            <a:ext cx="7708419" cy="1129598"/>
          </a:xfrm>
          <a:custGeom>
            <a:avLst/>
            <a:gdLst>
              <a:gd name="connsiteX0" fmla="*/ 188270 w 1129597"/>
              <a:gd name="connsiteY0" fmla="*/ 0 h 7708418"/>
              <a:gd name="connsiteX1" fmla="*/ 941327 w 1129597"/>
              <a:gd name="connsiteY1" fmla="*/ 0 h 7708418"/>
              <a:gd name="connsiteX2" fmla="*/ 1129597 w 1129597"/>
              <a:gd name="connsiteY2" fmla="*/ 188270 h 7708418"/>
              <a:gd name="connsiteX3" fmla="*/ 1129597 w 1129597"/>
              <a:gd name="connsiteY3" fmla="*/ 7708418 h 7708418"/>
              <a:gd name="connsiteX4" fmla="*/ 1129597 w 1129597"/>
              <a:gd name="connsiteY4" fmla="*/ 7708418 h 7708418"/>
              <a:gd name="connsiteX5" fmla="*/ 0 w 1129597"/>
              <a:gd name="connsiteY5" fmla="*/ 7708418 h 7708418"/>
              <a:gd name="connsiteX6" fmla="*/ 0 w 1129597"/>
              <a:gd name="connsiteY6" fmla="*/ 7708418 h 7708418"/>
              <a:gd name="connsiteX7" fmla="*/ 0 w 1129597"/>
              <a:gd name="connsiteY7" fmla="*/ 188270 h 7708418"/>
              <a:gd name="connsiteX8" fmla="*/ 188270 w 1129597"/>
              <a:gd name="connsiteY8" fmla="*/ 0 h 7708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597" h="7708418">
                <a:moveTo>
                  <a:pt x="1129597" y="1284765"/>
                </a:moveTo>
                <a:lnTo>
                  <a:pt x="1129597" y="6423653"/>
                </a:lnTo>
                <a:cubicBezTo>
                  <a:pt x="1129597" y="7133210"/>
                  <a:pt x="1117245" y="7708415"/>
                  <a:pt x="1102008" y="7708415"/>
                </a:cubicBezTo>
                <a:lnTo>
                  <a:pt x="0" y="7708415"/>
                </a:lnTo>
                <a:lnTo>
                  <a:pt x="0" y="7708415"/>
                </a:lnTo>
                <a:lnTo>
                  <a:pt x="0" y="3"/>
                </a:lnTo>
                <a:lnTo>
                  <a:pt x="0" y="3"/>
                </a:lnTo>
                <a:lnTo>
                  <a:pt x="1102008" y="3"/>
                </a:lnTo>
                <a:cubicBezTo>
                  <a:pt x="1117245" y="3"/>
                  <a:pt x="1129597" y="575208"/>
                  <a:pt x="1129597" y="1284765"/>
                </a:cubicBezTo>
                <a:close/>
              </a:path>
            </a:pathLst>
          </a:custGeom>
          <a:ln>
            <a:noFill/>
          </a:ln>
          <a:effectLst>
            <a:outerShdw blurRad="50800" dist="50800" dir="5400000" algn="ctr" rotWithShape="0">
              <a:schemeClr val="accent5">
                <a:lumMod val="40000"/>
                <a:lumOff val="6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It’ll define and accelerate the creation of the cognitive enterprise, where its products, solutions, services, processes, and people are seamlessly connected and digitally represented and intelligently augmented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ED531A1-8007-DE6B-33BD-72B2675BB8AA}"/>
              </a:ext>
            </a:extLst>
          </p:cNvPr>
          <p:cNvSpPr/>
          <p:nvPr/>
        </p:nvSpPr>
        <p:spPr>
          <a:xfrm>
            <a:off x="1227753" y="5108602"/>
            <a:ext cx="2509260" cy="1200238"/>
          </a:xfrm>
          <a:custGeom>
            <a:avLst/>
            <a:gdLst>
              <a:gd name="connsiteX0" fmla="*/ 0 w 2509260"/>
              <a:gd name="connsiteY0" fmla="*/ 200044 h 1200238"/>
              <a:gd name="connsiteX1" fmla="*/ 200044 w 2509260"/>
              <a:gd name="connsiteY1" fmla="*/ 0 h 1200238"/>
              <a:gd name="connsiteX2" fmla="*/ 2309216 w 2509260"/>
              <a:gd name="connsiteY2" fmla="*/ 0 h 1200238"/>
              <a:gd name="connsiteX3" fmla="*/ 2509260 w 2509260"/>
              <a:gd name="connsiteY3" fmla="*/ 200044 h 1200238"/>
              <a:gd name="connsiteX4" fmla="*/ 2509260 w 2509260"/>
              <a:gd name="connsiteY4" fmla="*/ 1000194 h 1200238"/>
              <a:gd name="connsiteX5" fmla="*/ 2309216 w 2509260"/>
              <a:gd name="connsiteY5" fmla="*/ 1200238 h 1200238"/>
              <a:gd name="connsiteX6" fmla="*/ 200044 w 2509260"/>
              <a:gd name="connsiteY6" fmla="*/ 1200238 h 1200238"/>
              <a:gd name="connsiteX7" fmla="*/ 0 w 2509260"/>
              <a:gd name="connsiteY7" fmla="*/ 1000194 h 1200238"/>
              <a:gd name="connsiteX8" fmla="*/ 0 w 2509260"/>
              <a:gd name="connsiteY8" fmla="*/ 200044 h 120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9260" h="1200238">
                <a:moveTo>
                  <a:pt x="0" y="200044"/>
                </a:moveTo>
                <a:cubicBezTo>
                  <a:pt x="0" y="89563"/>
                  <a:pt x="89563" y="0"/>
                  <a:pt x="200044" y="0"/>
                </a:cubicBezTo>
                <a:lnTo>
                  <a:pt x="2309216" y="0"/>
                </a:lnTo>
                <a:cubicBezTo>
                  <a:pt x="2419697" y="0"/>
                  <a:pt x="2509260" y="89563"/>
                  <a:pt x="2509260" y="200044"/>
                </a:cubicBezTo>
                <a:lnTo>
                  <a:pt x="2509260" y="1000194"/>
                </a:lnTo>
                <a:cubicBezTo>
                  <a:pt x="2509260" y="1110675"/>
                  <a:pt x="2419697" y="1200238"/>
                  <a:pt x="2309216" y="1200238"/>
                </a:cubicBezTo>
                <a:lnTo>
                  <a:pt x="200044" y="1200238"/>
                </a:lnTo>
                <a:cubicBezTo>
                  <a:pt x="89563" y="1200238"/>
                  <a:pt x="0" y="1110675"/>
                  <a:pt x="0" y="1000194"/>
                </a:cubicBezTo>
                <a:lnTo>
                  <a:pt x="0" y="20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Enterprise Cognitive Digital Twin (ECDT)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62" y="1702664"/>
            <a:ext cx="785253" cy="510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9" y="2971360"/>
            <a:ext cx="765693" cy="510414"/>
          </a:xfrm>
          <a:prstGeom prst="rect">
            <a:avLst/>
          </a:prstGeom>
          <a:noFill/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orthographicFront"/>
            <a:lightRig rig="soft" dir="t"/>
          </a:scene3d>
          <a:sp3d extrusionH="50800" contourW="12700" prstMaterial="matte">
            <a:bevelT/>
            <a:bevelB/>
            <a:extrusionClr>
              <a:schemeClr val="bg2">
                <a:lumMod val="75000"/>
                <a:lumOff val="25000"/>
              </a:schemeClr>
            </a:extrusionClr>
            <a:contourClr>
              <a:schemeClr val="bg2">
                <a:lumMod val="90000"/>
                <a:lumOff val="10000"/>
              </a:schemeClr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59" y="4003089"/>
            <a:ext cx="970313" cy="727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37" y="5471721"/>
            <a:ext cx="730156" cy="45679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125957-70CA-47ED-D9E4-10F562D3D3BD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A8D010E-EE5B-DBF8-2E07-751D4503B21A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7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D0FD-1B22-27BE-FC29-A1EA7650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2B0DB-E393-CBDE-B913-C4B0550B1AAA}"/>
              </a:ext>
            </a:extLst>
          </p:cNvPr>
          <p:cNvSpPr txBox="1"/>
          <p:nvPr/>
        </p:nvSpPr>
        <p:spPr>
          <a:xfrm>
            <a:off x="279703" y="152126"/>
            <a:ext cx="100333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+mn-ea"/>
                <a:cs typeface="+mn-cs"/>
              </a:rPr>
              <a:t>The Cognitive Digital Twin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Key Architectural Principals (</a:t>
            </a:r>
            <a:r>
              <a:rPr kumimoji="0" lang="en-US" sz="2800" b="0" i="1" u="none" strike="noStrike" kern="1200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Not Comprehensive</a:t>
            </a:r>
            <a:r>
              <a:rPr kumimoji="0" lang="en-US" sz="2800" b="0" i="0" u="none" strike="noStrike" kern="1200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0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9F9E38-B3C9-595C-212C-63712FD3EFCA}"/>
              </a:ext>
            </a:extLst>
          </p:cNvPr>
          <p:cNvCxnSpPr>
            <a:cxnSpLocks/>
          </p:cNvCxnSpPr>
          <p:nvPr/>
        </p:nvCxnSpPr>
        <p:spPr>
          <a:xfrm>
            <a:off x="363927" y="1195773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E5B2597-1A46-3BB2-49D9-3447F993F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59" y="1284200"/>
            <a:ext cx="11711168" cy="5030207"/>
          </a:xfrm>
        </p:spPr>
        <p:txBody>
          <a:bodyPr>
            <a:noAutofit/>
          </a:bodyPr>
          <a:lstStyle/>
          <a:p>
            <a:pPr marL="5715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2500" b="1" dirty="0"/>
              <a:t>Dynamically  identify, acquire and transform the static, historical, and real-time data it needs using meta-templates and cognition</a:t>
            </a:r>
          </a:p>
          <a:p>
            <a:pPr marL="5715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2500" b="1" dirty="0"/>
              <a:t>Acquire, create, and leverage general and domain-specific knowledge</a:t>
            </a:r>
          </a:p>
          <a:p>
            <a:pPr marL="5715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2500" b="1" dirty="0"/>
              <a:t>Ability to use the same data and knowledge in different contexts and perspectives</a:t>
            </a:r>
          </a:p>
          <a:p>
            <a:pPr marL="5715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2500" b="1" dirty="0"/>
              <a:t>Interpret intentions and requests from Physical &amp; Digital systems and Humans to be able to:</a:t>
            </a:r>
          </a:p>
          <a:p>
            <a:pPr marL="13716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500" b="1" dirty="0"/>
              <a:t>Identify cognitive &amp; other capabilities required to do the tasks</a:t>
            </a:r>
          </a:p>
          <a:p>
            <a:pPr marL="13716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500" b="1" dirty="0"/>
              <a:t>Adapt to different tasks and environment in a reliable and safe way</a:t>
            </a:r>
          </a:p>
          <a:p>
            <a:pPr marL="1371600" lvl="1" indent="-45720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sz="2500" b="1" dirty="0"/>
              <a:t>Set parameters values and define boundary conditions as required</a:t>
            </a:r>
          </a:p>
          <a:p>
            <a:pPr marL="5715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2500" b="1" dirty="0"/>
              <a:t>Modular and extensible architecture to enable flexibility and growth</a:t>
            </a:r>
          </a:p>
          <a:p>
            <a:pPr marL="5715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2500" b="1" dirty="0"/>
              <a:t>Gain new capabilities and improve its performance over time</a:t>
            </a:r>
          </a:p>
          <a:p>
            <a:pPr marL="571500" indent="-457200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2500" b="1" dirty="0"/>
              <a:t>Predict, identify and prevent preaches, biases, and manipulative data</a:t>
            </a:r>
          </a:p>
        </p:txBody>
      </p:sp>
    </p:spTree>
    <p:extLst>
      <p:ext uri="{BB962C8B-B14F-4D97-AF65-F5344CB8AC3E}">
        <p14:creationId xmlns:p14="http://schemas.microsoft.com/office/powerpoint/2010/main" val="3927208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813A76-D623-4502-BCF3-42FA0B8D26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0290" y="2703825"/>
            <a:ext cx="10515600" cy="1325563"/>
          </a:xfrm>
        </p:spPr>
        <p:txBody>
          <a:bodyPr/>
          <a:lstStyle/>
          <a:p>
            <a:pPr algn="ctr"/>
            <a:r>
              <a:rPr lang="en-US" sz="3600" cap="small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  <a:t>The </a:t>
            </a:r>
            <a:r>
              <a:rPr lang="en-US" sz="3600" cap="small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Data and Knowledge</a:t>
            </a:r>
            <a:endParaRPr lang="en-US" sz="3600" cap="small" dirty="0">
              <a:solidFill>
                <a:srgbClr val="00B0F0"/>
              </a:solidFill>
              <a:latin typeface="Arial Black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9EBB84-78B9-ABED-5C45-D38292A9EC56}"/>
              </a:ext>
            </a:extLst>
          </p:cNvPr>
          <p:cNvCxnSpPr>
            <a:cxnSpLocks/>
          </p:cNvCxnSpPr>
          <p:nvPr/>
        </p:nvCxnSpPr>
        <p:spPr>
          <a:xfrm>
            <a:off x="1415496" y="4186696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EA6FD6-774B-AEB3-C245-5F38CE657FA1}"/>
              </a:ext>
            </a:extLst>
          </p:cNvPr>
          <p:cNvCxnSpPr>
            <a:cxnSpLocks/>
          </p:cNvCxnSpPr>
          <p:nvPr/>
        </p:nvCxnSpPr>
        <p:spPr>
          <a:xfrm>
            <a:off x="1413989" y="2546517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68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C661-DF0E-4CAA-913E-6CB83914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86" y="250363"/>
            <a:ext cx="11794339" cy="549275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SzPts val="4000"/>
            </a:pPr>
            <a:r>
              <a:rPr lang="en-US" sz="2800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From “Data Mess” to “Cognitive Digital Thread”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91AB73-4F96-4C6A-A397-B87C086A43CA}"/>
              </a:ext>
            </a:extLst>
          </p:cNvPr>
          <p:cNvCxnSpPr>
            <a:cxnSpLocks/>
          </p:cNvCxnSpPr>
          <p:nvPr/>
        </p:nvCxnSpPr>
        <p:spPr>
          <a:xfrm>
            <a:off x="3361308" y="1970188"/>
            <a:ext cx="0" cy="370522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027379-31A5-4605-B403-93BDDEAA1E6A}"/>
              </a:ext>
            </a:extLst>
          </p:cNvPr>
          <p:cNvCxnSpPr>
            <a:cxnSpLocks/>
          </p:cNvCxnSpPr>
          <p:nvPr/>
        </p:nvCxnSpPr>
        <p:spPr>
          <a:xfrm>
            <a:off x="8905875" y="1970188"/>
            <a:ext cx="0" cy="370522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A19735-50CC-4067-BB63-3A0BEF0231FB}"/>
              </a:ext>
            </a:extLst>
          </p:cNvPr>
          <p:cNvCxnSpPr>
            <a:cxnSpLocks/>
          </p:cNvCxnSpPr>
          <p:nvPr/>
        </p:nvCxnSpPr>
        <p:spPr>
          <a:xfrm flipV="1">
            <a:off x="420253" y="1200150"/>
            <a:ext cx="46661" cy="4475263"/>
          </a:xfrm>
          <a:prstGeom prst="straightConnector1">
            <a:avLst/>
          </a:prstGeom>
          <a:ln w="1016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FEFD1-9A8E-40C1-BA7D-A9EE078288D9}"/>
              </a:ext>
            </a:extLst>
          </p:cNvPr>
          <p:cNvGrpSpPr/>
          <p:nvPr/>
        </p:nvGrpSpPr>
        <p:grpSpPr>
          <a:xfrm>
            <a:off x="1560590" y="4013469"/>
            <a:ext cx="1754057" cy="1387076"/>
            <a:chOff x="1748095" y="3614783"/>
            <a:chExt cx="2116420" cy="17540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7A4E72-2E07-4003-9B34-F474B77D3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8095" y="3959108"/>
              <a:ext cx="2116420" cy="140969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9D5FD6-4D0F-47F6-8805-800C28DFC09E}"/>
                </a:ext>
              </a:extLst>
            </p:cNvPr>
            <p:cNvSpPr txBox="1"/>
            <p:nvPr/>
          </p:nvSpPr>
          <p:spPr>
            <a:xfrm>
              <a:off x="1914086" y="3614783"/>
              <a:ext cx="1929673" cy="428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Warehouse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AFCC51-3757-4195-83FF-68CCAA0CB35F}"/>
              </a:ext>
            </a:extLst>
          </p:cNvPr>
          <p:cNvGrpSpPr/>
          <p:nvPr/>
        </p:nvGrpSpPr>
        <p:grpSpPr>
          <a:xfrm>
            <a:off x="516944" y="4409648"/>
            <a:ext cx="1189043" cy="1067879"/>
            <a:chOff x="483155" y="4300358"/>
            <a:chExt cx="1189043" cy="10678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398DF2-3D86-4AC0-8343-8EF126C49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72160" y="4527962"/>
              <a:ext cx="875484" cy="8402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F8D747-B15F-42FD-9237-8E3BDBE84571}"/>
                </a:ext>
              </a:extLst>
            </p:cNvPr>
            <p:cNvSpPr txBox="1"/>
            <p:nvPr/>
          </p:nvSpPr>
          <p:spPr>
            <a:xfrm>
              <a:off x="483155" y="4300358"/>
              <a:ext cx="11890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Database(s)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A18FEE-D973-4B7E-B28C-37E65DB66B59}"/>
              </a:ext>
            </a:extLst>
          </p:cNvPr>
          <p:cNvGrpSpPr/>
          <p:nvPr/>
        </p:nvGrpSpPr>
        <p:grpSpPr>
          <a:xfrm>
            <a:off x="5923466" y="3549382"/>
            <a:ext cx="1354493" cy="1030571"/>
            <a:chOff x="5912079" y="3269432"/>
            <a:chExt cx="1354493" cy="10305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AEC48B-95DF-4745-8771-94737D5A8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2079" y="3577601"/>
              <a:ext cx="1354493" cy="7224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EA916A-4649-47F0-A369-BD60932E9D14}"/>
                </a:ext>
              </a:extLst>
            </p:cNvPr>
            <p:cNvSpPr txBox="1"/>
            <p:nvPr/>
          </p:nvSpPr>
          <p:spPr>
            <a:xfrm>
              <a:off x="6036990" y="3269432"/>
              <a:ext cx="1140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Fabric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126DC84-4E2B-49EC-AAF2-63717E374FC5}"/>
              </a:ext>
            </a:extLst>
          </p:cNvPr>
          <p:cNvGrpSpPr/>
          <p:nvPr/>
        </p:nvGrpSpPr>
        <p:grpSpPr>
          <a:xfrm>
            <a:off x="7386317" y="3295539"/>
            <a:ext cx="1354490" cy="1000668"/>
            <a:chOff x="7312465" y="2796917"/>
            <a:chExt cx="1354490" cy="10006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BBCBA2-A251-4FBD-A7EF-E815D2770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2465" y="3075183"/>
              <a:ext cx="1354490" cy="7224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43DF0D-CAFC-4966-88A7-7B46F521EA4D}"/>
                </a:ext>
              </a:extLst>
            </p:cNvPr>
            <p:cNvSpPr txBox="1"/>
            <p:nvPr/>
          </p:nvSpPr>
          <p:spPr>
            <a:xfrm>
              <a:off x="7466681" y="2796917"/>
              <a:ext cx="1104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Mesh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0599D-5863-401D-AF5B-BA6064D171F2}"/>
              </a:ext>
            </a:extLst>
          </p:cNvPr>
          <p:cNvGrpSpPr/>
          <p:nvPr/>
        </p:nvGrpSpPr>
        <p:grpSpPr>
          <a:xfrm>
            <a:off x="9934586" y="2299808"/>
            <a:ext cx="2217467" cy="1044518"/>
            <a:chOff x="9760876" y="1575768"/>
            <a:chExt cx="2217467" cy="104451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4746222-3AEA-4276-9230-08E65CA6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14609" y="1903466"/>
              <a:ext cx="1342342" cy="7168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CD977F-53DE-4D55-A707-91ED9240D454}"/>
                </a:ext>
              </a:extLst>
            </p:cNvPr>
            <p:cNvSpPr txBox="1"/>
            <p:nvPr/>
          </p:nvSpPr>
          <p:spPr>
            <a:xfrm>
              <a:off x="9760876" y="1575768"/>
              <a:ext cx="22174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Cognitive Digital Thread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7F41520-C642-412D-ABEB-6E3462C3D6A9}"/>
              </a:ext>
            </a:extLst>
          </p:cNvPr>
          <p:cNvGrpSpPr/>
          <p:nvPr/>
        </p:nvGrpSpPr>
        <p:grpSpPr>
          <a:xfrm>
            <a:off x="8954738" y="2885278"/>
            <a:ext cx="1377048" cy="1015890"/>
            <a:chOff x="8934953" y="2784250"/>
            <a:chExt cx="1377048" cy="101589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73AC2BC-16BB-4AD3-8A9C-39CE9D1EE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34953" y="3072295"/>
              <a:ext cx="1374660" cy="72784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C39F33-161F-477E-9BAB-40E2B0252976}"/>
                </a:ext>
              </a:extLst>
            </p:cNvPr>
            <p:cNvSpPr txBox="1"/>
            <p:nvPr/>
          </p:nvSpPr>
          <p:spPr>
            <a:xfrm>
              <a:off x="8937394" y="2784250"/>
              <a:ext cx="13746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Thread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831875-83BA-4A9E-B34A-A5CE70527624}"/>
              </a:ext>
            </a:extLst>
          </p:cNvPr>
          <p:cNvCxnSpPr>
            <a:cxnSpLocks/>
          </p:cNvCxnSpPr>
          <p:nvPr/>
        </p:nvCxnSpPr>
        <p:spPr>
          <a:xfrm>
            <a:off x="380902" y="5621940"/>
            <a:ext cx="11471047" cy="0"/>
          </a:xfrm>
          <a:prstGeom prst="straightConnector1">
            <a:avLst/>
          </a:prstGeom>
          <a:ln w="1016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B2865A-86B2-48C5-8499-8250E966361F}"/>
              </a:ext>
            </a:extLst>
          </p:cNvPr>
          <p:cNvCxnSpPr>
            <a:cxnSpLocks/>
          </p:cNvCxnSpPr>
          <p:nvPr/>
        </p:nvCxnSpPr>
        <p:spPr>
          <a:xfrm>
            <a:off x="5800725" y="1970188"/>
            <a:ext cx="0" cy="370522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32A39C-4990-4E78-8236-75C68F360781}"/>
              </a:ext>
            </a:extLst>
          </p:cNvPr>
          <p:cNvGrpSpPr/>
          <p:nvPr/>
        </p:nvGrpSpPr>
        <p:grpSpPr>
          <a:xfrm>
            <a:off x="3879246" y="3766100"/>
            <a:ext cx="1354491" cy="1050125"/>
            <a:chOff x="3996794" y="3473290"/>
            <a:chExt cx="1354491" cy="10501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13A438-4FE1-4C27-BAFD-E38353AE1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6794" y="3801013"/>
              <a:ext cx="1354491" cy="72240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4FF1B3-4D0F-4712-89FE-F39D108E47A1}"/>
                </a:ext>
              </a:extLst>
            </p:cNvPr>
            <p:cNvSpPr txBox="1"/>
            <p:nvPr/>
          </p:nvSpPr>
          <p:spPr>
            <a:xfrm>
              <a:off x="4147193" y="3473290"/>
              <a:ext cx="1011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Lake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3A4058-9AF6-4557-AB65-A71471489AE4}"/>
              </a:ext>
            </a:extLst>
          </p:cNvPr>
          <p:cNvSpPr txBox="1"/>
          <p:nvPr/>
        </p:nvSpPr>
        <p:spPr>
          <a:xfrm>
            <a:off x="700840" y="1118132"/>
            <a:ext cx="2517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Scattered structured DB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(pre-Defined formats and structures)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67C6FD-2EAB-4189-A4C5-AE5988E05A2D}"/>
              </a:ext>
            </a:extLst>
          </p:cNvPr>
          <p:cNvSpPr txBox="1"/>
          <p:nvPr/>
        </p:nvSpPr>
        <p:spPr>
          <a:xfrm>
            <a:off x="3582367" y="1118132"/>
            <a:ext cx="2193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Centralized structured &amp; unstructured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(near-exact/exact source format)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C7FA70-CEC8-48CA-8F38-7A37C2E7760A}"/>
              </a:ext>
            </a:extLst>
          </p:cNvPr>
          <p:cNvSpPr txBox="1"/>
          <p:nvPr/>
        </p:nvSpPr>
        <p:spPr>
          <a:xfrm>
            <a:off x="6116425" y="1118132"/>
            <a:ext cx="2504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Virtualized structured &amp; unstructured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(Decentralized, real-time data integration and preprocessing)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D036B8-D959-492A-85DE-130E62227E59}"/>
              </a:ext>
            </a:extLst>
          </p:cNvPr>
          <p:cNvSpPr txBox="1"/>
          <p:nvPr/>
        </p:nvSpPr>
        <p:spPr>
          <a:xfrm>
            <a:off x="8962162" y="1118132"/>
            <a:ext cx="3074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Virtualized heterogenous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centralized knowledge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9EC9BF-BDFB-4796-A744-A1751E2AFA49}"/>
              </a:ext>
            </a:extLst>
          </p:cNvPr>
          <p:cNvSpPr txBox="1"/>
          <p:nvPr/>
        </p:nvSpPr>
        <p:spPr>
          <a:xfrm rot="16200000">
            <a:off x="-645905" y="3361320"/>
            <a:ext cx="1824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Values to Business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BE1AEE-7A72-491C-81B5-E86413001C5B}"/>
              </a:ext>
            </a:extLst>
          </p:cNvPr>
          <p:cNvSpPr txBox="1"/>
          <p:nvPr/>
        </p:nvSpPr>
        <p:spPr>
          <a:xfrm>
            <a:off x="8562126" y="5624817"/>
            <a:ext cx="2779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Cognitive AI-powered systems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3C09BA-6DFA-41A4-90A1-CDED95838A14}"/>
              </a:ext>
            </a:extLst>
          </p:cNvPr>
          <p:cNvSpPr txBox="1"/>
          <p:nvPr/>
        </p:nvSpPr>
        <p:spPr>
          <a:xfrm>
            <a:off x="8739930" y="3939779"/>
            <a:ext cx="180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Data, models, &amp; Documents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839EB5-F1CB-41E6-A61F-9999B122A857}"/>
              </a:ext>
            </a:extLst>
          </p:cNvPr>
          <p:cNvSpPr txBox="1"/>
          <p:nvPr/>
        </p:nvSpPr>
        <p:spPr>
          <a:xfrm>
            <a:off x="10355704" y="3327991"/>
            <a:ext cx="137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Data, Models, and Knowledge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DF3277-FA25-016E-36F5-FB8EBFD3892B}"/>
              </a:ext>
            </a:extLst>
          </p:cNvPr>
          <p:cNvSpPr txBox="1"/>
          <p:nvPr/>
        </p:nvSpPr>
        <p:spPr>
          <a:xfrm>
            <a:off x="173983" y="6027174"/>
            <a:ext cx="11728391" cy="33855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Data Fabric: Technology centric      Data Virtualization: Data centric     Data Mesh: Domain centric     Digital Thread: Knowledge centric</a:t>
            </a:r>
          </a:p>
        </p:txBody>
      </p:sp>
      <p:pic>
        <p:nvPicPr>
          <p:cNvPr id="43" name="Graphic 42" descr="Clipboard with solid fill">
            <a:extLst>
              <a:ext uri="{FF2B5EF4-FFF2-40B4-BE49-F238E27FC236}">
                <a16:creationId xmlns:a16="http://schemas.microsoft.com/office/drawing/2014/main" id="{4C1B463B-C1C7-0D81-0877-A1F3B29C56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6190" y="6063732"/>
            <a:ext cx="229886" cy="229886"/>
          </a:xfrm>
          <a:prstGeom prst="rect">
            <a:avLst/>
          </a:prstGeom>
        </p:spPr>
      </p:pic>
      <p:pic>
        <p:nvPicPr>
          <p:cNvPr id="44" name="Graphic 43" descr="Clipboard with solid fill">
            <a:extLst>
              <a:ext uri="{FF2B5EF4-FFF2-40B4-BE49-F238E27FC236}">
                <a16:creationId xmlns:a16="http://schemas.microsoft.com/office/drawing/2014/main" id="{3A640D1A-C8EC-F5AA-6920-BBB5E43A67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75176" y="6099944"/>
            <a:ext cx="229886" cy="229886"/>
          </a:xfrm>
          <a:prstGeom prst="rect">
            <a:avLst/>
          </a:prstGeom>
        </p:spPr>
      </p:pic>
      <p:pic>
        <p:nvPicPr>
          <p:cNvPr id="45" name="Graphic 44" descr="Clipboard with solid fill">
            <a:extLst>
              <a:ext uri="{FF2B5EF4-FFF2-40B4-BE49-F238E27FC236}">
                <a16:creationId xmlns:a16="http://schemas.microsoft.com/office/drawing/2014/main" id="{DB5D35C6-FC6B-1E9C-BF0B-B9D3C9EE4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9404" y="6090891"/>
            <a:ext cx="229886" cy="229886"/>
          </a:xfrm>
          <a:prstGeom prst="rect">
            <a:avLst/>
          </a:prstGeom>
        </p:spPr>
      </p:pic>
      <p:pic>
        <p:nvPicPr>
          <p:cNvPr id="46" name="Graphic 45" descr="Clipboard with solid fill">
            <a:extLst>
              <a:ext uri="{FF2B5EF4-FFF2-40B4-BE49-F238E27FC236}">
                <a16:creationId xmlns:a16="http://schemas.microsoft.com/office/drawing/2014/main" id="{B5338547-FD15-40B6-71C8-3EA5CC67A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21897" y="6090891"/>
            <a:ext cx="229886" cy="229886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0FC7D8E-EDDF-4B8B-D7A0-1430387258D5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D0D5BF29-3593-C8BE-8D28-2CB398A957BE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C953E63F-6ADB-2590-99E4-EC146304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02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62DE9-E772-4571-8DF1-9AA2D380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30" y="18836"/>
            <a:ext cx="10515600" cy="9620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C000"/>
                </a:solidFill>
                <a:latin typeface="Arial Black" charset="0"/>
                <a:ea typeface="+mj-ea"/>
              </a:rPr>
              <a:t>The Cognitive Digital Thread (CDH): </a:t>
            </a:r>
            <a:br>
              <a:rPr lang="en-US" sz="3600" dirty="0">
                <a:solidFill>
                  <a:srgbClr val="FFC000"/>
                </a:solidFill>
                <a:latin typeface="Arial Black" charset="0"/>
                <a:ea typeface="+mj-ea"/>
              </a:rPr>
            </a:br>
            <a:r>
              <a:rPr lang="en-US" sz="31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Definition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E4885F-5840-4FF1-AE53-725A864E9624}"/>
              </a:ext>
            </a:extLst>
          </p:cNvPr>
          <p:cNvSpPr txBox="1">
            <a:spLocks/>
          </p:cNvSpPr>
          <p:nvPr/>
        </p:nvSpPr>
        <p:spPr>
          <a:xfrm>
            <a:off x="429280" y="1333503"/>
            <a:ext cx="11319971" cy="49737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7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52400" h="127000"/>
            <a:bevelB/>
          </a:sp3d>
        </p:spPr>
        <p:txBody>
          <a:bodyPr vert="horz" lIns="457200" tIns="548640" rIns="457200" bIns="182880" rtlCol="0" anchor="t" anchorCtr="0">
            <a:normAutofit/>
          </a:bodyPr>
          <a:lstStyle>
            <a:defPPr>
              <a:defRPr lang="en-US"/>
            </a:defPPr>
            <a:lvl1pPr marL="457200" marR="0" lvl="0" indent="0" algn="ctr" defTabSz="17345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defRPr>
            </a:lvl1pPr>
            <a:lvl2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1" i="0" cap="none" baseline="0">
                <a:ea typeface="Arial Black" charset="0"/>
                <a:cs typeface="Arial Black" charset="0"/>
              </a:defRPr>
            </a:lvl2pPr>
            <a:lvl3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1" i="0" cap="none" baseline="0">
                <a:ea typeface="Arial Black" charset="0"/>
                <a:cs typeface="Arial Black" charset="0"/>
              </a:defRPr>
            </a:lvl3pPr>
            <a:lvl4pPr marL="0" indent="0" defTabSz="1734634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b="0" i="0" cap="none" baseline="0">
                <a:solidFill>
                  <a:schemeClr val="tx2"/>
                </a:solidFill>
                <a:ea typeface="Arial Black" charset="0"/>
                <a:cs typeface="Arial Black" charset="0"/>
              </a:defRPr>
            </a:lvl4pPr>
            <a:lvl5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0" i="0" cap="none" baseline="0">
                <a:solidFill>
                  <a:schemeClr val="tx2"/>
                </a:solidFill>
                <a:ea typeface="Arial Black" charset="0"/>
                <a:cs typeface="Arial Black" charset="0"/>
              </a:defRPr>
            </a:lvl5pPr>
            <a:lvl6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0" i="0" cap="none" baseline="0">
                <a:solidFill>
                  <a:schemeClr val="tx2"/>
                </a:solidFill>
                <a:ea typeface="Arial Bold" charset="0"/>
                <a:cs typeface="Arial Bold" charset="0"/>
              </a:defRPr>
            </a:lvl6pPr>
            <a:lvl7pPr marL="0" indent="0" defTabSz="1734634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867" b="1" i="0" cap="none" baseline="0">
                <a:latin typeface="Arial Bold" charset="0"/>
                <a:ea typeface="Arial Bold" charset="0"/>
                <a:cs typeface="Arial Bold" charset="0"/>
              </a:defRPr>
            </a:lvl7pPr>
            <a:lvl8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cap="none" baseline="0">
                <a:latin typeface="Arial Bold" charset="0"/>
                <a:ea typeface="Arial Bold" charset="0"/>
                <a:cs typeface="Arial Bold" charset="0"/>
              </a:defRPr>
            </a:lvl8pPr>
            <a:lvl9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cap="none" baseline="0">
                <a:latin typeface="Arial Bold" charset="0"/>
                <a:ea typeface="Arial Black" charset="0"/>
                <a:cs typeface="Arial Black" charset="0"/>
              </a:defRPr>
            </a:lvl9pPr>
          </a:lstStyle>
          <a:p>
            <a:pPr marL="457200" marR="0" lvl="0" indent="0" algn="ctr" defTabSz="1734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rPr>
              <a:t>The Cognitive Digital Thread is a cognitive framework that manages how heterogenous data, information and knowledge is created, collected, integrated, interlinked, contextualized, traced, and accessed across the lifecycle of the physical and digital twins.</a:t>
            </a:r>
          </a:p>
          <a:p>
            <a:pPr marL="457200" marR="0" lvl="0" indent="0" algn="ctr" defTabSz="1734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skerville Old Face" panose="02020602080505020303" pitchFamily="18" charset="0"/>
              <a:ea typeface="+mj-ea"/>
              <a:cs typeface="+mj-cs"/>
            </a:endParaRPr>
          </a:p>
          <a:p>
            <a:pPr marL="457200" marR="0" lvl="0" indent="0" algn="ctr" defTabSz="1734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It provides the right data and knowledge at the right time, the right quality, and within the right context to Physical Twins, Digital Twins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1E110-DB61-477D-A586-954C97A29F5C}"/>
              </a:ext>
            </a:extLst>
          </p:cNvPr>
          <p:cNvSpPr txBox="1"/>
          <p:nvPr/>
        </p:nvSpPr>
        <p:spPr>
          <a:xfrm>
            <a:off x="2654498" y="5700093"/>
            <a:ext cx="6869534" cy="421126"/>
          </a:xfrm>
          <a:prstGeom prst="rect">
            <a:avLst/>
          </a:prstGeom>
          <a:solidFill>
            <a:srgbClr val="0070C0"/>
          </a:solidFill>
          <a:ln w="38100">
            <a:solidFill>
              <a:srgbClr val="FFD42E"/>
            </a:solidFill>
          </a:ln>
          <a:scene3d>
            <a:camera prst="orthographicFront"/>
            <a:lightRig rig="threePt" dir="t"/>
          </a:scene3d>
          <a:sp3d>
            <a:bevelT w="152400" h="127000"/>
            <a:bevelB/>
          </a:sp3d>
        </p:spPr>
        <p:txBody>
          <a:bodyPr vert="horz" lIns="457200" tIns="182880" rIns="457200" bIns="182880" rtlCol="0" anchor="ctr" anchorCtr="1">
            <a:noAutofit/>
          </a:bodyPr>
          <a:lstStyle>
            <a:defPPr>
              <a:defRPr lang="en-US"/>
            </a:defPPr>
            <a:lvl1pPr marR="0" lvl="0" indent="0" defTabSz="1734591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Black" charset="0"/>
                <a:cs typeface="Arial Black" charset="0"/>
              </a:defRPr>
            </a:lvl1pPr>
            <a:lvl2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1" i="0" cap="none" baseline="0">
                <a:ea typeface="Arial Black" charset="0"/>
                <a:cs typeface="Arial Black" charset="0"/>
              </a:defRPr>
            </a:lvl2pPr>
            <a:lvl3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1" i="0" cap="none" baseline="0">
                <a:ea typeface="Arial Black" charset="0"/>
                <a:cs typeface="Arial Black" charset="0"/>
              </a:defRPr>
            </a:lvl3pPr>
            <a:lvl4pPr marL="0" indent="0" defTabSz="1734634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b="0" i="0" cap="none" baseline="0">
                <a:solidFill>
                  <a:schemeClr val="tx2"/>
                </a:solidFill>
                <a:ea typeface="Arial Black" charset="0"/>
                <a:cs typeface="Arial Black" charset="0"/>
              </a:defRPr>
            </a:lvl4pPr>
            <a:lvl5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0" i="0" cap="none" baseline="0">
                <a:solidFill>
                  <a:schemeClr val="tx2"/>
                </a:solidFill>
                <a:ea typeface="Arial Black" charset="0"/>
                <a:cs typeface="Arial Black" charset="0"/>
              </a:defRPr>
            </a:lvl5pPr>
            <a:lvl6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0" i="0" cap="none" baseline="0">
                <a:solidFill>
                  <a:schemeClr val="tx2"/>
                </a:solidFill>
                <a:ea typeface="Arial Bold" charset="0"/>
                <a:cs typeface="Arial Bold" charset="0"/>
              </a:defRPr>
            </a:lvl6pPr>
            <a:lvl7pPr marL="0" indent="0" defTabSz="1734634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867" b="1" i="0" cap="none" baseline="0">
                <a:latin typeface="Arial Bold" charset="0"/>
                <a:ea typeface="Arial Bold" charset="0"/>
                <a:cs typeface="Arial Bold" charset="0"/>
              </a:defRPr>
            </a:lvl7pPr>
            <a:lvl8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cap="none" baseline="0">
                <a:latin typeface="Arial Bold" charset="0"/>
                <a:ea typeface="Arial Bold" charset="0"/>
                <a:cs typeface="Arial Bold" charset="0"/>
              </a:defRPr>
            </a:lvl8pPr>
            <a:lvl9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cap="none" baseline="0">
                <a:latin typeface="Arial Bold" charset="0"/>
                <a:ea typeface="Arial Black" charset="0"/>
                <a:cs typeface="Arial Black" charset="0"/>
              </a:defRPr>
            </a:lvl9pPr>
          </a:lstStyle>
          <a:p>
            <a:pPr marL="0" marR="0" lvl="0" indent="0" algn="l" defTabSz="173459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CDH = ∑  ( Models  +   Data   +   Information ) x Perspectives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5648C-CFC2-3E87-A46A-D4EFBBCED713}"/>
              </a:ext>
            </a:extLst>
          </p:cNvPr>
          <p:cNvSpPr txBox="1"/>
          <p:nvPr/>
        </p:nvSpPr>
        <p:spPr>
          <a:xfrm>
            <a:off x="9611097" y="5910656"/>
            <a:ext cx="2051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Dr. Ahmed El Adl, 2020 - 2023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390125-E8EF-9A61-4658-55A375772A6A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065F6F0-04DB-F154-8EA8-606A4A4ED6AC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008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7250C9-3B54-4BD3-AB20-11053D6B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26" y="165918"/>
            <a:ext cx="11427752" cy="549275"/>
          </a:xfrm>
        </p:spPr>
        <p:txBody>
          <a:bodyPr/>
          <a:lstStyle/>
          <a:p>
            <a:r>
              <a:rPr lang="en-US" sz="3600" kern="1200" dirty="0">
                <a:solidFill>
                  <a:srgbClr val="FFC000"/>
                </a:solidFill>
                <a:latin typeface="Arial Black" charset="0"/>
                <a:ea typeface="+mj-ea"/>
                <a:cs typeface="+mj-cs"/>
              </a:rPr>
              <a:t>Cognitive Digital Thread: </a:t>
            </a:r>
            <a:br>
              <a:rPr lang="en-US" sz="2800" dirty="0">
                <a:solidFill>
                  <a:srgbClr val="FFC000"/>
                </a:solidFill>
                <a:latin typeface="Arial Black" charset="0"/>
                <a:ea typeface="+mj-ea"/>
              </a:rPr>
            </a:br>
            <a:r>
              <a:rPr lang="en-US" sz="2800" dirty="0">
                <a:solidFill>
                  <a:srgbClr val="00B0F0"/>
                </a:solidFill>
                <a:latin typeface="Arial Black" charset="0"/>
                <a:ea typeface="+mj-ea"/>
              </a:rPr>
              <a:t>Key architectural principals (</a:t>
            </a:r>
            <a:r>
              <a:rPr lang="en-US" sz="2800" i="1" dirty="0">
                <a:solidFill>
                  <a:srgbClr val="00B0F0"/>
                </a:solidFill>
                <a:latin typeface="Arial Black" charset="0"/>
                <a:ea typeface="+mj-ea"/>
              </a:rPr>
              <a:t>not comprehensive</a:t>
            </a:r>
            <a:r>
              <a:rPr lang="en-US" sz="2800" dirty="0">
                <a:solidFill>
                  <a:srgbClr val="00B0F0"/>
                </a:solidFill>
                <a:latin typeface="Arial Black" charset="0"/>
                <a:ea typeface="+mj-ea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DE6306-0629-86FE-3F23-3FCF40FBC8FF}"/>
              </a:ext>
            </a:extLst>
          </p:cNvPr>
          <p:cNvGrpSpPr/>
          <p:nvPr/>
        </p:nvGrpSpPr>
        <p:grpSpPr>
          <a:xfrm>
            <a:off x="378680" y="1376205"/>
            <a:ext cx="11416164" cy="4527159"/>
            <a:chOff x="378680" y="1376205"/>
            <a:chExt cx="11416164" cy="452715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602F3C7-5F65-599E-B139-C561AE1E4FB3}"/>
                </a:ext>
              </a:extLst>
            </p:cNvPr>
            <p:cNvSpPr/>
            <p:nvPr/>
          </p:nvSpPr>
          <p:spPr>
            <a:xfrm>
              <a:off x="4316884" y="1376205"/>
              <a:ext cx="3558234" cy="2134940"/>
            </a:xfrm>
            <a:custGeom>
              <a:avLst/>
              <a:gdLst>
                <a:gd name="connsiteX0" fmla="*/ 0 w 3558234"/>
                <a:gd name="connsiteY0" fmla="*/ 0 h 2134940"/>
                <a:gd name="connsiteX1" fmla="*/ 3558234 w 3558234"/>
                <a:gd name="connsiteY1" fmla="*/ 0 h 2134940"/>
                <a:gd name="connsiteX2" fmla="*/ 3558234 w 3558234"/>
                <a:gd name="connsiteY2" fmla="*/ 2134940 h 2134940"/>
                <a:gd name="connsiteX3" fmla="*/ 0 w 3558234"/>
                <a:gd name="connsiteY3" fmla="*/ 2134940 h 2134940"/>
                <a:gd name="connsiteX4" fmla="*/ 0 w 3558234"/>
                <a:gd name="connsiteY4" fmla="*/ 0 h 21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234" h="2134940">
                  <a:moveTo>
                    <a:pt x="0" y="0"/>
                  </a:moveTo>
                  <a:lnTo>
                    <a:pt x="3558234" y="0"/>
                  </a:lnTo>
                  <a:lnTo>
                    <a:pt x="3558234" y="2134940"/>
                  </a:lnTo>
                  <a:lnTo>
                    <a:pt x="0" y="213494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 w="152400" h="50800" prst="softRound"/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Apply predetermined operations or actions to preprocess and transform data and information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9BAD160-7C20-025B-3620-F82701D2F6DC}"/>
                </a:ext>
              </a:extLst>
            </p:cNvPr>
            <p:cNvSpPr/>
            <p:nvPr/>
          </p:nvSpPr>
          <p:spPr>
            <a:xfrm>
              <a:off x="379325" y="1376205"/>
              <a:ext cx="3558234" cy="2134940"/>
            </a:xfrm>
            <a:custGeom>
              <a:avLst/>
              <a:gdLst>
                <a:gd name="connsiteX0" fmla="*/ 0 w 3558234"/>
                <a:gd name="connsiteY0" fmla="*/ 0 h 2134940"/>
                <a:gd name="connsiteX1" fmla="*/ 3558234 w 3558234"/>
                <a:gd name="connsiteY1" fmla="*/ 0 h 2134940"/>
                <a:gd name="connsiteX2" fmla="*/ 3558234 w 3558234"/>
                <a:gd name="connsiteY2" fmla="*/ 2134940 h 2134940"/>
                <a:gd name="connsiteX3" fmla="*/ 0 w 3558234"/>
                <a:gd name="connsiteY3" fmla="*/ 2134940 h 2134940"/>
                <a:gd name="connsiteX4" fmla="*/ 0 w 3558234"/>
                <a:gd name="connsiteY4" fmla="*/ 0 h 21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234" h="2134940">
                  <a:moveTo>
                    <a:pt x="0" y="0"/>
                  </a:moveTo>
                  <a:lnTo>
                    <a:pt x="3558234" y="0"/>
                  </a:lnTo>
                  <a:lnTo>
                    <a:pt x="3558234" y="2134940"/>
                  </a:lnTo>
                  <a:lnTo>
                    <a:pt x="0" y="213494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 w="152400" h="50800" prst="softRound"/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9144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Data and information should be collected, preprocessed, interpreted and made available through “Perspectives”</a:t>
              </a:r>
            </a:p>
            <a:p>
              <a:pPr marL="27432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Processes     Functions     Activities</a:t>
              </a:r>
            </a:p>
            <a:p>
              <a:pPr marL="27432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Personas      Lifecycle Phase</a:t>
              </a:r>
            </a:p>
            <a:p>
              <a:pPr marL="27432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System &amp; Component …</a:t>
              </a:r>
            </a:p>
            <a:p>
              <a:pPr marL="9144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C2BAD06-B079-DE76-EA5B-F4591313BC06}"/>
                </a:ext>
              </a:extLst>
            </p:cNvPr>
            <p:cNvSpPr/>
            <p:nvPr/>
          </p:nvSpPr>
          <p:spPr>
            <a:xfrm>
              <a:off x="8236610" y="1376205"/>
              <a:ext cx="3558234" cy="2134940"/>
            </a:xfrm>
            <a:custGeom>
              <a:avLst/>
              <a:gdLst>
                <a:gd name="connsiteX0" fmla="*/ 0 w 3558234"/>
                <a:gd name="connsiteY0" fmla="*/ 0 h 2134940"/>
                <a:gd name="connsiteX1" fmla="*/ 3558234 w 3558234"/>
                <a:gd name="connsiteY1" fmla="*/ 0 h 2134940"/>
                <a:gd name="connsiteX2" fmla="*/ 3558234 w 3558234"/>
                <a:gd name="connsiteY2" fmla="*/ 2134940 h 2134940"/>
                <a:gd name="connsiteX3" fmla="*/ 0 w 3558234"/>
                <a:gd name="connsiteY3" fmla="*/ 2134940 h 2134940"/>
                <a:gd name="connsiteX4" fmla="*/ 0 w 3558234"/>
                <a:gd name="connsiteY4" fmla="*/ 0 h 21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234" h="2134940">
                  <a:moveTo>
                    <a:pt x="0" y="0"/>
                  </a:moveTo>
                  <a:lnTo>
                    <a:pt x="3558234" y="0"/>
                  </a:lnTo>
                  <a:lnTo>
                    <a:pt x="3558234" y="2134940"/>
                  </a:lnTo>
                  <a:lnTo>
                    <a:pt x="0" y="213494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 w="152400" h="50800" prst="softRound"/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Leverage different system integration standards and dynamically creates services to enable collecting the required heterogenous data from physical and digital systems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51152E1-7AD3-ACB2-314F-0D63861FF6D5}"/>
                </a:ext>
              </a:extLst>
            </p:cNvPr>
            <p:cNvSpPr/>
            <p:nvPr/>
          </p:nvSpPr>
          <p:spPr>
            <a:xfrm>
              <a:off x="378680" y="3768424"/>
              <a:ext cx="3558234" cy="2134940"/>
            </a:xfrm>
            <a:custGeom>
              <a:avLst/>
              <a:gdLst>
                <a:gd name="connsiteX0" fmla="*/ 0 w 3558234"/>
                <a:gd name="connsiteY0" fmla="*/ 0 h 2134940"/>
                <a:gd name="connsiteX1" fmla="*/ 3558234 w 3558234"/>
                <a:gd name="connsiteY1" fmla="*/ 0 h 2134940"/>
                <a:gd name="connsiteX2" fmla="*/ 3558234 w 3558234"/>
                <a:gd name="connsiteY2" fmla="*/ 2134940 h 2134940"/>
                <a:gd name="connsiteX3" fmla="*/ 0 w 3558234"/>
                <a:gd name="connsiteY3" fmla="*/ 2134940 h 2134940"/>
                <a:gd name="connsiteX4" fmla="*/ 0 w 3558234"/>
                <a:gd name="connsiteY4" fmla="*/ 0 h 21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234" h="2134940">
                  <a:moveTo>
                    <a:pt x="0" y="0"/>
                  </a:moveTo>
                  <a:lnTo>
                    <a:pt x="3558234" y="0"/>
                  </a:lnTo>
                  <a:lnTo>
                    <a:pt x="3558234" y="2134940"/>
                  </a:lnTo>
                  <a:lnTo>
                    <a:pt x="0" y="2134940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27000">
                <a:schemeClr val="bg1"/>
              </a:glow>
            </a:effectLst>
            <a:scene3d>
              <a:camera prst="orthographicFront"/>
              <a:lightRig rig="threePt" dir="t"/>
            </a:scene3d>
            <a:sp3d>
              <a:bevelT w="152400" h="50800" prst="softRound"/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9144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Support multi-source heterogenous data fusion on different levels and stages to accommodate for diversity of sources, low quality, and complex types of Data 	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C3257D7-E050-8F96-5BF2-6E738F31412E}"/>
                </a:ext>
              </a:extLst>
            </p:cNvPr>
            <p:cNvSpPr/>
            <p:nvPr/>
          </p:nvSpPr>
          <p:spPr>
            <a:xfrm>
              <a:off x="8236610" y="3768424"/>
              <a:ext cx="3558234" cy="2134940"/>
            </a:xfrm>
            <a:custGeom>
              <a:avLst/>
              <a:gdLst>
                <a:gd name="connsiteX0" fmla="*/ 0 w 3558234"/>
                <a:gd name="connsiteY0" fmla="*/ 0 h 2134940"/>
                <a:gd name="connsiteX1" fmla="*/ 3558234 w 3558234"/>
                <a:gd name="connsiteY1" fmla="*/ 0 h 2134940"/>
                <a:gd name="connsiteX2" fmla="*/ 3558234 w 3558234"/>
                <a:gd name="connsiteY2" fmla="*/ 2134940 h 2134940"/>
                <a:gd name="connsiteX3" fmla="*/ 0 w 3558234"/>
                <a:gd name="connsiteY3" fmla="*/ 2134940 h 2134940"/>
                <a:gd name="connsiteX4" fmla="*/ 0 w 3558234"/>
                <a:gd name="connsiteY4" fmla="*/ 0 h 21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234" h="2134940">
                  <a:moveTo>
                    <a:pt x="0" y="0"/>
                  </a:moveTo>
                  <a:lnTo>
                    <a:pt x="3558234" y="0"/>
                  </a:lnTo>
                  <a:lnTo>
                    <a:pt x="3558234" y="2134940"/>
                  </a:lnTo>
                  <a:lnTo>
                    <a:pt x="0" y="213494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 w="152400" h="50800" prst="softRound"/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Provides end-to-end traceability of Data and information including sources of data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F969DCC-9DA0-FD8B-FC38-F9C5759FF975}"/>
                </a:ext>
              </a:extLst>
            </p:cNvPr>
            <p:cNvSpPr/>
            <p:nvPr/>
          </p:nvSpPr>
          <p:spPr>
            <a:xfrm>
              <a:off x="4316884" y="3768424"/>
              <a:ext cx="3558234" cy="2134940"/>
            </a:xfrm>
            <a:custGeom>
              <a:avLst/>
              <a:gdLst>
                <a:gd name="connsiteX0" fmla="*/ 0 w 3558234"/>
                <a:gd name="connsiteY0" fmla="*/ 0 h 2134940"/>
                <a:gd name="connsiteX1" fmla="*/ 3558234 w 3558234"/>
                <a:gd name="connsiteY1" fmla="*/ 0 h 2134940"/>
                <a:gd name="connsiteX2" fmla="*/ 3558234 w 3558234"/>
                <a:gd name="connsiteY2" fmla="*/ 2134940 h 2134940"/>
                <a:gd name="connsiteX3" fmla="*/ 0 w 3558234"/>
                <a:gd name="connsiteY3" fmla="*/ 2134940 h 2134940"/>
                <a:gd name="connsiteX4" fmla="*/ 0 w 3558234"/>
                <a:gd name="connsiteY4" fmla="*/ 0 h 213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8234" h="2134940">
                  <a:moveTo>
                    <a:pt x="0" y="0"/>
                  </a:moveTo>
                  <a:lnTo>
                    <a:pt x="3558234" y="0"/>
                  </a:lnTo>
                  <a:lnTo>
                    <a:pt x="3558234" y="2134940"/>
                  </a:lnTo>
                  <a:lnTo>
                    <a:pt x="0" y="213494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 w="152400" h="50800" prst="softRound"/>
              <a:bevelB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9144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Leverages AI capabilities and cross-domain knowledge for:</a:t>
              </a:r>
            </a:p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adaptive reasoning    interrelationship of data    </a:t>
              </a:r>
            </a:p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smart visualization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0F1F79-6F84-5A49-D880-6D1D4D1163EF}"/>
              </a:ext>
            </a:extLst>
          </p:cNvPr>
          <p:cNvCxnSpPr/>
          <p:nvPr/>
        </p:nvCxnSpPr>
        <p:spPr>
          <a:xfrm>
            <a:off x="323850" y="866775"/>
            <a:ext cx="1158191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33BBE8-BEE6-E29F-C6AC-F866A6DB37A0}"/>
              </a:ext>
            </a:extLst>
          </p:cNvPr>
          <p:cNvSpPr txBox="1"/>
          <p:nvPr/>
        </p:nvSpPr>
        <p:spPr>
          <a:xfrm>
            <a:off x="897718" y="6086475"/>
            <a:ext cx="10396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Cognitive Digital Thread isn’t an enterprise data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411864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0D1C-B2A7-7727-8E9F-A1FBBBD1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33" y="1127714"/>
            <a:ext cx="11520000" cy="5444245"/>
          </a:xfrm>
          <a:ln w="19050" cap="rnd">
            <a:solidFill>
              <a:schemeClr val="lt1">
                <a:hueOff val="0"/>
                <a:satOff val="0"/>
                <a:lumOff val="0"/>
              </a:schemeClr>
            </a:solidFill>
          </a:ln>
          <a:effectLst/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kumimoji="0" lang="en-US" sz="2300" i="0" u="none" strike="noStrike" kern="1200" cap="none" spc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Complex intelligent systems require a new approach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 Black" charset="0"/>
                <a:cs typeface="Arial" panose="020B0604020202020204" pitchFamily="34" charset="0"/>
              </a:rPr>
              <a:t>The new Paradigm (Architectural Principals &amp; Capabilities):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kumimoji="0" lang="en-US" sz="2300" i="0" u="none" strike="noStrike" kern="1200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The system - Cognitive Digital </a:t>
            </a:r>
            <a:r>
              <a:rPr kumimoji="0" lang="en-US" sz="2300" i="0" u="none" strike="noStrike" kern="1200" cap="none" spc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Twin (CDT)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kumimoji="0" lang="en-US" sz="2300" i="0" u="none" strike="noStrike" kern="1200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The Data &amp; Knowledge Framework - Cognitive Digital </a:t>
            </a:r>
            <a:r>
              <a:rPr kumimoji="0" lang="en-US" sz="2300" i="0" u="none" strike="noStrike" kern="1200" cap="none" spc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Thread (CDH)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kumimoji="0" lang="en-US" sz="2300" i="0" u="none" strike="noStrike" kern="1200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The collaboration Framework – Cognitive Digital </a:t>
            </a:r>
            <a:r>
              <a:rPr kumimoji="0" lang="en-US" sz="2300" i="0" u="none" strike="noStrike" kern="1200" cap="none" spc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Swarm (CDS)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 Black" charset="0"/>
                <a:cs typeface="Arial" panose="020B0604020202020204" pitchFamily="34" charset="0"/>
              </a:rPr>
              <a:t>Case studies: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 Black" charset="0"/>
                <a:cs typeface="Arial" panose="020B0604020202020204" pitchFamily="34" charset="0"/>
              </a:rPr>
              <a:t>Overall Product Lifecycle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 Black" charset="0"/>
                <a:cs typeface="Arial" panose="020B0604020202020204" pitchFamily="34" charset="0"/>
              </a:rPr>
              <a:t>Supply Chain Optimization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 Black" charset="0"/>
                <a:cs typeface="Arial" panose="020B0604020202020204" pitchFamily="34" charset="0"/>
              </a:rPr>
              <a:t>Drug Discovery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 Black" charset="0"/>
                <a:cs typeface="Arial" panose="020B0604020202020204" pitchFamily="34" charset="0"/>
              </a:rPr>
              <a:t>Clinical trails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 Black" charset="0"/>
                <a:cs typeface="Arial" panose="020B0604020202020204" pitchFamily="34" charset="0"/>
              </a:rPr>
              <a:t>Q &amp;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5B2D7-26B7-712C-C4BF-2034D71D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2</a:t>
            </a:fld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5E8E64-6BF1-4486-66E8-3B0DB9F28160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6DDD295-82B7-650C-1014-E326E573FA14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2CA88A-AF20-5E0F-6A5E-ACD8DDD76DA3}"/>
              </a:ext>
            </a:extLst>
          </p:cNvPr>
          <p:cNvSpPr txBox="1"/>
          <p:nvPr/>
        </p:nvSpPr>
        <p:spPr>
          <a:xfrm>
            <a:off x="393032" y="160417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Arial Black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33667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813A76-D623-4502-BCF3-42FA0B8D26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675" y="2766218"/>
            <a:ext cx="11550650" cy="1325563"/>
          </a:xfrm>
        </p:spPr>
        <p:txBody>
          <a:bodyPr/>
          <a:lstStyle/>
          <a:p>
            <a:pPr algn="ctr"/>
            <a:r>
              <a:rPr lang="en-US" sz="3600" cap="small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  <a:t>The </a:t>
            </a:r>
            <a:r>
              <a:rPr lang="en-US" sz="3600" cap="small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Collaboration &amp; Interoperability  </a:t>
            </a:r>
            <a:endParaRPr lang="en-US" sz="3600" cap="small" dirty="0">
              <a:solidFill>
                <a:srgbClr val="00B0F0"/>
              </a:solidFill>
              <a:latin typeface="Arial Black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CDCCA0-0C1A-E4B9-FC7F-CD2D72CCA9BF}"/>
              </a:ext>
            </a:extLst>
          </p:cNvPr>
          <p:cNvCxnSpPr>
            <a:cxnSpLocks/>
          </p:cNvCxnSpPr>
          <p:nvPr/>
        </p:nvCxnSpPr>
        <p:spPr>
          <a:xfrm>
            <a:off x="1521898" y="4186696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E872D7-ACAF-2828-33E1-BAF4402DA9DD}"/>
              </a:ext>
            </a:extLst>
          </p:cNvPr>
          <p:cNvCxnSpPr>
            <a:cxnSpLocks/>
          </p:cNvCxnSpPr>
          <p:nvPr/>
        </p:nvCxnSpPr>
        <p:spPr>
          <a:xfrm>
            <a:off x="1520391" y="2546517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153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FBDC-2B33-CABB-5C01-5D452E1C2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50" y="224465"/>
            <a:ext cx="11342027" cy="549275"/>
          </a:xfrm>
        </p:spPr>
        <p:txBody>
          <a:bodyPr/>
          <a:lstStyle/>
          <a:p>
            <a:r>
              <a:rPr lang="en-US" sz="3600" kern="1200" dirty="0">
                <a:solidFill>
                  <a:srgbClr val="FFC000"/>
                </a:solidFill>
                <a:latin typeface="Arial Black" charset="0"/>
                <a:ea typeface="+mj-ea"/>
                <a:cs typeface="+mj-cs"/>
              </a:rPr>
              <a:t>The case for Cognitive Digital Swarms (CDS)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637BE-9AE6-138F-ADA5-9DD4C44C8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527" y="1114208"/>
            <a:ext cx="11386351" cy="5358779"/>
          </a:xfrm>
        </p:spPr>
        <p:txBody>
          <a:bodyPr>
            <a:noAutofit/>
          </a:bodyPr>
          <a:lstStyle/>
          <a:p>
            <a:pPr marL="5715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Intelligent autonomous systems are very complex and hard to build and manage</a:t>
            </a:r>
          </a:p>
          <a:p>
            <a:pPr marL="5715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Digital Twins rely on large amount of data and knowledge that can’t be handled by one system</a:t>
            </a:r>
          </a:p>
          <a:p>
            <a:pPr marL="5715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Tasks in the digital and physical world are usually complex and require different skills and capabilities</a:t>
            </a:r>
          </a:p>
          <a:p>
            <a:pPr marL="5715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Collective and emergent behaviors are needed to tackle complex problems in a dynamically changing environment</a:t>
            </a:r>
          </a:p>
          <a:p>
            <a:pPr marL="5715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Real-world tasks needs artificial swarm intelligence (ASI)</a:t>
            </a:r>
          </a:p>
          <a:p>
            <a:pPr marL="5715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Integration and interoperability between large scale digital twins are near impossible and risky</a:t>
            </a:r>
          </a:p>
          <a:p>
            <a:pPr marL="5715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CDS reduces cyber security risks and enhances the overall prevention and recovery measures.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BC3BB-7CC9-9AF2-4F26-68AA4F2896FF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4B4C95-9BD8-D35F-9BC1-50094BA51C97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574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43765-FB71-4279-9F45-C5280355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40" y="-33223"/>
            <a:ext cx="10515600" cy="112868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Arial Black" charset="0"/>
                <a:ea typeface="+mj-ea"/>
              </a:rPr>
              <a:t>The Cognitive Digital Swarm (CDS): </a:t>
            </a:r>
            <a:r>
              <a:rPr lang="en-US" sz="28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Definition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A9D6DC9-4787-A774-52C1-6215EF5EA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4A934D5-C060-E209-FC63-D950ADD4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50760-7718-4D9E-8DF5-99B64D1DD043}"/>
              </a:ext>
            </a:extLst>
          </p:cNvPr>
          <p:cNvSpPr txBox="1">
            <a:spLocks/>
          </p:cNvSpPr>
          <p:nvPr/>
        </p:nvSpPr>
        <p:spPr>
          <a:xfrm>
            <a:off x="437323" y="1762126"/>
            <a:ext cx="11320668" cy="451485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FFD42E"/>
            </a:solidFill>
          </a:ln>
          <a:scene3d>
            <a:camera prst="orthographicFront"/>
            <a:lightRig rig="threePt" dir="t"/>
          </a:scene3d>
          <a:sp3d>
            <a:bevelT w="152400" h="127000"/>
            <a:bevelB/>
          </a:sp3d>
        </p:spPr>
        <p:txBody>
          <a:bodyPr vert="horz" lIns="457200" tIns="548640" rIns="457200" bIns="182880" rtlCol="0" anchor="t" anchorCtr="0">
            <a:normAutofit/>
          </a:bodyPr>
          <a:lstStyle>
            <a:defPPr>
              <a:defRPr lang="en-US"/>
            </a:defPPr>
            <a:lvl1pPr marL="457200" marR="0" lvl="0" indent="0" algn="ctr" defTabSz="17345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defRPr>
            </a:lvl1pPr>
            <a:lvl2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1" i="0" cap="none" baseline="0">
                <a:ea typeface="Arial Black" charset="0"/>
                <a:cs typeface="Arial Black" charset="0"/>
              </a:defRPr>
            </a:lvl2pPr>
            <a:lvl3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1" i="0" cap="none" baseline="0">
                <a:ea typeface="Arial Black" charset="0"/>
                <a:cs typeface="Arial Black" charset="0"/>
              </a:defRPr>
            </a:lvl3pPr>
            <a:lvl4pPr marL="0" indent="0" defTabSz="1734634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b="0" i="0" cap="none" baseline="0">
                <a:solidFill>
                  <a:schemeClr val="tx2"/>
                </a:solidFill>
                <a:ea typeface="Arial Black" charset="0"/>
                <a:cs typeface="Arial Black" charset="0"/>
              </a:defRPr>
            </a:lvl4pPr>
            <a:lvl5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0" i="0" cap="none" baseline="0">
                <a:solidFill>
                  <a:schemeClr val="tx2"/>
                </a:solidFill>
                <a:ea typeface="Arial Black" charset="0"/>
                <a:cs typeface="Arial Black" charset="0"/>
              </a:defRPr>
            </a:lvl5pPr>
            <a:lvl6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0" i="0" cap="none" baseline="0">
                <a:solidFill>
                  <a:schemeClr val="tx2"/>
                </a:solidFill>
                <a:ea typeface="Arial Bold" charset="0"/>
                <a:cs typeface="Arial Bold" charset="0"/>
              </a:defRPr>
            </a:lvl6pPr>
            <a:lvl7pPr marL="0" indent="0" defTabSz="1734634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867" b="1" i="0" cap="none" baseline="0">
                <a:latin typeface="Arial Bold" charset="0"/>
                <a:ea typeface="Arial Bold" charset="0"/>
                <a:cs typeface="Arial Bold" charset="0"/>
              </a:defRPr>
            </a:lvl7pPr>
            <a:lvl8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cap="none" baseline="0">
                <a:latin typeface="Arial Bold" charset="0"/>
                <a:ea typeface="Arial Bold" charset="0"/>
                <a:cs typeface="Arial Bold" charset="0"/>
              </a:defRPr>
            </a:lvl8pPr>
            <a:lvl9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cap="none" baseline="0">
                <a:latin typeface="Arial Bold" charset="0"/>
                <a:ea typeface="Arial Black" charset="0"/>
                <a:cs typeface="Arial Black" charset="0"/>
              </a:defRPr>
            </a:lvl9pPr>
          </a:lstStyle>
          <a:p>
            <a:pPr marL="457200" marR="0" lvl="0" indent="0" algn="ctr" defTabSz="1734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rPr>
              <a:t>The Cognitive Digital Swarm is a decentralized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rPr>
              <a:t>self-organizing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rPr>
              <a:t> set of autonomous or semi-autonomous digital twins coming together in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rPr>
              <a:t>permeant or temporary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rPr>
              <a:t>relationship where every twin contributes to and benefit from the collective capabilities of the swarm to achieve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rPr>
              <a:t>common goal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  <a:sym typeface="Arial"/>
              </a:rPr>
              <a:t>(s)</a:t>
            </a:r>
          </a:p>
        </p:txBody>
      </p:sp>
      <p:pic>
        <p:nvPicPr>
          <p:cNvPr id="5" name="Picture 6" descr="See the source image">
            <a:extLst>
              <a:ext uri="{FF2B5EF4-FFF2-40B4-BE49-F238E27FC236}">
                <a16:creationId xmlns:a16="http://schemas.microsoft.com/office/drawing/2014/main" id="{E9AF423E-073C-BFEF-DD1C-1FEF810A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993" y="58676"/>
            <a:ext cx="1526998" cy="90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1F9C8D-E31E-3D08-C721-7B26A9E657C4}"/>
              </a:ext>
            </a:extLst>
          </p:cNvPr>
          <p:cNvSpPr txBox="1"/>
          <p:nvPr/>
        </p:nvSpPr>
        <p:spPr>
          <a:xfrm>
            <a:off x="9629022" y="5859833"/>
            <a:ext cx="2051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Dr. Ahmed El Adl, 2016 - 2023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1D895A-4E2E-A7A9-9EFF-F5B5891A7116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33C6ADD-895F-9E8B-8CD8-8D14B2BAE45B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2D38D-8ED7-0DA4-3353-E3466615EF0E}"/>
              </a:ext>
            </a:extLst>
          </p:cNvPr>
          <p:cNvSpPr txBox="1"/>
          <p:nvPr/>
        </p:nvSpPr>
        <p:spPr>
          <a:xfrm>
            <a:off x="2612212" y="5398108"/>
            <a:ext cx="6521279" cy="421126"/>
          </a:xfrm>
          <a:prstGeom prst="rect">
            <a:avLst/>
          </a:prstGeom>
          <a:solidFill>
            <a:srgbClr val="0070C0"/>
          </a:solidFill>
          <a:ln w="38100">
            <a:solidFill>
              <a:srgbClr val="FFD42E"/>
            </a:solidFill>
          </a:ln>
          <a:scene3d>
            <a:camera prst="orthographicFront"/>
            <a:lightRig rig="threePt" dir="t"/>
          </a:scene3d>
          <a:sp3d>
            <a:bevelT w="152400" h="127000"/>
            <a:bevelB/>
          </a:sp3d>
        </p:spPr>
        <p:txBody>
          <a:bodyPr vert="horz" lIns="457200" tIns="182880" rIns="457200" bIns="182880" rtlCol="0" anchor="ctr" anchorCtr="1">
            <a:noAutofit/>
          </a:bodyPr>
          <a:lstStyle>
            <a:defPPr>
              <a:defRPr lang="en-US"/>
            </a:defPPr>
            <a:lvl1pPr marR="0" lvl="0" indent="0" defTabSz="1734591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 Black" charset="0"/>
                <a:cs typeface="Arial Black" charset="0"/>
              </a:defRPr>
            </a:lvl1pPr>
            <a:lvl2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1" i="0" cap="none" baseline="0">
                <a:ea typeface="Arial Black" charset="0"/>
                <a:cs typeface="Arial Black" charset="0"/>
              </a:defRPr>
            </a:lvl2pPr>
            <a:lvl3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1" i="0" cap="none" baseline="0">
                <a:ea typeface="Arial Black" charset="0"/>
                <a:cs typeface="Arial Black" charset="0"/>
              </a:defRPr>
            </a:lvl3pPr>
            <a:lvl4pPr marL="0" indent="0" defTabSz="1734634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b="0" i="0" cap="none" baseline="0">
                <a:solidFill>
                  <a:schemeClr val="tx2"/>
                </a:solidFill>
                <a:ea typeface="Arial Black" charset="0"/>
                <a:cs typeface="Arial Black" charset="0"/>
              </a:defRPr>
            </a:lvl4pPr>
            <a:lvl5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0" i="0" cap="none" baseline="0">
                <a:solidFill>
                  <a:schemeClr val="tx2"/>
                </a:solidFill>
                <a:ea typeface="Arial Black" charset="0"/>
                <a:cs typeface="Arial Black" charset="0"/>
              </a:defRPr>
            </a:lvl5pPr>
            <a:lvl6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b="0" i="0" cap="none" baseline="0">
                <a:solidFill>
                  <a:schemeClr val="tx2"/>
                </a:solidFill>
                <a:ea typeface="Arial Bold" charset="0"/>
                <a:cs typeface="Arial Bold" charset="0"/>
              </a:defRPr>
            </a:lvl6pPr>
            <a:lvl7pPr marL="0" indent="0" defTabSz="1734634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867" b="1" i="0" cap="none" baseline="0">
                <a:latin typeface="Arial Bold" charset="0"/>
                <a:ea typeface="Arial Bold" charset="0"/>
                <a:cs typeface="Arial Bold" charset="0"/>
              </a:defRPr>
            </a:lvl7pPr>
            <a:lvl8pPr marL="182875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cap="none" baseline="0">
                <a:latin typeface="Arial Bold" charset="0"/>
                <a:ea typeface="Arial Bold" charset="0"/>
                <a:cs typeface="Arial Bold" charset="0"/>
              </a:defRPr>
            </a:lvl8pPr>
            <a:lvl9pPr marL="365751" indent="-182875" defTabSz="1734634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cap="none" baseline="0">
                <a:latin typeface="Arial Bold" charset="0"/>
                <a:ea typeface="Arial Black" charset="0"/>
                <a:cs typeface="Arial Black" charset="0"/>
              </a:defRPr>
            </a:lvl9pPr>
          </a:lstStyle>
          <a:p>
            <a:pPr marL="0" marR="0" lvl="0" indent="0" algn="l" defTabSz="1734591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CDS = ∑  (n x CDTs ) +  (m x Physical Twins)</a:t>
            </a:r>
          </a:p>
        </p:txBody>
      </p:sp>
    </p:spTree>
    <p:extLst>
      <p:ext uri="{BB962C8B-B14F-4D97-AF65-F5344CB8AC3E}">
        <p14:creationId xmlns:p14="http://schemas.microsoft.com/office/powerpoint/2010/main" val="1041716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C715-3D23-5DC6-247D-946B3299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63" y="-155985"/>
            <a:ext cx="10515600" cy="1325563"/>
          </a:xfrm>
        </p:spPr>
        <p:txBody>
          <a:bodyPr/>
          <a:lstStyle/>
          <a:p>
            <a:r>
              <a:rPr lang="en-US" sz="3600" dirty="0">
                <a:solidFill>
                  <a:srgbClr val="FFC000"/>
                </a:solidFill>
                <a:latin typeface="Arial Black" charset="0"/>
              </a:rPr>
              <a:t>The Cognitive Digital Swarms:</a:t>
            </a:r>
            <a:br>
              <a:rPr lang="en-US" sz="3600" dirty="0">
                <a:solidFill>
                  <a:srgbClr val="FFC000"/>
                </a:solidFill>
                <a:latin typeface="Arial Black" charset="0"/>
              </a:rPr>
            </a:br>
            <a:r>
              <a:rPr lang="en-US" sz="28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Main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84A20-D658-3B3D-C2A4-A2533BF1A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263" y="1355928"/>
            <a:ext cx="11373460" cy="4789228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solidFill>
                  <a:srgbClr val="00B0F0"/>
                </a:solidFill>
                <a:latin typeface="Arial Black" charset="0"/>
                <a:cs typeface="Arial" panose="020B0604020202020204" pitchFamily="34" charset="0"/>
              </a:rPr>
              <a:t>Strategic Digital Swarms: </a:t>
            </a:r>
            <a:r>
              <a:rPr lang="en-US" dirty="0"/>
              <a:t>long term collaboration with wide range of undefined tasks and roles but with a common cause.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600" dirty="0">
                <a:solidFill>
                  <a:srgbClr val="00B0F0"/>
                </a:solidFill>
                <a:latin typeface="Arial Black" charset="0"/>
                <a:cs typeface="Arial" panose="020B0604020202020204" pitchFamily="34" charset="0"/>
              </a:rPr>
              <a:t>Joint venture Digital Swarms: </a:t>
            </a:r>
            <a:r>
              <a:rPr lang="en-US" dirty="0"/>
              <a:t>temporary relationship based on  predefined goals and specific tasks assigned to each participating twin.</a:t>
            </a:r>
          </a:p>
          <a:p>
            <a:endParaRPr lang="en-US" sz="1200" dirty="0"/>
          </a:p>
          <a:p>
            <a:r>
              <a:rPr lang="en-US" sz="2600" dirty="0">
                <a:solidFill>
                  <a:srgbClr val="00B0F0"/>
                </a:solidFill>
                <a:latin typeface="Arial Black" charset="0"/>
                <a:cs typeface="Arial" panose="020B0604020202020204" pitchFamily="34" charset="0"/>
              </a:rPr>
              <a:t>Outsourcing Digital Swarms: </a:t>
            </a:r>
            <a:r>
              <a:rPr lang="en-US" dirty="0"/>
              <a:t>task-based collaboration. No relationship between twins. </a:t>
            </a:r>
          </a:p>
          <a:p>
            <a:endParaRPr lang="en-US" sz="1100" dirty="0"/>
          </a:p>
          <a:p>
            <a:r>
              <a:rPr lang="en-US" sz="2600" dirty="0">
                <a:solidFill>
                  <a:srgbClr val="00B0F0"/>
                </a:solidFill>
                <a:latin typeface="Arial Black" charset="0"/>
                <a:cs typeface="Arial" panose="020B0604020202020204" pitchFamily="34" charset="0"/>
              </a:rPr>
              <a:t>Spatial Digital Swarms: </a:t>
            </a:r>
            <a:r>
              <a:rPr lang="en-US" dirty="0"/>
              <a:t>Location based and specific spatial requirements starts  a temporary swarm.</a:t>
            </a:r>
          </a:p>
          <a:p>
            <a:endParaRPr lang="en-US" sz="1100" dirty="0"/>
          </a:p>
          <a:p>
            <a:r>
              <a:rPr lang="en-US" sz="2600" dirty="0">
                <a:solidFill>
                  <a:srgbClr val="00B0F0"/>
                </a:solidFill>
                <a:latin typeface="Arial Black" charset="0"/>
                <a:cs typeface="Arial" panose="020B0604020202020204" pitchFamily="34" charset="0"/>
              </a:rPr>
              <a:t>Anonymous Digital Swarms: </a:t>
            </a:r>
            <a:r>
              <a:rPr lang="en-US" dirty="0"/>
              <a:t>temporary collaboration without sharing any information.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50423-7AC6-8D9D-96ED-CE3EE467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23</a:t>
            </a:fld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9619FF-0FDE-F5BF-2409-91F622B3B34F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4CF89C4-F387-2CE5-64C1-BE67E375FACB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3C8C2-A7A9-6BC8-0EBD-CDE8A6E21F23}"/>
              </a:ext>
            </a:extLst>
          </p:cNvPr>
          <p:cNvSpPr txBox="1"/>
          <p:nvPr/>
        </p:nvSpPr>
        <p:spPr>
          <a:xfrm>
            <a:off x="1063084" y="6077857"/>
            <a:ext cx="1008179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Multiple Digital and Physical Twins collaborate to achieve common goals or do specific tasks </a:t>
            </a:r>
          </a:p>
        </p:txBody>
      </p:sp>
    </p:spTree>
    <p:extLst>
      <p:ext uri="{BB962C8B-B14F-4D97-AF65-F5344CB8AC3E}">
        <p14:creationId xmlns:p14="http://schemas.microsoft.com/office/powerpoint/2010/main" val="1953600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8D1EE-921E-D8D0-2020-E2526DD5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F77F-7FBE-4AE1-B510-5678D5222FAC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1CFDC85-5FD6-77A4-FB90-00366872C4B1}"/>
              </a:ext>
            </a:extLst>
          </p:cNvPr>
          <p:cNvSpPr txBox="1">
            <a:spLocks/>
          </p:cNvSpPr>
          <p:nvPr/>
        </p:nvSpPr>
        <p:spPr>
          <a:xfrm>
            <a:off x="685800" y="2765425"/>
            <a:ext cx="10906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2E3CA4"/>
                </a:solidFill>
                <a:latin typeface="Arial Black" charset="0"/>
                <a:ea typeface="Calibri"/>
                <a:cs typeface="Calibri"/>
                <a:sym typeface="Calibri"/>
              </a:rPr>
              <a:t>Cognitive Digital Twin</a:t>
            </a:r>
            <a:br>
              <a:rPr lang="en-US" sz="4000" cap="small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</a:br>
            <a:br>
              <a:rPr lang="en-US" sz="1300" cap="small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</a:br>
            <a:r>
              <a:rPr lang="en-US" sz="3200" kern="1200" cap="all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A new way of doing business</a:t>
            </a:r>
            <a:endParaRPr lang="en-US" sz="3200" dirty="0">
              <a:solidFill>
                <a:srgbClr val="00B0F0"/>
              </a:solidFill>
              <a:latin typeface="Arial Black" charset="0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B811E7-2E83-E745-4065-DCAB091C20C4}"/>
              </a:ext>
            </a:extLst>
          </p:cNvPr>
          <p:cNvCxnSpPr>
            <a:cxnSpLocks/>
          </p:cNvCxnSpPr>
          <p:nvPr/>
        </p:nvCxnSpPr>
        <p:spPr>
          <a:xfrm>
            <a:off x="716019" y="3444109"/>
            <a:ext cx="10809231" cy="0"/>
          </a:xfrm>
          <a:prstGeom prst="line">
            <a:avLst/>
          </a:prstGeom>
          <a:ln w="1016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559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DEC9-1394-EF01-E6BB-74E845D5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55" y="243237"/>
            <a:ext cx="10515600" cy="549275"/>
          </a:xfrm>
        </p:spPr>
        <p:txBody>
          <a:bodyPr/>
          <a:lstStyle/>
          <a:p>
            <a:r>
              <a:rPr lang="en-US" sz="3600" kern="1200" dirty="0">
                <a:solidFill>
                  <a:srgbClr val="FFC000"/>
                </a:solidFill>
                <a:latin typeface="Arial Black" charset="0"/>
                <a:ea typeface="+mj-ea"/>
                <a:cs typeface="+mj-cs"/>
              </a:rPr>
              <a:t>Cognitive Digital Twin</a:t>
            </a:r>
            <a:br>
              <a:rPr lang="en-US" sz="3600" kern="1200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</a:rPr>
            </a:br>
            <a:r>
              <a:rPr lang="en-US" sz="2800" kern="12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A new way of doing business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213CFB-F7CF-51BF-5BD6-8494794E3C62}"/>
              </a:ext>
            </a:extLst>
          </p:cNvPr>
          <p:cNvGrpSpPr/>
          <p:nvPr/>
        </p:nvGrpSpPr>
        <p:grpSpPr>
          <a:xfrm>
            <a:off x="485774" y="3302002"/>
            <a:ext cx="3152774" cy="1026432"/>
            <a:chOff x="638175" y="1050018"/>
            <a:chExt cx="1752600" cy="118109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1DF54BE-1710-FB92-3B3F-27327438ACBB}"/>
                </a:ext>
              </a:extLst>
            </p:cNvPr>
            <p:cNvSpPr/>
            <p:nvPr/>
          </p:nvSpPr>
          <p:spPr>
            <a:xfrm>
              <a:off x="638175" y="1050018"/>
              <a:ext cx="1752600" cy="1181099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033044-9207-98AB-2AB2-899F1997C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520" y="1391385"/>
              <a:ext cx="969908" cy="6462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99A850-C6C3-79C1-6207-5C6F8E7AE3D5}"/>
                </a:ext>
              </a:extLst>
            </p:cNvPr>
            <p:cNvSpPr txBox="1"/>
            <p:nvPr/>
          </p:nvSpPr>
          <p:spPr>
            <a:xfrm>
              <a:off x="1354879" y="1083608"/>
              <a:ext cx="319191" cy="354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R&amp;D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8B413B-22A7-FF03-709E-0919AEB0EAC7}"/>
              </a:ext>
            </a:extLst>
          </p:cNvPr>
          <p:cNvSpPr txBox="1"/>
          <p:nvPr/>
        </p:nvSpPr>
        <p:spPr>
          <a:xfrm>
            <a:off x="485774" y="4519263"/>
            <a:ext cx="2992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CDT powered Data &amp; knowledge R&amp;D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CDT led product ideation and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Product Formulation/recipes selection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Lab Automation (machines &amp; processes)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Automated Testing (semi / end-to-end)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C31FE8D-71BC-7580-E354-350AD0FB086C}"/>
              </a:ext>
            </a:extLst>
          </p:cNvPr>
          <p:cNvGrpSpPr/>
          <p:nvPr/>
        </p:nvGrpSpPr>
        <p:grpSpPr>
          <a:xfrm>
            <a:off x="4207401" y="3302002"/>
            <a:ext cx="3152775" cy="1026432"/>
            <a:chOff x="3795862" y="1539877"/>
            <a:chExt cx="3152775" cy="102643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5E66FBC-A605-EA41-09A6-A7EF5D4F3661}"/>
                </a:ext>
              </a:extLst>
            </p:cNvPr>
            <p:cNvSpPr/>
            <p:nvPr/>
          </p:nvSpPr>
          <p:spPr>
            <a:xfrm>
              <a:off x="3795862" y="1539877"/>
              <a:ext cx="3152775" cy="102643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F6160-8F01-EF4D-B56F-F9E5DDE4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9170" y="1787330"/>
              <a:ext cx="1086158" cy="61096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43FC52-8C73-B984-5A04-523777BCEB2C}"/>
                </a:ext>
              </a:extLst>
            </p:cNvPr>
            <p:cNvSpPr txBox="1"/>
            <p:nvPr/>
          </p:nvSpPr>
          <p:spPr>
            <a:xfrm>
              <a:off x="4671936" y="1540493"/>
              <a:ext cx="13997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Smart Supply Chain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282207-BC59-E189-9AE6-D95ED4FD4BBE}"/>
              </a:ext>
            </a:extLst>
          </p:cNvPr>
          <p:cNvSpPr txBox="1"/>
          <p:nvPr/>
        </p:nvSpPr>
        <p:spPr>
          <a:xfrm>
            <a:off x="4207401" y="4513940"/>
            <a:ext cx="3505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Supply chain optimization (global/regional)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Proactive planning (demands, risks 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Intelligent automation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Dynamic Resilience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Logistics simulation, monitoring, assessment, and real-time adjustments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Fleet management and Predictive maintenance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6632AE-FFD2-92C3-6B4F-B02502A8E540}"/>
              </a:ext>
            </a:extLst>
          </p:cNvPr>
          <p:cNvGrpSpPr/>
          <p:nvPr/>
        </p:nvGrpSpPr>
        <p:grpSpPr>
          <a:xfrm>
            <a:off x="8055537" y="3302002"/>
            <a:ext cx="3152775" cy="1026432"/>
            <a:chOff x="7960287" y="3302002"/>
            <a:chExt cx="3152775" cy="10264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EC32893-E423-C14B-6CC2-124FB8617DC1}"/>
                </a:ext>
              </a:extLst>
            </p:cNvPr>
            <p:cNvSpPr/>
            <p:nvPr/>
          </p:nvSpPr>
          <p:spPr>
            <a:xfrm>
              <a:off x="7960287" y="3302002"/>
              <a:ext cx="3152775" cy="1026432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CCB46D-4BD8-A595-DDF9-6AB2BD0ACB58}"/>
                </a:ext>
              </a:extLst>
            </p:cNvPr>
            <p:cNvSpPr txBox="1"/>
            <p:nvPr/>
          </p:nvSpPr>
          <p:spPr>
            <a:xfrm>
              <a:off x="8803941" y="3314352"/>
              <a:ext cx="14654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Smart Manufacturing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AB0474-DCAB-B421-307F-488FF09E6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5062" y="3577343"/>
              <a:ext cx="1203225" cy="67681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439E585-DB43-DB5B-978D-BC89834DC8C0}"/>
              </a:ext>
            </a:extLst>
          </p:cNvPr>
          <p:cNvSpPr txBox="1"/>
          <p:nvPr/>
        </p:nvSpPr>
        <p:spPr>
          <a:xfrm>
            <a:off x="7960287" y="4513940"/>
            <a:ext cx="4003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Automated Dynamic planning and execution (beyond MES)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Intelligent Simulation inside Metaverse (products, factory, 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Quality Control (monitoring, recommendation, &amp; automation)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Overall Equipment Efficiency (OEE)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Workforce Optimization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Continues safety and security enhancement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57AD39-6D6F-BC3B-2A93-1A52C71E4C1A}"/>
              </a:ext>
            </a:extLst>
          </p:cNvPr>
          <p:cNvGrpSpPr/>
          <p:nvPr/>
        </p:nvGrpSpPr>
        <p:grpSpPr>
          <a:xfrm>
            <a:off x="506230" y="1285574"/>
            <a:ext cx="10795826" cy="1586204"/>
            <a:chOff x="506230" y="1047449"/>
            <a:chExt cx="10795826" cy="15862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6C014C0-A345-A6C1-4F3F-314F80A1E819}"/>
                </a:ext>
              </a:extLst>
            </p:cNvPr>
            <p:cNvGrpSpPr/>
            <p:nvPr/>
          </p:nvGrpSpPr>
          <p:grpSpPr>
            <a:xfrm>
              <a:off x="506230" y="1047449"/>
              <a:ext cx="10795826" cy="1586204"/>
              <a:chOff x="494522" y="1035698"/>
              <a:chExt cx="10795826" cy="158620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733774B-4A9B-25D4-8A7A-BE469B871A04}"/>
                  </a:ext>
                </a:extLst>
              </p:cNvPr>
              <p:cNvGrpSpPr/>
              <p:nvPr/>
            </p:nvGrpSpPr>
            <p:grpSpPr>
              <a:xfrm>
                <a:off x="869746" y="1127443"/>
                <a:ext cx="9942180" cy="1195954"/>
                <a:chOff x="869746" y="1127443"/>
                <a:chExt cx="9942180" cy="1195954"/>
              </a:xfrm>
            </p:grpSpPr>
            <p:sp>
              <p:nvSpPr>
                <p:cNvPr id="23" name="Rechteck: abgerundete Ecken 388">
                  <a:extLst>
                    <a:ext uri="{FF2B5EF4-FFF2-40B4-BE49-F238E27FC236}">
                      <a16:creationId xmlns:a16="http://schemas.microsoft.com/office/drawing/2014/main" id="{D1AEBCDF-F8DB-FEE3-D360-078C11C43D41}"/>
                    </a:ext>
                  </a:extLst>
                </p:cNvPr>
                <p:cNvSpPr/>
                <p:nvPr/>
              </p:nvSpPr>
              <p:spPr>
                <a:xfrm>
                  <a:off x="927148" y="1803325"/>
                  <a:ext cx="9884778" cy="378035"/>
                </a:xfrm>
                <a:prstGeom prst="roundRect">
                  <a:avLst>
                    <a:gd name="adj" fmla="val 50000"/>
                  </a:avLst>
                </a:prstGeom>
                <a:noFill/>
                <a:ln w="25400" cap="flat" cmpd="sng" algn="ctr">
                  <a:solidFill>
                    <a:srgbClr val="7E00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Rectangle 116">
                  <a:extLst>
                    <a:ext uri="{FF2B5EF4-FFF2-40B4-BE49-F238E27FC236}">
                      <a16:creationId xmlns:a16="http://schemas.microsoft.com/office/drawing/2014/main" id="{E25DA5C0-ED35-659B-83C1-D6F22633E4B6}"/>
                    </a:ext>
                  </a:extLst>
                </p:cNvPr>
                <p:cNvSpPr/>
                <p:nvPr/>
              </p:nvSpPr>
              <p:spPr>
                <a:xfrm>
                  <a:off x="1919997" y="1127443"/>
                  <a:ext cx="807649" cy="50783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0" rIns="0" anchor="t" anchorCtr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DESIGN/ SYSTEMS ENGINEERING</a:t>
                  </a:r>
                </a:p>
              </p:txBody>
            </p:sp>
            <p:sp>
              <p:nvSpPr>
                <p:cNvPr id="25" name="Rectangle 124">
                  <a:extLst>
                    <a:ext uri="{FF2B5EF4-FFF2-40B4-BE49-F238E27FC236}">
                      <a16:creationId xmlns:a16="http://schemas.microsoft.com/office/drawing/2014/main" id="{6EE03572-818E-7E16-FA67-0227796A401B}"/>
                    </a:ext>
                  </a:extLst>
                </p:cNvPr>
                <p:cNvSpPr/>
                <p:nvPr/>
              </p:nvSpPr>
              <p:spPr>
                <a:xfrm>
                  <a:off x="4847544" y="1196692"/>
                  <a:ext cx="1029702" cy="3693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0" rIns="0" anchor="t" anchorCtr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MANUFACTURING ENGINEERING</a:t>
                  </a:r>
                </a:p>
              </p:txBody>
            </p:sp>
            <p:sp>
              <p:nvSpPr>
                <p:cNvPr id="26" name="Rectangle 129">
                  <a:extLst>
                    <a:ext uri="{FF2B5EF4-FFF2-40B4-BE49-F238E27FC236}">
                      <a16:creationId xmlns:a16="http://schemas.microsoft.com/office/drawing/2014/main" id="{042BDE93-19C0-187A-4991-71E94955C0D5}"/>
                    </a:ext>
                  </a:extLst>
                </p:cNvPr>
                <p:cNvSpPr/>
                <p:nvPr/>
              </p:nvSpPr>
              <p:spPr>
                <a:xfrm>
                  <a:off x="6992504" y="1196692"/>
                  <a:ext cx="672147" cy="3693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0" rIns="0" anchor="t" anchorCtr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PRODUCT LAUNCH</a:t>
                  </a: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phik Regular" panose="020B0503030202060203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Rectangle 114">
                  <a:extLst>
                    <a:ext uri="{FF2B5EF4-FFF2-40B4-BE49-F238E27FC236}">
                      <a16:creationId xmlns:a16="http://schemas.microsoft.com/office/drawing/2014/main" id="{A89E85F8-5B88-6D59-90A1-A209A67BF8F2}"/>
                    </a:ext>
                  </a:extLst>
                </p:cNvPr>
                <p:cNvSpPr/>
                <p:nvPr/>
              </p:nvSpPr>
              <p:spPr>
                <a:xfrm>
                  <a:off x="8029610" y="1196692"/>
                  <a:ext cx="651640" cy="3693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0" rIns="0" anchor="t" anchorCtr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IN-USE TELEMETRY</a:t>
                  </a: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phik Regular" panose="020B0503030202060203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Rectangle 114">
                  <a:extLst>
                    <a:ext uri="{FF2B5EF4-FFF2-40B4-BE49-F238E27FC236}">
                      <a16:creationId xmlns:a16="http://schemas.microsoft.com/office/drawing/2014/main" id="{1D0AE572-D973-9836-105E-AAE5A9F58FB4}"/>
                    </a:ext>
                  </a:extLst>
                </p:cNvPr>
                <p:cNvSpPr/>
                <p:nvPr/>
              </p:nvSpPr>
              <p:spPr>
                <a:xfrm>
                  <a:off x="9030224" y="1196692"/>
                  <a:ext cx="644776" cy="50783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0" rIns="0" anchor="t" anchorCtr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0" i="0" u="none" strike="noStrike" kern="0" cap="all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Operate,</a:t>
                  </a: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 MAINTAIN &amp; SERVICE</a:t>
                  </a: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phik Regular" panose="020B0503030202060203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114">
                  <a:extLst>
                    <a:ext uri="{FF2B5EF4-FFF2-40B4-BE49-F238E27FC236}">
                      <a16:creationId xmlns:a16="http://schemas.microsoft.com/office/drawing/2014/main" id="{2648B9EE-1C5E-7095-80B5-A0C96CC289E8}"/>
                    </a:ext>
                  </a:extLst>
                </p:cNvPr>
                <p:cNvSpPr/>
                <p:nvPr/>
              </p:nvSpPr>
              <p:spPr>
                <a:xfrm>
                  <a:off x="10149662" y="1265942"/>
                  <a:ext cx="400274" cy="2308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0" rIns="0" anchor="t" anchorCtr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RETIRE</a:t>
                  </a: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phik Regular" panose="020B0503030202060203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Rectangle 114">
                  <a:extLst>
                    <a:ext uri="{FF2B5EF4-FFF2-40B4-BE49-F238E27FC236}">
                      <a16:creationId xmlns:a16="http://schemas.microsoft.com/office/drawing/2014/main" id="{91B9FB0C-FA8A-6E48-DCBB-EFE6B3C8E446}"/>
                    </a:ext>
                  </a:extLst>
                </p:cNvPr>
                <p:cNvSpPr/>
                <p:nvPr/>
              </p:nvSpPr>
              <p:spPr>
                <a:xfrm>
                  <a:off x="893192" y="1127443"/>
                  <a:ext cx="983553" cy="50783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0" rIns="0" anchor="t" anchorCtr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CONCEPT &amp; PORTFOLIO MANAGEMENT</a:t>
                  </a: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phik Regular" panose="020B0503030202060203" pitchFamily="34" charset="0"/>
                    <a:cs typeface="Arial"/>
                    <a:sym typeface="Arial"/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D0D61F8-3762-47B9-AA5A-6B894A4EE87B}"/>
                    </a:ext>
                  </a:extLst>
                </p:cNvPr>
                <p:cNvGrpSpPr/>
                <p:nvPr/>
              </p:nvGrpSpPr>
              <p:grpSpPr>
                <a:xfrm>
                  <a:off x="9010072" y="1639266"/>
                  <a:ext cx="691954" cy="684131"/>
                  <a:chOff x="9636445" y="2742748"/>
                  <a:chExt cx="691954" cy="684131"/>
                </a:xfrm>
              </p:grpSpPr>
              <p:sp>
                <p:nvSpPr>
                  <p:cNvPr id="237" name="Ellipse 223">
                    <a:extLst>
                      <a:ext uri="{FF2B5EF4-FFF2-40B4-BE49-F238E27FC236}">
                        <a16:creationId xmlns:a16="http://schemas.microsoft.com/office/drawing/2014/main" id="{F2F6CDE7-723E-0C63-B1DD-3458B8992246}"/>
                      </a:ext>
                    </a:extLst>
                  </p:cNvPr>
                  <p:cNvSpPr/>
                  <p:nvPr/>
                </p:nvSpPr>
                <p:spPr>
                  <a:xfrm>
                    <a:off x="9636445" y="2742748"/>
                    <a:ext cx="691954" cy="684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gradFill>
                      <a:gsLst>
                        <a:gs pos="0">
                          <a:srgbClr val="00F3FF"/>
                        </a:gs>
                        <a:gs pos="100000">
                          <a:srgbClr val="00BAFF"/>
                        </a:gs>
                      </a:gsLst>
                      <a:lin ang="5400000" scaled="1"/>
                    </a:gra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" name="Freeform 22">
                    <a:extLst>
                      <a:ext uri="{FF2B5EF4-FFF2-40B4-BE49-F238E27FC236}">
                        <a16:creationId xmlns:a16="http://schemas.microsoft.com/office/drawing/2014/main" id="{E43E209A-E3AE-9996-192F-65D6C6B4A2F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9706206" y="2891298"/>
                    <a:ext cx="486306" cy="387031"/>
                  </a:xfrm>
                  <a:custGeom>
                    <a:avLst/>
                    <a:gdLst>
                      <a:gd name="T0" fmla="*/ 2147483647 w 842"/>
                      <a:gd name="T1" fmla="*/ 2147483647 h 715"/>
                      <a:gd name="T2" fmla="*/ 2147483647 w 842"/>
                      <a:gd name="T3" fmla="*/ 2147483647 h 715"/>
                      <a:gd name="T4" fmla="*/ 2147483647 w 842"/>
                      <a:gd name="T5" fmla="*/ 2147483647 h 715"/>
                      <a:gd name="T6" fmla="*/ 2147483647 w 842"/>
                      <a:gd name="T7" fmla="*/ 2147483647 h 715"/>
                      <a:gd name="T8" fmla="*/ 2147483647 w 842"/>
                      <a:gd name="T9" fmla="*/ 2147483647 h 715"/>
                      <a:gd name="T10" fmla="*/ 2147483647 w 842"/>
                      <a:gd name="T11" fmla="*/ 2147483647 h 715"/>
                      <a:gd name="T12" fmla="*/ 2147483647 w 842"/>
                      <a:gd name="T13" fmla="*/ 2147483647 h 715"/>
                      <a:gd name="T14" fmla="*/ 2147483647 w 842"/>
                      <a:gd name="T15" fmla="*/ 2147483647 h 715"/>
                      <a:gd name="T16" fmla="*/ 2147483647 w 842"/>
                      <a:gd name="T17" fmla="*/ 2147483647 h 715"/>
                      <a:gd name="T18" fmla="*/ 2147483647 w 842"/>
                      <a:gd name="T19" fmla="*/ 2147483647 h 715"/>
                      <a:gd name="T20" fmla="*/ 2147483647 w 842"/>
                      <a:gd name="T21" fmla="*/ 2147483647 h 715"/>
                      <a:gd name="T22" fmla="*/ 2147483647 w 842"/>
                      <a:gd name="T23" fmla="*/ 2147483647 h 715"/>
                      <a:gd name="T24" fmla="*/ 2147483647 w 842"/>
                      <a:gd name="T25" fmla="*/ 2147483647 h 715"/>
                      <a:gd name="T26" fmla="*/ 2147483647 w 842"/>
                      <a:gd name="T27" fmla="*/ 2147483647 h 715"/>
                      <a:gd name="T28" fmla="*/ 2147483647 w 842"/>
                      <a:gd name="T29" fmla="*/ 2147483647 h 715"/>
                      <a:gd name="T30" fmla="*/ 2147483647 w 842"/>
                      <a:gd name="T31" fmla="*/ 2147483647 h 715"/>
                      <a:gd name="T32" fmla="*/ 2147483647 w 842"/>
                      <a:gd name="T33" fmla="*/ 2147483647 h 715"/>
                      <a:gd name="T34" fmla="*/ 2147483647 w 842"/>
                      <a:gd name="T35" fmla="*/ 2147483647 h 715"/>
                      <a:gd name="T36" fmla="*/ 2147483647 w 842"/>
                      <a:gd name="T37" fmla="*/ 2147483647 h 715"/>
                      <a:gd name="T38" fmla="*/ 2147483647 w 842"/>
                      <a:gd name="T39" fmla="*/ 2147483647 h 715"/>
                      <a:gd name="T40" fmla="*/ 2147483647 w 842"/>
                      <a:gd name="T41" fmla="*/ 2147483647 h 715"/>
                      <a:gd name="T42" fmla="*/ 2147483647 w 842"/>
                      <a:gd name="T43" fmla="*/ 2147483647 h 715"/>
                      <a:gd name="T44" fmla="*/ 2147483647 w 842"/>
                      <a:gd name="T45" fmla="*/ 2147483647 h 715"/>
                      <a:gd name="T46" fmla="*/ 2147483647 w 842"/>
                      <a:gd name="T47" fmla="*/ 2147483647 h 715"/>
                      <a:gd name="T48" fmla="*/ 2147483647 w 842"/>
                      <a:gd name="T49" fmla="*/ 2147483647 h 715"/>
                      <a:gd name="T50" fmla="*/ 2147483647 w 842"/>
                      <a:gd name="T51" fmla="*/ 2147483647 h 715"/>
                      <a:gd name="T52" fmla="*/ 2147483647 w 842"/>
                      <a:gd name="T53" fmla="*/ 2147483647 h 715"/>
                      <a:gd name="T54" fmla="*/ 2147483647 w 842"/>
                      <a:gd name="T55" fmla="*/ 2147483647 h 715"/>
                      <a:gd name="T56" fmla="*/ 2147483647 w 842"/>
                      <a:gd name="T57" fmla="*/ 2147483647 h 715"/>
                      <a:gd name="T58" fmla="*/ 2147483647 w 842"/>
                      <a:gd name="T59" fmla="*/ 0 h 715"/>
                      <a:gd name="T60" fmla="*/ 2147483647 w 842"/>
                      <a:gd name="T61" fmla="*/ 2147483647 h 715"/>
                      <a:gd name="T62" fmla="*/ 2147483647 w 842"/>
                      <a:gd name="T63" fmla="*/ 2147483647 h 715"/>
                      <a:gd name="T64" fmla="*/ 2147483647 w 842"/>
                      <a:gd name="T65" fmla="*/ 2147483647 h 715"/>
                      <a:gd name="T66" fmla="*/ 2147483647 w 842"/>
                      <a:gd name="T67" fmla="*/ 2147483647 h 715"/>
                      <a:gd name="T68" fmla="*/ 2147483647 w 842"/>
                      <a:gd name="T69" fmla="*/ 2147483647 h 715"/>
                      <a:gd name="T70" fmla="*/ 2147483647 w 842"/>
                      <a:gd name="T71" fmla="*/ 2147483647 h 715"/>
                      <a:gd name="T72" fmla="*/ 2147483647 w 842"/>
                      <a:gd name="T73" fmla="*/ 2147483647 h 715"/>
                      <a:gd name="T74" fmla="*/ 2147483647 w 842"/>
                      <a:gd name="T75" fmla="*/ 2147483647 h 715"/>
                      <a:gd name="T76" fmla="*/ 2147483647 w 842"/>
                      <a:gd name="T77" fmla="*/ 2147483647 h 715"/>
                      <a:gd name="T78" fmla="*/ 2147483647 w 842"/>
                      <a:gd name="T79" fmla="*/ 2147483647 h 715"/>
                      <a:gd name="T80" fmla="*/ 2147483647 w 842"/>
                      <a:gd name="T81" fmla="*/ 2147483647 h 715"/>
                      <a:gd name="T82" fmla="*/ 2147483647 w 842"/>
                      <a:gd name="T83" fmla="*/ 2147483647 h 715"/>
                      <a:gd name="T84" fmla="*/ 2147483647 w 842"/>
                      <a:gd name="T85" fmla="*/ 2147483647 h 715"/>
                      <a:gd name="T86" fmla="*/ 2147483647 w 842"/>
                      <a:gd name="T87" fmla="*/ 2147483647 h 715"/>
                      <a:gd name="T88" fmla="*/ 2147483647 w 842"/>
                      <a:gd name="T89" fmla="*/ 2147483647 h 715"/>
                      <a:gd name="T90" fmla="*/ 2147483647 w 842"/>
                      <a:gd name="T91" fmla="*/ 2147483647 h 715"/>
                      <a:gd name="T92" fmla="*/ 2147483647 w 842"/>
                      <a:gd name="T93" fmla="*/ 2147483647 h 715"/>
                      <a:gd name="T94" fmla="*/ 2147483647 w 842"/>
                      <a:gd name="T95" fmla="*/ 2147483647 h 715"/>
                      <a:gd name="T96" fmla="*/ 2147483647 w 842"/>
                      <a:gd name="T97" fmla="*/ 2147483647 h 715"/>
                      <a:gd name="T98" fmla="*/ 2147483647 w 842"/>
                      <a:gd name="T99" fmla="*/ 2147483647 h 715"/>
                      <a:gd name="T100" fmla="*/ 2147483647 w 842"/>
                      <a:gd name="T101" fmla="*/ 2147483647 h 715"/>
                      <a:gd name="T102" fmla="*/ 2147483647 w 842"/>
                      <a:gd name="T103" fmla="*/ 2147483647 h 715"/>
                      <a:gd name="T104" fmla="*/ 2147483647 w 842"/>
                      <a:gd name="T105" fmla="*/ 2147483647 h 715"/>
                      <a:gd name="T106" fmla="*/ 2147483647 w 842"/>
                      <a:gd name="T107" fmla="*/ 2147483647 h 715"/>
                      <a:gd name="T108" fmla="*/ 2147483647 w 842"/>
                      <a:gd name="T109" fmla="*/ 2147483647 h 715"/>
                      <a:gd name="T110" fmla="*/ 2147483647 w 842"/>
                      <a:gd name="T111" fmla="*/ 2147483647 h 715"/>
                      <a:gd name="T112" fmla="*/ 2147483647 w 842"/>
                      <a:gd name="T113" fmla="*/ 2147483647 h 715"/>
                      <a:gd name="T114" fmla="*/ 2147483647 w 842"/>
                      <a:gd name="T115" fmla="*/ 2147483647 h 71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0" t="0" r="r" b="b"/>
                    <a:pathLst>
                      <a:path w="842" h="715">
                        <a:moveTo>
                          <a:pt x="486" y="308"/>
                        </a:moveTo>
                        <a:lnTo>
                          <a:pt x="492" y="308"/>
                        </a:lnTo>
                        <a:lnTo>
                          <a:pt x="495" y="312"/>
                        </a:lnTo>
                        <a:lnTo>
                          <a:pt x="498" y="314"/>
                        </a:lnTo>
                        <a:lnTo>
                          <a:pt x="502" y="315"/>
                        </a:lnTo>
                        <a:lnTo>
                          <a:pt x="506" y="316"/>
                        </a:lnTo>
                        <a:lnTo>
                          <a:pt x="667" y="316"/>
                        </a:lnTo>
                        <a:lnTo>
                          <a:pt x="672" y="315"/>
                        </a:lnTo>
                        <a:lnTo>
                          <a:pt x="676" y="314"/>
                        </a:lnTo>
                        <a:lnTo>
                          <a:pt x="679" y="312"/>
                        </a:lnTo>
                        <a:lnTo>
                          <a:pt x="682" y="308"/>
                        </a:lnTo>
                        <a:lnTo>
                          <a:pt x="690" y="308"/>
                        </a:lnTo>
                        <a:lnTo>
                          <a:pt x="690" y="316"/>
                        </a:lnTo>
                        <a:lnTo>
                          <a:pt x="689" y="323"/>
                        </a:lnTo>
                        <a:lnTo>
                          <a:pt x="688" y="332"/>
                        </a:lnTo>
                        <a:lnTo>
                          <a:pt x="685" y="342"/>
                        </a:lnTo>
                        <a:lnTo>
                          <a:pt x="682" y="352"/>
                        </a:lnTo>
                        <a:lnTo>
                          <a:pt x="677" y="361"/>
                        </a:lnTo>
                        <a:lnTo>
                          <a:pt x="670" y="368"/>
                        </a:lnTo>
                        <a:lnTo>
                          <a:pt x="661" y="392"/>
                        </a:lnTo>
                        <a:lnTo>
                          <a:pt x="651" y="412"/>
                        </a:lnTo>
                        <a:lnTo>
                          <a:pt x="639" y="428"/>
                        </a:lnTo>
                        <a:lnTo>
                          <a:pt x="625" y="440"/>
                        </a:lnTo>
                        <a:lnTo>
                          <a:pt x="611" y="448"/>
                        </a:lnTo>
                        <a:lnTo>
                          <a:pt x="595" y="452"/>
                        </a:lnTo>
                        <a:lnTo>
                          <a:pt x="580" y="452"/>
                        </a:lnTo>
                        <a:lnTo>
                          <a:pt x="563" y="448"/>
                        </a:lnTo>
                        <a:lnTo>
                          <a:pt x="549" y="440"/>
                        </a:lnTo>
                        <a:lnTo>
                          <a:pt x="535" y="428"/>
                        </a:lnTo>
                        <a:lnTo>
                          <a:pt x="523" y="412"/>
                        </a:lnTo>
                        <a:lnTo>
                          <a:pt x="513" y="392"/>
                        </a:lnTo>
                        <a:lnTo>
                          <a:pt x="505" y="368"/>
                        </a:lnTo>
                        <a:lnTo>
                          <a:pt x="498" y="361"/>
                        </a:lnTo>
                        <a:lnTo>
                          <a:pt x="493" y="352"/>
                        </a:lnTo>
                        <a:lnTo>
                          <a:pt x="490" y="342"/>
                        </a:lnTo>
                        <a:lnTo>
                          <a:pt x="487" y="332"/>
                        </a:lnTo>
                        <a:lnTo>
                          <a:pt x="486" y="323"/>
                        </a:lnTo>
                        <a:lnTo>
                          <a:pt x="486" y="316"/>
                        </a:lnTo>
                        <a:lnTo>
                          <a:pt x="486" y="308"/>
                        </a:lnTo>
                        <a:close/>
                        <a:moveTo>
                          <a:pt x="587" y="135"/>
                        </a:moveTo>
                        <a:lnTo>
                          <a:pt x="609" y="137"/>
                        </a:lnTo>
                        <a:lnTo>
                          <a:pt x="630" y="144"/>
                        </a:lnTo>
                        <a:lnTo>
                          <a:pt x="632" y="145"/>
                        </a:lnTo>
                        <a:lnTo>
                          <a:pt x="633" y="147"/>
                        </a:lnTo>
                        <a:lnTo>
                          <a:pt x="634" y="149"/>
                        </a:lnTo>
                        <a:lnTo>
                          <a:pt x="635" y="152"/>
                        </a:lnTo>
                        <a:lnTo>
                          <a:pt x="635" y="155"/>
                        </a:lnTo>
                        <a:lnTo>
                          <a:pt x="635" y="157"/>
                        </a:lnTo>
                        <a:lnTo>
                          <a:pt x="634" y="177"/>
                        </a:lnTo>
                        <a:lnTo>
                          <a:pt x="631" y="200"/>
                        </a:lnTo>
                        <a:lnTo>
                          <a:pt x="627" y="226"/>
                        </a:lnTo>
                        <a:lnTo>
                          <a:pt x="623" y="253"/>
                        </a:lnTo>
                        <a:lnTo>
                          <a:pt x="624" y="251"/>
                        </a:lnTo>
                        <a:lnTo>
                          <a:pt x="626" y="244"/>
                        </a:lnTo>
                        <a:lnTo>
                          <a:pt x="630" y="234"/>
                        </a:lnTo>
                        <a:lnTo>
                          <a:pt x="634" y="220"/>
                        </a:lnTo>
                        <a:lnTo>
                          <a:pt x="638" y="202"/>
                        </a:lnTo>
                        <a:lnTo>
                          <a:pt x="643" y="183"/>
                        </a:lnTo>
                        <a:lnTo>
                          <a:pt x="647" y="162"/>
                        </a:lnTo>
                        <a:lnTo>
                          <a:pt x="662" y="175"/>
                        </a:lnTo>
                        <a:lnTo>
                          <a:pt x="676" y="190"/>
                        </a:lnTo>
                        <a:lnTo>
                          <a:pt x="687" y="208"/>
                        </a:lnTo>
                        <a:lnTo>
                          <a:pt x="695" y="228"/>
                        </a:lnTo>
                        <a:lnTo>
                          <a:pt x="698" y="249"/>
                        </a:lnTo>
                        <a:lnTo>
                          <a:pt x="699" y="252"/>
                        </a:lnTo>
                        <a:lnTo>
                          <a:pt x="701" y="254"/>
                        </a:lnTo>
                        <a:lnTo>
                          <a:pt x="704" y="257"/>
                        </a:lnTo>
                        <a:lnTo>
                          <a:pt x="706" y="261"/>
                        </a:lnTo>
                        <a:lnTo>
                          <a:pt x="708" y="268"/>
                        </a:lnTo>
                        <a:lnTo>
                          <a:pt x="708" y="292"/>
                        </a:lnTo>
                        <a:lnTo>
                          <a:pt x="708" y="294"/>
                        </a:lnTo>
                        <a:lnTo>
                          <a:pt x="707" y="296"/>
                        </a:lnTo>
                        <a:lnTo>
                          <a:pt x="678" y="296"/>
                        </a:lnTo>
                        <a:lnTo>
                          <a:pt x="675" y="296"/>
                        </a:lnTo>
                        <a:lnTo>
                          <a:pt x="674" y="297"/>
                        </a:lnTo>
                        <a:lnTo>
                          <a:pt x="673" y="299"/>
                        </a:lnTo>
                        <a:lnTo>
                          <a:pt x="671" y="301"/>
                        </a:lnTo>
                        <a:lnTo>
                          <a:pt x="670" y="303"/>
                        </a:lnTo>
                        <a:lnTo>
                          <a:pt x="667" y="303"/>
                        </a:lnTo>
                        <a:lnTo>
                          <a:pt x="506" y="303"/>
                        </a:lnTo>
                        <a:lnTo>
                          <a:pt x="504" y="303"/>
                        </a:lnTo>
                        <a:lnTo>
                          <a:pt x="503" y="301"/>
                        </a:lnTo>
                        <a:lnTo>
                          <a:pt x="501" y="299"/>
                        </a:lnTo>
                        <a:lnTo>
                          <a:pt x="500" y="297"/>
                        </a:lnTo>
                        <a:lnTo>
                          <a:pt x="499" y="296"/>
                        </a:lnTo>
                        <a:lnTo>
                          <a:pt x="496" y="296"/>
                        </a:lnTo>
                        <a:lnTo>
                          <a:pt x="466" y="296"/>
                        </a:lnTo>
                        <a:lnTo>
                          <a:pt x="465" y="294"/>
                        </a:lnTo>
                        <a:lnTo>
                          <a:pt x="465" y="292"/>
                        </a:lnTo>
                        <a:lnTo>
                          <a:pt x="466" y="268"/>
                        </a:lnTo>
                        <a:lnTo>
                          <a:pt x="467" y="261"/>
                        </a:lnTo>
                        <a:lnTo>
                          <a:pt x="469" y="257"/>
                        </a:lnTo>
                        <a:lnTo>
                          <a:pt x="472" y="254"/>
                        </a:lnTo>
                        <a:lnTo>
                          <a:pt x="474" y="252"/>
                        </a:lnTo>
                        <a:lnTo>
                          <a:pt x="475" y="249"/>
                        </a:lnTo>
                        <a:lnTo>
                          <a:pt x="478" y="228"/>
                        </a:lnTo>
                        <a:lnTo>
                          <a:pt x="487" y="208"/>
                        </a:lnTo>
                        <a:lnTo>
                          <a:pt x="498" y="190"/>
                        </a:lnTo>
                        <a:lnTo>
                          <a:pt x="511" y="175"/>
                        </a:lnTo>
                        <a:lnTo>
                          <a:pt x="526" y="162"/>
                        </a:lnTo>
                        <a:lnTo>
                          <a:pt x="530" y="183"/>
                        </a:lnTo>
                        <a:lnTo>
                          <a:pt x="535" y="202"/>
                        </a:lnTo>
                        <a:lnTo>
                          <a:pt x="539" y="220"/>
                        </a:lnTo>
                        <a:lnTo>
                          <a:pt x="543" y="234"/>
                        </a:lnTo>
                        <a:lnTo>
                          <a:pt x="547" y="244"/>
                        </a:lnTo>
                        <a:lnTo>
                          <a:pt x="549" y="251"/>
                        </a:lnTo>
                        <a:lnTo>
                          <a:pt x="550" y="253"/>
                        </a:lnTo>
                        <a:lnTo>
                          <a:pt x="546" y="226"/>
                        </a:lnTo>
                        <a:lnTo>
                          <a:pt x="542" y="200"/>
                        </a:lnTo>
                        <a:lnTo>
                          <a:pt x="539" y="177"/>
                        </a:lnTo>
                        <a:lnTo>
                          <a:pt x="538" y="157"/>
                        </a:lnTo>
                        <a:lnTo>
                          <a:pt x="538" y="155"/>
                        </a:lnTo>
                        <a:lnTo>
                          <a:pt x="538" y="152"/>
                        </a:lnTo>
                        <a:lnTo>
                          <a:pt x="539" y="149"/>
                        </a:lnTo>
                        <a:lnTo>
                          <a:pt x="540" y="147"/>
                        </a:lnTo>
                        <a:lnTo>
                          <a:pt x="541" y="145"/>
                        </a:lnTo>
                        <a:lnTo>
                          <a:pt x="543" y="144"/>
                        </a:lnTo>
                        <a:lnTo>
                          <a:pt x="564" y="137"/>
                        </a:lnTo>
                        <a:lnTo>
                          <a:pt x="587" y="135"/>
                        </a:lnTo>
                        <a:close/>
                        <a:moveTo>
                          <a:pt x="348" y="0"/>
                        </a:moveTo>
                        <a:lnTo>
                          <a:pt x="357" y="8"/>
                        </a:lnTo>
                        <a:lnTo>
                          <a:pt x="316" y="57"/>
                        </a:lnTo>
                        <a:lnTo>
                          <a:pt x="315" y="59"/>
                        </a:lnTo>
                        <a:lnTo>
                          <a:pt x="314" y="62"/>
                        </a:lnTo>
                        <a:lnTo>
                          <a:pt x="315" y="65"/>
                        </a:lnTo>
                        <a:lnTo>
                          <a:pt x="317" y="67"/>
                        </a:lnTo>
                        <a:lnTo>
                          <a:pt x="352" y="97"/>
                        </a:lnTo>
                        <a:lnTo>
                          <a:pt x="355" y="99"/>
                        </a:lnTo>
                        <a:lnTo>
                          <a:pt x="357" y="99"/>
                        </a:lnTo>
                        <a:lnTo>
                          <a:pt x="360" y="98"/>
                        </a:lnTo>
                        <a:lnTo>
                          <a:pt x="363" y="96"/>
                        </a:lnTo>
                        <a:lnTo>
                          <a:pt x="404" y="49"/>
                        </a:lnTo>
                        <a:lnTo>
                          <a:pt x="413" y="56"/>
                        </a:lnTo>
                        <a:lnTo>
                          <a:pt x="402" y="115"/>
                        </a:lnTo>
                        <a:lnTo>
                          <a:pt x="379" y="142"/>
                        </a:lnTo>
                        <a:lnTo>
                          <a:pt x="324" y="160"/>
                        </a:lnTo>
                        <a:lnTo>
                          <a:pt x="256" y="240"/>
                        </a:lnTo>
                        <a:lnTo>
                          <a:pt x="266" y="255"/>
                        </a:lnTo>
                        <a:lnTo>
                          <a:pt x="342" y="371"/>
                        </a:lnTo>
                        <a:lnTo>
                          <a:pt x="350" y="381"/>
                        </a:lnTo>
                        <a:lnTo>
                          <a:pt x="360" y="389"/>
                        </a:lnTo>
                        <a:lnTo>
                          <a:pt x="418" y="421"/>
                        </a:lnTo>
                        <a:lnTo>
                          <a:pt x="436" y="427"/>
                        </a:lnTo>
                        <a:lnTo>
                          <a:pt x="455" y="430"/>
                        </a:lnTo>
                        <a:lnTo>
                          <a:pt x="507" y="430"/>
                        </a:lnTo>
                        <a:lnTo>
                          <a:pt x="515" y="446"/>
                        </a:lnTo>
                        <a:lnTo>
                          <a:pt x="526" y="459"/>
                        </a:lnTo>
                        <a:lnTo>
                          <a:pt x="540" y="470"/>
                        </a:lnTo>
                        <a:lnTo>
                          <a:pt x="556" y="478"/>
                        </a:lnTo>
                        <a:lnTo>
                          <a:pt x="573" y="483"/>
                        </a:lnTo>
                        <a:lnTo>
                          <a:pt x="592" y="485"/>
                        </a:lnTo>
                        <a:lnTo>
                          <a:pt x="609" y="483"/>
                        </a:lnTo>
                        <a:lnTo>
                          <a:pt x="626" y="479"/>
                        </a:lnTo>
                        <a:lnTo>
                          <a:pt x="641" y="471"/>
                        </a:lnTo>
                        <a:lnTo>
                          <a:pt x="654" y="460"/>
                        </a:lnTo>
                        <a:lnTo>
                          <a:pt x="665" y="445"/>
                        </a:lnTo>
                        <a:lnTo>
                          <a:pt x="748" y="471"/>
                        </a:lnTo>
                        <a:lnTo>
                          <a:pt x="770" y="480"/>
                        </a:lnTo>
                        <a:lnTo>
                          <a:pt x="788" y="491"/>
                        </a:lnTo>
                        <a:lnTo>
                          <a:pt x="802" y="506"/>
                        </a:lnTo>
                        <a:lnTo>
                          <a:pt x="813" y="521"/>
                        </a:lnTo>
                        <a:lnTo>
                          <a:pt x="822" y="539"/>
                        </a:lnTo>
                        <a:lnTo>
                          <a:pt x="828" y="558"/>
                        </a:lnTo>
                        <a:lnTo>
                          <a:pt x="832" y="578"/>
                        </a:lnTo>
                        <a:lnTo>
                          <a:pt x="835" y="601"/>
                        </a:lnTo>
                        <a:lnTo>
                          <a:pt x="842" y="715"/>
                        </a:lnTo>
                        <a:lnTo>
                          <a:pt x="751" y="715"/>
                        </a:lnTo>
                        <a:lnTo>
                          <a:pt x="751" y="704"/>
                        </a:lnTo>
                        <a:lnTo>
                          <a:pt x="750" y="691"/>
                        </a:lnTo>
                        <a:lnTo>
                          <a:pt x="749" y="675"/>
                        </a:lnTo>
                        <a:lnTo>
                          <a:pt x="748" y="661"/>
                        </a:lnTo>
                        <a:lnTo>
                          <a:pt x="745" y="649"/>
                        </a:lnTo>
                        <a:lnTo>
                          <a:pt x="742" y="640"/>
                        </a:lnTo>
                        <a:lnTo>
                          <a:pt x="742" y="715"/>
                        </a:lnTo>
                        <a:lnTo>
                          <a:pt x="429" y="715"/>
                        </a:lnTo>
                        <a:lnTo>
                          <a:pt x="427" y="611"/>
                        </a:lnTo>
                        <a:lnTo>
                          <a:pt x="426" y="601"/>
                        </a:lnTo>
                        <a:lnTo>
                          <a:pt x="424" y="593"/>
                        </a:lnTo>
                        <a:lnTo>
                          <a:pt x="422" y="584"/>
                        </a:lnTo>
                        <a:lnTo>
                          <a:pt x="418" y="576"/>
                        </a:lnTo>
                        <a:lnTo>
                          <a:pt x="412" y="569"/>
                        </a:lnTo>
                        <a:lnTo>
                          <a:pt x="403" y="560"/>
                        </a:lnTo>
                        <a:lnTo>
                          <a:pt x="397" y="555"/>
                        </a:lnTo>
                        <a:lnTo>
                          <a:pt x="386" y="548"/>
                        </a:lnTo>
                        <a:lnTo>
                          <a:pt x="374" y="539"/>
                        </a:lnTo>
                        <a:lnTo>
                          <a:pt x="361" y="528"/>
                        </a:lnTo>
                        <a:lnTo>
                          <a:pt x="346" y="516"/>
                        </a:lnTo>
                        <a:lnTo>
                          <a:pt x="330" y="503"/>
                        </a:lnTo>
                        <a:lnTo>
                          <a:pt x="314" y="489"/>
                        </a:lnTo>
                        <a:lnTo>
                          <a:pt x="299" y="476"/>
                        </a:lnTo>
                        <a:lnTo>
                          <a:pt x="284" y="464"/>
                        </a:lnTo>
                        <a:lnTo>
                          <a:pt x="272" y="454"/>
                        </a:lnTo>
                        <a:lnTo>
                          <a:pt x="259" y="443"/>
                        </a:lnTo>
                        <a:lnTo>
                          <a:pt x="248" y="431"/>
                        </a:lnTo>
                        <a:lnTo>
                          <a:pt x="238" y="418"/>
                        </a:lnTo>
                        <a:lnTo>
                          <a:pt x="186" y="322"/>
                        </a:lnTo>
                        <a:lnTo>
                          <a:pt x="154" y="360"/>
                        </a:lnTo>
                        <a:lnTo>
                          <a:pt x="145" y="418"/>
                        </a:lnTo>
                        <a:lnTo>
                          <a:pt x="123" y="444"/>
                        </a:lnTo>
                        <a:lnTo>
                          <a:pt x="105" y="450"/>
                        </a:lnTo>
                        <a:lnTo>
                          <a:pt x="65" y="464"/>
                        </a:lnTo>
                        <a:lnTo>
                          <a:pt x="56" y="457"/>
                        </a:lnTo>
                        <a:lnTo>
                          <a:pt x="97" y="409"/>
                        </a:lnTo>
                        <a:lnTo>
                          <a:pt x="99" y="406"/>
                        </a:lnTo>
                        <a:lnTo>
                          <a:pt x="99" y="403"/>
                        </a:lnTo>
                        <a:lnTo>
                          <a:pt x="98" y="399"/>
                        </a:lnTo>
                        <a:lnTo>
                          <a:pt x="96" y="397"/>
                        </a:lnTo>
                        <a:lnTo>
                          <a:pt x="61" y="367"/>
                        </a:lnTo>
                        <a:lnTo>
                          <a:pt x="59" y="366"/>
                        </a:lnTo>
                        <a:lnTo>
                          <a:pt x="56" y="365"/>
                        </a:lnTo>
                        <a:lnTo>
                          <a:pt x="53" y="366"/>
                        </a:lnTo>
                        <a:lnTo>
                          <a:pt x="50" y="368"/>
                        </a:lnTo>
                        <a:lnTo>
                          <a:pt x="9" y="417"/>
                        </a:lnTo>
                        <a:lnTo>
                          <a:pt x="0" y="409"/>
                        </a:lnTo>
                        <a:lnTo>
                          <a:pt x="8" y="367"/>
                        </a:lnTo>
                        <a:lnTo>
                          <a:pt x="11" y="349"/>
                        </a:lnTo>
                        <a:lnTo>
                          <a:pt x="34" y="323"/>
                        </a:lnTo>
                        <a:lnTo>
                          <a:pt x="88" y="304"/>
                        </a:lnTo>
                        <a:lnTo>
                          <a:pt x="142" y="242"/>
                        </a:lnTo>
                        <a:lnTo>
                          <a:pt x="140" y="234"/>
                        </a:lnTo>
                        <a:lnTo>
                          <a:pt x="138" y="225"/>
                        </a:lnTo>
                        <a:lnTo>
                          <a:pt x="143" y="209"/>
                        </a:lnTo>
                        <a:lnTo>
                          <a:pt x="151" y="194"/>
                        </a:lnTo>
                        <a:lnTo>
                          <a:pt x="161" y="180"/>
                        </a:lnTo>
                        <a:lnTo>
                          <a:pt x="173" y="169"/>
                        </a:lnTo>
                        <a:lnTo>
                          <a:pt x="185" y="162"/>
                        </a:lnTo>
                        <a:lnTo>
                          <a:pt x="198" y="159"/>
                        </a:lnTo>
                        <a:lnTo>
                          <a:pt x="201" y="159"/>
                        </a:lnTo>
                        <a:lnTo>
                          <a:pt x="205" y="160"/>
                        </a:lnTo>
                        <a:lnTo>
                          <a:pt x="207" y="162"/>
                        </a:lnTo>
                        <a:lnTo>
                          <a:pt x="210" y="163"/>
                        </a:lnTo>
                        <a:lnTo>
                          <a:pt x="259" y="104"/>
                        </a:lnTo>
                        <a:lnTo>
                          <a:pt x="268" y="47"/>
                        </a:lnTo>
                        <a:lnTo>
                          <a:pt x="290" y="20"/>
                        </a:lnTo>
                        <a:lnTo>
                          <a:pt x="348" y="0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BA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 charset="0"/>
                      <a:sym typeface="Arial"/>
                    </a:endParaRPr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0C54DF4E-7750-93C6-9BED-D0AECBBCAFBA}"/>
                    </a:ext>
                  </a:extLst>
                </p:cNvPr>
                <p:cNvGrpSpPr/>
                <p:nvPr/>
              </p:nvGrpSpPr>
              <p:grpSpPr>
                <a:xfrm>
                  <a:off x="1060104" y="1639266"/>
                  <a:ext cx="691954" cy="684131"/>
                  <a:chOff x="2103103" y="1318801"/>
                  <a:chExt cx="691954" cy="684131"/>
                </a:xfrm>
              </p:grpSpPr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C6EA30E7-26A3-CBC1-649B-5F94593B5DD6}"/>
                      </a:ext>
                    </a:extLst>
                  </p:cNvPr>
                  <p:cNvSpPr/>
                  <p:nvPr/>
                </p:nvSpPr>
                <p:spPr>
                  <a:xfrm>
                    <a:off x="2103103" y="1318801"/>
                    <a:ext cx="691954" cy="684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gradFill>
                      <a:gsLst>
                        <a:gs pos="0">
                          <a:srgbClr val="00F3FF"/>
                        </a:gs>
                        <a:gs pos="100000">
                          <a:srgbClr val="00BAFF"/>
                        </a:gs>
                      </a:gsLst>
                      <a:lin ang="5400000" scaled="1"/>
                    </a:gra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29" name="Group 10">
                    <a:extLst>
                      <a:ext uri="{FF2B5EF4-FFF2-40B4-BE49-F238E27FC236}">
                        <a16:creationId xmlns:a16="http://schemas.microsoft.com/office/drawing/2014/main" id="{85A17C73-FB26-1C6E-FAB1-A4A19BB0967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51559" y="1451685"/>
                    <a:ext cx="189360" cy="423148"/>
                    <a:chOff x="1497" y="458"/>
                    <a:chExt cx="179" cy="400"/>
                  </a:xfrm>
                  <a:solidFill>
                    <a:srgbClr val="00BAFF"/>
                  </a:solidFill>
                </p:grpSpPr>
                <p:sp>
                  <p:nvSpPr>
                    <p:cNvPr id="230" name="Freeform 11">
                      <a:extLst>
                        <a:ext uri="{FF2B5EF4-FFF2-40B4-BE49-F238E27FC236}">
                          <a16:creationId xmlns:a16="http://schemas.microsoft.com/office/drawing/2014/main" id="{740E2159-6EDF-B38C-AF51-2F676BDB696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506" y="725"/>
                      <a:ext cx="160" cy="107"/>
                    </a:xfrm>
                    <a:custGeom>
                      <a:avLst/>
                      <a:gdLst>
                        <a:gd name="T0" fmla="*/ 54 w 108"/>
                        <a:gd name="T1" fmla="*/ 72 h 72"/>
                        <a:gd name="T2" fmla="*/ 4 w 108"/>
                        <a:gd name="T3" fmla="*/ 32 h 72"/>
                        <a:gd name="T4" fmla="*/ 4 w 108"/>
                        <a:gd name="T5" fmla="*/ 31 h 72"/>
                        <a:gd name="T6" fmla="*/ 0 w 108"/>
                        <a:gd name="T7" fmla="*/ 6 h 72"/>
                        <a:gd name="T8" fmla="*/ 2 w 108"/>
                        <a:gd name="T9" fmla="*/ 2 h 72"/>
                        <a:gd name="T10" fmla="*/ 6 w 108"/>
                        <a:gd name="T11" fmla="*/ 0 h 72"/>
                        <a:gd name="T12" fmla="*/ 102 w 108"/>
                        <a:gd name="T13" fmla="*/ 0 h 72"/>
                        <a:gd name="T14" fmla="*/ 107 w 108"/>
                        <a:gd name="T15" fmla="*/ 2 h 72"/>
                        <a:gd name="T16" fmla="*/ 108 w 108"/>
                        <a:gd name="T17" fmla="*/ 6 h 72"/>
                        <a:gd name="T18" fmla="*/ 105 w 108"/>
                        <a:gd name="T19" fmla="*/ 31 h 72"/>
                        <a:gd name="T20" fmla="*/ 105 w 108"/>
                        <a:gd name="T21" fmla="*/ 32 h 72"/>
                        <a:gd name="T22" fmla="*/ 54 w 108"/>
                        <a:gd name="T23" fmla="*/ 72 h 72"/>
                        <a:gd name="T24" fmla="*/ 15 w 108"/>
                        <a:gd name="T25" fmla="*/ 29 h 72"/>
                        <a:gd name="T26" fmla="*/ 54 w 108"/>
                        <a:gd name="T27" fmla="*/ 60 h 72"/>
                        <a:gd name="T28" fmla="*/ 93 w 108"/>
                        <a:gd name="T29" fmla="*/ 29 h 72"/>
                        <a:gd name="T30" fmla="*/ 95 w 108"/>
                        <a:gd name="T31" fmla="*/ 12 h 72"/>
                        <a:gd name="T32" fmla="*/ 13 w 108"/>
                        <a:gd name="T33" fmla="*/ 12 h 72"/>
                        <a:gd name="T34" fmla="*/ 15 w 108"/>
                        <a:gd name="T35" fmla="*/ 29 h 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08" h="72">
                          <a:moveTo>
                            <a:pt x="54" y="72"/>
                          </a:moveTo>
                          <a:cubicBezTo>
                            <a:pt x="30" y="72"/>
                            <a:pt x="9" y="55"/>
                            <a:pt x="4" y="32"/>
                          </a:cubicBezTo>
                          <a:cubicBezTo>
                            <a:pt x="4" y="32"/>
                            <a:pt x="4" y="32"/>
                            <a:pt x="4" y="31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5"/>
                            <a:pt x="1" y="3"/>
                            <a:pt x="2" y="2"/>
                          </a:cubicBezTo>
                          <a:cubicBezTo>
                            <a:pt x="3" y="0"/>
                            <a:pt x="5" y="0"/>
                            <a:pt x="6" y="0"/>
                          </a:cubicBezTo>
                          <a:cubicBezTo>
                            <a:pt x="102" y="0"/>
                            <a:pt x="102" y="0"/>
                            <a:pt x="102" y="0"/>
                          </a:cubicBezTo>
                          <a:cubicBezTo>
                            <a:pt x="104" y="0"/>
                            <a:pt x="106" y="0"/>
                            <a:pt x="107" y="2"/>
                          </a:cubicBezTo>
                          <a:cubicBezTo>
                            <a:pt x="108" y="3"/>
                            <a:pt x="108" y="5"/>
                            <a:pt x="108" y="6"/>
                          </a:cubicBezTo>
                          <a:cubicBezTo>
                            <a:pt x="105" y="31"/>
                            <a:pt x="105" y="31"/>
                            <a:pt x="105" y="31"/>
                          </a:cubicBezTo>
                          <a:cubicBezTo>
                            <a:pt x="105" y="32"/>
                            <a:pt x="105" y="32"/>
                            <a:pt x="105" y="32"/>
                          </a:cubicBezTo>
                          <a:cubicBezTo>
                            <a:pt x="99" y="55"/>
                            <a:pt x="78" y="72"/>
                            <a:pt x="54" y="72"/>
                          </a:cubicBezTo>
                          <a:close/>
                          <a:moveTo>
                            <a:pt x="15" y="29"/>
                          </a:moveTo>
                          <a:cubicBezTo>
                            <a:pt x="20" y="47"/>
                            <a:pt x="36" y="60"/>
                            <a:pt x="54" y="60"/>
                          </a:cubicBezTo>
                          <a:cubicBezTo>
                            <a:pt x="73" y="60"/>
                            <a:pt x="88" y="47"/>
                            <a:pt x="93" y="29"/>
                          </a:cubicBezTo>
                          <a:cubicBezTo>
                            <a:pt x="95" y="12"/>
                            <a:pt x="95" y="12"/>
                            <a:pt x="95" y="12"/>
                          </a:cubicBezTo>
                          <a:cubicBezTo>
                            <a:pt x="13" y="12"/>
                            <a:pt x="13" y="12"/>
                            <a:pt x="13" y="12"/>
                          </a:cubicBezTo>
                          <a:lnTo>
                            <a:pt x="15" y="29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1" name="Freeform 12">
                      <a:extLst>
                        <a:ext uri="{FF2B5EF4-FFF2-40B4-BE49-F238E27FC236}">
                          <a16:creationId xmlns:a16="http://schemas.microsoft.com/office/drawing/2014/main" id="{E000E63C-C3D1-56CA-C299-AEBACBFCC3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06" y="634"/>
                      <a:ext cx="161" cy="109"/>
                    </a:xfrm>
                    <a:custGeom>
                      <a:avLst/>
                      <a:gdLst>
                        <a:gd name="T0" fmla="*/ 30 w 109"/>
                        <a:gd name="T1" fmla="*/ 74 h 74"/>
                        <a:gd name="T2" fmla="*/ 24 w 109"/>
                        <a:gd name="T3" fmla="*/ 68 h 74"/>
                        <a:gd name="T4" fmla="*/ 24 w 109"/>
                        <a:gd name="T5" fmla="*/ 56 h 74"/>
                        <a:gd name="T6" fmla="*/ 6 w 109"/>
                        <a:gd name="T7" fmla="*/ 41 h 74"/>
                        <a:gd name="T8" fmla="*/ 0 w 109"/>
                        <a:gd name="T9" fmla="*/ 35 h 74"/>
                        <a:gd name="T10" fmla="*/ 5 w 109"/>
                        <a:gd name="T11" fmla="*/ 29 h 74"/>
                        <a:gd name="T12" fmla="*/ 101 w 109"/>
                        <a:gd name="T13" fmla="*/ 1 h 74"/>
                        <a:gd name="T14" fmla="*/ 108 w 109"/>
                        <a:gd name="T15" fmla="*/ 5 h 74"/>
                        <a:gd name="T16" fmla="*/ 104 w 109"/>
                        <a:gd name="T17" fmla="*/ 13 h 74"/>
                        <a:gd name="T18" fmla="*/ 26 w 109"/>
                        <a:gd name="T19" fmla="*/ 35 h 74"/>
                        <a:gd name="T20" fmla="*/ 36 w 109"/>
                        <a:gd name="T21" fmla="*/ 56 h 74"/>
                        <a:gd name="T22" fmla="*/ 36 w 109"/>
                        <a:gd name="T23" fmla="*/ 68 h 74"/>
                        <a:gd name="T24" fmla="*/ 30 w 109"/>
                        <a:gd name="T25" fmla="*/ 74 h 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109" h="74">
                          <a:moveTo>
                            <a:pt x="30" y="74"/>
                          </a:moveTo>
                          <a:cubicBezTo>
                            <a:pt x="27" y="74"/>
                            <a:pt x="24" y="71"/>
                            <a:pt x="24" y="68"/>
                          </a:cubicBezTo>
                          <a:cubicBezTo>
                            <a:pt x="24" y="56"/>
                            <a:pt x="24" y="56"/>
                            <a:pt x="24" y="56"/>
                          </a:cubicBezTo>
                          <a:cubicBezTo>
                            <a:pt x="24" y="44"/>
                            <a:pt x="15" y="41"/>
                            <a:pt x="6" y="41"/>
                          </a:cubicBezTo>
                          <a:cubicBezTo>
                            <a:pt x="3" y="41"/>
                            <a:pt x="1" y="38"/>
                            <a:pt x="0" y="35"/>
                          </a:cubicBezTo>
                          <a:cubicBezTo>
                            <a:pt x="0" y="32"/>
                            <a:pt x="2" y="30"/>
                            <a:pt x="5" y="29"/>
                          </a:cubicBezTo>
                          <a:cubicBezTo>
                            <a:pt x="101" y="1"/>
                            <a:pt x="101" y="1"/>
                            <a:pt x="101" y="1"/>
                          </a:cubicBezTo>
                          <a:cubicBezTo>
                            <a:pt x="104" y="0"/>
                            <a:pt x="107" y="2"/>
                            <a:pt x="108" y="5"/>
                          </a:cubicBezTo>
                          <a:cubicBezTo>
                            <a:pt x="109" y="8"/>
                            <a:pt x="107" y="12"/>
                            <a:pt x="104" y="13"/>
                          </a:cubicBezTo>
                          <a:cubicBezTo>
                            <a:pt x="26" y="35"/>
                            <a:pt x="26" y="35"/>
                            <a:pt x="26" y="35"/>
                          </a:cubicBezTo>
                          <a:cubicBezTo>
                            <a:pt x="33" y="40"/>
                            <a:pt x="36" y="47"/>
                            <a:pt x="36" y="56"/>
                          </a:cubicBezTo>
                          <a:cubicBezTo>
                            <a:pt x="36" y="68"/>
                            <a:pt x="36" y="68"/>
                            <a:pt x="36" y="68"/>
                          </a:cubicBezTo>
                          <a:cubicBezTo>
                            <a:pt x="36" y="71"/>
                            <a:pt x="34" y="74"/>
                            <a:pt x="30" y="74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2" name="Freeform 13">
                      <a:extLst>
                        <a:ext uri="{FF2B5EF4-FFF2-40B4-BE49-F238E27FC236}">
                          <a16:creationId xmlns:a16="http://schemas.microsoft.com/office/drawing/2014/main" id="{472035BB-CCC2-D1B4-DE53-EE885CA024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13" y="676"/>
                      <a:ext cx="53" cy="67"/>
                    </a:xfrm>
                    <a:custGeom>
                      <a:avLst/>
                      <a:gdLst>
                        <a:gd name="T0" fmla="*/ 6 w 36"/>
                        <a:gd name="T1" fmla="*/ 45 h 45"/>
                        <a:gd name="T2" fmla="*/ 0 w 36"/>
                        <a:gd name="T3" fmla="*/ 39 h 45"/>
                        <a:gd name="T4" fmla="*/ 0 w 36"/>
                        <a:gd name="T5" fmla="*/ 27 h 45"/>
                        <a:gd name="T6" fmla="*/ 30 w 36"/>
                        <a:gd name="T7" fmla="*/ 0 h 45"/>
                        <a:gd name="T8" fmla="*/ 36 w 36"/>
                        <a:gd name="T9" fmla="*/ 6 h 45"/>
                        <a:gd name="T10" fmla="*/ 30 w 36"/>
                        <a:gd name="T11" fmla="*/ 12 h 45"/>
                        <a:gd name="T12" fmla="*/ 12 w 36"/>
                        <a:gd name="T13" fmla="*/ 27 h 45"/>
                        <a:gd name="T14" fmla="*/ 12 w 36"/>
                        <a:gd name="T15" fmla="*/ 39 h 45"/>
                        <a:gd name="T16" fmla="*/ 6 w 36"/>
                        <a:gd name="T17" fmla="*/ 4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36" h="45">
                          <a:moveTo>
                            <a:pt x="6" y="45"/>
                          </a:moveTo>
                          <a:cubicBezTo>
                            <a:pt x="3" y="45"/>
                            <a:pt x="0" y="42"/>
                            <a:pt x="0" y="39"/>
                          </a:cubicBezTo>
                          <a:cubicBezTo>
                            <a:pt x="0" y="27"/>
                            <a:pt x="0" y="27"/>
                            <a:pt x="0" y="27"/>
                          </a:cubicBezTo>
                          <a:cubicBezTo>
                            <a:pt x="0" y="11"/>
                            <a:pt x="13" y="0"/>
                            <a:pt x="30" y="0"/>
                          </a:cubicBezTo>
                          <a:cubicBezTo>
                            <a:pt x="34" y="0"/>
                            <a:pt x="36" y="2"/>
                            <a:pt x="36" y="6"/>
                          </a:cubicBezTo>
                          <a:cubicBezTo>
                            <a:pt x="36" y="9"/>
                            <a:pt x="34" y="12"/>
                            <a:pt x="30" y="12"/>
                          </a:cubicBezTo>
                          <a:cubicBezTo>
                            <a:pt x="22" y="12"/>
                            <a:pt x="12" y="15"/>
                            <a:pt x="12" y="27"/>
                          </a:cubicBezTo>
                          <a:cubicBezTo>
                            <a:pt x="12" y="39"/>
                            <a:pt x="12" y="39"/>
                            <a:pt x="12" y="39"/>
                          </a:cubicBezTo>
                          <a:cubicBezTo>
                            <a:pt x="12" y="42"/>
                            <a:pt x="10" y="45"/>
                            <a:pt x="6" y="45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3" name="Freeform 14">
                      <a:extLst>
                        <a:ext uri="{FF2B5EF4-FFF2-40B4-BE49-F238E27FC236}">
                          <a16:creationId xmlns:a16="http://schemas.microsoft.com/office/drawing/2014/main" id="{2A04D6F1-6CB9-8A8F-741E-2E5BD80D3B3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97" y="580"/>
                      <a:ext cx="179" cy="65"/>
                    </a:xfrm>
                    <a:custGeom>
                      <a:avLst/>
                      <a:gdLst>
                        <a:gd name="T0" fmla="*/ 6 w 121"/>
                        <a:gd name="T1" fmla="*/ 44 h 44"/>
                        <a:gd name="T2" fmla="*/ 0 w 121"/>
                        <a:gd name="T3" fmla="*/ 39 h 44"/>
                        <a:gd name="T4" fmla="*/ 5 w 121"/>
                        <a:gd name="T5" fmla="*/ 32 h 44"/>
                        <a:gd name="T6" fmla="*/ 113 w 121"/>
                        <a:gd name="T7" fmla="*/ 1 h 44"/>
                        <a:gd name="T8" fmla="*/ 120 w 121"/>
                        <a:gd name="T9" fmla="*/ 5 h 44"/>
                        <a:gd name="T10" fmla="*/ 116 w 121"/>
                        <a:gd name="T11" fmla="*/ 13 h 44"/>
                        <a:gd name="T12" fmla="*/ 8 w 121"/>
                        <a:gd name="T13" fmla="*/ 43 h 44"/>
                        <a:gd name="T14" fmla="*/ 6 w 121"/>
                        <a:gd name="T15" fmla="*/ 44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21" h="44">
                          <a:moveTo>
                            <a:pt x="6" y="44"/>
                          </a:moveTo>
                          <a:cubicBezTo>
                            <a:pt x="4" y="44"/>
                            <a:pt x="1" y="42"/>
                            <a:pt x="0" y="39"/>
                          </a:cubicBezTo>
                          <a:cubicBezTo>
                            <a:pt x="0" y="36"/>
                            <a:pt x="1" y="33"/>
                            <a:pt x="5" y="32"/>
                          </a:cubicBezTo>
                          <a:cubicBezTo>
                            <a:pt x="113" y="1"/>
                            <a:pt x="113" y="1"/>
                            <a:pt x="113" y="1"/>
                          </a:cubicBezTo>
                          <a:cubicBezTo>
                            <a:pt x="116" y="0"/>
                            <a:pt x="119" y="2"/>
                            <a:pt x="120" y="5"/>
                          </a:cubicBezTo>
                          <a:cubicBezTo>
                            <a:pt x="121" y="8"/>
                            <a:pt x="119" y="12"/>
                            <a:pt x="116" y="13"/>
                          </a:cubicBezTo>
                          <a:cubicBezTo>
                            <a:pt x="8" y="43"/>
                            <a:pt x="8" y="43"/>
                            <a:pt x="8" y="43"/>
                          </a:cubicBezTo>
                          <a:cubicBezTo>
                            <a:pt x="7" y="43"/>
                            <a:pt x="7" y="44"/>
                            <a:pt x="6" y="44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4" name="Freeform 15">
                      <a:extLst>
                        <a:ext uri="{FF2B5EF4-FFF2-40B4-BE49-F238E27FC236}">
                          <a16:creationId xmlns:a16="http://schemas.microsoft.com/office/drawing/2014/main" id="{AD99BBE6-2A0E-F6BC-8382-CE3AD7BE9C9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97" y="527"/>
                      <a:ext cx="179" cy="65"/>
                    </a:xfrm>
                    <a:custGeom>
                      <a:avLst/>
                      <a:gdLst>
                        <a:gd name="T0" fmla="*/ 6 w 121"/>
                        <a:gd name="T1" fmla="*/ 44 h 44"/>
                        <a:gd name="T2" fmla="*/ 0 w 121"/>
                        <a:gd name="T3" fmla="*/ 39 h 44"/>
                        <a:gd name="T4" fmla="*/ 5 w 121"/>
                        <a:gd name="T5" fmla="*/ 32 h 44"/>
                        <a:gd name="T6" fmla="*/ 113 w 121"/>
                        <a:gd name="T7" fmla="*/ 1 h 44"/>
                        <a:gd name="T8" fmla="*/ 120 w 121"/>
                        <a:gd name="T9" fmla="*/ 5 h 44"/>
                        <a:gd name="T10" fmla="*/ 116 w 121"/>
                        <a:gd name="T11" fmla="*/ 13 h 44"/>
                        <a:gd name="T12" fmla="*/ 8 w 121"/>
                        <a:gd name="T13" fmla="*/ 43 h 44"/>
                        <a:gd name="T14" fmla="*/ 6 w 121"/>
                        <a:gd name="T15" fmla="*/ 44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21" h="44">
                          <a:moveTo>
                            <a:pt x="6" y="44"/>
                          </a:moveTo>
                          <a:cubicBezTo>
                            <a:pt x="4" y="44"/>
                            <a:pt x="1" y="42"/>
                            <a:pt x="0" y="39"/>
                          </a:cubicBezTo>
                          <a:cubicBezTo>
                            <a:pt x="0" y="36"/>
                            <a:pt x="1" y="33"/>
                            <a:pt x="5" y="32"/>
                          </a:cubicBezTo>
                          <a:cubicBezTo>
                            <a:pt x="113" y="1"/>
                            <a:pt x="113" y="1"/>
                            <a:pt x="113" y="1"/>
                          </a:cubicBezTo>
                          <a:cubicBezTo>
                            <a:pt x="116" y="0"/>
                            <a:pt x="119" y="2"/>
                            <a:pt x="120" y="5"/>
                          </a:cubicBezTo>
                          <a:cubicBezTo>
                            <a:pt x="121" y="8"/>
                            <a:pt x="119" y="12"/>
                            <a:pt x="116" y="13"/>
                          </a:cubicBezTo>
                          <a:cubicBezTo>
                            <a:pt x="8" y="43"/>
                            <a:pt x="8" y="43"/>
                            <a:pt x="8" y="43"/>
                          </a:cubicBezTo>
                          <a:cubicBezTo>
                            <a:pt x="7" y="43"/>
                            <a:pt x="7" y="44"/>
                            <a:pt x="6" y="44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5" name="Freeform 16">
                      <a:extLst>
                        <a:ext uri="{FF2B5EF4-FFF2-40B4-BE49-F238E27FC236}">
                          <a16:creationId xmlns:a16="http://schemas.microsoft.com/office/drawing/2014/main" id="{3FE0ADEC-E6FA-ECAE-8563-1BFDA1574C2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06" y="458"/>
                      <a:ext cx="89" cy="72"/>
                    </a:xfrm>
                    <a:custGeom>
                      <a:avLst/>
                      <a:gdLst>
                        <a:gd name="T0" fmla="*/ 6 w 60"/>
                        <a:gd name="T1" fmla="*/ 49 h 49"/>
                        <a:gd name="T2" fmla="*/ 0 w 60"/>
                        <a:gd name="T3" fmla="*/ 44 h 49"/>
                        <a:gd name="T4" fmla="*/ 5 w 60"/>
                        <a:gd name="T5" fmla="*/ 37 h 49"/>
                        <a:gd name="T6" fmla="*/ 48 w 60"/>
                        <a:gd name="T7" fmla="*/ 27 h 49"/>
                        <a:gd name="T8" fmla="*/ 48 w 60"/>
                        <a:gd name="T9" fmla="*/ 6 h 49"/>
                        <a:gd name="T10" fmla="*/ 54 w 60"/>
                        <a:gd name="T11" fmla="*/ 0 h 49"/>
                        <a:gd name="T12" fmla="*/ 60 w 60"/>
                        <a:gd name="T13" fmla="*/ 6 h 49"/>
                        <a:gd name="T14" fmla="*/ 60 w 60"/>
                        <a:gd name="T15" fmla="*/ 32 h 49"/>
                        <a:gd name="T16" fmla="*/ 56 w 60"/>
                        <a:gd name="T17" fmla="*/ 38 h 49"/>
                        <a:gd name="T18" fmla="*/ 8 w 60"/>
                        <a:gd name="T19" fmla="*/ 49 h 49"/>
                        <a:gd name="T20" fmla="*/ 6 w 60"/>
                        <a:gd name="T21" fmla="*/ 49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60" h="49">
                          <a:moveTo>
                            <a:pt x="6" y="49"/>
                          </a:moveTo>
                          <a:cubicBezTo>
                            <a:pt x="4" y="49"/>
                            <a:pt x="1" y="47"/>
                            <a:pt x="0" y="44"/>
                          </a:cubicBezTo>
                          <a:cubicBezTo>
                            <a:pt x="0" y="41"/>
                            <a:pt x="2" y="38"/>
                            <a:pt x="5" y="37"/>
                          </a:cubicBezTo>
                          <a:cubicBezTo>
                            <a:pt x="48" y="27"/>
                            <a:pt x="48" y="27"/>
                            <a:pt x="48" y="27"/>
                          </a:cubicBezTo>
                          <a:cubicBezTo>
                            <a:pt x="48" y="6"/>
                            <a:pt x="48" y="6"/>
                            <a:pt x="48" y="6"/>
                          </a:cubicBezTo>
                          <a:cubicBezTo>
                            <a:pt x="48" y="3"/>
                            <a:pt x="51" y="0"/>
                            <a:pt x="54" y="0"/>
                          </a:cubicBezTo>
                          <a:cubicBezTo>
                            <a:pt x="58" y="0"/>
                            <a:pt x="60" y="3"/>
                            <a:pt x="60" y="6"/>
                          </a:cubicBezTo>
                          <a:cubicBezTo>
                            <a:pt x="60" y="32"/>
                            <a:pt x="60" y="32"/>
                            <a:pt x="60" y="32"/>
                          </a:cubicBezTo>
                          <a:cubicBezTo>
                            <a:pt x="60" y="34"/>
                            <a:pt x="58" y="37"/>
                            <a:pt x="56" y="38"/>
                          </a:cubicBezTo>
                          <a:cubicBezTo>
                            <a:pt x="8" y="49"/>
                            <a:pt x="8" y="49"/>
                            <a:pt x="8" y="49"/>
                          </a:cubicBezTo>
                          <a:cubicBezTo>
                            <a:pt x="7" y="49"/>
                            <a:pt x="7" y="49"/>
                            <a:pt x="6" y="49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6" name="Freeform 17">
                      <a:extLst>
                        <a:ext uri="{FF2B5EF4-FFF2-40B4-BE49-F238E27FC236}">
                          <a16:creationId xmlns:a16="http://schemas.microsoft.com/office/drawing/2014/main" id="{53D0EFE0-2594-1380-95DE-A1E82A61E7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77" y="814"/>
                      <a:ext cx="18" cy="44"/>
                    </a:xfrm>
                    <a:custGeom>
                      <a:avLst/>
                      <a:gdLst>
                        <a:gd name="T0" fmla="*/ 6 w 12"/>
                        <a:gd name="T1" fmla="*/ 30 h 30"/>
                        <a:gd name="T2" fmla="*/ 0 w 12"/>
                        <a:gd name="T3" fmla="*/ 24 h 30"/>
                        <a:gd name="T4" fmla="*/ 0 w 12"/>
                        <a:gd name="T5" fmla="*/ 6 h 30"/>
                        <a:gd name="T6" fmla="*/ 6 w 12"/>
                        <a:gd name="T7" fmla="*/ 0 h 30"/>
                        <a:gd name="T8" fmla="*/ 12 w 12"/>
                        <a:gd name="T9" fmla="*/ 6 h 30"/>
                        <a:gd name="T10" fmla="*/ 12 w 12"/>
                        <a:gd name="T11" fmla="*/ 24 h 30"/>
                        <a:gd name="T12" fmla="*/ 6 w 12"/>
                        <a:gd name="T13" fmla="*/ 30 h 3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2" h="30">
                          <a:moveTo>
                            <a:pt x="6" y="30"/>
                          </a:moveTo>
                          <a:cubicBezTo>
                            <a:pt x="3" y="30"/>
                            <a:pt x="0" y="27"/>
                            <a:pt x="0" y="24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2"/>
                            <a:pt x="3" y="0"/>
                            <a:pt x="6" y="0"/>
                          </a:cubicBezTo>
                          <a:cubicBezTo>
                            <a:pt x="10" y="0"/>
                            <a:pt x="12" y="2"/>
                            <a:pt x="12" y="6"/>
                          </a:cubicBezTo>
                          <a:cubicBezTo>
                            <a:pt x="12" y="24"/>
                            <a:pt x="12" y="24"/>
                            <a:pt x="12" y="24"/>
                          </a:cubicBezTo>
                          <a:cubicBezTo>
                            <a:pt x="12" y="27"/>
                            <a:pt x="10" y="30"/>
                            <a:pt x="6" y="30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5EC0AF7A-6B5C-E3BF-337B-255CC9A03279}"/>
                    </a:ext>
                  </a:extLst>
                </p:cNvPr>
                <p:cNvGrpSpPr/>
                <p:nvPr/>
              </p:nvGrpSpPr>
              <p:grpSpPr>
                <a:xfrm>
                  <a:off x="10003822" y="1639266"/>
                  <a:ext cx="691954" cy="684131"/>
                  <a:chOff x="11046821" y="1318801"/>
                  <a:chExt cx="691954" cy="684131"/>
                </a:xfrm>
              </p:grpSpPr>
              <p:sp>
                <p:nvSpPr>
                  <p:cNvPr id="190" name="Ellipse 103">
                    <a:extLst>
                      <a:ext uri="{FF2B5EF4-FFF2-40B4-BE49-F238E27FC236}">
                        <a16:creationId xmlns:a16="http://schemas.microsoft.com/office/drawing/2014/main" id="{2CCC6202-E0AD-52EE-60A8-374934CF23F5}"/>
                      </a:ext>
                    </a:extLst>
                  </p:cNvPr>
                  <p:cNvSpPr/>
                  <p:nvPr/>
                </p:nvSpPr>
                <p:spPr>
                  <a:xfrm>
                    <a:off x="11046821" y="1318801"/>
                    <a:ext cx="691954" cy="684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gradFill>
                      <a:gsLst>
                        <a:gs pos="0">
                          <a:srgbClr val="00F3FF"/>
                        </a:gs>
                        <a:gs pos="100000">
                          <a:srgbClr val="00BAFF"/>
                        </a:gs>
                      </a:gsLst>
                      <a:lin ang="5400000" scaled="1"/>
                    </a:gra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91" name="Group 8">
                    <a:extLst>
                      <a:ext uri="{FF2B5EF4-FFF2-40B4-BE49-F238E27FC236}">
                        <a16:creationId xmlns:a16="http://schemas.microsoft.com/office/drawing/2014/main" id="{827EFBC4-C979-0AAA-AC6F-EA2020B247F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1206807" y="1479213"/>
                    <a:ext cx="368325" cy="367464"/>
                    <a:chOff x="1369" y="437"/>
                    <a:chExt cx="428" cy="427"/>
                  </a:xfrm>
                  <a:solidFill>
                    <a:srgbClr val="00BAFF"/>
                  </a:solidFill>
                </p:grpSpPr>
                <p:sp>
                  <p:nvSpPr>
                    <p:cNvPr id="192" name="Freeform 9">
                      <a:extLst>
                        <a:ext uri="{FF2B5EF4-FFF2-40B4-BE49-F238E27FC236}">
                          <a16:creationId xmlns:a16="http://schemas.microsoft.com/office/drawing/2014/main" id="{60F5DF40-6ABF-FB5B-A274-A2D14D7FEA5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369" y="455"/>
                      <a:ext cx="428" cy="249"/>
                    </a:xfrm>
                    <a:custGeom>
                      <a:avLst/>
                      <a:gdLst>
                        <a:gd name="T0" fmla="*/ 282 w 289"/>
                        <a:gd name="T1" fmla="*/ 168 h 168"/>
                        <a:gd name="T2" fmla="*/ 6 w 289"/>
                        <a:gd name="T3" fmla="*/ 168 h 168"/>
                        <a:gd name="T4" fmla="*/ 0 w 289"/>
                        <a:gd name="T5" fmla="*/ 162 h 168"/>
                        <a:gd name="T6" fmla="*/ 0 w 289"/>
                        <a:gd name="T7" fmla="*/ 6 h 168"/>
                        <a:gd name="T8" fmla="*/ 6 w 289"/>
                        <a:gd name="T9" fmla="*/ 0 h 168"/>
                        <a:gd name="T10" fmla="*/ 282 w 289"/>
                        <a:gd name="T11" fmla="*/ 0 h 168"/>
                        <a:gd name="T12" fmla="*/ 289 w 289"/>
                        <a:gd name="T13" fmla="*/ 6 h 168"/>
                        <a:gd name="T14" fmla="*/ 289 w 289"/>
                        <a:gd name="T15" fmla="*/ 162 h 168"/>
                        <a:gd name="T16" fmla="*/ 282 w 289"/>
                        <a:gd name="T17" fmla="*/ 168 h 168"/>
                        <a:gd name="T18" fmla="*/ 13 w 289"/>
                        <a:gd name="T19" fmla="*/ 156 h 168"/>
                        <a:gd name="T20" fmla="*/ 276 w 289"/>
                        <a:gd name="T21" fmla="*/ 156 h 168"/>
                        <a:gd name="T22" fmla="*/ 276 w 289"/>
                        <a:gd name="T23" fmla="*/ 12 h 168"/>
                        <a:gd name="T24" fmla="*/ 13 w 289"/>
                        <a:gd name="T25" fmla="*/ 12 h 168"/>
                        <a:gd name="T26" fmla="*/ 13 w 289"/>
                        <a:gd name="T27" fmla="*/ 156 h 1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289" h="168">
                          <a:moveTo>
                            <a:pt x="282" y="168"/>
                          </a:moveTo>
                          <a:cubicBezTo>
                            <a:pt x="6" y="168"/>
                            <a:pt x="6" y="168"/>
                            <a:pt x="6" y="168"/>
                          </a:cubicBezTo>
                          <a:cubicBezTo>
                            <a:pt x="3" y="168"/>
                            <a:pt x="0" y="165"/>
                            <a:pt x="0" y="162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3"/>
                            <a:pt x="3" y="0"/>
                            <a:pt x="6" y="0"/>
                          </a:cubicBezTo>
                          <a:cubicBezTo>
                            <a:pt x="282" y="0"/>
                            <a:pt x="282" y="0"/>
                            <a:pt x="282" y="0"/>
                          </a:cubicBezTo>
                          <a:cubicBezTo>
                            <a:pt x="286" y="0"/>
                            <a:pt x="289" y="3"/>
                            <a:pt x="289" y="6"/>
                          </a:cubicBezTo>
                          <a:cubicBezTo>
                            <a:pt x="289" y="162"/>
                            <a:pt x="289" y="162"/>
                            <a:pt x="289" y="162"/>
                          </a:cubicBezTo>
                          <a:cubicBezTo>
                            <a:pt x="289" y="165"/>
                            <a:pt x="286" y="168"/>
                            <a:pt x="282" y="168"/>
                          </a:cubicBezTo>
                          <a:close/>
                          <a:moveTo>
                            <a:pt x="13" y="156"/>
                          </a:moveTo>
                          <a:cubicBezTo>
                            <a:pt x="276" y="156"/>
                            <a:pt x="276" y="156"/>
                            <a:pt x="276" y="156"/>
                          </a:cubicBezTo>
                          <a:cubicBezTo>
                            <a:pt x="276" y="12"/>
                            <a:pt x="276" y="12"/>
                            <a:pt x="276" y="12"/>
                          </a:cubicBezTo>
                          <a:cubicBezTo>
                            <a:pt x="13" y="12"/>
                            <a:pt x="13" y="12"/>
                            <a:pt x="13" y="12"/>
                          </a:cubicBezTo>
                          <a:lnTo>
                            <a:pt x="13" y="156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3" name="Freeform 10">
                      <a:extLst>
                        <a:ext uri="{FF2B5EF4-FFF2-40B4-BE49-F238E27FC236}">
                          <a16:creationId xmlns:a16="http://schemas.microsoft.com/office/drawing/2014/main" id="{1C30E6CC-B4E1-8343-0F82-53D737311C4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69" y="437"/>
                      <a:ext cx="18" cy="427"/>
                    </a:xfrm>
                    <a:custGeom>
                      <a:avLst/>
                      <a:gdLst>
                        <a:gd name="T0" fmla="*/ 6 w 12"/>
                        <a:gd name="T1" fmla="*/ 288 h 288"/>
                        <a:gd name="T2" fmla="*/ 0 w 12"/>
                        <a:gd name="T3" fmla="*/ 282 h 288"/>
                        <a:gd name="T4" fmla="*/ 0 w 12"/>
                        <a:gd name="T5" fmla="*/ 6 h 288"/>
                        <a:gd name="T6" fmla="*/ 6 w 12"/>
                        <a:gd name="T7" fmla="*/ 0 h 288"/>
                        <a:gd name="T8" fmla="*/ 12 w 12"/>
                        <a:gd name="T9" fmla="*/ 6 h 288"/>
                        <a:gd name="T10" fmla="*/ 12 w 12"/>
                        <a:gd name="T11" fmla="*/ 282 h 288"/>
                        <a:gd name="T12" fmla="*/ 6 w 12"/>
                        <a:gd name="T13" fmla="*/ 288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2" h="288">
                          <a:moveTo>
                            <a:pt x="6" y="288"/>
                          </a:moveTo>
                          <a:cubicBezTo>
                            <a:pt x="3" y="288"/>
                            <a:pt x="0" y="285"/>
                            <a:pt x="0" y="282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3"/>
                            <a:pt x="3" y="0"/>
                            <a:pt x="6" y="0"/>
                          </a:cubicBezTo>
                          <a:cubicBezTo>
                            <a:pt x="10" y="0"/>
                            <a:pt x="12" y="3"/>
                            <a:pt x="12" y="6"/>
                          </a:cubicBezTo>
                          <a:cubicBezTo>
                            <a:pt x="12" y="282"/>
                            <a:pt x="12" y="282"/>
                            <a:pt x="12" y="282"/>
                          </a:cubicBezTo>
                          <a:cubicBezTo>
                            <a:pt x="12" y="285"/>
                            <a:pt x="10" y="288"/>
                            <a:pt x="6" y="2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4" name="Rectangle 11">
                      <a:extLst>
                        <a:ext uri="{FF2B5EF4-FFF2-40B4-BE49-F238E27FC236}">
                          <a16:creationId xmlns:a16="http://schemas.microsoft.com/office/drawing/2014/main" id="{852D6E0A-FBC4-39F9-EE5F-5111BAB004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7" y="473"/>
                      <a:ext cx="36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" name="Rectangle 12">
                      <a:extLst>
                        <a:ext uri="{FF2B5EF4-FFF2-40B4-BE49-F238E27FC236}">
                          <a16:creationId xmlns:a16="http://schemas.microsoft.com/office/drawing/2014/main" id="{81157648-F98F-9DCE-C03F-7CB5666B03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8" y="473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" name="Rectangle 13">
                      <a:extLst>
                        <a:ext uri="{FF2B5EF4-FFF2-40B4-BE49-F238E27FC236}">
                          <a16:creationId xmlns:a16="http://schemas.microsoft.com/office/drawing/2014/main" id="{598BBB3D-175C-07F4-4913-C79004266E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9" y="473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" name="Rectangle 14">
                      <a:extLst>
                        <a:ext uri="{FF2B5EF4-FFF2-40B4-BE49-F238E27FC236}">
                          <a16:creationId xmlns:a16="http://schemas.microsoft.com/office/drawing/2014/main" id="{887EE12E-675C-9FDA-4B09-779C74A2F2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0" y="473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" name="Rectangle 15">
                      <a:extLst>
                        <a:ext uri="{FF2B5EF4-FFF2-40B4-BE49-F238E27FC236}">
                          <a16:creationId xmlns:a16="http://schemas.microsoft.com/office/drawing/2014/main" id="{E59D1734-9ADC-FB28-2A07-559C23845A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1" y="473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9" name="Rectangle 16">
                      <a:extLst>
                        <a:ext uri="{FF2B5EF4-FFF2-40B4-BE49-F238E27FC236}">
                          <a16:creationId xmlns:a16="http://schemas.microsoft.com/office/drawing/2014/main" id="{272390D6-508F-410C-3B5B-AD10FA9893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42" y="473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0" name="Rectangle 17">
                      <a:extLst>
                        <a:ext uri="{FF2B5EF4-FFF2-40B4-BE49-F238E27FC236}">
                          <a16:creationId xmlns:a16="http://schemas.microsoft.com/office/drawing/2014/main" id="{F1F42F4B-BA53-662D-BA49-18CAFFE9CA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3" y="508"/>
                      <a:ext cx="35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1" name="Rectangle 18">
                      <a:extLst>
                        <a:ext uri="{FF2B5EF4-FFF2-40B4-BE49-F238E27FC236}">
                          <a16:creationId xmlns:a16="http://schemas.microsoft.com/office/drawing/2014/main" id="{0E3CAD7D-ABCE-C7E3-5B9D-CB86D93A1D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3" y="508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" name="Rectangle 19">
                      <a:extLst>
                        <a:ext uri="{FF2B5EF4-FFF2-40B4-BE49-F238E27FC236}">
                          <a16:creationId xmlns:a16="http://schemas.microsoft.com/office/drawing/2014/main" id="{F37A4EC9-E325-7225-909F-F285193F6F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4" y="508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3" name="Rectangle 20">
                      <a:extLst>
                        <a:ext uri="{FF2B5EF4-FFF2-40B4-BE49-F238E27FC236}">
                          <a16:creationId xmlns:a16="http://schemas.microsoft.com/office/drawing/2014/main" id="{4634DDD8-57C6-9010-7BAF-0B9B2381A7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5" y="508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4" name="Rectangle 21">
                      <a:extLst>
                        <a:ext uri="{FF2B5EF4-FFF2-40B4-BE49-F238E27FC236}">
                          <a16:creationId xmlns:a16="http://schemas.microsoft.com/office/drawing/2014/main" id="{31704339-E047-87CF-3C29-F8AB83A4846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06" y="508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5" name="Rectangle 22">
                      <a:extLst>
                        <a:ext uri="{FF2B5EF4-FFF2-40B4-BE49-F238E27FC236}">
                          <a16:creationId xmlns:a16="http://schemas.microsoft.com/office/drawing/2014/main" id="{CA79509A-23AE-E41E-EFF1-ED1E0B1C4D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7" y="544"/>
                      <a:ext cx="36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6" name="Rectangle 23">
                      <a:extLst>
                        <a:ext uri="{FF2B5EF4-FFF2-40B4-BE49-F238E27FC236}">
                          <a16:creationId xmlns:a16="http://schemas.microsoft.com/office/drawing/2014/main" id="{2511C9FB-AF92-103A-0D2B-FB53093348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8" y="544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" name="Rectangle 24">
                      <a:extLst>
                        <a:ext uri="{FF2B5EF4-FFF2-40B4-BE49-F238E27FC236}">
                          <a16:creationId xmlns:a16="http://schemas.microsoft.com/office/drawing/2014/main" id="{384B3B32-C158-FF0C-835E-4B50E91CA0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9" y="544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" name="Rectangle 25">
                      <a:extLst>
                        <a:ext uri="{FF2B5EF4-FFF2-40B4-BE49-F238E27FC236}">
                          <a16:creationId xmlns:a16="http://schemas.microsoft.com/office/drawing/2014/main" id="{8F318D71-8EBB-BA82-9E89-7588F43F2F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0" y="544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9" name="Rectangle 26">
                      <a:extLst>
                        <a:ext uri="{FF2B5EF4-FFF2-40B4-BE49-F238E27FC236}">
                          <a16:creationId xmlns:a16="http://schemas.microsoft.com/office/drawing/2014/main" id="{8B6F2CC2-C38C-E1F2-3654-35E223C49D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1" y="544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0" name="Rectangle 27">
                      <a:extLst>
                        <a:ext uri="{FF2B5EF4-FFF2-40B4-BE49-F238E27FC236}">
                          <a16:creationId xmlns:a16="http://schemas.microsoft.com/office/drawing/2014/main" id="{DC25B05F-E268-41F2-547E-FBAFC3C3C6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42" y="544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1" name="Rectangle 28">
                      <a:extLst>
                        <a:ext uri="{FF2B5EF4-FFF2-40B4-BE49-F238E27FC236}">
                          <a16:creationId xmlns:a16="http://schemas.microsoft.com/office/drawing/2014/main" id="{6404FA40-B877-DBF8-6EE6-49AF076D3F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3" y="579"/>
                      <a:ext cx="35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2" name="Rectangle 29">
                      <a:extLst>
                        <a:ext uri="{FF2B5EF4-FFF2-40B4-BE49-F238E27FC236}">
                          <a16:creationId xmlns:a16="http://schemas.microsoft.com/office/drawing/2014/main" id="{E54110B6-DFDD-69BB-D152-95CEAA9EE4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3" y="579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3" name="Rectangle 30">
                      <a:extLst>
                        <a:ext uri="{FF2B5EF4-FFF2-40B4-BE49-F238E27FC236}">
                          <a16:creationId xmlns:a16="http://schemas.microsoft.com/office/drawing/2014/main" id="{FEA391ED-6017-150F-D193-10E7F5222E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4" y="579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4" name="Rectangle 31">
                      <a:extLst>
                        <a:ext uri="{FF2B5EF4-FFF2-40B4-BE49-F238E27FC236}">
                          <a16:creationId xmlns:a16="http://schemas.microsoft.com/office/drawing/2014/main" id="{2F7F63D2-E321-0C81-5D85-0AF7B2636E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5" y="579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5" name="Rectangle 32">
                      <a:extLst>
                        <a:ext uri="{FF2B5EF4-FFF2-40B4-BE49-F238E27FC236}">
                          <a16:creationId xmlns:a16="http://schemas.microsoft.com/office/drawing/2014/main" id="{70A373CD-D7A1-6ADE-4BBB-D86AE8FBFAC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06" y="579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6" name="Rectangle 33">
                      <a:extLst>
                        <a:ext uri="{FF2B5EF4-FFF2-40B4-BE49-F238E27FC236}">
                          <a16:creationId xmlns:a16="http://schemas.microsoft.com/office/drawing/2014/main" id="{36C33CF1-628E-DA62-9E71-16E6F120A5C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7" y="615"/>
                      <a:ext cx="36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7" name="Rectangle 34">
                      <a:extLst>
                        <a:ext uri="{FF2B5EF4-FFF2-40B4-BE49-F238E27FC236}">
                          <a16:creationId xmlns:a16="http://schemas.microsoft.com/office/drawing/2014/main" id="{B64BCB54-996D-3073-EDFE-36E66DA8AD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8" y="615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8" name="Rectangle 35">
                      <a:extLst>
                        <a:ext uri="{FF2B5EF4-FFF2-40B4-BE49-F238E27FC236}">
                          <a16:creationId xmlns:a16="http://schemas.microsoft.com/office/drawing/2014/main" id="{EE663354-A6E5-7BB7-C9A6-6CA0560712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9" y="615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9" name="Rectangle 36">
                      <a:extLst>
                        <a:ext uri="{FF2B5EF4-FFF2-40B4-BE49-F238E27FC236}">
                          <a16:creationId xmlns:a16="http://schemas.microsoft.com/office/drawing/2014/main" id="{783C2359-BF9A-E6C6-FAA6-F898F18910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0" y="615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0" name="Rectangle 37">
                      <a:extLst>
                        <a:ext uri="{FF2B5EF4-FFF2-40B4-BE49-F238E27FC236}">
                          <a16:creationId xmlns:a16="http://schemas.microsoft.com/office/drawing/2014/main" id="{E2FBCDAC-7627-94D6-BC1F-B920DC2FEA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1" y="615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1" name="Rectangle 38">
                      <a:extLst>
                        <a:ext uri="{FF2B5EF4-FFF2-40B4-BE49-F238E27FC236}">
                          <a16:creationId xmlns:a16="http://schemas.microsoft.com/office/drawing/2014/main" id="{598E4648-0212-2217-FFC9-418CAF18EF0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42" y="615"/>
                      <a:ext cx="35" cy="3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2" name="Rectangle 39">
                      <a:extLst>
                        <a:ext uri="{FF2B5EF4-FFF2-40B4-BE49-F238E27FC236}">
                          <a16:creationId xmlns:a16="http://schemas.microsoft.com/office/drawing/2014/main" id="{B8BFBCD7-C86C-246A-6810-184D3585C15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3" y="650"/>
                      <a:ext cx="35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3" name="Rectangle 40">
                      <a:extLst>
                        <a:ext uri="{FF2B5EF4-FFF2-40B4-BE49-F238E27FC236}">
                          <a16:creationId xmlns:a16="http://schemas.microsoft.com/office/drawing/2014/main" id="{44F40A5B-2CE3-73A6-C12E-B5AA2BE044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3" y="650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4" name="Rectangle 41">
                      <a:extLst>
                        <a:ext uri="{FF2B5EF4-FFF2-40B4-BE49-F238E27FC236}">
                          <a16:creationId xmlns:a16="http://schemas.microsoft.com/office/drawing/2014/main" id="{4FABCA0E-800A-A224-6C37-E73B885A03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64" y="650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5" name="Rectangle 42">
                      <a:extLst>
                        <a:ext uri="{FF2B5EF4-FFF2-40B4-BE49-F238E27FC236}">
                          <a16:creationId xmlns:a16="http://schemas.microsoft.com/office/drawing/2014/main" id="{A5BDCCB4-2726-73D4-A8AA-8F4726A870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5" y="650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6" name="Rectangle 43">
                      <a:extLst>
                        <a:ext uri="{FF2B5EF4-FFF2-40B4-BE49-F238E27FC236}">
                          <a16:creationId xmlns:a16="http://schemas.microsoft.com/office/drawing/2014/main" id="{FC4C7E33-60A0-5795-C1FB-094319DAF9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06" y="650"/>
                      <a:ext cx="36" cy="36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7" name="Freeform 44">
                      <a:extLst>
                        <a:ext uri="{FF2B5EF4-FFF2-40B4-BE49-F238E27FC236}">
                          <a16:creationId xmlns:a16="http://schemas.microsoft.com/office/drawing/2014/main" id="{7C78B2AE-FFBA-EB17-F611-1F0FCD75B8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7" y="437"/>
                      <a:ext cx="18" cy="427"/>
                    </a:xfrm>
                    <a:custGeom>
                      <a:avLst/>
                      <a:gdLst>
                        <a:gd name="T0" fmla="*/ 6 w 12"/>
                        <a:gd name="T1" fmla="*/ 288 h 288"/>
                        <a:gd name="T2" fmla="*/ 0 w 12"/>
                        <a:gd name="T3" fmla="*/ 282 h 288"/>
                        <a:gd name="T4" fmla="*/ 0 w 12"/>
                        <a:gd name="T5" fmla="*/ 6 h 288"/>
                        <a:gd name="T6" fmla="*/ 6 w 12"/>
                        <a:gd name="T7" fmla="*/ 0 h 288"/>
                        <a:gd name="T8" fmla="*/ 12 w 12"/>
                        <a:gd name="T9" fmla="*/ 6 h 288"/>
                        <a:gd name="T10" fmla="*/ 12 w 12"/>
                        <a:gd name="T11" fmla="*/ 282 h 288"/>
                        <a:gd name="T12" fmla="*/ 6 w 12"/>
                        <a:gd name="T13" fmla="*/ 288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2" h="288">
                          <a:moveTo>
                            <a:pt x="6" y="288"/>
                          </a:moveTo>
                          <a:cubicBezTo>
                            <a:pt x="3" y="288"/>
                            <a:pt x="0" y="285"/>
                            <a:pt x="0" y="282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3"/>
                            <a:pt x="3" y="0"/>
                            <a:pt x="6" y="0"/>
                          </a:cubicBezTo>
                          <a:cubicBezTo>
                            <a:pt x="10" y="0"/>
                            <a:pt x="12" y="3"/>
                            <a:pt x="12" y="6"/>
                          </a:cubicBezTo>
                          <a:cubicBezTo>
                            <a:pt x="12" y="282"/>
                            <a:pt x="12" y="282"/>
                            <a:pt x="12" y="282"/>
                          </a:cubicBezTo>
                          <a:cubicBezTo>
                            <a:pt x="12" y="285"/>
                            <a:pt x="10" y="288"/>
                            <a:pt x="6" y="28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34" name="Gleichschenkliges Dreieck 751">
                  <a:extLst>
                    <a:ext uri="{FF2B5EF4-FFF2-40B4-BE49-F238E27FC236}">
                      <a16:creationId xmlns:a16="http://schemas.microsoft.com/office/drawing/2014/main" id="{048B23C9-F5CF-41C3-5C20-6CE85FD0E3D6}"/>
                    </a:ext>
                  </a:extLst>
                </p:cNvPr>
                <p:cNvSpPr/>
                <p:nvPr/>
              </p:nvSpPr>
              <p:spPr>
                <a:xfrm>
                  <a:off x="869746" y="1935192"/>
                  <a:ext cx="132588" cy="114300"/>
                </a:xfrm>
                <a:prstGeom prst="triangle">
                  <a:avLst/>
                </a:prstGeom>
                <a:solidFill>
                  <a:srgbClr val="7E00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Rectangle 121">
                  <a:extLst>
                    <a:ext uri="{FF2B5EF4-FFF2-40B4-BE49-F238E27FC236}">
                      <a16:creationId xmlns:a16="http://schemas.microsoft.com/office/drawing/2014/main" id="{050AB680-C918-8D95-EE63-365A58500806}"/>
                    </a:ext>
                  </a:extLst>
                </p:cNvPr>
                <p:cNvSpPr/>
                <p:nvPr/>
              </p:nvSpPr>
              <p:spPr>
                <a:xfrm>
                  <a:off x="2866569" y="1208307"/>
                  <a:ext cx="978677" cy="3693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0" rIns="0" anchor="t" anchorCtr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SUPPLY CHAIN INTEGRATION</a:t>
                  </a: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raphik Regular" panose="020B0503030202060203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122">
                  <a:extLst>
                    <a:ext uri="{FF2B5EF4-FFF2-40B4-BE49-F238E27FC236}">
                      <a16:creationId xmlns:a16="http://schemas.microsoft.com/office/drawing/2014/main" id="{88FBB7C3-4386-F8C1-23E8-6112757A8500}"/>
                    </a:ext>
                  </a:extLst>
                </p:cNvPr>
                <p:cNvSpPr/>
                <p:nvPr/>
              </p:nvSpPr>
              <p:spPr>
                <a:xfrm>
                  <a:off x="5955086" y="1196692"/>
                  <a:ext cx="811160" cy="369332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lIns="0" rIns="0" anchor="t" anchorCtr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cs typeface="Arial" pitchFamily="34" charset="0"/>
                      <a:sym typeface="Arial"/>
                    </a:rPr>
                    <a:t>PRODUCTION &amp; QUALITY</a:t>
                  </a: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E74A7F0-FF82-ED56-3F51-813AEE84CEA5}"/>
                    </a:ext>
                  </a:extLst>
                </p:cNvPr>
                <p:cNvGrpSpPr/>
                <p:nvPr/>
              </p:nvGrpSpPr>
              <p:grpSpPr>
                <a:xfrm>
                  <a:off x="3047596" y="1639266"/>
                  <a:ext cx="691954" cy="684131"/>
                  <a:chOff x="3673969" y="2742748"/>
                  <a:chExt cx="691954" cy="684131"/>
                </a:xfrm>
              </p:grpSpPr>
              <p:sp>
                <p:nvSpPr>
                  <p:cNvPr id="163" name="Ellipse 118">
                    <a:extLst>
                      <a:ext uri="{FF2B5EF4-FFF2-40B4-BE49-F238E27FC236}">
                        <a16:creationId xmlns:a16="http://schemas.microsoft.com/office/drawing/2014/main" id="{5197311D-98FC-1A07-22AD-4FDC1E0F13D5}"/>
                      </a:ext>
                    </a:extLst>
                  </p:cNvPr>
                  <p:cNvSpPr/>
                  <p:nvPr/>
                </p:nvSpPr>
                <p:spPr>
                  <a:xfrm>
                    <a:off x="3673969" y="2742748"/>
                    <a:ext cx="691954" cy="684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gradFill>
                      <a:gsLst>
                        <a:gs pos="0">
                          <a:srgbClr val="00F3FF"/>
                        </a:gs>
                        <a:gs pos="100000">
                          <a:srgbClr val="00BAFF"/>
                        </a:gs>
                      </a:gsLst>
                      <a:lin ang="5400000" scaled="1"/>
                    </a:gra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64" name="Group 47">
                    <a:extLst>
                      <a:ext uri="{FF2B5EF4-FFF2-40B4-BE49-F238E27FC236}">
                        <a16:creationId xmlns:a16="http://schemas.microsoft.com/office/drawing/2014/main" id="{4A66D415-8D19-3099-CC95-DB06261C3F3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794684" y="2859551"/>
                    <a:ext cx="450525" cy="450525"/>
                    <a:chOff x="4473" y="439"/>
                    <a:chExt cx="426" cy="426"/>
                  </a:xfrm>
                  <a:solidFill>
                    <a:srgbClr val="00BAFF"/>
                  </a:solidFill>
                </p:grpSpPr>
                <p:sp>
                  <p:nvSpPr>
                    <p:cNvPr id="165" name="Freeform 48">
                      <a:extLst>
                        <a:ext uri="{FF2B5EF4-FFF2-40B4-BE49-F238E27FC236}">
                          <a16:creationId xmlns:a16="http://schemas.microsoft.com/office/drawing/2014/main" id="{805A2479-DBCC-E038-FF47-36A311B2752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473" y="439"/>
                      <a:ext cx="426" cy="426"/>
                    </a:xfrm>
                    <a:custGeom>
                      <a:avLst/>
                      <a:gdLst>
                        <a:gd name="T0" fmla="*/ 144 w 288"/>
                        <a:gd name="T1" fmla="*/ 288 h 288"/>
                        <a:gd name="T2" fmla="*/ 0 w 288"/>
                        <a:gd name="T3" fmla="*/ 144 h 288"/>
                        <a:gd name="T4" fmla="*/ 144 w 288"/>
                        <a:gd name="T5" fmla="*/ 0 h 288"/>
                        <a:gd name="T6" fmla="*/ 288 w 288"/>
                        <a:gd name="T7" fmla="*/ 144 h 288"/>
                        <a:gd name="T8" fmla="*/ 144 w 288"/>
                        <a:gd name="T9" fmla="*/ 288 h 288"/>
                        <a:gd name="T10" fmla="*/ 144 w 288"/>
                        <a:gd name="T11" fmla="*/ 12 h 288"/>
                        <a:gd name="T12" fmla="*/ 12 w 288"/>
                        <a:gd name="T13" fmla="*/ 144 h 288"/>
                        <a:gd name="T14" fmla="*/ 144 w 288"/>
                        <a:gd name="T15" fmla="*/ 276 h 288"/>
                        <a:gd name="T16" fmla="*/ 276 w 288"/>
                        <a:gd name="T17" fmla="*/ 144 h 288"/>
                        <a:gd name="T18" fmla="*/ 144 w 288"/>
                        <a:gd name="T19" fmla="*/ 12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88" h="288">
                          <a:moveTo>
                            <a:pt x="144" y="288"/>
                          </a:moveTo>
                          <a:cubicBezTo>
                            <a:pt x="64" y="288"/>
                            <a:pt x="0" y="224"/>
                            <a:pt x="0" y="144"/>
                          </a:cubicBezTo>
                          <a:cubicBezTo>
                            <a:pt x="0" y="65"/>
                            <a:pt x="64" y="0"/>
                            <a:pt x="144" y="0"/>
                          </a:cubicBezTo>
                          <a:cubicBezTo>
                            <a:pt x="223" y="0"/>
                            <a:pt x="288" y="65"/>
                            <a:pt x="288" y="144"/>
                          </a:cubicBezTo>
                          <a:cubicBezTo>
                            <a:pt x="288" y="224"/>
                            <a:pt x="223" y="288"/>
                            <a:pt x="144" y="288"/>
                          </a:cubicBezTo>
                          <a:close/>
                          <a:moveTo>
                            <a:pt x="144" y="12"/>
                          </a:moveTo>
                          <a:cubicBezTo>
                            <a:pt x="71" y="12"/>
                            <a:pt x="12" y="71"/>
                            <a:pt x="12" y="144"/>
                          </a:cubicBezTo>
                          <a:cubicBezTo>
                            <a:pt x="12" y="217"/>
                            <a:pt x="71" y="276"/>
                            <a:pt x="144" y="276"/>
                          </a:cubicBezTo>
                          <a:cubicBezTo>
                            <a:pt x="216" y="276"/>
                            <a:pt x="276" y="217"/>
                            <a:pt x="276" y="144"/>
                          </a:cubicBezTo>
                          <a:cubicBezTo>
                            <a:pt x="276" y="71"/>
                            <a:pt x="216" y="12"/>
                            <a:pt x="144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6" name="Freeform 49">
                      <a:extLst>
                        <a:ext uri="{FF2B5EF4-FFF2-40B4-BE49-F238E27FC236}">
                          <a16:creationId xmlns:a16="http://schemas.microsoft.com/office/drawing/2014/main" id="{C5C9A897-912E-0982-9229-0EEF3E47E2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15" y="457"/>
                      <a:ext cx="25" cy="43"/>
                    </a:xfrm>
                    <a:custGeom>
                      <a:avLst/>
                      <a:gdLst>
                        <a:gd name="T0" fmla="*/ 5 w 17"/>
                        <a:gd name="T1" fmla="*/ 29 h 29"/>
                        <a:gd name="T2" fmla="*/ 0 w 17"/>
                        <a:gd name="T3" fmla="*/ 1 h 29"/>
                        <a:gd name="T4" fmla="*/ 12 w 17"/>
                        <a:gd name="T5" fmla="*/ 0 h 29"/>
                        <a:gd name="T6" fmla="*/ 17 w 17"/>
                        <a:gd name="T7" fmla="*/ 25 h 29"/>
                        <a:gd name="T8" fmla="*/ 5 w 17"/>
                        <a:gd name="T9" fmla="*/ 29 h 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29">
                          <a:moveTo>
                            <a:pt x="5" y="29"/>
                          </a:moveTo>
                          <a:cubicBezTo>
                            <a:pt x="3" y="20"/>
                            <a:pt x="1" y="10"/>
                            <a:pt x="0" y="1"/>
                          </a:cubicBezTo>
                          <a:cubicBezTo>
                            <a:pt x="12" y="0"/>
                            <a:pt x="12" y="0"/>
                            <a:pt x="12" y="0"/>
                          </a:cubicBezTo>
                          <a:cubicBezTo>
                            <a:pt x="13" y="9"/>
                            <a:pt x="15" y="17"/>
                            <a:pt x="17" y="25"/>
                          </a:cubicBezTo>
                          <a:lnTo>
                            <a:pt x="5" y="2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7" name="Freeform 50">
                      <a:extLst>
                        <a:ext uri="{FF2B5EF4-FFF2-40B4-BE49-F238E27FC236}">
                          <a16:creationId xmlns:a16="http://schemas.microsoft.com/office/drawing/2014/main" id="{7B83AEB3-C632-D69A-2917-D123ECB3C06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55" y="554"/>
                      <a:ext cx="133" cy="94"/>
                    </a:xfrm>
                    <a:custGeom>
                      <a:avLst/>
                      <a:gdLst>
                        <a:gd name="T0" fmla="*/ 88 w 90"/>
                        <a:gd name="T1" fmla="*/ 63 h 63"/>
                        <a:gd name="T2" fmla="*/ 0 w 90"/>
                        <a:gd name="T3" fmla="*/ 7 h 63"/>
                        <a:gd name="T4" fmla="*/ 10 w 90"/>
                        <a:gd name="T5" fmla="*/ 0 h 63"/>
                        <a:gd name="T6" fmla="*/ 90 w 90"/>
                        <a:gd name="T7" fmla="*/ 52 h 63"/>
                        <a:gd name="T8" fmla="*/ 88 w 90"/>
                        <a:gd name="T9" fmla="*/ 63 h 6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0" h="63">
                          <a:moveTo>
                            <a:pt x="88" y="63"/>
                          </a:moveTo>
                          <a:cubicBezTo>
                            <a:pt x="53" y="56"/>
                            <a:pt x="22" y="36"/>
                            <a:pt x="0" y="7"/>
                          </a:cubicBezTo>
                          <a:cubicBezTo>
                            <a:pt x="10" y="0"/>
                            <a:pt x="10" y="0"/>
                            <a:pt x="10" y="0"/>
                          </a:cubicBezTo>
                          <a:cubicBezTo>
                            <a:pt x="29" y="27"/>
                            <a:pt x="58" y="45"/>
                            <a:pt x="90" y="52"/>
                          </a:cubicBezTo>
                          <a:lnTo>
                            <a:pt x="88" y="63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8" name="Freeform 51">
                      <a:extLst>
                        <a:ext uri="{FF2B5EF4-FFF2-40B4-BE49-F238E27FC236}">
                          <a16:creationId xmlns:a16="http://schemas.microsoft.com/office/drawing/2014/main" id="{4625BB6F-F249-0E54-E3A4-4B4BD8B2F0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56" y="625"/>
                      <a:ext cx="36" cy="26"/>
                    </a:xfrm>
                    <a:custGeom>
                      <a:avLst/>
                      <a:gdLst>
                        <a:gd name="T0" fmla="*/ 2 w 24"/>
                        <a:gd name="T1" fmla="*/ 17 h 17"/>
                        <a:gd name="T2" fmla="*/ 0 w 24"/>
                        <a:gd name="T3" fmla="*/ 5 h 17"/>
                        <a:gd name="T4" fmla="*/ 21 w 24"/>
                        <a:gd name="T5" fmla="*/ 0 h 17"/>
                        <a:gd name="T6" fmla="*/ 24 w 24"/>
                        <a:gd name="T7" fmla="*/ 11 h 17"/>
                        <a:gd name="T8" fmla="*/ 2 w 24"/>
                        <a:gd name="T9" fmla="*/ 17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4" h="17">
                          <a:moveTo>
                            <a:pt x="2" y="17"/>
                          </a:moveTo>
                          <a:cubicBezTo>
                            <a:pt x="0" y="5"/>
                            <a:pt x="0" y="5"/>
                            <a:pt x="0" y="5"/>
                          </a:cubicBezTo>
                          <a:cubicBezTo>
                            <a:pt x="8" y="4"/>
                            <a:pt x="14" y="2"/>
                            <a:pt x="21" y="0"/>
                          </a:cubicBezTo>
                          <a:cubicBezTo>
                            <a:pt x="24" y="11"/>
                            <a:pt x="24" y="11"/>
                            <a:pt x="24" y="11"/>
                          </a:cubicBezTo>
                          <a:cubicBezTo>
                            <a:pt x="17" y="14"/>
                            <a:pt x="10" y="15"/>
                            <a:pt x="2" y="17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9" name="Freeform 52">
                      <a:extLst>
                        <a:ext uri="{FF2B5EF4-FFF2-40B4-BE49-F238E27FC236}">
                          <a16:creationId xmlns:a16="http://schemas.microsoft.com/office/drawing/2014/main" id="{AD391E39-98D2-CBE2-5D69-F3C1C62F99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31" y="756"/>
                      <a:ext cx="123" cy="105"/>
                    </a:xfrm>
                    <a:custGeom>
                      <a:avLst/>
                      <a:gdLst>
                        <a:gd name="T0" fmla="*/ 6 w 83"/>
                        <a:gd name="T1" fmla="*/ 71 h 71"/>
                        <a:gd name="T2" fmla="*/ 0 w 83"/>
                        <a:gd name="T3" fmla="*/ 60 h 71"/>
                        <a:gd name="T4" fmla="*/ 74 w 83"/>
                        <a:gd name="T5" fmla="*/ 0 h 71"/>
                        <a:gd name="T6" fmla="*/ 83 w 83"/>
                        <a:gd name="T7" fmla="*/ 8 h 71"/>
                        <a:gd name="T8" fmla="*/ 6 w 83"/>
                        <a:gd name="T9" fmla="*/ 71 h 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3" h="71">
                          <a:moveTo>
                            <a:pt x="6" y="71"/>
                          </a:moveTo>
                          <a:cubicBezTo>
                            <a:pt x="0" y="60"/>
                            <a:pt x="0" y="60"/>
                            <a:pt x="0" y="60"/>
                          </a:cubicBezTo>
                          <a:cubicBezTo>
                            <a:pt x="28" y="44"/>
                            <a:pt x="53" y="24"/>
                            <a:pt x="74" y="0"/>
                          </a:cubicBezTo>
                          <a:cubicBezTo>
                            <a:pt x="83" y="8"/>
                            <a:pt x="83" y="8"/>
                            <a:pt x="83" y="8"/>
                          </a:cubicBezTo>
                          <a:cubicBezTo>
                            <a:pt x="61" y="33"/>
                            <a:pt x="35" y="54"/>
                            <a:pt x="6" y="7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0" name="Freeform 53">
                      <a:extLst>
                        <a:ext uri="{FF2B5EF4-FFF2-40B4-BE49-F238E27FC236}">
                          <a16:creationId xmlns:a16="http://schemas.microsoft.com/office/drawing/2014/main" id="{3FD59163-4261-39F5-541A-9DBB4945FE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73" y="670"/>
                      <a:ext cx="42" cy="56"/>
                    </a:xfrm>
                    <a:custGeom>
                      <a:avLst/>
                      <a:gdLst>
                        <a:gd name="T0" fmla="*/ 10 w 28"/>
                        <a:gd name="T1" fmla="*/ 38 h 38"/>
                        <a:gd name="T2" fmla="*/ 0 w 28"/>
                        <a:gd name="T3" fmla="*/ 31 h 38"/>
                        <a:gd name="T4" fmla="*/ 17 w 28"/>
                        <a:gd name="T5" fmla="*/ 0 h 38"/>
                        <a:gd name="T6" fmla="*/ 28 w 28"/>
                        <a:gd name="T7" fmla="*/ 6 h 38"/>
                        <a:gd name="T8" fmla="*/ 10 w 28"/>
                        <a:gd name="T9" fmla="*/ 38 h 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8" h="38">
                          <a:moveTo>
                            <a:pt x="10" y="38"/>
                          </a:moveTo>
                          <a:cubicBezTo>
                            <a:pt x="0" y="31"/>
                            <a:pt x="0" y="31"/>
                            <a:pt x="0" y="31"/>
                          </a:cubicBezTo>
                          <a:cubicBezTo>
                            <a:pt x="6" y="21"/>
                            <a:pt x="13" y="9"/>
                            <a:pt x="17" y="0"/>
                          </a:cubicBezTo>
                          <a:cubicBezTo>
                            <a:pt x="28" y="6"/>
                            <a:pt x="28" y="6"/>
                            <a:pt x="28" y="6"/>
                          </a:cubicBezTo>
                          <a:cubicBezTo>
                            <a:pt x="23" y="15"/>
                            <a:pt x="17" y="27"/>
                            <a:pt x="10" y="3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1" name="Freeform 54">
                      <a:extLst>
                        <a:ext uri="{FF2B5EF4-FFF2-40B4-BE49-F238E27FC236}">
                          <a16:creationId xmlns:a16="http://schemas.microsoft.com/office/drawing/2014/main" id="{CA217B7D-1FD5-FC2F-0C39-CD56DBEF266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25" y="531"/>
                      <a:ext cx="34" cy="81"/>
                    </a:xfrm>
                    <a:custGeom>
                      <a:avLst/>
                      <a:gdLst>
                        <a:gd name="T0" fmla="*/ 12 w 23"/>
                        <a:gd name="T1" fmla="*/ 55 h 55"/>
                        <a:gd name="T2" fmla="*/ 0 w 23"/>
                        <a:gd name="T3" fmla="*/ 51 h 55"/>
                        <a:gd name="T4" fmla="*/ 11 w 23"/>
                        <a:gd name="T5" fmla="*/ 0 h 55"/>
                        <a:gd name="T6" fmla="*/ 23 w 23"/>
                        <a:gd name="T7" fmla="*/ 2 h 55"/>
                        <a:gd name="T8" fmla="*/ 12 w 23"/>
                        <a:gd name="T9" fmla="*/ 55 h 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3" h="55">
                          <a:moveTo>
                            <a:pt x="12" y="55"/>
                          </a:moveTo>
                          <a:cubicBezTo>
                            <a:pt x="0" y="51"/>
                            <a:pt x="0" y="51"/>
                            <a:pt x="0" y="51"/>
                          </a:cubicBezTo>
                          <a:cubicBezTo>
                            <a:pt x="5" y="34"/>
                            <a:pt x="9" y="18"/>
                            <a:pt x="11" y="0"/>
                          </a:cubicBezTo>
                          <a:cubicBezTo>
                            <a:pt x="23" y="2"/>
                            <a:pt x="23" y="2"/>
                            <a:pt x="23" y="2"/>
                          </a:cubicBezTo>
                          <a:cubicBezTo>
                            <a:pt x="21" y="20"/>
                            <a:pt x="17" y="37"/>
                            <a:pt x="12" y="55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2" name="Freeform 55">
                      <a:extLst>
                        <a:ext uri="{FF2B5EF4-FFF2-40B4-BE49-F238E27FC236}">
                          <a16:creationId xmlns:a16="http://schemas.microsoft.com/office/drawing/2014/main" id="{2875C8A7-FC19-4508-8363-FC15E6BB5A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492" y="714"/>
                      <a:ext cx="50" cy="28"/>
                    </a:xfrm>
                    <a:custGeom>
                      <a:avLst/>
                      <a:gdLst>
                        <a:gd name="T0" fmla="*/ 31 w 34"/>
                        <a:gd name="T1" fmla="*/ 19 h 19"/>
                        <a:gd name="T2" fmla="*/ 26 w 34"/>
                        <a:gd name="T3" fmla="*/ 18 h 19"/>
                        <a:gd name="T4" fmla="*/ 0 w 34"/>
                        <a:gd name="T5" fmla="*/ 11 h 19"/>
                        <a:gd name="T6" fmla="*/ 3 w 34"/>
                        <a:gd name="T7" fmla="*/ 0 h 19"/>
                        <a:gd name="T8" fmla="*/ 29 w 34"/>
                        <a:gd name="T9" fmla="*/ 7 h 19"/>
                        <a:gd name="T10" fmla="*/ 34 w 34"/>
                        <a:gd name="T11" fmla="*/ 8 h 19"/>
                        <a:gd name="T12" fmla="*/ 31 w 34"/>
                        <a:gd name="T13" fmla="*/ 19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34" h="19">
                          <a:moveTo>
                            <a:pt x="31" y="19"/>
                          </a:moveTo>
                          <a:cubicBezTo>
                            <a:pt x="26" y="18"/>
                            <a:pt x="26" y="18"/>
                            <a:pt x="26" y="18"/>
                          </a:cubicBezTo>
                          <a:cubicBezTo>
                            <a:pt x="18" y="16"/>
                            <a:pt x="8" y="14"/>
                            <a:pt x="0" y="11"/>
                          </a:cubicBezTo>
                          <a:cubicBezTo>
                            <a:pt x="3" y="0"/>
                            <a:pt x="3" y="0"/>
                            <a:pt x="3" y="0"/>
                          </a:cubicBezTo>
                          <a:cubicBezTo>
                            <a:pt x="11" y="2"/>
                            <a:pt x="21" y="5"/>
                            <a:pt x="29" y="7"/>
                          </a:cubicBezTo>
                          <a:cubicBezTo>
                            <a:pt x="34" y="8"/>
                            <a:pt x="34" y="8"/>
                            <a:pt x="34" y="8"/>
                          </a:cubicBezTo>
                          <a:lnTo>
                            <a:pt x="31" y="19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3" name="Freeform 56">
                      <a:extLst>
                        <a:ext uri="{FF2B5EF4-FFF2-40B4-BE49-F238E27FC236}">
                          <a16:creationId xmlns:a16="http://schemas.microsoft.com/office/drawing/2014/main" id="{7FF12EB7-B1D3-B7FA-923A-13CED3058DB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72" y="732"/>
                      <a:ext cx="86" cy="27"/>
                    </a:xfrm>
                    <a:custGeom>
                      <a:avLst/>
                      <a:gdLst>
                        <a:gd name="T0" fmla="*/ 58 w 58"/>
                        <a:gd name="T1" fmla="*/ 18 h 18"/>
                        <a:gd name="T2" fmla="*/ 0 w 58"/>
                        <a:gd name="T3" fmla="*/ 12 h 18"/>
                        <a:gd name="T4" fmla="*/ 2 w 58"/>
                        <a:gd name="T5" fmla="*/ 0 h 18"/>
                        <a:gd name="T6" fmla="*/ 58 w 58"/>
                        <a:gd name="T7" fmla="*/ 6 h 18"/>
                        <a:gd name="T8" fmla="*/ 58 w 58"/>
                        <a:gd name="T9" fmla="*/ 18 h 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8" h="18">
                          <a:moveTo>
                            <a:pt x="58" y="18"/>
                          </a:moveTo>
                          <a:cubicBezTo>
                            <a:pt x="38" y="18"/>
                            <a:pt x="20" y="16"/>
                            <a:pt x="0" y="12"/>
                          </a:cubicBezTo>
                          <a:cubicBezTo>
                            <a:pt x="2" y="0"/>
                            <a:pt x="2" y="0"/>
                            <a:pt x="2" y="0"/>
                          </a:cubicBezTo>
                          <a:cubicBezTo>
                            <a:pt x="21" y="4"/>
                            <a:pt x="40" y="6"/>
                            <a:pt x="58" y="6"/>
                          </a:cubicBezTo>
                          <a:lnTo>
                            <a:pt x="58" y="1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4" name="Freeform 57">
                      <a:extLst>
                        <a:ext uri="{FF2B5EF4-FFF2-40B4-BE49-F238E27FC236}">
                          <a16:creationId xmlns:a16="http://schemas.microsoft.com/office/drawing/2014/main" id="{36D1BF62-684B-0E9E-1E25-1576BC0CEF9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11" y="741"/>
                      <a:ext cx="28" cy="18"/>
                    </a:xfrm>
                    <a:custGeom>
                      <a:avLst/>
                      <a:gdLst>
                        <a:gd name="T0" fmla="*/ 1 w 19"/>
                        <a:gd name="T1" fmla="*/ 12 h 12"/>
                        <a:gd name="T2" fmla="*/ 0 w 19"/>
                        <a:gd name="T3" fmla="*/ 0 h 12"/>
                        <a:gd name="T4" fmla="*/ 18 w 19"/>
                        <a:gd name="T5" fmla="*/ 0 h 12"/>
                        <a:gd name="T6" fmla="*/ 19 w 19"/>
                        <a:gd name="T7" fmla="*/ 11 h 12"/>
                        <a:gd name="T8" fmla="*/ 1 w 19"/>
                        <a:gd name="T9" fmla="*/ 12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9" h="12">
                          <a:moveTo>
                            <a:pt x="1" y="12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7" y="0"/>
                            <a:pt x="12" y="0"/>
                            <a:pt x="18" y="0"/>
                          </a:cubicBezTo>
                          <a:cubicBezTo>
                            <a:pt x="19" y="11"/>
                            <a:pt x="19" y="11"/>
                            <a:pt x="19" y="11"/>
                          </a:cubicBezTo>
                          <a:cubicBezTo>
                            <a:pt x="13" y="12"/>
                            <a:pt x="7" y="12"/>
                            <a:pt x="1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5" name="Freeform 58">
                      <a:extLst>
                        <a:ext uri="{FF2B5EF4-FFF2-40B4-BE49-F238E27FC236}">
                          <a16:creationId xmlns:a16="http://schemas.microsoft.com/office/drawing/2014/main" id="{D7F3DF56-1DA2-3AF0-EA18-07F874C75B1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90" y="717"/>
                      <a:ext cx="85" cy="36"/>
                    </a:xfrm>
                    <a:custGeom>
                      <a:avLst/>
                      <a:gdLst>
                        <a:gd name="T0" fmla="*/ 1 w 58"/>
                        <a:gd name="T1" fmla="*/ 24 h 24"/>
                        <a:gd name="T2" fmla="*/ 0 w 58"/>
                        <a:gd name="T3" fmla="*/ 12 h 24"/>
                        <a:gd name="T4" fmla="*/ 55 w 58"/>
                        <a:gd name="T5" fmla="*/ 0 h 24"/>
                        <a:gd name="T6" fmla="*/ 58 w 58"/>
                        <a:gd name="T7" fmla="*/ 12 h 24"/>
                        <a:gd name="T8" fmla="*/ 1 w 58"/>
                        <a:gd name="T9" fmla="*/ 24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8" h="24">
                          <a:moveTo>
                            <a:pt x="1" y="24"/>
                          </a:moveTo>
                          <a:cubicBezTo>
                            <a:pt x="0" y="12"/>
                            <a:pt x="0" y="12"/>
                            <a:pt x="0" y="12"/>
                          </a:cubicBezTo>
                          <a:cubicBezTo>
                            <a:pt x="19" y="9"/>
                            <a:pt x="37" y="6"/>
                            <a:pt x="55" y="0"/>
                          </a:cubicBezTo>
                          <a:cubicBezTo>
                            <a:pt x="58" y="12"/>
                            <a:pt x="58" y="12"/>
                            <a:pt x="58" y="12"/>
                          </a:cubicBezTo>
                          <a:cubicBezTo>
                            <a:pt x="39" y="17"/>
                            <a:pt x="21" y="21"/>
                            <a:pt x="1" y="24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6" name="Freeform 59">
                      <a:extLst>
                        <a:ext uri="{FF2B5EF4-FFF2-40B4-BE49-F238E27FC236}">
                          <a16:creationId xmlns:a16="http://schemas.microsoft.com/office/drawing/2014/main" id="{C37E676C-D4FA-4F31-9168-593464A175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44" y="492"/>
                      <a:ext cx="67" cy="42"/>
                    </a:xfrm>
                    <a:custGeom>
                      <a:avLst/>
                      <a:gdLst>
                        <a:gd name="T0" fmla="*/ 42 w 45"/>
                        <a:gd name="T1" fmla="*/ 28 h 28"/>
                        <a:gd name="T2" fmla="*/ 38 w 45"/>
                        <a:gd name="T3" fmla="*/ 27 h 28"/>
                        <a:gd name="T4" fmla="*/ 0 w 45"/>
                        <a:gd name="T5" fmla="*/ 10 h 28"/>
                        <a:gd name="T6" fmla="*/ 6 w 45"/>
                        <a:gd name="T7" fmla="*/ 0 h 28"/>
                        <a:gd name="T8" fmla="*/ 41 w 45"/>
                        <a:gd name="T9" fmla="*/ 15 h 28"/>
                        <a:gd name="T10" fmla="*/ 45 w 45"/>
                        <a:gd name="T11" fmla="*/ 16 h 28"/>
                        <a:gd name="T12" fmla="*/ 42 w 45"/>
                        <a:gd name="T13" fmla="*/ 28 h 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5" h="28">
                          <a:moveTo>
                            <a:pt x="42" y="28"/>
                          </a:moveTo>
                          <a:cubicBezTo>
                            <a:pt x="41" y="28"/>
                            <a:pt x="39" y="27"/>
                            <a:pt x="38" y="27"/>
                          </a:cubicBezTo>
                          <a:cubicBezTo>
                            <a:pt x="24" y="23"/>
                            <a:pt x="12" y="17"/>
                            <a:pt x="0" y="10"/>
                          </a:cubicBez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17" y="7"/>
                            <a:pt x="29" y="12"/>
                            <a:pt x="41" y="15"/>
                          </a:cubicBezTo>
                          <a:cubicBezTo>
                            <a:pt x="42" y="16"/>
                            <a:pt x="44" y="16"/>
                            <a:pt x="45" y="16"/>
                          </a:cubicBezTo>
                          <a:lnTo>
                            <a:pt x="42" y="2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7" name="Freeform 60">
                      <a:extLst>
                        <a:ext uri="{FF2B5EF4-FFF2-40B4-BE49-F238E27FC236}">
                          <a16:creationId xmlns:a16="http://schemas.microsoft.com/office/drawing/2014/main" id="{9D5B8176-54FA-BCCA-C2C5-CBCE6AAB3C4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79" y="473"/>
                      <a:ext cx="120" cy="65"/>
                    </a:xfrm>
                    <a:custGeom>
                      <a:avLst/>
                      <a:gdLst>
                        <a:gd name="T0" fmla="*/ 2 w 81"/>
                        <a:gd name="T1" fmla="*/ 44 h 44"/>
                        <a:gd name="T2" fmla="*/ 0 w 81"/>
                        <a:gd name="T3" fmla="*/ 32 h 44"/>
                        <a:gd name="T4" fmla="*/ 74 w 81"/>
                        <a:gd name="T5" fmla="*/ 0 h 44"/>
                        <a:gd name="T6" fmla="*/ 81 w 81"/>
                        <a:gd name="T7" fmla="*/ 9 h 44"/>
                        <a:gd name="T8" fmla="*/ 2 w 81"/>
                        <a:gd name="T9" fmla="*/ 44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1" h="44">
                          <a:moveTo>
                            <a:pt x="2" y="44"/>
                          </a:moveTo>
                          <a:cubicBezTo>
                            <a:pt x="0" y="32"/>
                            <a:pt x="0" y="32"/>
                            <a:pt x="0" y="32"/>
                          </a:cubicBezTo>
                          <a:cubicBezTo>
                            <a:pt x="27" y="29"/>
                            <a:pt x="53" y="18"/>
                            <a:pt x="74" y="0"/>
                          </a:cubicBezTo>
                          <a:cubicBezTo>
                            <a:pt x="81" y="9"/>
                            <a:pt x="81" y="9"/>
                            <a:pt x="81" y="9"/>
                          </a:cubicBezTo>
                          <a:cubicBezTo>
                            <a:pt x="59" y="28"/>
                            <a:pt x="31" y="41"/>
                            <a:pt x="2" y="44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8" name="Freeform 61">
                      <a:extLst>
                        <a:ext uri="{FF2B5EF4-FFF2-40B4-BE49-F238E27FC236}">
                          <a16:creationId xmlns:a16="http://schemas.microsoft.com/office/drawing/2014/main" id="{0E4ABDC8-D807-1665-6CE9-C328A9057F6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93" y="766"/>
                      <a:ext cx="57" cy="86"/>
                    </a:xfrm>
                    <a:custGeom>
                      <a:avLst/>
                      <a:gdLst>
                        <a:gd name="T0" fmla="*/ 27 w 38"/>
                        <a:gd name="T1" fmla="*/ 58 h 58"/>
                        <a:gd name="T2" fmla="*/ 0 w 38"/>
                        <a:gd name="T3" fmla="*/ 6 h 58"/>
                        <a:gd name="T4" fmla="*/ 10 w 38"/>
                        <a:gd name="T5" fmla="*/ 0 h 58"/>
                        <a:gd name="T6" fmla="*/ 38 w 38"/>
                        <a:gd name="T7" fmla="*/ 54 h 58"/>
                        <a:gd name="T8" fmla="*/ 27 w 38"/>
                        <a:gd name="T9" fmla="*/ 58 h 5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" h="58">
                          <a:moveTo>
                            <a:pt x="27" y="58"/>
                          </a:moveTo>
                          <a:cubicBezTo>
                            <a:pt x="22" y="44"/>
                            <a:pt x="13" y="27"/>
                            <a:pt x="0" y="6"/>
                          </a:cubicBezTo>
                          <a:cubicBezTo>
                            <a:pt x="10" y="0"/>
                            <a:pt x="10" y="0"/>
                            <a:pt x="10" y="0"/>
                          </a:cubicBezTo>
                          <a:cubicBezTo>
                            <a:pt x="24" y="21"/>
                            <a:pt x="33" y="39"/>
                            <a:pt x="38" y="54"/>
                          </a:cubicBezTo>
                          <a:lnTo>
                            <a:pt x="27" y="5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9" name="Freeform 62">
                      <a:extLst>
                        <a:ext uri="{FF2B5EF4-FFF2-40B4-BE49-F238E27FC236}">
                          <a16:creationId xmlns:a16="http://schemas.microsoft.com/office/drawing/2014/main" id="{DD9DAF24-2904-3A96-3ED9-A2032DC23B0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02" y="670"/>
                      <a:ext cx="74" cy="65"/>
                    </a:xfrm>
                    <a:custGeom>
                      <a:avLst/>
                      <a:gdLst>
                        <a:gd name="T0" fmla="*/ 41 w 50"/>
                        <a:gd name="T1" fmla="*/ 44 h 44"/>
                        <a:gd name="T2" fmla="*/ 0 w 50"/>
                        <a:gd name="T3" fmla="*/ 10 h 44"/>
                        <a:gd name="T4" fmla="*/ 6 w 50"/>
                        <a:gd name="T5" fmla="*/ 0 h 44"/>
                        <a:gd name="T6" fmla="*/ 50 w 50"/>
                        <a:gd name="T7" fmla="*/ 35 h 44"/>
                        <a:gd name="T8" fmla="*/ 41 w 50"/>
                        <a:gd name="T9" fmla="*/ 44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0" h="44">
                          <a:moveTo>
                            <a:pt x="41" y="44"/>
                          </a:moveTo>
                          <a:cubicBezTo>
                            <a:pt x="30" y="33"/>
                            <a:pt x="13" y="18"/>
                            <a:pt x="0" y="10"/>
                          </a:cubicBez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24" y="11"/>
                            <a:pt x="44" y="30"/>
                            <a:pt x="50" y="35"/>
                          </a:cubicBezTo>
                          <a:lnTo>
                            <a:pt x="41" y="4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0" name="Freeform 63">
                      <a:extLst>
                        <a:ext uri="{FF2B5EF4-FFF2-40B4-BE49-F238E27FC236}">
                          <a16:creationId xmlns:a16="http://schemas.microsoft.com/office/drawing/2014/main" id="{00672954-3CEC-00F1-9A89-5FC9E466FB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482" y="622"/>
                      <a:ext cx="62" cy="33"/>
                    </a:xfrm>
                    <a:custGeom>
                      <a:avLst/>
                      <a:gdLst>
                        <a:gd name="T0" fmla="*/ 38 w 42"/>
                        <a:gd name="T1" fmla="*/ 22 h 22"/>
                        <a:gd name="T2" fmla="*/ 0 w 42"/>
                        <a:gd name="T3" fmla="*/ 12 h 22"/>
                        <a:gd name="T4" fmla="*/ 1 w 42"/>
                        <a:gd name="T5" fmla="*/ 0 h 22"/>
                        <a:gd name="T6" fmla="*/ 42 w 42"/>
                        <a:gd name="T7" fmla="*/ 10 h 22"/>
                        <a:gd name="T8" fmla="*/ 38 w 42"/>
                        <a:gd name="T9" fmla="*/ 22 h 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2" h="22">
                          <a:moveTo>
                            <a:pt x="38" y="22"/>
                          </a:moveTo>
                          <a:cubicBezTo>
                            <a:pt x="25" y="17"/>
                            <a:pt x="12" y="14"/>
                            <a:pt x="0" y="12"/>
                          </a:cubicBez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5" y="2"/>
                            <a:pt x="28" y="5"/>
                            <a:pt x="42" y="10"/>
                          </a:cubicBezTo>
                          <a:lnTo>
                            <a:pt x="38" y="2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1" name="Freeform 64">
                      <a:extLst>
                        <a:ext uri="{FF2B5EF4-FFF2-40B4-BE49-F238E27FC236}">
                          <a16:creationId xmlns:a16="http://schemas.microsoft.com/office/drawing/2014/main" id="{18095EDF-59DA-E800-71F1-D2300A59FB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25" y="754"/>
                      <a:ext cx="32" cy="39"/>
                    </a:xfrm>
                    <a:custGeom>
                      <a:avLst/>
                      <a:gdLst>
                        <a:gd name="T0" fmla="*/ 9 w 22"/>
                        <a:gd name="T1" fmla="*/ 26 h 26"/>
                        <a:gd name="T2" fmla="*/ 0 w 22"/>
                        <a:gd name="T3" fmla="*/ 19 h 26"/>
                        <a:gd name="T4" fmla="*/ 11 w 22"/>
                        <a:gd name="T5" fmla="*/ 0 h 26"/>
                        <a:gd name="T6" fmla="*/ 22 w 22"/>
                        <a:gd name="T7" fmla="*/ 5 h 26"/>
                        <a:gd name="T8" fmla="*/ 9 w 22"/>
                        <a:gd name="T9" fmla="*/ 26 h 2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" h="26">
                          <a:moveTo>
                            <a:pt x="9" y="26"/>
                          </a:moveTo>
                          <a:cubicBezTo>
                            <a:pt x="0" y="19"/>
                            <a:pt x="0" y="19"/>
                            <a:pt x="0" y="19"/>
                          </a:cubicBezTo>
                          <a:cubicBezTo>
                            <a:pt x="4" y="13"/>
                            <a:pt x="8" y="6"/>
                            <a:pt x="11" y="0"/>
                          </a:cubicBezTo>
                          <a:cubicBezTo>
                            <a:pt x="22" y="5"/>
                            <a:pt x="22" y="5"/>
                            <a:pt x="22" y="5"/>
                          </a:cubicBezTo>
                          <a:cubicBezTo>
                            <a:pt x="19" y="12"/>
                            <a:pt x="14" y="20"/>
                            <a:pt x="9" y="26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2" name="Freeform 65">
                      <a:extLst>
                        <a:ext uri="{FF2B5EF4-FFF2-40B4-BE49-F238E27FC236}">
                          <a16:creationId xmlns:a16="http://schemas.microsoft.com/office/drawing/2014/main" id="{4FF6B022-0CD3-9245-158D-7038F130025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54" y="695"/>
                      <a:ext cx="24" cy="32"/>
                    </a:xfrm>
                    <a:custGeom>
                      <a:avLst/>
                      <a:gdLst>
                        <a:gd name="T0" fmla="*/ 12 w 16"/>
                        <a:gd name="T1" fmla="*/ 22 h 22"/>
                        <a:gd name="T2" fmla="*/ 0 w 16"/>
                        <a:gd name="T3" fmla="*/ 18 h 22"/>
                        <a:gd name="T4" fmla="*/ 4 w 16"/>
                        <a:gd name="T5" fmla="*/ 0 h 22"/>
                        <a:gd name="T6" fmla="*/ 16 w 16"/>
                        <a:gd name="T7" fmla="*/ 2 h 22"/>
                        <a:gd name="T8" fmla="*/ 12 w 16"/>
                        <a:gd name="T9" fmla="*/ 22 h 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6" h="22">
                          <a:moveTo>
                            <a:pt x="12" y="22"/>
                          </a:moveTo>
                          <a:cubicBezTo>
                            <a:pt x="0" y="18"/>
                            <a:pt x="0" y="18"/>
                            <a:pt x="0" y="18"/>
                          </a:cubicBezTo>
                          <a:cubicBezTo>
                            <a:pt x="2" y="14"/>
                            <a:pt x="3" y="7"/>
                            <a:pt x="4" y="0"/>
                          </a:cubicBezTo>
                          <a:cubicBezTo>
                            <a:pt x="16" y="2"/>
                            <a:pt x="16" y="2"/>
                            <a:pt x="16" y="2"/>
                          </a:cubicBezTo>
                          <a:cubicBezTo>
                            <a:pt x="15" y="10"/>
                            <a:pt x="13" y="17"/>
                            <a:pt x="12" y="2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3" name="Freeform 66">
                      <a:extLst>
                        <a:ext uri="{FF2B5EF4-FFF2-40B4-BE49-F238E27FC236}">
                          <a16:creationId xmlns:a16="http://schemas.microsoft.com/office/drawing/2014/main" id="{1EC1C037-2A9C-DA2E-FDCE-9369CBB5FEC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19" y="519"/>
                      <a:ext cx="59" cy="106"/>
                    </a:xfrm>
                    <a:custGeom>
                      <a:avLst/>
                      <a:gdLst>
                        <a:gd name="T0" fmla="*/ 29 w 40"/>
                        <a:gd name="T1" fmla="*/ 72 h 72"/>
                        <a:gd name="T2" fmla="*/ 0 w 40"/>
                        <a:gd name="T3" fmla="*/ 7 h 72"/>
                        <a:gd name="T4" fmla="*/ 10 w 40"/>
                        <a:gd name="T5" fmla="*/ 0 h 72"/>
                        <a:gd name="T6" fmla="*/ 40 w 40"/>
                        <a:gd name="T7" fmla="*/ 70 h 72"/>
                        <a:gd name="T8" fmla="*/ 29 w 40"/>
                        <a:gd name="T9" fmla="*/ 72 h 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0" h="72">
                          <a:moveTo>
                            <a:pt x="29" y="72"/>
                          </a:moveTo>
                          <a:cubicBezTo>
                            <a:pt x="25" y="49"/>
                            <a:pt x="15" y="26"/>
                            <a:pt x="0" y="7"/>
                          </a:cubicBezTo>
                          <a:cubicBezTo>
                            <a:pt x="10" y="0"/>
                            <a:pt x="10" y="0"/>
                            <a:pt x="10" y="0"/>
                          </a:cubicBezTo>
                          <a:cubicBezTo>
                            <a:pt x="26" y="20"/>
                            <a:pt x="36" y="45"/>
                            <a:pt x="40" y="70"/>
                          </a:cubicBezTo>
                          <a:lnTo>
                            <a:pt x="29" y="7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4" name="Freeform 67">
                      <a:extLst>
                        <a:ext uri="{FF2B5EF4-FFF2-40B4-BE49-F238E27FC236}">
                          <a16:creationId xmlns:a16="http://schemas.microsoft.com/office/drawing/2014/main" id="{76814A3C-6B18-ACE4-ADDA-61E0E84C363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600" y="486"/>
                      <a:ext cx="89" cy="89"/>
                    </a:xfrm>
                    <a:custGeom>
                      <a:avLst/>
                      <a:gdLst>
                        <a:gd name="T0" fmla="*/ 30 w 60"/>
                        <a:gd name="T1" fmla="*/ 60 h 60"/>
                        <a:gd name="T2" fmla="*/ 0 w 60"/>
                        <a:gd name="T3" fmla="*/ 30 h 60"/>
                        <a:gd name="T4" fmla="*/ 30 w 60"/>
                        <a:gd name="T5" fmla="*/ 0 h 60"/>
                        <a:gd name="T6" fmla="*/ 60 w 60"/>
                        <a:gd name="T7" fmla="*/ 30 h 60"/>
                        <a:gd name="T8" fmla="*/ 30 w 60"/>
                        <a:gd name="T9" fmla="*/ 60 h 60"/>
                        <a:gd name="T10" fmla="*/ 30 w 60"/>
                        <a:gd name="T11" fmla="*/ 12 h 60"/>
                        <a:gd name="T12" fmla="*/ 12 w 60"/>
                        <a:gd name="T13" fmla="*/ 30 h 60"/>
                        <a:gd name="T14" fmla="*/ 30 w 60"/>
                        <a:gd name="T15" fmla="*/ 48 h 60"/>
                        <a:gd name="T16" fmla="*/ 48 w 60"/>
                        <a:gd name="T17" fmla="*/ 30 h 60"/>
                        <a:gd name="T18" fmla="*/ 30 w 60"/>
                        <a:gd name="T19" fmla="*/ 12 h 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60" h="60">
                          <a:moveTo>
                            <a:pt x="30" y="60"/>
                          </a:moveTo>
                          <a:cubicBezTo>
                            <a:pt x="13" y="60"/>
                            <a:pt x="0" y="46"/>
                            <a:pt x="0" y="30"/>
                          </a:cubicBezTo>
                          <a:cubicBezTo>
                            <a:pt x="0" y="13"/>
                            <a:pt x="13" y="0"/>
                            <a:pt x="30" y="0"/>
                          </a:cubicBezTo>
                          <a:cubicBezTo>
                            <a:pt x="46" y="0"/>
                            <a:pt x="60" y="13"/>
                            <a:pt x="60" y="30"/>
                          </a:cubicBezTo>
                          <a:cubicBezTo>
                            <a:pt x="60" y="46"/>
                            <a:pt x="46" y="60"/>
                            <a:pt x="30" y="60"/>
                          </a:cubicBezTo>
                          <a:close/>
                          <a:moveTo>
                            <a:pt x="30" y="12"/>
                          </a:moveTo>
                          <a:cubicBezTo>
                            <a:pt x="20" y="12"/>
                            <a:pt x="12" y="20"/>
                            <a:pt x="12" y="30"/>
                          </a:cubicBezTo>
                          <a:cubicBezTo>
                            <a:pt x="12" y="40"/>
                            <a:pt x="20" y="48"/>
                            <a:pt x="30" y="48"/>
                          </a:cubicBezTo>
                          <a:cubicBezTo>
                            <a:pt x="40" y="48"/>
                            <a:pt x="48" y="40"/>
                            <a:pt x="48" y="30"/>
                          </a:cubicBezTo>
                          <a:cubicBezTo>
                            <a:pt x="48" y="20"/>
                            <a:pt x="40" y="12"/>
                            <a:pt x="30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5" name="Freeform 68">
                      <a:extLst>
                        <a:ext uri="{FF2B5EF4-FFF2-40B4-BE49-F238E27FC236}">
                          <a16:creationId xmlns:a16="http://schemas.microsoft.com/office/drawing/2014/main" id="{8E3E5812-F9D9-62CF-A6F2-B99205655F1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529" y="615"/>
                      <a:ext cx="89" cy="89"/>
                    </a:xfrm>
                    <a:custGeom>
                      <a:avLst/>
                      <a:gdLst>
                        <a:gd name="T0" fmla="*/ 30 w 60"/>
                        <a:gd name="T1" fmla="*/ 60 h 60"/>
                        <a:gd name="T2" fmla="*/ 0 w 60"/>
                        <a:gd name="T3" fmla="*/ 30 h 60"/>
                        <a:gd name="T4" fmla="*/ 30 w 60"/>
                        <a:gd name="T5" fmla="*/ 0 h 60"/>
                        <a:gd name="T6" fmla="*/ 60 w 60"/>
                        <a:gd name="T7" fmla="*/ 30 h 60"/>
                        <a:gd name="T8" fmla="*/ 30 w 60"/>
                        <a:gd name="T9" fmla="*/ 60 h 60"/>
                        <a:gd name="T10" fmla="*/ 30 w 60"/>
                        <a:gd name="T11" fmla="*/ 12 h 60"/>
                        <a:gd name="T12" fmla="*/ 12 w 60"/>
                        <a:gd name="T13" fmla="*/ 30 h 60"/>
                        <a:gd name="T14" fmla="*/ 30 w 60"/>
                        <a:gd name="T15" fmla="*/ 48 h 60"/>
                        <a:gd name="T16" fmla="*/ 48 w 60"/>
                        <a:gd name="T17" fmla="*/ 30 h 60"/>
                        <a:gd name="T18" fmla="*/ 30 w 60"/>
                        <a:gd name="T19" fmla="*/ 12 h 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60" h="60">
                          <a:moveTo>
                            <a:pt x="30" y="60"/>
                          </a:moveTo>
                          <a:cubicBezTo>
                            <a:pt x="14" y="60"/>
                            <a:pt x="0" y="47"/>
                            <a:pt x="0" y="30"/>
                          </a:cubicBezTo>
                          <a:cubicBezTo>
                            <a:pt x="0" y="14"/>
                            <a:pt x="14" y="0"/>
                            <a:pt x="30" y="0"/>
                          </a:cubicBezTo>
                          <a:cubicBezTo>
                            <a:pt x="47" y="0"/>
                            <a:pt x="60" y="14"/>
                            <a:pt x="60" y="30"/>
                          </a:cubicBezTo>
                          <a:cubicBezTo>
                            <a:pt x="60" y="47"/>
                            <a:pt x="47" y="60"/>
                            <a:pt x="30" y="60"/>
                          </a:cubicBezTo>
                          <a:close/>
                          <a:moveTo>
                            <a:pt x="30" y="12"/>
                          </a:moveTo>
                          <a:cubicBezTo>
                            <a:pt x="20" y="12"/>
                            <a:pt x="12" y="21"/>
                            <a:pt x="12" y="30"/>
                          </a:cubicBezTo>
                          <a:cubicBezTo>
                            <a:pt x="12" y="40"/>
                            <a:pt x="20" y="48"/>
                            <a:pt x="30" y="48"/>
                          </a:cubicBezTo>
                          <a:cubicBezTo>
                            <a:pt x="40" y="48"/>
                            <a:pt x="48" y="40"/>
                            <a:pt x="48" y="30"/>
                          </a:cubicBezTo>
                          <a:cubicBezTo>
                            <a:pt x="48" y="21"/>
                            <a:pt x="40" y="12"/>
                            <a:pt x="30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6" name="Freeform 69">
                      <a:extLst>
                        <a:ext uri="{FF2B5EF4-FFF2-40B4-BE49-F238E27FC236}">
                          <a16:creationId xmlns:a16="http://schemas.microsoft.com/office/drawing/2014/main" id="{E9A4E56E-6EE0-BA4E-7F09-1A9A9F77BBC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529" y="714"/>
                      <a:ext cx="53" cy="53"/>
                    </a:xfrm>
                    <a:custGeom>
                      <a:avLst/>
                      <a:gdLst>
                        <a:gd name="T0" fmla="*/ 18 w 36"/>
                        <a:gd name="T1" fmla="*/ 36 h 36"/>
                        <a:gd name="T2" fmla="*/ 0 w 36"/>
                        <a:gd name="T3" fmla="*/ 18 h 36"/>
                        <a:gd name="T4" fmla="*/ 18 w 36"/>
                        <a:gd name="T5" fmla="*/ 0 h 36"/>
                        <a:gd name="T6" fmla="*/ 36 w 36"/>
                        <a:gd name="T7" fmla="*/ 18 h 36"/>
                        <a:gd name="T8" fmla="*/ 18 w 36"/>
                        <a:gd name="T9" fmla="*/ 36 h 36"/>
                        <a:gd name="T10" fmla="*/ 18 w 36"/>
                        <a:gd name="T11" fmla="*/ 12 h 36"/>
                        <a:gd name="T12" fmla="*/ 12 w 36"/>
                        <a:gd name="T13" fmla="*/ 18 h 36"/>
                        <a:gd name="T14" fmla="*/ 18 w 36"/>
                        <a:gd name="T15" fmla="*/ 24 h 36"/>
                        <a:gd name="T16" fmla="*/ 24 w 36"/>
                        <a:gd name="T17" fmla="*/ 18 h 36"/>
                        <a:gd name="T18" fmla="*/ 18 w 36"/>
                        <a:gd name="T19" fmla="*/ 12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36" h="36">
                          <a:moveTo>
                            <a:pt x="18" y="36"/>
                          </a:moveTo>
                          <a:cubicBezTo>
                            <a:pt x="8" y="36"/>
                            <a:pt x="0" y="28"/>
                            <a:pt x="0" y="18"/>
                          </a:cubicBezTo>
                          <a:cubicBezTo>
                            <a:pt x="0" y="8"/>
                            <a:pt x="8" y="0"/>
                            <a:pt x="18" y="0"/>
                          </a:cubicBezTo>
                          <a:cubicBezTo>
                            <a:pt x="28" y="0"/>
                            <a:pt x="36" y="8"/>
                            <a:pt x="36" y="18"/>
                          </a:cubicBezTo>
                          <a:cubicBezTo>
                            <a:pt x="36" y="28"/>
                            <a:pt x="28" y="36"/>
                            <a:pt x="18" y="36"/>
                          </a:cubicBezTo>
                          <a:close/>
                          <a:moveTo>
                            <a:pt x="18" y="12"/>
                          </a:moveTo>
                          <a:cubicBezTo>
                            <a:pt x="15" y="12"/>
                            <a:pt x="12" y="15"/>
                            <a:pt x="12" y="18"/>
                          </a:cubicBezTo>
                          <a:cubicBezTo>
                            <a:pt x="12" y="22"/>
                            <a:pt x="15" y="24"/>
                            <a:pt x="18" y="24"/>
                          </a:cubicBezTo>
                          <a:cubicBezTo>
                            <a:pt x="21" y="24"/>
                            <a:pt x="24" y="22"/>
                            <a:pt x="24" y="18"/>
                          </a:cubicBezTo>
                          <a:cubicBezTo>
                            <a:pt x="24" y="15"/>
                            <a:pt x="21" y="12"/>
                            <a:pt x="18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7" name="Freeform 70">
                      <a:extLst>
                        <a:ext uri="{FF2B5EF4-FFF2-40B4-BE49-F238E27FC236}">
                          <a16:creationId xmlns:a16="http://schemas.microsoft.com/office/drawing/2014/main" id="{AE16FF6D-42F5-29A4-EE05-AABAB0297F2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651" y="713"/>
                      <a:ext cx="71" cy="71"/>
                    </a:xfrm>
                    <a:custGeom>
                      <a:avLst/>
                      <a:gdLst>
                        <a:gd name="T0" fmla="*/ 24 w 48"/>
                        <a:gd name="T1" fmla="*/ 48 h 48"/>
                        <a:gd name="T2" fmla="*/ 0 w 48"/>
                        <a:gd name="T3" fmla="*/ 24 h 48"/>
                        <a:gd name="T4" fmla="*/ 24 w 48"/>
                        <a:gd name="T5" fmla="*/ 0 h 48"/>
                        <a:gd name="T6" fmla="*/ 48 w 48"/>
                        <a:gd name="T7" fmla="*/ 24 h 48"/>
                        <a:gd name="T8" fmla="*/ 24 w 48"/>
                        <a:gd name="T9" fmla="*/ 48 h 48"/>
                        <a:gd name="T10" fmla="*/ 24 w 48"/>
                        <a:gd name="T11" fmla="*/ 12 h 48"/>
                        <a:gd name="T12" fmla="*/ 12 w 48"/>
                        <a:gd name="T13" fmla="*/ 24 h 48"/>
                        <a:gd name="T14" fmla="*/ 24 w 48"/>
                        <a:gd name="T15" fmla="*/ 36 h 48"/>
                        <a:gd name="T16" fmla="*/ 36 w 48"/>
                        <a:gd name="T17" fmla="*/ 24 h 48"/>
                        <a:gd name="T18" fmla="*/ 24 w 48"/>
                        <a:gd name="T19" fmla="*/ 12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48" h="48">
                          <a:moveTo>
                            <a:pt x="24" y="48"/>
                          </a:moveTo>
                          <a:cubicBezTo>
                            <a:pt x="10" y="48"/>
                            <a:pt x="0" y="38"/>
                            <a:pt x="0" y="24"/>
                          </a:cubicBezTo>
                          <a:cubicBezTo>
                            <a:pt x="0" y="11"/>
                            <a:pt x="10" y="0"/>
                            <a:pt x="24" y="0"/>
                          </a:cubicBezTo>
                          <a:cubicBezTo>
                            <a:pt x="37" y="0"/>
                            <a:pt x="48" y="11"/>
                            <a:pt x="48" y="24"/>
                          </a:cubicBezTo>
                          <a:cubicBezTo>
                            <a:pt x="48" y="38"/>
                            <a:pt x="37" y="48"/>
                            <a:pt x="24" y="48"/>
                          </a:cubicBezTo>
                          <a:close/>
                          <a:moveTo>
                            <a:pt x="24" y="12"/>
                          </a:moveTo>
                          <a:cubicBezTo>
                            <a:pt x="17" y="12"/>
                            <a:pt x="12" y="18"/>
                            <a:pt x="12" y="24"/>
                          </a:cubicBezTo>
                          <a:cubicBezTo>
                            <a:pt x="12" y="31"/>
                            <a:pt x="17" y="36"/>
                            <a:pt x="24" y="36"/>
                          </a:cubicBezTo>
                          <a:cubicBezTo>
                            <a:pt x="30" y="36"/>
                            <a:pt x="36" y="31"/>
                            <a:pt x="36" y="24"/>
                          </a:cubicBezTo>
                          <a:cubicBezTo>
                            <a:pt x="36" y="18"/>
                            <a:pt x="30" y="12"/>
                            <a:pt x="24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8" name="Freeform 71">
                      <a:extLst>
                        <a:ext uri="{FF2B5EF4-FFF2-40B4-BE49-F238E27FC236}">
                          <a16:creationId xmlns:a16="http://schemas.microsoft.com/office/drawing/2014/main" id="{F83CA6A2-4E1A-983A-348F-06E4990CDDF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729" y="707"/>
                      <a:ext cx="71" cy="71"/>
                    </a:xfrm>
                    <a:custGeom>
                      <a:avLst/>
                      <a:gdLst>
                        <a:gd name="T0" fmla="*/ 24 w 48"/>
                        <a:gd name="T1" fmla="*/ 48 h 48"/>
                        <a:gd name="T2" fmla="*/ 0 w 48"/>
                        <a:gd name="T3" fmla="*/ 24 h 48"/>
                        <a:gd name="T4" fmla="*/ 24 w 48"/>
                        <a:gd name="T5" fmla="*/ 0 h 48"/>
                        <a:gd name="T6" fmla="*/ 48 w 48"/>
                        <a:gd name="T7" fmla="*/ 24 h 48"/>
                        <a:gd name="T8" fmla="*/ 24 w 48"/>
                        <a:gd name="T9" fmla="*/ 48 h 48"/>
                        <a:gd name="T10" fmla="*/ 24 w 48"/>
                        <a:gd name="T11" fmla="*/ 12 h 48"/>
                        <a:gd name="T12" fmla="*/ 12 w 48"/>
                        <a:gd name="T13" fmla="*/ 24 h 48"/>
                        <a:gd name="T14" fmla="*/ 24 w 48"/>
                        <a:gd name="T15" fmla="*/ 36 h 48"/>
                        <a:gd name="T16" fmla="*/ 36 w 48"/>
                        <a:gd name="T17" fmla="*/ 24 h 48"/>
                        <a:gd name="T18" fmla="*/ 24 w 48"/>
                        <a:gd name="T19" fmla="*/ 12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48" h="48">
                          <a:moveTo>
                            <a:pt x="24" y="48"/>
                          </a:moveTo>
                          <a:cubicBezTo>
                            <a:pt x="10" y="48"/>
                            <a:pt x="0" y="37"/>
                            <a:pt x="0" y="24"/>
                          </a:cubicBezTo>
                          <a:cubicBezTo>
                            <a:pt x="0" y="10"/>
                            <a:pt x="10" y="0"/>
                            <a:pt x="24" y="0"/>
                          </a:cubicBezTo>
                          <a:cubicBezTo>
                            <a:pt x="37" y="0"/>
                            <a:pt x="48" y="10"/>
                            <a:pt x="48" y="24"/>
                          </a:cubicBezTo>
                          <a:cubicBezTo>
                            <a:pt x="48" y="37"/>
                            <a:pt x="37" y="48"/>
                            <a:pt x="24" y="48"/>
                          </a:cubicBezTo>
                          <a:close/>
                          <a:moveTo>
                            <a:pt x="24" y="12"/>
                          </a:moveTo>
                          <a:cubicBezTo>
                            <a:pt x="17" y="12"/>
                            <a:pt x="12" y="17"/>
                            <a:pt x="12" y="24"/>
                          </a:cubicBezTo>
                          <a:cubicBezTo>
                            <a:pt x="12" y="30"/>
                            <a:pt x="17" y="36"/>
                            <a:pt x="24" y="36"/>
                          </a:cubicBezTo>
                          <a:cubicBezTo>
                            <a:pt x="30" y="36"/>
                            <a:pt x="36" y="30"/>
                            <a:pt x="36" y="24"/>
                          </a:cubicBezTo>
                          <a:cubicBezTo>
                            <a:pt x="36" y="17"/>
                            <a:pt x="30" y="12"/>
                            <a:pt x="24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9" name="Freeform 72">
                      <a:extLst>
                        <a:ext uri="{FF2B5EF4-FFF2-40B4-BE49-F238E27FC236}">
                          <a16:creationId xmlns:a16="http://schemas.microsoft.com/office/drawing/2014/main" id="{8D11A4A6-74FE-68D4-F5D6-E22D54DA940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778" y="597"/>
                      <a:ext cx="89" cy="89"/>
                    </a:xfrm>
                    <a:custGeom>
                      <a:avLst/>
                      <a:gdLst>
                        <a:gd name="T0" fmla="*/ 30 w 60"/>
                        <a:gd name="T1" fmla="*/ 60 h 60"/>
                        <a:gd name="T2" fmla="*/ 0 w 60"/>
                        <a:gd name="T3" fmla="*/ 30 h 60"/>
                        <a:gd name="T4" fmla="*/ 30 w 60"/>
                        <a:gd name="T5" fmla="*/ 0 h 60"/>
                        <a:gd name="T6" fmla="*/ 60 w 60"/>
                        <a:gd name="T7" fmla="*/ 30 h 60"/>
                        <a:gd name="T8" fmla="*/ 30 w 60"/>
                        <a:gd name="T9" fmla="*/ 60 h 60"/>
                        <a:gd name="T10" fmla="*/ 30 w 60"/>
                        <a:gd name="T11" fmla="*/ 12 h 60"/>
                        <a:gd name="T12" fmla="*/ 12 w 60"/>
                        <a:gd name="T13" fmla="*/ 30 h 60"/>
                        <a:gd name="T14" fmla="*/ 30 w 60"/>
                        <a:gd name="T15" fmla="*/ 48 h 60"/>
                        <a:gd name="T16" fmla="*/ 48 w 60"/>
                        <a:gd name="T17" fmla="*/ 30 h 60"/>
                        <a:gd name="T18" fmla="*/ 30 w 60"/>
                        <a:gd name="T19" fmla="*/ 12 h 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60" h="60">
                          <a:moveTo>
                            <a:pt x="30" y="60"/>
                          </a:moveTo>
                          <a:cubicBezTo>
                            <a:pt x="14" y="60"/>
                            <a:pt x="0" y="47"/>
                            <a:pt x="0" y="30"/>
                          </a:cubicBezTo>
                          <a:cubicBezTo>
                            <a:pt x="0" y="14"/>
                            <a:pt x="14" y="0"/>
                            <a:pt x="30" y="0"/>
                          </a:cubicBezTo>
                          <a:cubicBezTo>
                            <a:pt x="47" y="0"/>
                            <a:pt x="60" y="14"/>
                            <a:pt x="60" y="30"/>
                          </a:cubicBezTo>
                          <a:cubicBezTo>
                            <a:pt x="60" y="47"/>
                            <a:pt x="47" y="60"/>
                            <a:pt x="30" y="60"/>
                          </a:cubicBezTo>
                          <a:close/>
                          <a:moveTo>
                            <a:pt x="30" y="12"/>
                          </a:moveTo>
                          <a:cubicBezTo>
                            <a:pt x="20" y="12"/>
                            <a:pt x="12" y="21"/>
                            <a:pt x="12" y="30"/>
                          </a:cubicBezTo>
                          <a:cubicBezTo>
                            <a:pt x="12" y="40"/>
                            <a:pt x="20" y="48"/>
                            <a:pt x="30" y="48"/>
                          </a:cubicBezTo>
                          <a:cubicBezTo>
                            <a:pt x="40" y="48"/>
                            <a:pt x="48" y="40"/>
                            <a:pt x="48" y="30"/>
                          </a:cubicBezTo>
                          <a:cubicBezTo>
                            <a:pt x="48" y="21"/>
                            <a:pt x="40" y="12"/>
                            <a:pt x="30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965EC1DC-AF6F-947D-B471-89A8372D1AF5}"/>
                    </a:ext>
                  </a:extLst>
                </p:cNvPr>
                <p:cNvGrpSpPr/>
                <p:nvPr/>
              </p:nvGrpSpPr>
              <p:grpSpPr>
                <a:xfrm>
                  <a:off x="2053850" y="1639266"/>
                  <a:ext cx="691954" cy="684131"/>
                  <a:chOff x="4090595" y="1318801"/>
                  <a:chExt cx="691954" cy="684131"/>
                </a:xfrm>
              </p:grpSpPr>
              <p:sp>
                <p:nvSpPr>
                  <p:cNvPr id="86" name="Ellipse 118">
                    <a:extLst>
                      <a:ext uri="{FF2B5EF4-FFF2-40B4-BE49-F238E27FC236}">
                        <a16:creationId xmlns:a16="http://schemas.microsoft.com/office/drawing/2014/main" id="{99D4BD28-3AB5-4715-545B-47FF7DA1F2F9}"/>
                      </a:ext>
                    </a:extLst>
                  </p:cNvPr>
                  <p:cNvSpPr/>
                  <p:nvPr/>
                </p:nvSpPr>
                <p:spPr>
                  <a:xfrm>
                    <a:off x="4090595" y="1318801"/>
                    <a:ext cx="691954" cy="684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gradFill>
                      <a:gsLst>
                        <a:gs pos="0">
                          <a:srgbClr val="00F3FF"/>
                        </a:gs>
                        <a:gs pos="100000">
                          <a:srgbClr val="00BAFF"/>
                        </a:gs>
                      </a:gsLst>
                      <a:lin ang="5400000" scaled="1"/>
                    </a:gra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87" name="Gruppieren 120">
                    <a:extLst>
                      <a:ext uri="{FF2B5EF4-FFF2-40B4-BE49-F238E27FC236}">
                        <a16:creationId xmlns:a16="http://schemas.microsoft.com/office/drawing/2014/main" id="{68F46758-FCE9-9813-918E-1E6CF371D343}"/>
                      </a:ext>
                    </a:extLst>
                  </p:cNvPr>
                  <p:cNvGrpSpPr/>
                  <p:nvPr/>
                </p:nvGrpSpPr>
                <p:grpSpPr>
                  <a:xfrm>
                    <a:off x="4226982" y="1487125"/>
                    <a:ext cx="416062" cy="347484"/>
                    <a:chOff x="1978026" y="938213"/>
                    <a:chExt cx="1108075" cy="987424"/>
                  </a:xfrm>
                  <a:noFill/>
                </p:grpSpPr>
                <p:sp>
                  <p:nvSpPr>
                    <p:cNvPr id="88" name="Line 190">
                      <a:extLst>
                        <a:ext uri="{FF2B5EF4-FFF2-40B4-BE49-F238E27FC236}">
                          <a16:creationId xmlns:a16="http://schemas.microsoft.com/office/drawing/2014/main" id="{745640AB-C2A1-36C3-86E8-F6445E15AD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71739" y="1671638"/>
                      <a:ext cx="138113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9" name="Freeform 191">
                      <a:extLst>
                        <a:ext uri="{FF2B5EF4-FFF2-40B4-BE49-F238E27FC236}">
                          <a16:creationId xmlns:a16="http://schemas.microsoft.com/office/drawing/2014/main" id="{DADA489F-8521-9BB7-9FED-46B57E87B4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70214" y="989013"/>
                      <a:ext cx="50800" cy="682625"/>
                    </a:xfrm>
                    <a:custGeom>
                      <a:avLst/>
                      <a:gdLst>
                        <a:gd name="T0" fmla="*/ 5 w 20"/>
                        <a:gd name="T1" fmla="*/ 0 h 271"/>
                        <a:gd name="T2" fmla="*/ 20 w 20"/>
                        <a:gd name="T3" fmla="*/ 15 h 271"/>
                        <a:gd name="T4" fmla="*/ 20 w 20"/>
                        <a:gd name="T5" fmla="*/ 256 h 271"/>
                        <a:gd name="T6" fmla="*/ 5 w 20"/>
                        <a:gd name="T7" fmla="*/ 271 h 271"/>
                        <a:gd name="T8" fmla="*/ 0 w 20"/>
                        <a:gd name="T9" fmla="*/ 271 h 2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0" h="271">
                          <a:moveTo>
                            <a:pt x="5" y="0"/>
                          </a:moveTo>
                          <a:cubicBezTo>
                            <a:pt x="13" y="0"/>
                            <a:pt x="20" y="7"/>
                            <a:pt x="20" y="15"/>
                          </a:cubicBezTo>
                          <a:cubicBezTo>
                            <a:pt x="20" y="256"/>
                            <a:pt x="20" y="256"/>
                            <a:pt x="20" y="256"/>
                          </a:cubicBezTo>
                          <a:cubicBezTo>
                            <a:pt x="20" y="264"/>
                            <a:pt x="13" y="271"/>
                            <a:pt x="5" y="271"/>
                          </a:cubicBezTo>
                          <a:cubicBezTo>
                            <a:pt x="0" y="271"/>
                            <a:pt x="0" y="271"/>
                            <a:pt x="0" y="271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0" name="Freeform 192">
                      <a:extLst>
                        <a:ext uri="{FF2B5EF4-FFF2-40B4-BE49-F238E27FC236}">
                          <a16:creationId xmlns:a16="http://schemas.microsoft.com/office/drawing/2014/main" id="{3F451386-F17A-208F-BDF8-6FAD2BC4CA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39939" y="989013"/>
                      <a:ext cx="68263" cy="682625"/>
                    </a:xfrm>
                    <a:custGeom>
                      <a:avLst/>
                      <a:gdLst>
                        <a:gd name="T0" fmla="*/ 27 w 27"/>
                        <a:gd name="T1" fmla="*/ 271 h 271"/>
                        <a:gd name="T2" fmla="*/ 15 w 27"/>
                        <a:gd name="T3" fmla="*/ 271 h 271"/>
                        <a:gd name="T4" fmla="*/ 0 w 27"/>
                        <a:gd name="T5" fmla="*/ 256 h 271"/>
                        <a:gd name="T6" fmla="*/ 0 w 27"/>
                        <a:gd name="T7" fmla="*/ 15 h 271"/>
                        <a:gd name="T8" fmla="*/ 15 w 27"/>
                        <a:gd name="T9" fmla="*/ 0 h 2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7" h="271">
                          <a:moveTo>
                            <a:pt x="27" y="271"/>
                          </a:moveTo>
                          <a:cubicBezTo>
                            <a:pt x="15" y="271"/>
                            <a:pt x="15" y="271"/>
                            <a:pt x="15" y="271"/>
                          </a:cubicBezTo>
                          <a:cubicBezTo>
                            <a:pt x="7" y="271"/>
                            <a:pt x="0" y="264"/>
                            <a:pt x="0" y="256"/>
                          </a:cubicBezTo>
                          <a:cubicBezTo>
                            <a:pt x="0" y="15"/>
                            <a:pt x="0" y="15"/>
                            <a:pt x="0" y="15"/>
                          </a:cubicBezTo>
                          <a:cubicBezTo>
                            <a:pt x="0" y="7"/>
                            <a:pt x="7" y="0"/>
                            <a:pt x="15" y="0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1" name="Freeform 193">
                      <a:extLst>
                        <a:ext uri="{FF2B5EF4-FFF2-40B4-BE49-F238E27FC236}">
                          <a16:creationId xmlns:a16="http://schemas.microsoft.com/office/drawing/2014/main" id="{67108885-FE32-7D1B-A2A8-FBC4051A964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79639" y="982663"/>
                      <a:ext cx="701675" cy="49213"/>
                    </a:xfrm>
                    <a:custGeom>
                      <a:avLst/>
                      <a:gdLst>
                        <a:gd name="T0" fmla="*/ 279 w 279"/>
                        <a:gd name="T1" fmla="*/ 1 h 19"/>
                        <a:gd name="T2" fmla="*/ 278 w 279"/>
                        <a:gd name="T3" fmla="*/ 0 h 19"/>
                        <a:gd name="T4" fmla="*/ 1 w 279"/>
                        <a:gd name="T5" fmla="*/ 0 h 19"/>
                        <a:gd name="T6" fmla="*/ 0 w 279"/>
                        <a:gd name="T7" fmla="*/ 1 h 19"/>
                        <a:gd name="T8" fmla="*/ 0 w 279"/>
                        <a:gd name="T9" fmla="*/ 18 h 19"/>
                        <a:gd name="T10" fmla="*/ 1 w 279"/>
                        <a:gd name="T11" fmla="*/ 19 h 19"/>
                        <a:gd name="T12" fmla="*/ 278 w 279"/>
                        <a:gd name="T13" fmla="*/ 19 h 19"/>
                        <a:gd name="T14" fmla="*/ 279 w 279"/>
                        <a:gd name="T15" fmla="*/ 18 h 19"/>
                        <a:gd name="T16" fmla="*/ 279 w 279"/>
                        <a:gd name="T17" fmla="*/ 1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79" h="19">
                          <a:moveTo>
                            <a:pt x="279" y="1"/>
                          </a:moveTo>
                          <a:cubicBezTo>
                            <a:pt x="279" y="0"/>
                            <a:pt x="279" y="0"/>
                            <a:pt x="278" y="0"/>
                          </a:cubicBez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0"/>
                            <a:pt x="0" y="0"/>
                            <a:pt x="0" y="1"/>
                          </a:cubicBezTo>
                          <a:cubicBezTo>
                            <a:pt x="0" y="18"/>
                            <a:pt x="0" y="18"/>
                            <a:pt x="0" y="18"/>
                          </a:cubicBezTo>
                          <a:cubicBezTo>
                            <a:pt x="0" y="18"/>
                            <a:pt x="1" y="19"/>
                            <a:pt x="1" y="19"/>
                          </a:cubicBezTo>
                          <a:cubicBezTo>
                            <a:pt x="278" y="19"/>
                            <a:pt x="278" y="19"/>
                            <a:pt x="278" y="19"/>
                          </a:cubicBezTo>
                          <a:cubicBezTo>
                            <a:pt x="279" y="19"/>
                            <a:pt x="279" y="18"/>
                            <a:pt x="279" y="18"/>
                          </a:cubicBezTo>
                          <a:lnTo>
                            <a:pt x="279" y="1"/>
                          </a:lnTo>
                          <a:close/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2" name="Line 194">
                      <a:extLst>
                        <a:ext uri="{FF2B5EF4-FFF2-40B4-BE49-F238E27FC236}">
                          <a16:creationId xmlns:a16="http://schemas.microsoft.com/office/drawing/2014/main" id="{4377A16D-458C-D580-CD07-4D82B5B0D52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3601" y="1089026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3" name="Line 195">
                      <a:extLst>
                        <a:ext uri="{FF2B5EF4-FFF2-40B4-BE49-F238E27FC236}">
                          <a16:creationId xmlns:a16="http://schemas.microsoft.com/office/drawing/2014/main" id="{4BF149BB-0BF9-B842-5962-567AE1F333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1864" y="1089026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4" name="Line 196">
                      <a:extLst>
                        <a:ext uri="{FF2B5EF4-FFF2-40B4-BE49-F238E27FC236}">
                          <a16:creationId xmlns:a16="http://schemas.microsoft.com/office/drawing/2014/main" id="{05028243-B36B-37CE-7C4E-CB16C804CA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126" y="1089026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5" name="Line 197">
                      <a:extLst>
                        <a:ext uri="{FF2B5EF4-FFF2-40B4-BE49-F238E27FC236}">
                          <a16:creationId xmlns:a16="http://schemas.microsoft.com/office/drawing/2014/main" id="{91C2EC6D-FA1E-E008-555C-307A86DE81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8389" y="1089026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6" name="Line 198">
                      <a:extLst>
                        <a:ext uri="{FF2B5EF4-FFF2-40B4-BE49-F238E27FC236}">
                          <a16:creationId xmlns:a16="http://schemas.microsoft.com/office/drawing/2014/main" id="{7EA36E0F-0D23-0D43-7ED8-4C6FCEFDC8D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6651" y="1089026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7" name="Line 199">
                      <a:extLst>
                        <a:ext uri="{FF2B5EF4-FFF2-40B4-BE49-F238E27FC236}">
                          <a16:creationId xmlns:a16="http://schemas.microsoft.com/office/drawing/2014/main" id="{8C41BA41-C25E-1C92-8D40-700B2B9035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3326" y="1089026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8" name="Line 200">
                      <a:extLst>
                        <a:ext uri="{FF2B5EF4-FFF2-40B4-BE49-F238E27FC236}">
                          <a16:creationId xmlns:a16="http://schemas.microsoft.com/office/drawing/2014/main" id="{BCBFD80D-071E-2DC8-84A3-FD9F9DBCEC7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1589" y="1089026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9" name="Line 201">
                      <a:extLst>
                        <a:ext uri="{FF2B5EF4-FFF2-40B4-BE49-F238E27FC236}">
                          <a16:creationId xmlns:a16="http://schemas.microsoft.com/office/drawing/2014/main" id="{950BE5EB-87B6-C3E9-C578-881F76CE4F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851" y="1089026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" name="Line 202">
                      <a:extLst>
                        <a:ext uri="{FF2B5EF4-FFF2-40B4-BE49-F238E27FC236}">
                          <a16:creationId xmlns:a16="http://schemas.microsoft.com/office/drawing/2014/main" id="{350C7FEB-82FE-E29E-CFB6-8C405AB3C7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8114" y="1089026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" name="Line 203">
                      <a:extLst>
                        <a:ext uri="{FF2B5EF4-FFF2-40B4-BE49-F238E27FC236}">
                          <a16:creationId xmlns:a16="http://schemas.microsoft.com/office/drawing/2014/main" id="{329CC329-0E8C-1327-C6E4-5FAB8F47052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6376" y="1089026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2" name="Line 204">
                      <a:extLst>
                        <a:ext uri="{FF2B5EF4-FFF2-40B4-BE49-F238E27FC236}">
                          <a16:creationId xmlns:a16="http://schemas.microsoft.com/office/drawing/2014/main" id="{253973EF-49D9-0460-CB8E-F5D7DBDCA2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4639" y="1089026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3" name="Line 206">
                      <a:extLst>
                        <a:ext uri="{FF2B5EF4-FFF2-40B4-BE49-F238E27FC236}">
                          <a16:creationId xmlns:a16="http://schemas.microsoft.com/office/drawing/2014/main" id="{FBAE8DA1-E8C6-A20C-5EA6-929730B292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1313" y="1089025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4" name="Line 207">
                      <a:extLst>
                        <a:ext uri="{FF2B5EF4-FFF2-40B4-BE49-F238E27FC236}">
                          <a16:creationId xmlns:a16="http://schemas.microsoft.com/office/drawing/2014/main" id="{37F57860-44BE-5B7B-57F4-4070FCF8A8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3601" y="114458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5" name="Line 208">
                      <a:extLst>
                        <a:ext uri="{FF2B5EF4-FFF2-40B4-BE49-F238E27FC236}">
                          <a16:creationId xmlns:a16="http://schemas.microsoft.com/office/drawing/2014/main" id="{21950063-A890-CCBE-2536-CFF792CF341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1863" y="114458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6" name="Line 209">
                      <a:extLst>
                        <a:ext uri="{FF2B5EF4-FFF2-40B4-BE49-F238E27FC236}">
                          <a16:creationId xmlns:a16="http://schemas.microsoft.com/office/drawing/2014/main" id="{2FC6D45A-4627-B7FE-4D77-614F32AE4B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126" y="114458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7" name="Line 210">
                      <a:extLst>
                        <a:ext uri="{FF2B5EF4-FFF2-40B4-BE49-F238E27FC236}">
                          <a16:creationId xmlns:a16="http://schemas.microsoft.com/office/drawing/2014/main" id="{B29E64C2-A732-B53E-3895-E5FC1ACEE4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8388" y="114458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8" name="Line 211">
                      <a:extLst>
                        <a:ext uri="{FF2B5EF4-FFF2-40B4-BE49-F238E27FC236}">
                          <a16:creationId xmlns:a16="http://schemas.microsoft.com/office/drawing/2014/main" id="{D57C2828-A506-7FEA-DEA1-807D6F349EC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6651" y="114458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9" name="Line 212">
                      <a:extLst>
                        <a:ext uri="{FF2B5EF4-FFF2-40B4-BE49-F238E27FC236}">
                          <a16:creationId xmlns:a16="http://schemas.microsoft.com/office/drawing/2014/main" id="{BEB255BC-C25B-CBBE-A4B3-1680EA9FD03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3326" y="114458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0" name="Line 213">
                      <a:extLst>
                        <a:ext uri="{FF2B5EF4-FFF2-40B4-BE49-F238E27FC236}">
                          <a16:creationId xmlns:a16="http://schemas.microsoft.com/office/drawing/2014/main" id="{53E56E28-E199-E19B-9A43-12DF89ACD0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1588" y="114458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1" name="Line 214">
                      <a:extLst>
                        <a:ext uri="{FF2B5EF4-FFF2-40B4-BE49-F238E27FC236}">
                          <a16:creationId xmlns:a16="http://schemas.microsoft.com/office/drawing/2014/main" id="{8B4DAC4F-6B61-515D-9D70-1BA67313CA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851" y="114458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" name="Line 215">
                      <a:extLst>
                        <a:ext uri="{FF2B5EF4-FFF2-40B4-BE49-F238E27FC236}">
                          <a16:creationId xmlns:a16="http://schemas.microsoft.com/office/drawing/2014/main" id="{45B2B8C4-DA81-D764-7AD6-D1F74C0FE0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8113" y="114458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3" name="Line 216">
                      <a:extLst>
                        <a:ext uri="{FF2B5EF4-FFF2-40B4-BE49-F238E27FC236}">
                          <a16:creationId xmlns:a16="http://schemas.microsoft.com/office/drawing/2014/main" id="{EAC262E5-CBBE-9B0A-97AB-65C2FF0C492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6376" y="114458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4" name="Line 217">
                      <a:extLst>
                        <a:ext uri="{FF2B5EF4-FFF2-40B4-BE49-F238E27FC236}">
                          <a16:creationId xmlns:a16="http://schemas.microsoft.com/office/drawing/2014/main" id="{D64B007A-BA07-0FA0-9FBA-3C6420346C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4638" y="114458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5" name="Line 218">
                      <a:extLst>
                        <a:ext uri="{FF2B5EF4-FFF2-40B4-BE49-F238E27FC236}">
                          <a16:creationId xmlns:a16="http://schemas.microsoft.com/office/drawing/2014/main" id="{AB7B9D7F-493B-3531-6DC6-615C9D708E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1313" y="114458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6" name="Line 219">
                      <a:extLst>
                        <a:ext uri="{FF2B5EF4-FFF2-40B4-BE49-F238E27FC236}">
                          <a16:creationId xmlns:a16="http://schemas.microsoft.com/office/drawing/2014/main" id="{79269BE2-6B3E-5830-8E32-4CF2108C94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3601" y="120015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7" name="Line 220">
                      <a:extLst>
                        <a:ext uri="{FF2B5EF4-FFF2-40B4-BE49-F238E27FC236}">
                          <a16:creationId xmlns:a16="http://schemas.microsoft.com/office/drawing/2014/main" id="{58647FE4-B584-483E-6299-6FC6616699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1863" y="120015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8" name="Line 221">
                      <a:extLst>
                        <a:ext uri="{FF2B5EF4-FFF2-40B4-BE49-F238E27FC236}">
                          <a16:creationId xmlns:a16="http://schemas.microsoft.com/office/drawing/2014/main" id="{746BD16F-9231-B325-7136-DB7552E34C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126" y="1200150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9" name="Line 222">
                      <a:extLst>
                        <a:ext uri="{FF2B5EF4-FFF2-40B4-BE49-F238E27FC236}">
                          <a16:creationId xmlns:a16="http://schemas.microsoft.com/office/drawing/2014/main" id="{2ACE173F-6D2B-A5E1-74C6-85C48AD4040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8388" y="1200150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" name="Line 223">
                      <a:extLst>
                        <a:ext uri="{FF2B5EF4-FFF2-40B4-BE49-F238E27FC236}">
                          <a16:creationId xmlns:a16="http://schemas.microsoft.com/office/drawing/2014/main" id="{CD239B51-8393-675E-DE56-9ADCD1428F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6651" y="1200150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" name="Line 224">
                      <a:extLst>
                        <a:ext uri="{FF2B5EF4-FFF2-40B4-BE49-F238E27FC236}">
                          <a16:creationId xmlns:a16="http://schemas.microsoft.com/office/drawing/2014/main" id="{23792E84-A7DE-DA3A-0F8F-4520FC16E1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3326" y="120015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" name="Line 225">
                      <a:extLst>
                        <a:ext uri="{FF2B5EF4-FFF2-40B4-BE49-F238E27FC236}">
                          <a16:creationId xmlns:a16="http://schemas.microsoft.com/office/drawing/2014/main" id="{E278E12E-2FF6-2CA2-1F35-1FBFEFFD95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1588" y="120015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" name="Line 226">
                      <a:extLst>
                        <a:ext uri="{FF2B5EF4-FFF2-40B4-BE49-F238E27FC236}">
                          <a16:creationId xmlns:a16="http://schemas.microsoft.com/office/drawing/2014/main" id="{042DCA64-45A6-B77F-1E24-83A0214CB46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851" y="120015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" name="Line 227">
                      <a:extLst>
                        <a:ext uri="{FF2B5EF4-FFF2-40B4-BE49-F238E27FC236}">
                          <a16:creationId xmlns:a16="http://schemas.microsoft.com/office/drawing/2014/main" id="{C16545A0-F526-FD52-1344-FC687352A70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8113" y="1200150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" name="Line 228">
                      <a:extLst>
                        <a:ext uri="{FF2B5EF4-FFF2-40B4-BE49-F238E27FC236}">
                          <a16:creationId xmlns:a16="http://schemas.microsoft.com/office/drawing/2014/main" id="{8982E961-1B88-AFC9-6010-89C0D82461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6376" y="1200150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" name="Line 229">
                      <a:extLst>
                        <a:ext uri="{FF2B5EF4-FFF2-40B4-BE49-F238E27FC236}">
                          <a16:creationId xmlns:a16="http://schemas.microsoft.com/office/drawing/2014/main" id="{D69D94A0-1F63-BCF8-3383-D992DC1F89E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4638" y="1200150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" name="Line 230">
                      <a:extLst>
                        <a:ext uri="{FF2B5EF4-FFF2-40B4-BE49-F238E27FC236}">
                          <a16:creationId xmlns:a16="http://schemas.microsoft.com/office/drawing/2014/main" id="{B21EFB48-0272-6191-1A6E-6A7D491D87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1313" y="120015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" name="Line 231">
                      <a:extLst>
                        <a:ext uri="{FF2B5EF4-FFF2-40B4-BE49-F238E27FC236}">
                          <a16:creationId xmlns:a16="http://schemas.microsoft.com/office/drawing/2014/main" id="{14FAFC65-9D27-9A55-7A07-AB660F9FC27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3601" y="125253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" name="Line 232">
                      <a:extLst>
                        <a:ext uri="{FF2B5EF4-FFF2-40B4-BE49-F238E27FC236}">
                          <a16:creationId xmlns:a16="http://schemas.microsoft.com/office/drawing/2014/main" id="{42FFDBAC-CE0F-D0E2-C1A4-0C79C1BFCFE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1863" y="125253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" name="Line 233">
                      <a:extLst>
                        <a:ext uri="{FF2B5EF4-FFF2-40B4-BE49-F238E27FC236}">
                          <a16:creationId xmlns:a16="http://schemas.microsoft.com/office/drawing/2014/main" id="{95B419D8-6F13-BB7D-BA58-FC3686CE15F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8388" y="125253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" name="Line 234">
                      <a:extLst>
                        <a:ext uri="{FF2B5EF4-FFF2-40B4-BE49-F238E27FC236}">
                          <a16:creationId xmlns:a16="http://schemas.microsoft.com/office/drawing/2014/main" id="{E7F43A4A-5FB9-9B50-1E2C-45F084DBA2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6651" y="125253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" name="Line 235">
                      <a:extLst>
                        <a:ext uri="{FF2B5EF4-FFF2-40B4-BE49-F238E27FC236}">
                          <a16:creationId xmlns:a16="http://schemas.microsoft.com/office/drawing/2014/main" id="{52FC594D-A264-C080-36C7-A249764A7CC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3326" y="125253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" name="Line 236">
                      <a:extLst>
                        <a:ext uri="{FF2B5EF4-FFF2-40B4-BE49-F238E27FC236}">
                          <a16:creationId xmlns:a16="http://schemas.microsoft.com/office/drawing/2014/main" id="{104CDF15-7CC9-4598-4072-76C3DAC6B2C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1588" y="125253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" name="Line 237">
                      <a:extLst>
                        <a:ext uri="{FF2B5EF4-FFF2-40B4-BE49-F238E27FC236}">
                          <a16:creationId xmlns:a16="http://schemas.microsoft.com/office/drawing/2014/main" id="{7C742087-820E-800B-A283-EFBFF2BBB16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851" y="125253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" name="Line 238">
                      <a:extLst>
                        <a:ext uri="{FF2B5EF4-FFF2-40B4-BE49-F238E27FC236}">
                          <a16:creationId xmlns:a16="http://schemas.microsoft.com/office/drawing/2014/main" id="{4BDE1E64-2F07-ABA5-1C6E-265B1D1195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8113" y="125253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" name="Line 239">
                      <a:extLst>
                        <a:ext uri="{FF2B5EF4-FFF2-40B4-BE49-F238E27FC236}">
                          <a16:creationId xmlns:a16="http://schemas.microsoft.com/office/drawing/2014/main" id="{AC6A7306-3DDB-BC6A-556D-702CF328DAD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6376" y="125253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" name="Line 240">
                      <a:extLst>
                        <a:ext uri="{FF2B5EF4-FFF2-40B4-BE49-F238E27FC236}">
                          <a16:creationId xmlns:a16="http://schemas.microsoft.com/office/drawing/2014/main" id="{5925B514-9D7F-FF64-654E-8920C553C6E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4638" y="1252538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" name="Line 241">
                      <a:extLst>
                        <a:ext uri="{FF2B5EF4-FFF2-40B4-BE49-F238E27FC236}">
                          <a16:creationId xmlns:a16="http://schemas.microsoft.com/office/drawing/2014/main" id="{7E55F26F-0859-EF19-5988-A3D55E6067C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1313" y="1252538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9" name="Line 242">
                      <a:extLst>
                        <a:ext uri="{FF2B5EF4-FFF2-40B4-BE49-F238E27FC236}">
                          <a16:creationId xmlns:a16="http://schemas.microsoft.com/office/drawing/2014/main" id="{27F5E9B8-38B0-BEA9-87B6-F23333CA3E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3601" y="130810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0" name="Line 243">
                      <a:extLst>
                        <a:ext uri="{FF2B5EF4-FFF2-40B4-BE49-F238E27FC236}">
                          <a16:creationId xmlns:a16="http://schemas.microsoft.com/office/drawing/2014/main" id="{35072385-BA71-F3C1-5495-BB829A7E5D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6651" y="1308100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1" name="Line 244">
                      <a:extLst>
                        <a:ext uri="{FF2B5EF4-FFF2-40B4-BE49-F238E27FC236}">
                          <a16:creationId xmlns:a16="http://schemas.microsoft.com/office/drawing/2014/main" id="{7BFE362A-634E-449C-1E37-8639D0FCEA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3326" y="130810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2" name="Line 245">
                      <a:extLst>
                        <a:ext uri="{FF2B5EF4-FFF2-40B4-BE49-F238E27FC236}">
                          <a16:creationId xmlns:a16="http://schemas.microsoft.com/office/drawing/2014/main" id="{225C18EF-5369-6CC9-0A87-DC4A7AA29D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1588" y="130810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3" name="Line 246">
                      <a:extLst>
                        <a:ext uri="{FF2B5EF4-FFF2-40B4-BE49-F238E27FC236}">
                          <a16:creationId xmlns:a16="http://schemas.microsoft.com/office/drawing/2014/main" id="{6CE30B81-A3C3-B9E8-067A-6FB9F7764B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09851" y="130810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4" name="Line 247">
                      <a:extLst>
                        <a:ext uri="{FF2B5EF4-FFF2-40B4-BE49-F238E27FC236}">
                          <a16:creationId xmlns:a16="http://schemas.microsoft.com/office/drawing/2014/main" id="{C6A4720F-57B9-C44D-C3E6-00A68F32031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6376" y="1308100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5" name="Line 248">
                      <a:extLst>
                        <a:ext uri="{FF2B5EF4-FFF2-40B4-BE49-F238E27FC236}">
                          <a16:creationId xmlns:a16="http://schemas.microsoft.com/office/drawing/2014/main" id="{C2FE1AC1-184D-B07D-F439-527BFEE672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4638" y="1308100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6" name="Line 249">
                      <a:extLst>
                        <a:ext uri="{FF2B5EF4-FFF2-40B4-BE49-F238E27FC236}">
                          <a16:creationId xmlns:a16="http://schemas.microsoft.com/office/drawing/2014/main" id="{9D11FA0A-9C34-6878-64E1-DDE9BF50F88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1313" y="1308100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7" name="Line 250">
                      <a:extLst>
                        <a:ext uri="{FF2B5EF4-FFF2-40B4-BE49-F238E27FC236}">
                          <a16:creationId xmlns:a16="http://schemas.microsoft.com/office/drawing/2014/main" id="{F1184FAE-E671-4A55-6D1E-1AD93BD244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6651" y="1362075"/>
                      <a:ext cx="250825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8" name="Line 251">
                      <a:extLst>
                        <a:ext uri="{FF2B5EF4-FFF2-40B4-BE49-F238E27FC236}">
                          <a16:creationId xmlns:a16="http://schemas.microsoft.com/office/drawing/2014/main" id="{A9A216B2-3DB7-AA43-AE58-40DED559AB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46376" y="1362075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9" name="Line 252">
                      <a:extLst>
                        <a:ext uri="{FF2B5EF4-FFF2-40B4-BE49-F238E27FC236}">
                          <a16:creationId xmlns:a16="http://schemas.microsoft.com/office/drawing/2014/main" id="{A333656A-790F-A2B1-9BC1-BF2FB3E8E92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4638" y="1362075"/>
                      <a:ext cx="44450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0" name="Line 253">
                      <a:extLst>
                        <a:ext uri="{FF2B5EF4-FFF2-40B4-BE49-F238E27FC236}">
                          <a16:creationId xmlns:a16="http://schemas.microsoft.com/office/drawing/2014/main" id="{7065559B-E663-5151-3D1F-FAD62BB05C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1313" y="1362075"/>
                      <a:ext cx="46038" cy="0"/>
                    </a:xfrm>
                    <a:prstGeom prst="line">
                      <a:avLst/>
                    </a:pr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1" name="Freeform 254">
                      <a:extLst>
                        <a:ext uri="{FF2B5EF4-FFF2-40B4-BE49-F238E27FC236}">
                          <a16:creationId xmlns:a16="http://schemas.microsoft.com/office/drawing/2014/main" id="{86A0BB22-F37D-2C2E-C608-D4B48CACC7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78026" y="938213"/>
                      <a:ext cx="1108075" cy="50800"/>
                    </a:xfrm>
                    <a:custGeom>
                      <a:avLst/>
                      <a:gdLst>
                        <a:gd name="T0" fmla="*/ 358 w 440"/>
                        <a:gd name="T1" fmla="*/ 20 h 20"/>
                        <a:gd name="T2" fmla="*/ 440 w 440"/>
                        <a:gd name="T3" fmla="*/ 20 h 20"/>
                        <a:gd name="T4" fmla="*/ 405 w 440"/>
                        <a:gd name="T5" fmla="*/ 0 h 20"/>
                        <a:gd name="T6" fmla="*/ 34 w 440"/>
                        <a:gd name="T7" fmla="*/ 0 h 20"/>
                        <a:gd name="T8" fmla="*/ 0 w 440"/>
                        <a:gd name="T9" fmla="*/ 20 h 20"/>
                        <a:gd name="T10" fmla="*/ 80 w 440"/>
                        <a:gd name="T11" fmla="*/ 20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440" h="20">
                          <a:moveTo>
                            <a:pt x="358" y="20"/>
                          </a:moveTo>
                          <a:cubicBezTo>
                            <a:pt x="440" y="20"/>
                            <a:pt x="440" y="20"/>
                            <a:pt x="440" y="20"/>
                          </a:cubicBezTo>
                          <a:cubicBezTo>
                            <a:pt x="433" y="8"/>
                            <a:pt x="420" y="0"/>
                            <a:pt x="405" y="0"/>
                          </a:cubicBezTo>
                          <a:cubicBezTo>
                            <a:pt x="34" y="0"/>
                            <a:pt x="34" y="0"/>
                            <a:pt x="34" y="0"/>
                          </a:cubicBezTo>
                          <a:cubicBezTo>
                            <a:pt x="20" y="0"/>
                            <a:pt x="7" y="8"/>
                            <a:pt x="0" y="20"/>
                          </a:cubicBezTo>
                          <a:cubicBezTo>
                            <a:pt x="80" y="20"/>
                            <a:pt x="80" y="20"/>
                            <a:pt x="80" y="20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2" name="Freeform 255">
                      <a:extLst>
                        <a:ext uri="{FF2B5EF4-FFF2-40B4-BE49-F238E27FC236}">
                          <a16:creationId xmlns:a16="http://schemas.microsoft.com/office/drawing/2014/main" id="{FB66AF40-D875-10CC-6A02-8A6E4A0967B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09851" y="1268413"/>
                      <a:ext cx="363538" cy="536575"/>
                    </a:xfrm>
                    <a:custGeom>
                      <a:avLst/>
                      <a:gdLst>
                        <a:gd name="T0" fmla="*/ 129 w 144"/>
                        <a:gd name="T1" fmla="*/ 213 h 213"/>
                        <a:gd name="T2" fmla="*/ 144 w 144"/>
                        <a:gd name="T3" fmla="*/ 182 h 213"/>
                        <a:gd name="T4" fmla="*/ 144 w 144"/>
                        <a:gd name="T5" fmla="*/ 117 h 213"/>
                        <a:gd name="T6" fmla="*/ 143 w 144"/>
                        <a:gd name="T7" fmla="*/ 102 h 213"/>
                        <a:gd name="T8" fmla="*/ 129 w 144"/>
                        <a:gd name="T9" fmla="*/ 88 h 213"/>
                        <a:gd name="T10" fmla="*/ 115 w 144"/>
                        <a:gd name="T11" fmla="*/ 98 h 213"/>
                        <a:gd name="T12" fmla="*/ 115 w 144"/>
                        <a:gd name="T13" fmla="*/ 95 h 213"/>
                        <a:gd name="T14" fmla="*/ 101 w 144"/>
                        <a:gd name="T15" fmla="*/ 81 h 213"/>
                        <a:gd name="T16" fmla="*/ 87 w 144"/>
                        <a:gd name="T17" fmla="*/ 95 h 213"/>
                        <a:gd name="T18" fmla="*/ 87 w 144"/>
                        <a:gd name="T19" fmla="*/ 88 h 213"/>
                        <a:gd name="T20" fmla="*/ 73 w 144"/>
                        <a:gd name="T21" fmla="*/ 74 h 213"/>
                        <a:gd name="T22" fmla="*/ 59 w 144"/>
                        <a:gd name="T23" fmla="*/ 88 h 213"/>
                        <a:gd name="T24" fmla="*/ 59 w 144"/>
                        <a:gd name="T25" fmla="*/ 96 h 213"/>
                        <a:gd name="T26" fmla="*/ 59 w 144"/>
                        <a:gd name="T27" fmla="*/ 14 h 213"/>
                        <a:gd name="T28" fmla="*/ 44 w 144"/>
                        <a:gd name="T29" fmla="*/ 0 h 213"/>
                        <a:gd name="T30" fmla="*/ 29 w 144"/>
                        <a:gd name="T31" fmla="*/ 14 h 213"/>
                        <a:gd name="T32" fmla="*/ 29 w 144"/>
                        <a:gd name="T33" fmla="*/ 157 h 213"/>
                        <a:gd name="T34" fmla="*/ 29 w 144"/>
                        <a:gd name="T35" fmla="*/ 150 h 213"/>
                        <a:gd name="T36" fmla="*/ 29 w 144"/>
                        <a:gd name="T37" fmla="*/ 121 h 213"/>
                        <a:gd name="T38" fmla="*/ 7 w 144"/>
                        <a:gd name="T39" fmla="*/ 99 h 213"/>
                        <a:gd name="T40" fmla="*/ 0 w 144"/>
                        <a:gd name="T41" fmla="*/ 99 h 213"/>
                        <a:gd name="T42" fmla="*/ 0 w 144"/>
                        <a:gd name="T43" fmla="*/ 99 h 213"/>
                        <a:gd name="T44" fmla="*/ 0 w 144"/>
                        <a:gd name="T45" fmla="*/ 126 h 213"/>
                        <a:gd name="T46" fmla="*/ 0 w 144"/>
                        <a:gd name="T47" fmla="*/ 127 h 213"/>
                        <a:gd name="T48" fmla="*/ 0 w 144"/>
                        <a:gd name="T49" fmla="*/ 162 h 213"/>
                        <a:gd name="T50" fmla="*/ 41 w 144"/>
                        <a:gd name="T51" fmla="*/ 211 h 2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144" h="213">
                          <a:moveTo>
                            <a:pt x="129" y="213"/>
                          </a:moveTo>
                          <a:cubicBezTo>
                            <a:pt x="138" y="206"/>
                            <a:pt x="144" y="195"/>
                            <a:pt x="144" y="182"/>
                          </a:cubicBezTo>
                          <a:cubicBezTo>
                            <a:pt x="144" y="117"/>
                            <a:pt x="144" y="117"/>
                            <a:pt x="144" y="117"/>
                          </a:cubicBezTo>
                          <a:cubicBezTo>
                            <a:pt x="143" y="102"/>
                            <a:pt x="143" y="102"/>
                            <a:pt x="143" y="102"/>
                          </a:cubicBezTo>
                          <a:cubicBezTo>
                            <a:pt x="143" y="94"/>
                            <a:pt x="137" y="88"/>
                            <a:pt x="129" y="88"/>
                          </a:cubicBezTo>
                          <a:cubicBezTo>
                            <a:pt x="121" y="88"/>
                            <a:pt x="115" y="91"/>
                            <a:pt x="115" y="98"/>
                          </a:cubicBezTo>
                          <a:cubicBezTo>
                            <a:pt x="115" y="95"/>
                            <a:pt x="115" y="95"/>
                            <a:pt x="115" y="95"/>
                          </a:cubicBezTo>
                          <a:cubicBezTo>
                            <a:pt x="115" y="87"/>
                            <a:pt x="109" y="81"/>
                            <a:pt x="101" y="81"/>
                          </a:cubicBezTo>
                          <a:cubicBezTo>
                            <a:pt x="93" y="81"/>
                            <a:pt x="87" y="87"/>
                            <a:pt x="87" y="95"/>
                          </a:cubicBezTo>
                          <a:cubicBezTo>
                            <a:pt x="87" y="88"/>
                            <a:pt x="87" y="88"/>
                            <a:pt x="87" y="88"/>
                          </a:cubicBezTo>
                          <a:cubicBezTo>
                            <a:pt x="87" y="80"/>
                            <a:pt x="81" y="74"/>
                            <a:pt x="73" y="74"/>
                          </a:cubicBezTo>
                          <a:cubicBezTo>
                            <a:pt x="65" y="74"/>
                            <a:pt x="59" y="80"/>
                            <a:pt x="59" y="88"/>
                          </a:cubicBezTo>
                          <a:cubicBezTo>
                            <a:pt x="59" y="96"/>
                            <a:pt x="59" y="96"/>
                            <a:pt x="59" y="96"/>
                          </a:cubicBezTo>
                          <a:cubicBezTo>
                            <a:pt x="59" y="77"/>
                            <a:pt x="59" y="14"/>
                            <a:pt x="59" y="14"/>
                          </a:cubicBezTo>
                          <a:cubicBezTo>
                            <a:pt x="59" y="6"/>
                            <a:pt x="52" y="0"/>
                            <a:pt x="44" y="0"/>
                          </a:cubicBezTo>
                          <a:cubicBezTo>
                            <a:pt x="36" y="0"/>
                            <a:pt x="29" y="6"/>
                            <a:pt x="29" y="14"/>
                          </a:cubicBezTo>
                          <a:cubicBezTo>
                            <a:pt x="29" y="157"/>
                            <a:pt x="29" y="157"/>
                            <a:pt x="29" y="157"/>
                          </a:cubicBezTo>
                          <a:cubicBezTo>
                            <a:pt x="29" y="150"/>
                            <a:pt x="29" y="150"/>
                            <a:pt x="29" y="150"/>
                          </a:cubicBezTo>
                          <a:cubicBezTo>
                            <a:pt x="29" y="121"/>
                            <a:pt x="29" y="121"/>
                            <a:pt x="29" y="121"/>
                          </a:cubicBezTo>
                          <a:cubicBezTo>
                            <a:pt x="29" y="109"/>
                            <a:pt x="19" y="99"/>
                            <a:pt x="7" y="99"/>
                          </a:cubicBezTo>
                          <a:cubicBezTo>
                            <a:pt x="0" y="99"/>
                            <a:pt x="0" y="99"/>
                            <a:pt x="0" y="99"/>
                          </a:cubicBezTo>
                          <a:cubicBezTo>
                            <a:pt x="0" y="99"/>
                            <a:pt x="0" y="99"/>
                            <a:pt x="0" y="99"/>
                          </a:cubicBezTo>
                          <a:cubicBezTo>
                            <a:pt x="0" y="126"/>
                            <a:pt x="0" y="126"/>
                            <a:pt x="0" y="126"/>
                          </a:cubicBezTo>
                          <a:cubicBezTo>
                            <a:pt x="0" y="126"/>
                            <a:pt x="0" y="127"/>
                            <a:pt x="0" y="127"/>
                          </a:cubicBezTo>
                          <a:cubicBezTo>
                            <a:pt x="0" y="162"/>
                            <a:pt x="0" y="162"/>
                            <a:pt x="0" y="162"/>
                          </a:cubicBezTo>
                          <a:cubicBezTo>
                            <a:pt x="41" y="211"/>
                            <a:pt x="41" y="211"/>
                            <a:pt x="41" y="211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3" name="Freeform 256">
                      <a:extLst>
                        <a:ext uri="{FF2B5EF4-FFF2-40B4-BE49-F238E27FC236}">
                          <a16:creationId xmlns:a16="http://schemas.microsoft.com/office/drawing/2014/main" id="{8725E195-38C1-FB45-129A-84791C857D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86051" y="1801813"/>
                      <a:ext cx="322263" cy="58737"/>
                    </a:xfrm>
                    <a:custGeom>
                      <a:avLst/>
                      <a:gdLst>
                        <a:gd name="T0" fmla="*/ 203 w 203"/>
                        <a:gd name="T1" fmla="*/ 37 h 37"/>
                        <a:gd name="T2" fmla="*/ 203 w 203"/>
                        <a:gd name="T3" fmla="*/ 0 h 37"/>
                        <a:gd name="T4" fmla="*/ 0 w 203"/>
                        <a:gd name="T5" fmla="*/ 0 h 37"/>
                        <a:gd name="T6" fmla="*/ 0 w 203"/>
                        <a:gd name="T7" fmla="*/ 37 h 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03" h="37">
                          <a:moveTo>
                            <a:pt x="203" y="37"/>
                          </a:moveTo>
                          <a:lnTo>
                            <a:pt x="203" y="0"/>
                          </a:lnTo>
                          <a:lnTo>
                            <a:pt x="0" y="0"/>
                          </a:lnTo>
                          <a:lnTo>
                            <a:pt x="0" y="37"/>
                          </a:ln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4" name="Freeform 257">
                      <a:extLst>
                        <a:ext uri="{FF2B5EF4-FFF2-40B4-BE49-F238E27FC236}">
                          <a16:creationId xmlns:a16="http://schemas.microsoft.com/office/drawing/2014/main" id="{123B8C1D-BBB3-3056-B364-7C02A9A0C5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78113" y="1857375"/>
                      <a:ext cx="361950" cy="68262"/>
                    </a:xfrm>
                    <a:custGeom>
                      <a:avLst/>
                      <a:gdLst>
                        <a:gd name="T0" fmla="*/ 228 w 228"/>
                        <a:gd name="T1" fmla="*/ 43 h 43"/>
                        <a:gd name="T2" fmla="*/ 228 w 228"/>
                        <a:gd name="T3" fmla="*/ 0 h 43"/>
                        <a:gd name="T4" fmla="*/ 0 w 228"/>
                        <a:gd name="T5" fmla="*/ 0 h 43"/>
                        <a:gd name="T6" fmla="*/ 0 w 228"/>
                        <a:gd name="T7" fmla="*/ 43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28" h="43">
                          <a:moveTo>
                            <a:pt x="228" y="43"/>
                          </a:moveTo>
                          <a:lnTo>
                            <a:pt x="228" y="0"/>
                          </a:lnTo>
                          <a:lnTo>
                            <a:pt x="0" y="0"/>
                          </a:lnTo>
                          <a:lnTo>
                            <a:pt x="0" y="43"/>
                          </a:ln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5" name="Freeform 258">
                      <a:extLst>
                        <a:ext uri="{FF2B5EF4-FFF2-40B4-BE49-F238E27FC236}">
                          <a16:creationId xmlns:a16="http://schemas.microsoft.com/office/drawing/2014/main" id="{AB0469E2-1FB2-52EB-26DA-8F7D01BBA3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08201" y="1509713"/>
                      <a:ext cx="38100" cy="295275"/>
                    </a:xfrm>
                    <a:custGeom>
                      <a:avLst/>
                      <a:gdLst>
                        <a:gd name="T0" fmla="*/ 15 w 15"/>
                        <a:gd name="T1" fmla="*/ 117 h 117"/>
                        <a:gd name="T2" fmla="*/ 0 w 15"/>
                        <a:gd name="T3" fmla="*/ 86 h 117"/>
                        <a:gd name="T4" fmla="*/ 0 w 15"/>
                        <a:gd name="T5" fmla="*/ 0 h 1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5" h="117">
                          <a:moveTo>
                            <a:pt x="15" y="117"/>
                          </a:moveTo>
                          <a:cubicBezTo>
                            <a:pt x="6" y="110"/>
                            <a:pt x="0" y="99"/>
                            <a:pt x="0" y="86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6" name="Freeform 259">
                      <a:extLst>
                        <a:ext uri="{FF2B5EF4-FFF2-40B4-BE49-F238E27FC236}">
                          <a16:creationId xmlns:a16="http://schemas.microsoft.com/office/drawing/2014/main" id="{7737CDCB-5F6F-86BC-ED89-DB9D94CB05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70138" y="1509713"/>
                      <a:ext cx="101600" cy="287337"/>
                    </a:xfrm>
                    <a:custGeom>
                      <a:avLst/>
                      <a:gdLst>
                        <a:gd name="T0" fmla="*/ 11 w 40"/>
                        <a:gd name="T1" fmla="*/ 0 h 114"/>
                        <a:gd name="T2" fmla="*/ 11 w 40"/>
                        <a:gd name="T3" fmla="*/ 61 h 114"/>
                        <a:gd name="T4" fmla="*/ 11 w 40"/>
                        <a:gd name="T5" fmla="*/ 54 h 114"/>
                        <a:gd name="T6" fmla="*/ 11 w 40"/>
                        <a:gd name="T7" fmla="*/ 25 h 114"/>
                        <a:gd name="T8" fmla="*/ 33 w 40"/>
                        <a:gd name="T9" fmla="*/ 3 h 114"/>
                        <a:gd name="T10" fmla="*/ 40 w 40"/>
                        <a:gd name="T11" fmla="*/ 3 h 114"/>
                        <a:gd name="T12" fmla="*/ 40 w 40"/>
                        <a:gd name="T13" fmla="*/ 3 h 114"/>
                        <a:gd name="T14" fmla="*/ 40 w 40"/>
                        <a:gd name="T15" fmla="*/ 30 h 114"/>
                        <a:gd name="T16" fmla="*/ 40 w 40"/>
                        <a:gd name="T17" fmla="*/ 31 h 114"/>
                        <a:gd name="T18" fmla="*/ 40 w 40"/>
                        <a:gd name="T19" fmla="*/ 66 h 114"/>
                        <a:gd name="T20" fmla="*/ 0 w 40"/>
                        <a:gd name="T21" fmla="*/ 114 h 1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40" h="114">
                          <a:moveTo>
                            <a:pt x="11" y="0"/>
                          </a:moveTo>
                          <a:cubicBezTo>
                            <a:pt x="11" y="61"/>
                            <a:pt x="11" y="61"/>
                            <a:pt x="11" y="61"/>
                          </a:cubicBezTo>
                          <a:cubicBezTo>
                            <a:pt x="11" y="54"/>
                            <a:pt x="11" y="54"/>
                            <a:pt x="11" y="54"/>
                          </a:cubicBezTo>
                          <a:cubicBezTo>
                            <a:pt x="11" y="25"/>
                            <a:pt x="11" y="25"/>
                            <a:pt x="11" y="25"/>
                          </a:cubicBezTo>
                          <a:cubicBezTo>
                            <a:pt x="11" y="13"/>
                            <a:pt x="21" y="3"/>
                            <a:pt x="33" y="3"/>
                          </a:cubicBezTo>
                          <a:cubicBezTo>
                            <a:pt x="40" y="3"/>
                            <a:pt x="40" y="3"/>
                            <a:pt x="40" y="3"/>
                          </a:cubicBezTo>
                          <a:cubicBezTo>
                            <a:pt x="40" y="3"/>
                            <a:pt x="40" y="3"/>
                            <a:pt x="40" y="3"/>
                          </a:cubicBezTo>
                          <a:cubicBezTo>
                            <a:pt x="40" y="30"/>
                            <a:pt x="40" y="30"/>
                            <a:pt x="40" y="30"/>
                          </a:cubicBezTo>
                          <a:cubicBezTo>
                            <a:pt x="40" y="30"/>
                            <a:pt x="40" y="31"/>
                            <a:pt x="40" y="31"/>
                          </a:cubicBezTo>
                          <a:cubicBezTo>
                            <a:pt x="40" y="66"/>
                            <a:pt x="40" y="66"/>
                            <a:pt x="40" y="66"/>
                          </a:cubicBezTo>
                          <a:cubicBezTo>
                            <a:pt x="0" y="114"/>
                            <a:pt x="0" y="114"/>
                            <a:pt x="0" y="114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7" name="Freeform 260">
                      <a:extLst>
                        <a:ext uri="{FF2B5EF4-FFF2-40B4-BE49-F238E27FC236}">
                          <a16:creationId xmlns:a16="http://schemas.microsoft.com/office/drawing/2014/main" id="{9E331D5A-DB2A-4FBC-0DBE-1C86615BC50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76451" y="1801813"/>
                      <a:ext cx="319088" cy="58737"/>
                    </a:xfrm>
                    <a:custGeom>
                      <a:avLst/>
                      <a:gdLst>
                        <a:gd name="T0" fmla="*/ 0 w 201"/>
                        <a:gd name="T1" fmla="*/ 37 h 37"/>
                        <a:gd name="T2" fmla="*/ 0 w 201"/>
                        <a:gd name="T3" fmla="*/ 0 h 37"/>
                        <a:gd name="T4" fmla="*/ 201 w 201"/>
                        <a:gd name="T5" fmla="*/ 0 h 37"/>
                        <a:gd name="T6" fmla="*/ 201 w 201"/>
                        <a:gd name="T7" fmla="*/ 37 h 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01" h="37">
                          <a:moveTo>
                            <a:pt x="0" y="37"/>
                          </a:moveTo>
                          <a:lnTo>
                            <a:pt x="0" y="0"/>
                          </a:lnTo>
                          <a:lnTo>
                            <a:pt x="201" y="0"/>
                          </a:lnTo>
                          <a:lnTo>
                            <a:pt x="201" y="37"/>
                          </a:ln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8" name="Freeform 261">
                      <a:extLst>
                        <a:ext uri="{FF2B5EF4-FFF2-40B4-BE49-F238E27FC236}">
                          <a16:creationId xmlns:a16="http://schemas.microsoft.com/office/drawing/2014/main" id="{84CB8102-02E5-E99D-995D-46FA4E9562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39938" y="1857375"/>
                      <a:ext cx="363538" cy="68262"/>
                    </a:xfrm>
                    <a:custGeom>
                      <a:avLst/>
                      <a:gdLst>
                        <a:gd name="T0" fmla="*/ 0 w 229"/>
                        <a:gd name="T1" fmla="*/ 43 h 43"/>
                        <a:gd name="T2" fmla="*/ 0 w 229"/>
                        <a:gd name="T3" fmla="*/ 0 h 43"/>
                        <a:gd name="T4" fmla="*/ 229 w 229"/>
                        <a:gd name="T5" fmla="*/ 0 h 43"/>
                        <a:gd name="T6" fmla="*/ 229 w 229"/>
                        <a:gd name="T7" fmla="*/ 43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29" h="43">
                          <a:moveTo>
                            <a:pt x="0" y="43"/>
                          </a:moveTo>
                          <a:lnTo>
                            <a:pt x="0" y="0"/>
                          </a:lnTo>
                          <a:lnTo>
                            <a:pt x="229" y="0"/>
                          </a:lnTo>
                          <a:lnTo>
                            <a:pt x="229" y="43"/>
                          </a:ln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9" name="Freeform 262">
                      <a:extLst>
                        <a:ext uri="{FF2B5EF4-FFF2-40B4-BE49-F238E27FC236}">
                          <a16:creationId xmlns:a16="http://schemas.microsoft.com/office/drawing/2014/main" id="{D6F77FA9-D115-6B28-D705-B747D1F4C3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08201" y="1346200"/>
                      <a:ext cx="71438" cy="166687"/>
                    </a:xfrm>
                    <a:custGeom>
                      <a:avLst/>
                      <a:gdLst>
                        <a:gd name="T0" fmla="*/ 0 w 28"/>
                        <a:gd name="T1" fmla="*/ 66 h 66"/>
                        <a:gd name="T2" fmla="*/ 0 w 28"/>
                        <a:gd name="T3" fmla="*/ 15 h 66"/>
                        <a:gd name="T4" fmla="*/ 14 w 28"/>
                        <a:gd name="T5" fmla="*/ 0 h 66"/>
                        <a:gd name="T6" fmla="*/ 14 w 28"/>
                        <a:gd name="T7" fmla="*/ 0 h 66"/>
                        <a:gd name="T8" fmla="*/ 28 w 28"/>
                        <a:gd name="T9" fmla="*/ 15 h 66"/>
                        <a:gd name="T10" fmla="*/ 28 w 28"/>
                        <a:gd name="T11" fmla="*/ 66 h 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8" h="66">
                          <a:moveTo>
                            <a:pt x="0" y="66"/>
                          </a:moveTo>
                          <a:cubicBezTo>
                            <a:pt x="0" y="15"/>
                            <a:pt x="0" y="15"/>
                            <a:pt x="0" y="15"/>
                          </a:cubicBezTo>
                          <a:cubicBezTo>
                            <a:pt x="0" y="7"/>
                            <a:pt x="7" y="0"/>
                            <a:pt x="14" y="0"/>
                          </a:cubicBezTo>
                          <a:cubicBezTo>
                            <a:pt x="14" y="0"/>
                            <a:pt x="14" y="0"/>
                            <a:pt x="14" y="0"/>
                          </a:cubicBezTo>
                          <a:cubicBezTo>
                            <a:pt x="22" y="0"/>
                            <a:pt x="28" y="7"/>
                            <a:pt x="28" y="15"/>
                          </a:cubicBezTo>
                          <a:cubicBezTo>
                            <a:pt x="28" y="66"/>
                            <a:pt x="28" y="66"/>
                            <a:pt x="28" y="66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0" name="Freeform 263">
                      <a:extLst>
                        <a:ext uri="{FF2B5EF4-FFF2-40B4-BE49-F238E27FC236}">
                          <a16:creationId xmlns:a16="http://schemas.microsoft.com/office/drawing/2014/main" id="{FB6ABD18-2054-604C-9D60-AB87A3F9844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81226" y="1270000"/>
                      <a:ext cx="71438" cy="242887"/>
                    </a:xfrm>
                    <a:custGeom>
                      <a:avLst/>
                      <a:gdLst>
                        <a:gd name="T0" fmla="*/ 0 w 28"/>
                        <a:gd name="T1" fmla="*/ 96 h 96"/>
                        <a:gd name="T2" fmla="*/ 0 w 28"/>
                        <a:gd name="T3" fmla="*/ 14 h 96"/>
                        <a:gd name="T4" fmla="*/ 14 w 28"/>
                        <a:gd name="T5" fmla="*/ 0 h 96"/>
                        <a:gd name="T6" fmla="*/ 14 w 28"/>
                        <a:gd name="T7" fmla="*/ 0 h 96"/>
                        <a:gd name="T8" fmla="*/ 28 w 28"/>
                        <a:gd name="T9" fmla="*/ 14 h 96"/>
                        <a:gd name="T10" fmla="*/ 28 w 28"/>
                        <a:gd name="T11" fmla="*/ 96 h 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8" h="96">
                          <a:moveTo>
                            <a:pt x="0" y="96"/>
                          </a:moveTo>
                          <a:cubicBezTo>
                            <a:pt x="0" y="14"/>
                            <a:pt x="0" y="14"/>
                            <a:pt x="0" y="14"/>
                          </a:cubicBezTo>
                          <a:cubicBezTo>
                            <a:pt x="0" y="6"/>
                            <a:pt x="6" y="0"/>
                            <a:pt x="14" y="0"/>
                          </a:cubicBezTo>
                          <a:cubicBezTo>
                            <a:pt x="14" y="0"/>
                            <a:pt x="14" y="0"/>
                            <a:pt x="14" y="0"/>
                          </a:cubicBezTo>
                          <a:cubicBezTo>
                            <a:pt x="22" y="0"/>
                            <a:pt x="28" y="6"/>
                            <a:pt x="28" y="14"/>
                          </a:cubicBezTo>
                          <a:cubicBezTo>
                            <a:pt x="28" y="96"/>
                            <a:pt x="28" y="96"/>
                            <a:pt x="28" y="96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1" name="Freeform 264">
                      <a:extLst>
                        <a:ext uri="{FF2B5EF4-FFF2-40B4-BE49-F238E27FC236}">
                          <a16:creationId xmlns:a16="http://schemas.microsoft.com/office/drawing/2014/main" id="{99254969-E04A-EFFC-49D7-DFB5528CA4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54251" y="1233488"/>
                      <a:ext cx="71438" cy="279400"/>
                    </a:xfrm>
                    <a:custGeom>
                      <a:avLst/>
                      <a:gdLst>
                        <a:gd name="T0" fmla="*/ 0 w 28"/>
                        <a:gd name="T1" fmla="*/ 111 h 111"/>
                        <a:gd name="T2" fmla="*/ 0 w 28"/>
                        <a:gd name="T3" fmla="*/ 14 h 111"/>
                        <a:gd name="T4" fmla="*/ 14 w 28"/>
                        <a:gd name="T5" fmla="*/ 0 h 111"/>
                        <a:gd name="T6" fmla="*/ 14 w 28"/>
                        <a:gd name="T7" fmla="*/ 0 h 111"/>
                        <a:gd name="T8" fmla="*/ 28 w 28"/>
                        <a:gd name="T9" fmla="*/ 14 h 111"/>
                        <a:gd name="T10" fmla="*/ 28 w 28"/>
                        <a:gd name="T11" fmla="*/ 111 h 1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8" h="111">
                          <a:moveTo>
                            <a:pt x="0" y="111"/>
                          </a:moveTo>
                          <a:cubicBezTo>
                            <a:pt x="0" y="14"/>
                            <a:pt x="0" y="14"/>
                            <a:pt x="0" y="14"/>
                          </a:cubicBezTo>
                          <a:cubicBezTo>
                            <a:pt x="0" y="6"/>
                            <a:pt x="6" y="0"/>
                            <a:pt x="14" y="0"/>
                          </a:cubicBezTo>
                          <a:cubicBezTo>
                            <a:pt x="14" y="0"/>
                            <a:pt x="14" y="0"/>
                            <a:pt x="14" y="0"/>
                          </a:cubicBezTo>
                          <a:cubicBezTo>
                            <a:pt x="22" y="0"/>
                            <a:pt x="28" y="6"/>
                            <a:pt x="28" y="14"/>
                          </a:cubicBezTo>
                          <a:cubicBezTo>
                            <a:pt x="28" y="111"/>
                            <a:pt x="28" y="111"/>
                            <a:pt x="28" y="111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2" name="Freeform 265">
                      <a:extLst>
                        <a:ext uri="{FF2B5EF4-FFF2-40B4-BE49-F238E27FC236}">
                          <a16:creationId xmlns:a16="http://schemas.microsoft.com/office/drawing/2014/main" id="{7D403A32-B584-041B-EE8A-1F82F47822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27276" y="1295400"/>
                      <a:ext cx="71438" cy="217487"/>
                    </a:xfrm>
                    <a:custGeom>
                      <a:avLst/>
                      <a:gdLst>
                        <a:gd name="T0" fmla="*/ 0 w 28"/>
                        <a:gd name="T1" fmla="*/ 86 h 86"/>
                        <a:gd name="T2" fmla="*/ 0 w 28"/>
                        <a:gd name="T3" fmla="*/ 14 h 86"/>
                        <a:gd name="T4" fmla="*/ 14 w 28"/>
                        <a:gd name="T5" fmla="*/ 0 h 86"/>
                        <a:gd name="T6" fmla="*/ 14 w 28"/>
                        <a:gd name="T7" fmla="*/ 0 h 86"/>
                        <a:gd name="T8" fmla="*/ 28 w 28"/>
                        <a:gd name="T9" fmla="*/ 14 h 86"/>
                        <a:gd name="T10" fmla="*/ 28 w 28"/>
                        <a:gd name="T11" fmla="*/ 86 h 8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8" h="86">
                          <a:moveTo>
                            <a:pt x="0" y="86"/>
                          </a:moveTo>
                          <a:cubicBezTo>
                            <a:pt x="0" y="14"/>
                            <a:pt x="0" y="14"/>
                            <a:pt x="0" y="14"/>
                          </a:cubicBezTo>
                          <a:cubicBezTo>
                            <a:pt x="0" y="6"/>
                            <a:pt x="6" y="0"/>
                            <a:pt x="14" y="0"/>
                          </a:cubicBezTo>
                          <a:cubicBezTo>
                            <a:pt x="14" y="0"/>
                            <a:pt x="14" y="0"/>
                            <a:pt x="14" y="0"/>
                          </a:cubicBezTo>
                          <a:cubicBezTo>
                            <a:pt x="22" y="0"/>
                            <a:pt x="28" y="6"/>
                            <a:pt x="28" y="14"/>
                          </a:cubicBezTo>
                          <a:cubicBezTo>
                            <a:pt x="28" y="86"/>
                            <a:pt x="28" y="86"/>
                            <a:pt x="28" y="86"/>
                          </a:cubicBezTo>
                        </a:path>
                      </a:pathLst>
                    </a:custGeom>
                    <a:grpFill/>
                    <a:ln w="12700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476D4525-16A0-0D44-36A9-3CE4AFE31B16}"/>
                    </a:ext>
                  </a:extLst>
                </p:cNvPr>
                <p:cNvGrpSpPr/>
                <p:nvPr/>
              </p:nvGrpSpPr>
              <p:grpSpPr>
                <a:xfrm>
                  <a:off x="4041342" y="1639266"/>
                  <a:ext cx="691954" cy="684131"/>
                  <a:chOff x="7071833" y="1318801"/>
                  <a:chExt cx="691954" cy="684131"/>
                </a:xfrm>
              </p:grpSpPr>
              <p:sp>
                <p:nvSpPr>
                  <p:cNvPr id="76" name="Ellipse 264">
                    <a:extLst>
                      <a:ext uri="{FF2B5EF4-FFF2-40B4-BE49-F238E27FC236}">
                        <a16:creationId xmlns:a16="http://schemas.microsoft.com/office/drawing/2014/main" id="{37665E6B-D54F-17D7-C680-7D53F61AAADB}"/>
                      </a:ext>
                    </a:extLst>
                  </p:cNvPr>
                  <p:cNvSpPr/>
                  <p:nvPr/>
                </p:nvSpPr>
                <p:spPr>
                  <a:xfrm>
                    <a:off x="7071833" y="1318801"/>
                    <a:ext cx="691954" cy="684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gradFill>
                      <a:gsLst>
                        <a:gs pos="0">
                          <a:srgbClr val="00F3FF"/>
                        </a:gs>
                        <a:gs pos="100000">
                          <a:srgbClr val="00BAFF"/>
                        </a:gs>
                      </a:gsLst>
                      <a:lin ang="5400000" scaled="1"/>
                    </a:gra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77" name="Group 10057">
                    <a:extLst>
                      <a:ext uri="{FF2B5EF4-FFF2-40B4-BE49-F238E27FC236}">
                        <a16:creationId xmlns:a16="http://schemas.microsoft.com/office/drawing/2014/main" id="{D21D51B1-11EE-A68C-33C0-15C79AA238C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201843" y="1465312"/>
                    <a:ext cx="428961" cy="395583"/>
                    <a:chOff x="2999" y="866"/>
                    <a:chExt cx="2319" cy="2256"/>
                  </a:xfrm>
                  <a:solidFill>
                    <a:srgbClr val="00BAFF"/>
                  </a:solidFill>
                </p:grpSpPr>
                <p:sp>
                  <p:nvSpPr>
                    <p:cNvPr id="78" name="Freeform 10058">
                      <a:extLst>
                        <a:ext uri="{FF2B5EF4-FFF2-40B4-BE49-F238E27FC236}">
                          <a16:creationId xmlns:a16="http://schemas.microsoft.com/office/drawing/2014/main" id="{755240C9-24EF-4E51-C395-C6475A8BBDF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40" y="1664"/>
                      <a:ext cx="138" cy="138"/>
                    </a:xfrm>
                    <a:custGeom>
                      <a:avLst/>
                      <a:gdLst>
                        <a:gd name="T0" fmla="*/ 61 w 98"/>
                        <a:gd name="T1" fmla="*/ 6 h 98"/>
                        <a:gd name="T2" fmla="*/ 6 w 98"/>
                        <a:gd name="T3" fmla="*/ 37 h 98"/>
                        <a:gd name="T4" fmla="*/ 37 w 98"/>
                        <a:gd name="T5" fmla="*/ 91 h 98"/>
                        <a:gd name="T6" fmla="*/ 91 w 98"/>
                        <a:gd name="T7" fmla="*/ 61 h 98"/>
                        <a:gd name="T8" fmla="*/ 61 w 98"/>
                        <a:gd name="T9" fmla="*/ 6 h 9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8" h="98">
                          <a:moveTo>
                            <a:pt x="61" y="6"/>
                          </a:moveTo>
                          <a:cubicBezTo>
                            <a:pt x="38" y="0"/>
                            <a:pt x="13" y="13"/>
                            <a:pt x="6" y="37"/>
                          </a:cubicBezTo>
                          <a:cubicBezTo>
                            <a:pt x="0" y="60"/>
                            <a:pt x="13" y="85"/>
                            <a:pt x="37" y="91"/>
                          </a:cubicBezTo>
                          <a:cubicBezTo>
                            <a:pt x="60" y="98"/>
                            <a:pt x="85" y="84"/>
                            <a:pt x="91" y="61"/>
                          </a:cubicBezTo>
                          <a:cubicBezTo>
                            <a:pt x="98" y="38"/>
                            <a:pt x="85" y="13"/>
                            <a:pt x="61" y="6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" name="Oval 10059">
                      <a:extLst>
                        <a:ext uri="{FF2B5EF4-FFF2-40B4-BE49-F238E27FC236}">
                          <a16:creationId xmlns:a16="http://schemas.microsoft.com/office/drawing/2014/main" id="{17995A30-FB84-30FD-6D02-97B73B4C45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79" y="2207"/>
                      <a:ext cx="125" cy="124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0" name="Oval 10060">
                      <a:extLst>
                        <a:ext uri="{FF2B5EF4-FFF2-40B4-BE49-F238E27FC236}">
                          <a16:creationId xmlns:a16="http://schemas.microsoft.com/office/drawing/2014/main" id="{2F29A488-4503-A33D-45CD-D8FBB48C13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9" y="1624"/>
                      <a:ext cx="124" cy="126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" name="Oval 10061">
                      <a:extLst>
                        <a:ext uri="{FF2B5EF4-FFF2-40B4-BE49-F238E27FC236}">
                          <a16:creationId xmlns:a16="http://schemas.microsoft.com/office/drawing/2014/main" id="{5897EA36-4F99-4E2F-9F72-10D221CE1E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15" y="1935"/>
                      <a:ext cx="124" cy="124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" name="Oval 10062">
                      <a:extLst>
                        <a:ext uri="{FF2B5EF4-FFF2-40B4-BE49-F238E27FC236}">
                          <a16:creationId xmlns:a16="http://schemas.microsoft.com/office/drawing/2014/main" id="{D633DBEC-DCAE-6C89-1D9C-EC47DA10C1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3" y="1913"/>
                      <a:ext cx="125" cy="124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" name="Oval 10063">
                      <a:extLst>
                        <a:ext uri="{FF2B5EF4-FFF2-40B4-BE49-F238E27FC236}">
                          <a16:creationId xmlns:a16="http://schemas.microsoft.com/office/drawing/2014/main" id="{D794773A-EE2C-3BCE-291B-B00431A8FC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9" y="1985"/>
                      <a:ext cx="124" cy="124"/>
                    </a:xfrm>
                    <a:prstGeom prst="ellips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" name="Freeform 10064">
                      <a:extLst>
                        <a:ext uri="{FF2B5EF4-FFF2-40B4-BE49-F238E27FC236}">
                          <a16:creationId xmlns:a16="http://schemas.microsoft.com/office/drawing/2014/main" id="{DDA36106-617B-0C89-273A-BB80E5BEFD8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613" y="866"/>
                      <a:ext cx="705" cy="841"/>
                    </a:xfrm>
                    <a:custGeom>
                      <a:avLst/>
                      <a:gdLst>
                        <a:gd name="T0" fmla="*/ 478 w 500"/>
                        <a:gd name="T1" fmla="*/ 597 h 597"/>
                        <a:gd name="T2" fmla="*/ 468 w 500"/>
                        <a:gd name="T3" fmla="*/ 594 h 597"/>
                        <a:gd name="T4" fmla="*/ 12 w 500"/>
                        <a:gd name="T5" fmla="*/ 349 h 597"/>
                        <a:gd name="T6" fmla="*/ 0 w 500"/>
                        <a:gd name="T7" fmla="*/ 330 h 597"/>
                        <a:gd name="T8" fmla="*/ 0 w 500"/>
                        <a:gd name="T9" fmla="*/ 22 h 597"/>
                        <a:gd name="T10" fmla="*/ 22 w 500"/>
                        <a:gd name="T11" fmla="*/ 0 h 597"/>
                        <a:gd name="T12" fmla="*/ 89 w 500"/>
                        <a:gd name="T13" fmla="*/ 0 h 597"/>
                        <a:gd name="T14" fmla="*/ 500 w 500"/>
                        <a:gd name="T15" fmla="*/ 410 h 597"/>
                        <a:gd name="T16" fmla="*/ 500 w 500"/>
                        <a:gd name="T17" fmla="*/ 575 h 597"/>
                        <a:gd name="T18" fmla="*/ 489 w 500"/>
                        <a:gd name="T19" fmla="*/ 594 h 597"/>
                        <a:gd name="T20" fmla="*/ 478 w 500"/>
                        <a:gd name="T21" fmla="*/ 597 h 597"/>
                        <a:gd name="T22" fmla="*/ 44 w 500"/>
                        <a:gd name="T23" fmla="*/ 317 h 597"/>
                        <a:gd name="T24" fmla="*/ 456 w 500"/>
                        <a:gd name="T25" fmla="*/ 538 h 597"/>
                        <a:gd name="T26" fmla="*/ 456 w 500"/>
                        <a:gd name="T27" fmla="*/ 410 h 597"/>
                        <a:gd name="T28" fmla="*/ 89 w 500"/>
                        <a:gd name="T29" fmla="*/ 44 h 597"/>
                        <a:gd name="T30" fmla="*/ 44 w 500"/>
                        <a:gd name="T31" fmla="*/ 44 h 597"/>
                        <a:gd name="T32" fmla="*/ 44 w 500"/>
                        <a:gd name="T33" fmla="*/ 317 h 59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0" h="597">
                          <a:moveTo>
                            <a:pt x="478" y="597"/>
                          </a:moveTo>
                          <a:cubicBezTo>
                            <a:pt x="474" y="597"/>
                            <a:pt x="471" y="596"/>
                            <a:pt x="468" y="594"/>
                          </a:cubicBezTo>
                          <a:cubicBezTo>
                            <a:pt x="12" y="349"/>
                            <a:pt x="12" y="349"/>
                            <a:pt x="12" y="349"/>
                          </a:cubicBezTo>
                          <a:cubicBezTo>
                            <a:pt x="4" y="345"/>
                            <a:pt x="0" y="338"/>
                            <a:pt x="0" y="330"/>
                          </a:cubicBezTo>
                          <a:cubicBezTo>
                            <a:pt x="0" y="22"/>
                            <a:pt x="0" y="22"/>
                            <a:pt x="0" y="22"/>
                          </a:cubicBezTo>
                          <a:cubicBezTo>
                            <a:pt x="0" y="10"/>
                            <a:pt x="10" y="0"/>
                            <a:pt x="22" y="0"/>
                          </a:cubicBezTo>
                          <a:cubicBezTo>
                            <a:pt x="89" y="0"/>
                            <a:pt x="89" y="0"/>
                            <a:pt x="89" y="0"/>
                          </a:cubicBezTo>
                          <a:cubicBezTo>
                            <a:pt x="316" y="0"/>
                            <a:pt x="500" y="184"/>
                            <a:pt x="500" y="410"/>
                          </a:cubicBezTo>
                          <a:cubicBezTo>
                            <a:pt x="500" y="575"/>
                            <a:pt x="500" y="575"/>
                            <a:pt x="500" y="575"/>
                          </a:cubicBezTo>
                          <a:cubicBezTo>
                            <a:pt x="500" y="583"/>
                            <a:pt x="496" y="590"/>
                            <a:pt x="489" y="594"/>
                          </a:cubicBezTo>
                          <a:cubicBezTo>
                            <a:pt x="486" y="596"/>
                            <a:pt x="482" y="597"/>
                            <a:pt x="478" y="597"/>
                          </a:cubicBezTo>
                          <a:close/>
                          <a:moveTo>
                            <a:pt x="44" y="317"/>
                          </a:moveTo>
                          <a:cubicBezTo>
                            <a:pt x="456" y="538"/>
                            <a:pt x="456" y="538"/>
                            <a:pt x="456" y="538"/>
                          </a:cubicBezTo>
                          <a:cubicBezTo>
                            <a:pt x="456" y="410"/>
                            <a:pt x="456" y="410"/>
                            <a:pt x="456" y="410"/>
                          </a:cubicBezTo>
                          <a:cubicBezTo>
                            <a:pt x="456" y="208"/>
                            <a:pt x="291" y="44"/>
                            <a:pt x="89" y="44"/>
                          </a:cubicBezTo>
                          <a:cubicBezTo>
                            <a:pt x="44" y="44"/>
                            <a:pt x="44" y="44"/>
                            <a:pt x="44" y="44"/>
                          </a:cubicBezTo>
                          <a:lnTo>
                            <a:pt x="44" y="317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" name="Freeform 10065">
                      <a:extLst>
                        <a:ext uri="{FF2B5EF4-FFF2-40B4-BE49-F238E27FC236}">
                          <a16:creationId xmlns:a16="http://schemas.microsoft.com/office/drawing/2014/main" id="{A623F9F9-EF08-B657-F072-B88F43286CE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999" y="866"/>
                      <a:ext cx="2319" cy="2256"/>
                    </a:xfrm>
                    <a:custGeom>
                      <a:avLst/>
                      <a:gdLst>
                        <a:gd name="T0" fmla="*/ 1132 w 1644"/>
                        <a:gd name="T1" fmla="*/ 1292 h 1600"/>
                        <a:gd name="T2" fmla="*/ 1428 w 1644"/>
                        <a:gd name="T3" fmla="*/ 1063 h 1600"/>
                        <a:gd name="T4" fmla="*/ 1422 w 1644"/>
                        <a:gd name="T5" fmla="*/ 703 h 1600"/>
                        <a:gd name="T6" fmla="*/ 1408 w 1644"/>
                        <a:gd name="T7" fmla="*/ 889 h 1600"/>
                        <a:gd name="T8" fmla="*/ 1121 w 1644"/>
                        <a:gd name="T9" fmla="*/ 1266 h 1600"/>
                        <a:gd name="T10" fmla="*/ 934 w 1644"/>
                        <a:gd name="T11" fmla="*/ 1600 h 1600"/>
                        <a:gd name="T12" fmla="*/ 989 w 1644"/>
                        <a:gd name="T13" fmla="*/ 802 h 1600"/>
                        <a:gd name="T14" fmla="*/ 896 w 1644"/>
                        <a:gd name="T15" fmla="*/ 904 h 1600"/>
                        <a:gd name="T16" fmla="*/ 672 w 1644"/>
                        <a:gd name="T17" fmla="*/ 1578 h 1600"/>
                        <a:gd name="T18" fmla="*/ 565 w 1644"/>
                        <a:gd name="T19" fmla="*/ 845 h 1600"/>
                        <a:gd name="T20" fmla="*/ 638 w 1644"/>
                        <a:gd name="T21" fmla="*/ 697 h 1600"/>
                        <a:gd name="T22" fmla="*/ 667 w 1644"/>
                        <a:gd name="T23" fmla="*/ 534 h 1600"/>
                        <a:gd name="T24" fmla="*/ 596 w 1644"/>
                        <a:gd name="T25" fmla="*/ 706 h 1600"/>
                        <a:gd name="T26" fmla="*/ 652 w 1644"/>
                        <a:gd name="T27" fmla="*/ 1054 h 1600"/>
                        <a:gd name="T28" fmla="*/ 424 w 1644"/>
                        <a:gd name="T29" fmla="*/ 1578 h 1600"/>
                        <a:gd name="T30" fmla="*/ 333 w 1644"/>
                        <a:gd name="T31" fmla="*/ 895 h 1600"/>
                        <a:gd name="T32" fmla="*/ 271 w 1644"/>
                        <a:gd name="T33" fmla="*/ 922 h 1600"/>
                        <a:gd name="T34" fmla="*/ 401 w 1644"/>
                        <a:gd name="T35" fmla="*/ 1082 h 1600"/>
                        <a:gd name="T36" fmla="*/ 380 w 1644"/>
                        <a:gd name="T37" fmla="*/ 1598 h 1600"/>
                        <a:gd name="T38" fmla="*/ 110 w 1644"/>
                        <a:gd name="T39" fmla="*/ 129 h 1600"/>
                        <a:gd name="T40" fmla="*/ 404 w 1644"/>
                        <a:gd name="T41" fmla="*/ 327 h 1600"/>
                        <a:gd name="T42" fmla="*/ 284 w 1644"/>
                        <a:gd name="T43" fmla="*/ 500 h 1600"/>
                        <a:gd name="T44" fmla="*/ 355 w 1644"/>
                        <a:gd name="T45" fmla="*/ 582 h 1600"/>
                        <a:gd name="T46" fmla="*/ 424 w 1644"/>
                        <a:gd name="T47" fmla="*/ 333 h 1600"/>
                        <a:gd name="T48" fmla="*/ 816 w 1644"/>
                        <a:gd name="T49" fmla="*/ 22 h 1600"/>
                        <a:gd name="T50" fmla="*/ 1136 w 1644"/>
                        <a:gd name="T51" fmla="*/ 584 h 1600"/>
                        <a:gd name="T52" fmla="*/ 1126 w 1644"/>
                        <a:gd name="T53" fmla="*/ 920 h 1600"/>
                        <a:gd name="T54" fmla="*/ 1181 w 1644"/>
                        <a:gd name="T55" fmla="*/ 914 h 1600"/>
                        <a:gd name="T56" fmla="*/ 848 w 1644"/>
                        <a:gd name="T57" fmla="*/ 417 h 1600"/>
                        <a:gd name="T58" fmla="*/ 1102 w 1644"/>
                        <a:gd name="T59" fmla="*/ 0 h 1600"/>
                        <a:gd name="T60" fmla="*/ 1632 w 1644"/>
                        <a:gd name="T61" fmla="*/ 628 h 1600"/>
                        <a:gd name="T62" fmla="*/ 1176 w 1644"/>
                        <a:gd name="T63" fmla="*/ 1556 h 1600"/>
                        <a:gd name="T64" fmla="*/ 1108 w 1644"/>
                        <a:gd name="T65" fmla="*/ 397 h 1600"/>
                        <a:gd name="T66" fmla="*/ 880 w 1644"/>
                        <a:gd name="T67" fmla="*/ 384 h 1600"/>
                        <a:gd name="T68" fmla="*/ 1208 w 1644"/>
                        <a:gd name="T69" fmla="*/ 585 h 1600"/>
                        <a:gd name="T70" fmla="*/ 1035 w 1644"/>
                        <a:gd name="T71" fmla="*/ 995 h 1600"/>
                        <a:gd name="T72" fmla="*/ 802 w 1644"/>
                        <a:gd name="T73" fmla="*/ 464 h 1600"/>
                        <a:gd name="T74" fmla="*/ 772 w 1644"/>
                        <a:gd name="T75" fmla="*/ 44 h 1600"/>
                        <a:gd name="T76" fmla="*/ 464 w 1644"/>
                        <a:gd name="T77" fmla="*/ 356 h 1600"/>
                        <a:gd name="T78" fmla="*/ 281 w 1644"/>
                        <a:gd name="T79" fmla="*/ 710 h 1600"/>
                        <a:gd name="T80" fmla="*/ 464 w 1644"/>
                        <a:gd name="T81" fmla="*/ 1065 h 1600"/>
                        <a:gd name="T82" fmla="*/ 608 w 1644"/>
                        <a:gd name="T83" fmla="*/ 1556 h 1600"/>
                        <a:gd name="T84" fmla="*/ 498 w 1644"/>
                        <a:gd name="T85" fmla="*/ 825 h 1600"/>
                        <a:gd name="T86" fmla="*/ 643 w 1644"/>
                        <a:gd name="T87" fmla="*/ 486 h 1600"/>
                        <a:gd name="T88" fmla="*/ 646 w 1644"/>
                        <a:gd name="T89" fmla="*/ 742 h 1600"/>
                        <a:gd name="T90" fmla="*/ 712 w 1644"/>
                        <a:gd name="T91" fmla="*/ 1026 h 1600"/>
                        <a:gd name="T92" fmla="*/ 852 w 1644"/>
                        <a:gd name="T93" fmla="*/ 1556 h 1600"/>
                        <a:gd name="T94" fmla="*/ 1033 w 1644"/>
                        <a:gd name="T95" fmla="*/ 802 h 1600"/>
                        <a:gd name="T96" fmla="*/ 1068 w 1644"/>
                        <a:gd name="T97" fmla="*/ 1276 h 1600"/>
                        <a:gd name="T98" fmla="*/ 1265 w 1644"/>
                        <a:gd name="T99" fmla="*/ 1112 h 1600"/>
                        <a:gd name="T100" fmla="*/ 1422 w 1644"/>
                        <a:gd name="T101" fmla="*/ 659 h 1600"/>
                        <a:gd name="T102" fmla="*/ 1470 w 1644"/>
                        <a:gd name="T103" fmla="*/ 1077 h 1600"/>
                        <a:gd name="T104" fmla="*/ 1176 w 1644"/>
                        <a:gd name="T105" fmla="*/ 1304 h 1600"/>
                        <a:gd name="T106" fmla="*/ 44 w 1644"/>
                        <a:gd name="T107" fmla="*/ 1188 h 1600"/>
                        <a:gd name="T108" fmla="*/ 271 w 1644"/>
                        <a:gd name="T109" fmla="*/ 966 h 1600"/>
                        <a:gd name="T110" fmla="*/ 271 w 1644"/>
                        <a:gd name="T111" fmla="*/ 454 h 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</a:cxnLst>
                      <a:rect l="0" t="0" r="r" b="b"/>
                      <a:pathLst>
                        <a:path w="1644" h="1600">
                          <a:moveTo>
                            <a:pt x="1233" y="1600"/>
                          </a:moveTo>
                          <a:cubicBezTo>
                            <a:pt x="1154" y="1600"/>
                            <a:pt x="1154" y="1600"/>
                            <a:pt x="1154" y="1600"/>
                          </a:cubicBezTo>
                          <a:cubicBezTo>
                            <a:pt x="1142" y="1600"/>
                            <a:pt x="1132" y="1590"/>
                            <a:pt x="1132" y="1578"/>
                          </a:cubicBezTo>
                          <a:cubicBezTo>
                            <a:pt x="1132" y="1292"/>
                            <a:pt x="1132" y="1292"/>
                            <a:pt x="1132" y="1292"/>
                          </a:cubicBezTo>
                          <a:cubicBezTo>
                            <a:pt x="1132" y="1285"/>
                            <a:pt x="1136" y="1278"/>
                            <a:pt x="1141" y="1274"/>
                          </a:cubicBezTo>
                          <a:cubicBezTo>
                            <a:pt x="1223" y="1217"/>
                            <a:pt x="1223" y="1217"/>
                            <a:pt x="1223" y="1217"/>
                          </a:cubicBezTo>
                          <a:cubicBezTo>
                            <a:pt x="1421" y="1079"/>
                            <a:pt x="1421" y="1079"/>
                            <a:pt x="1421" y="1079"/>
                          </a:cubicBezTo>
                          <a:cubicBezTo>
                            <a:pt x="1428" y="1063"/>
                            <a:pt x="1428" y="1063"/>
                            <a:pt x="1428" y="1063"/>
                          </a:cubicBezTo>
                          <a:cubicBezTo>
                            <a:pt x="1428" y="889"/>
                            <a:pt x="1428" y="889"/>
                            <a:pt x="1428" y="889"/>
                          </a:cubicBezTo>
                          <a:cubicBezTo>
                            <a:pt x="1428" y="879"/>
                            <a:pt x="1434" y="870"/>
                            <a:pt x="1444" y="868"/>
                          </a:cubicBezTo>
                          <a:cubicBezTo>
                            <a:pt x="1480" y="857"/>
                            <a:pt x="1505" y="824"/>
                            <a:pt x="1505" y="787"/>
                          </a:cubicBezTo>
                          <a:cubicBezTo>
                            <a:pt x="1505" y="741"/>
                            <a:pt x="1468" y="703"/>
                            <a:pt x="1422" y="703"/>
                          </a:cubicBezTo>
                          <a:cubicBezTo>
                            <a:pt x="1376" y="703"/>
                            <a:pt x="1338" y="741"/>
                            <a:pt x="1338" y="787"/>
                          </a:cubicBezTo>
                          <a:cubicBezTo>
                            <a:pt x="1338" y="822"/>
                            <a:pt x="1356" y="851"/>
                            <a:pt x="1386" y="864"/>
                          </a:cubicBezTo>
                          <a:cubicBezTo>
                            <a:pt x="1387" y="865"/>
                            <a:pt x="1388" y="865"/>
                            <a:pt x="1389" y="865"/>
                          </a:cubicBezTo>
                          <a:cubicBezTo>
                            <a:pt x="1394" y="867"/>
                            <a:pt x="1408" y="873"/>
                            <a:pt x="1408" y="889"/>
                          </a:cubicBezTo>
                          <a:cubicBezTo>
                            <a:pt x="1408" y="1052"/>
                            <a:pt x="1408" y="1052"/>
                            <a:pt x="1408" y="1052"/>
                          </a:cubicBezTo>
                          <a:cubicBezTo>
                            <a:pt x="1408" y="1059"/>
                            <a:pt x="1405" y="1066"/>
                            <a:pt x="1399" y="1070"/>
                          </a:cubicBezTo>
                          <a:cubicBezTo>
                            <a:pt x="1290" y="1148"/>
                            <a:pt x="1290" y="1148"/>
                            <a:pt x="1290" y="1148"/>
                          </a:cubicBezTo>
                          <a:cubicBezTo>
                            <a:pt x="1121" y="1266"/>
                            <a:pt x="1121" y="1266"/>
                            <a:pt x="1121" y="1266"/>
                          </a:cubicBezTo>
                          <a:cubicBezTo>
                            <a:pt x="1112" y="1282"/>
                            <a:pt x="1112" y="1282"/>
                            <a:pt x="1112" y="1282"/>
                          </a:cubicBezTo>
                          <a:cubicBezTo>
                            <a:pt x="1112" y="1578"/>
                            <a:pt x="1112" y="1578"/>
                            <a:pt x="1112" y="1578"/>
                          </a:cubicBezTo>
                          <a:cubicBezTo>
                            <a:pt x="1112" y="1590"/>
                            <a:pt x="1102" y="1600"/>
                            <a:pt x="1090" y="1600"/>
                          </a:cubicBezTo>
                          <a:cubicBezTo>
                            <a:pt x="934" y="1600"/>
                            <a:pt x="934" y="1600"/>
                            <a:pt x="934" y="1600"/>
                          </a:cubicBezTo>
                          <a:cubicBezTo>
                            <a:pt x="922" y="1600"/>
                            <a:pt x="912" y="1590"/>
                            <a:pt x="912" y="1578"/>
                          </a:cubicBezTo>
                          <a:cubicBezTo>
                            <a:pt x="912" y="904"/>
                            <a:pt x="912" y="904"/>
                            <a:pt x="912" y="904"/>
                          </a:cubicBezTo>
                          <a:cubicBezTo>
                            <a:pt x="912" y="894"/>
                            <a:pt x="918" y="885"/>
                            <a:pt x="928" y="883"/>
                          </a:cubicBezTo>
                          <a:cubicBezTo>
                            <a:pt x="964" y="872"/>
                            <a:pt x="989" y="839"/>
                            <a:pt x="989" y="802"/>
                          </a:cubicBezTo>
                          <a:cubicBezTo>
                            <a:pt x="989" y="756"/>
                            <a:pt x="951" y="718"/>
                            <a:pt x="905" y="718"/>
                          </a:cubicBezTo>
                          <a:cubicBezTo>
                            <a:pt x="858" y="718"/>
                            <a:pt x="821" y="753"/>
                            <a:pt x="821" y="798"/>
                          </a:cubicBezTo>
                          <a:cubicBezTo>
                            <a:pt x="821" y="838"/>
                            <a:pt x="852" y="873"/>
                            <a:pt x="881" y="883"/>
                          </a:cubicBezTo>
                          <a:cubicBezTo>
                            <a:pt x="890" y="886"/>
                            <a:pt x="896" y="894"/>
                            <a:pt x="896" y="904"/>
                          </a:cubicBezTo>
                          <a:cubicBezTo>
                            <a:pt x="896" y="1578"/>
                            <a:pt x="896" y="1578"/>
                            <a:pt x="896" y="1578"/>
                          </a:cubicBezTo>
                          <a:cubicBezTo>
                            <a:pt x="896" y="1590"/>
                            <a:pt x="886" y="1600"/>
                            <a:pt x="874" y="1600"/>
                          </a:cubicBezTo>
                          <a:cubicBezTo>
                            <a:pt x="694" y="1600"/>
                            <a:pt x="694" y="1600"/>
                            <a:pt x="694" y="1600"/>
                          </a:cubicBezTo>
                          <a:cubicBezTo>
                            <a:pt x="682" y="1600"/>
                            <a:pt x="672" y="1590"/>
                            <a:pt x="672" y="1578"/>
                          </a:cubicBezTo>
                          <a:cubicBezTo>
                            <a:pt x="672" y="1048"/>
                            <a:pt x="672" y="1048"/>
                            <a:pt x="672" y="1048"/>
                          </a:cubicBezTo>
                          <a:cubicBezTo>
                            <a:pt x="670" y="1039"/>
                            <a:pt x="670" y="1039"/>
                            <a:pt x="670" y="1039"/>
                          </a:cubicBezTo>
                          <a:cubicBezTo>
                            <a:pt x="620" y="947"/>
                            <a:pt x="620" y="947"/>
                            <a:pt x="620" y="947"/>
                          </a:cubicBezTo>
                          <a:cubicBezTo>
                            <a:pt x="565" y="845"/>
                            <a:pt x="565" y="845"/>
                            <a:pt x="565" y="845"/>
                          </a:cubicBezTo>
                          <a:cubicBezTo>
                            <a:pt x="561" y="839"/>
                            <a:pt x="561" y="832"/>
                            <a:pt x="564" y="826"/>
                          </a:cubicBezTo>
                          <a:cubicBezTo>
                            <a:pt x="611" y="711"/>
                            <a:pt x="611" y="711"/>
                            <a:pt x="611" y="711"/>
                          </a:cubicBezTo>
                          <a:cubicBezTo>
                            <a:pt x="613" y="706"/>
                            <a:pt x="616" y="701"/>
                            <a:pt x="621" y="698"/>
                          </a:cubicBezTo>
                          <a:cubicBezTo>
                            <a:pt x="626" y="695"/>
                            <a:pt x="632" y="695"/>
                            <a:pt x="638" y="697"/>
                          </a:cubicBezTo>
                          <a:cubicBezTo>
                            <a:pt x="639" y="697"/>
                            <a:pt x="640" y="697"/>
                            <a:pt x="641" y="697"/>
                          </a:cubicBezTo>
                          <a:cubicBezTo>
                            <a:pt x="641" y="697"/>
                            <a:pt x="641" y="697"/>
                            <a:pt x="641" y="697"/>
                          </a:cubicBezTo>
                          <a:cubicBezTo>
                            <a:pt x="679" y="697"/>
                            <a:pt x="713" y="672"/>
                            <a:pt x="723" y="637"/>
                          </a:cubicBezTo>
                          <a:cubicBezTo>
                            <a:pt x="736" y="593"/>
                            <a:pt x="711" y="546"/>
                            <a:pt x="667" y="534"/>
                          </a:cubicBezTo>
                          <a:cubicBezTo>
                            <a:pt x="659" y="531"/>
                            <a:pt x="651" y="530"/>
                            <a:pt x="643" y="530"/>
                          </a:cubicBezTo>
                          <a:cubicBezTo>
                            <a:pt x="605" y="530"/>
                            <a:pt x="571" y="555"/>
                            <a:pt x="561" y="591"/>
                          </a:cubicBezTo>
                          <a:cubicBezTo>
                            <a:pt x="550" y="627"/>
                            <a:pt x="568" y="663"/>
                            <a:pt x="590" y="681"/>
                          </a:cubicBezTo>
                          <a:cubicBezTo>
                            <a:pt x="597" y="687"/>
                            <a:pt x="600" y="697"/>
                            <a:pt x="596" y="706"/>
                          </a:cubicBezTo>
                          <a:cubicBezTo>
                            <a:pt x="542" y="829"/>
                            <a:pt x="542" y="829"/>
                            <a:pt x="542" y="829"/>
                          </a:cubicBezTo>
                          <a:cubicBezTo>
                            <a:pt x="542" y="845"/>
                            <a:pt x="542" y="845"/>
                            <a:pt x="542" y="845"/>
                          </a:cubicBezTo>
                          <a:cubicBezTo>
                            <a:pt x="649" y="1043"/>
                            <a:pt x="649" y="1043"/>
                            <a:pt x="649" y="1043"/>
                          </a:cubicBezTo>
                          <a:cubicBezTo>
                            <a:pt x="651" y="1046"/>
                            <a:pt x="652" y="1050"/>
                            <a:pt x="652" y="1054"/>
                          </a:cubicBezTo>
                          <a:cubicBezTo>
                            <a:pt x="652" y="1578"/>
                            <a:pt x="652" y="1578"/>
                            <a:pt x="652" y="1578"/>
                          </a:cubicBezTo>
                          <a:cubicBezTo>
                            <a:pt x="652" y="1590"/>
                            <a:pt x="642" y="1600"/>
                            <a:pt x="630" y="1600"/>
                          </a:cubicBezTo>
                          <a:cubicBezTo>
                            <a:pt x="446" y="1600"/>
                            <a:pt x="446" y="1600"/>
                            <a:pt x="446" y="1600"/>
                          </a:cubicBezTo>
                          <a:cubicBezTo>
                            <a:pt x="434" y="1600"/>
                            <a:pt x="424" y="1590"/>
                            <a:pt x="424" y="1578"/>
                          </a:cubicBezTo>
                          <a:cubicBezTo>
                            <a:pt x="424" y="1087"/>
                            <a:pt x="424" y="1087"/>
                            <a:pt x="424" y="1087"/>
                          </a:cubicBezTo>
                          <a:cubicBezTo>
                            <a:pt x="422" y="1077"/>
                            <a:pt x="422" y="1077"/>
                            <a:pt x="422" y="1077"/>
                          </a:cubicBezTo>
                          <a:cubicBezTo>
                            <a:pt x="330" y="921"/>
                            <a:pt x="330" y="921"/>
                            <a:pt x="330" y="921"/>
                          </a:cubicBezTo>
                          <a:cubicBezTo>
                            <a:pt x="325" y="912"/>
                            <a:pt x="326" y="902"/>
                            <a:pt x="333" y="895"/>
                          </a:cubicBezTo>
                          <a:cubicBezTo>
                            <a:pt x="347" y="879"/>
                            <a:pt x="355" y="859"/>
                            <a:pt x="355" y="838"/>
                          </a:cubicBezTo>
                          <a:cubicBezTo>
                            <a:pt x="355" y="791"/>
                            <a:pt x="317" y="754"/>
                            <a:pt x="271" y="754"/>
                          </a:cubicBezTo>
                          <a:cubicBezTo>
                            <a:pt x="225" y="754"/>
                            <a:pt x="187" y="791"/>
                            <a:pt x="187" y="838"/>
                          </a:cubicBezTo>
                          <a:cubicBezTo>
                            <a:pt x="187" y="884"/>
                            <a:pt x="225" y="922"/>
                            <a:pt x="271" y="922"/>
                          </a:cubicBezTo>
                          <a:cubicBezTo>
                            <a:pt x="275" y="922"/>
                            <a:pt x="280" y="921"/>
                            <a:pt x="285" y="921"/>
                          </a:cubicBezTo>
                          <a:cubicBezTo>
                            <a:pt x="286" y="920"/>
                            <a:pt x="287" y="920"/>
                            <a:pt x="288" y="919"/>
                          </a:cubicBezTo>
                          <a:cubicBezTo>
                            <a:pt x="298" y="917"/>
                            <a:pt x="308" y="921"/>
                            <a:pt x="313" y="930"/>
                          </a:cubicBezTo>
                          <a:cubicBezTo>
                            <a:pt x="401" y="1082"/>
                            <a:pt x="401" y="1082"/>
                            <a:pt x="401" y="1082"/>
                          </a:cubicBezTo>
                          <a:cubicBezTo>
                            <a:pt x="403" y="1086"/>
                            <a:pt x="404" y="1090"/>
                            <a:pt x="404" y="1093"/>
                          </a:cubicBezTo>
                          <a:cubicBezTo>
                            <a:pt x="404" y="1576"/>
                            <a:pt x="404" y="1576"/>
                            <a:pt x="404" y="1576"/>
                          </a:cubicBezTo>
                          <a:cubicBezTo>
                            <a:pt x="404" y="1582"/>
                            <a:pt x="401" y="1588"/>
                            <a:pt x="397" y="1592"/>
                          </a:cubicBezTo>
                          <a:cubicBezTo>
                            <a:pt x="393" y="1596"/>
                            <a:pt x="386" y="1598"/>
                            <a:pt x="380" y="1598"/>
                          </a:cubicBezTo>
                          <a:cubicBezTo>
                            <a:pt x="277" y="1590"/>
                            <a:pt x="181" y="1544"/>
                            <a:pt x="110" y="1468"/>
                          </a:cubicBezTo>
                          <a:cubicBezTo>
                            <a:pt x="39" y="1392"/>
                            <a:pt x="0" y="1293"/>
                            <a:pt x="0" y="1188"/>
                          </a:cubicBezTo>
                          <a:cubicBezTo>
                            <a:pt x="0" y="410"/>
                            <a:pt x="0" y="410"/>
                            <a:pt x="0" y="410"/>
                          </a:cubicBezTo>
                          <a:cubicBezTo>
                            <a:pt x="0" y="305"/>
                            <a:pt x="39" y="206"/>
                            <a:pt x="110" y="129"/>
                          </a:cubicBezTo>
                          <a:cubicBezTo>
                            <a:pt x="181" y="54"/>
                            <a:pt x="277" y="8"/>
                            <a:pt x="380" y="0"/>
                          </a:cubicBezTo>
                          <a:cubicBezTo>
                            <a:pt x="386" y="0"/>
                            <a:pt x="392" y="2"/>
                            <a:pt x="397" y="6"/>
                          </a:cubicBezTo>
                          <a:cubicBezTo>
                            <a:pt x="401" y="10"/>
                            <a:pt x="404" y="16"/>
                            <a:pt x="404" y="22"/>
                          </a:cubicBezTo>
                          <a:cubicBezTo>
                            <a:pt x="404" y="327"/>
                            <a:pt x="404" y="327"/>
                            <a:pt x="404" y="327"/>
                          </a:cubicBezTo>
                          <a:cubicBezTo>
                            <a:pt x="404" y="331"/>
                            <a:pt x="403" y="335"/>
                            <a:pt x="401" y="338"/>
                          </a:cubicBezTo>
                          <a:cubicBezTo>
                            <a:pt x="313" y="490"/>
                            <a:pt x="313" y="490"/>
                            <a:pt x="313" y="490"/>
                          </a:cubicBezTo>
                          <a:cubicBezTo>
                            <a:pt x="308" y="499"/>
                            <a:pt x="298" y="503"/>
                            <a:pt x="288" y="501"/>
                          </a:cubicBezTo>
                          <a:cubicBezTo>
                            <a:pt x="287" y="500"/>
                            <a:pt x="286" y="500"/>
                            <a:pt x="284" y="500"/>
                          </a:cubicBezTo>
                          <a:cubicBezTo>
                            <a:pt x="280" y="499"/>
                            <a:pt x="275" y="498"/>
                            <a:pt x="271" y="498"/>
                          </a:cubicBezTo>
                          <a:cubicBezTo>
                            <a:pt x="225" y="498"/>
                            <a:pt x="187" y="536"/>
                            <a:pt x="187" y="582"/>
                          </a:cubicBezTo>
                          <a:cubicBezTo>
                            <a:pt x="187" y="629"/>
                            <a:pt x="225" y="666"/>
                            <a:pt x="271" y="666"/>
                          </a:cubicBezTo>
                          <a:cubicBezTo>
                            <a:pt x="317" y="666"/>
                            <a:pt x="355" y="629"/>
                            <a:pt x="355" y="582"/>
                          </a:cubicBezTo>
                          <a:cubicBezTo>
                            <a:pt x="355" y="562"/>
                            <a:pt x="346" y="542"/>
                            <a:pt x="332" y="526"/>
                          </a:cubicBezTo>
                          <a:cubicBezTo>
                            <a:pt x="325" y="519"/>
                            <a:pt x="324" y="508"/>
                            <a:pt x="329" y="500"/>
                          </a:cubicBezTo>
                          <a:cubicBezTo>
                            <a:pt x="422" y="343"/>
                            <a:pt x="422" y="343"/>
                            <a:pt x="422" y="343"/>
                          </a:cubicBezTo>
                          <a:cubicBezTo>
                            <a:pt x="424" y="333"/>
                            <a:pt x="424" y="333"/>
                            <a:pt x="424" y="333"/>
                          </a:cubicBezTo>
                          <a:cubicBezTo>
                            <a:pt x="424" y="22"/>
                            <a:pt x="424" y="22"/>
                            <a:pt x="424" y="22"/>
                          </a:cubicBezTo>
                          <a:cubicBezTo>
                            <a:pt x="424" y="10"/>
                            <a:pt x="434" y="0"/>
                            <a:pt x="446" y="0"/>
                          </a:cubicBezTo>
                          <a:cubicBezTo>
                            <a:pt x="794" y="0"/>
                            <a:pt x="794" y="0"/>
                            <a:pt x="794" y="0"/>
                          </a:cubicBezTo>
                          <a:cubicBezTo>
                            <a:pt x="806" y="0"/>
                            <a:pt x="816" y="10"/>
                            <a:pt x="816" y="22"/>
                          </a:cubicBezTo>
                          <a:cubicBezTo>
                            <a:pt x="816" y="410"/>
                            <a:pt x="816" y="410"/>
                            <a:pt x="816" y="410"/>
                          </a:cubicBezTo>
                          <a:cubicBezTo>
                            <a:pt x="828" y="427"/>
                            <a:pt x="828" y="427"/>
                            <a:pt x="828" y="427"/>
                          </a:cubicBezTo>
                          <a:cubicBezTo>
                            <a:pt x="971" y="501"/>
                            <a:pt x="971" y="501"/>
                            <a:pt x="971" y="501"/>
                          </a:cubicBezTo>
                          <a:cubicBezTo>
                            <a:pt x="1136" y="584"/>
                            <a:pt x="1136" y="584"/>
                            <a:pt x="1136" y="584"/>
                          </a:cubicBezTo>
                          <a:cubicBezTo>
                            <a:pt x="1143" y="588"/>
                            <a:pt x="1148" y="596"/>
                            <a:pt x="1148" y="604"/>
                          </a:cubicBezTo>
                          <a:cubicBezTo>
                            <a:pt x="1148" y="896"/>
                            <a:pt x="1148" y="896"/>
                            <a:pt x="1148" y="896"/>
                          </a:cubicBezTo>
                          <a:cubicBezTo>
                            <a:pt x="1148" y="912"/>
                            <a:pt x="1133" y="917"/>
                            <a:pt x="1128" y="919"/>
                          </a:cubicBezTo>
                          <a:cubicBezTo>
                            <a:pt x="1128" y="919"/>
                            <a:pt x="1127" y="920"/>
                            <a:pt x="1126" y="920"/>
                          </a:cubicBezTo>
                          <a:cubicBezTo>
                            <a:pt x="1097" y="934"/>
                            <a:pt x="1079" y="963"/>
                            <a:pt x="1079" y="995"/>
                          </a:cubicBezTo>
                          <a:cubicBezTo>
                            <a:pt x="1079" y="1041"/>
                            <a:pt x="1117" y="1079"/>
                            <a:pt x="1163" y="1079"/>
                          </a:cubicBezTo>
                          <a:cubicBezTo>
                            <a:pt x="1209" y="1079"/>
                            <a:pt x="1246" y="1041"/>
                            <a:pt x="1246" y="995"/>
                          </a:cubicBezTo>
                          <a:cubicBezTo>
                            <a:pt x="1246" y="954"/>
                            <a:pt x="1221" y="922"/>
                            <a:pt x="1181" y="914"/>
                          </a:cubicBezTo>
                          <a:cubicBezTo>
                            <a:pt x="1171" y="912"/>
                            <a:pt x="1164" y="903"/>
                            <a:pt x="1164" y="892"/>
                          </a:cubicBezTo>
                          <a:cubicBezTo>
                            <a:pt x="1164" y="591"/>
                            <a:pt x="1164" y="591"/>
                            <a:pt x="1164" y="591"/>
                          </a:cubicBezTo>
                          <a:cubicBezTo>
                            <a:pt x="1155" y="574"/>
                            <a:pt x="1155" y="574"/>
                            <a:pt x="1155" y="574"/>
                          </a:cubicBezTo>
                          <a:cubicBezTo>
                            <a:pt x="848" y="417"/>
                            <a:pt x="848" y="417"/>
                            <a:pt x="848" y="417"/>
                          </a:cubicBezTo>
                          <a:cubicBezTo>
                            <a:pt x="841" y="413"/>
                            <a:pt x="836" y="406"/>
                            <a:pt x="836" y="398"/>
                          </a:cubicBezTo>
                          <a:cubicBezTo>
                            <a:pt x="836" y="22"/>
                            <a:pt x="836" y="22"/>
                            <a:pt x="836" y="22"/>
                          </a:cubicBezTo>
                          <a:cubicBezTo>
                            <a:pt x="836" y="10"/>
                            <a:pt x="846" y="0"/>
                            <a:pt x="858" y="0"/>
                          </a:cubicBezTo>
                          <a:cubicBezTo>
                            <a:pt x="1102" y="0"/>
                            <a:pt x="1102" y="0"/>
                            <a:pt x="1102" y="0"/>
                          </a:cubicBezTo>
                          <a:cubicBezTo>
                            <a:pt x="1114" y="0"/>
                            <a:pt x="1124" y="10"/>
                            <a:pt x="1124" y="22"/>
                          </a:cubicBezTo>
                          <a:cubicBezTo>
                            <a:pt x="1124" y="349"/>
                            <a:pt x="1124" y="349"/>
                            <a:pt x="1124" y="349"/>
                          </a:cubicBezTo>
                          <a:cubicBezTo>
                            <a:pt x="1124" y="353"/>
                            <a:pt x="1126" y="356"/>
                            <a:pt x="1129" y="358"/>
                          </a:cubicBezTo>
                          <a:cubicBezTo>
                            <a:pt x="1632" y="628"/>
                            <a:pt x="1632" y="628"/>
                            <a:pt x="1632" y="628"/>
                          </a:cubicBezTo>
                          <a:cubicBezTo>
                            <a:pt x="1640" y="632"/>
                            <a:pt x="1644" y="639"/>
                            <a:pt x="1644" y="647"/>
                          </a:cubicBezTo>
                          <a:cubicBezTo>
                            <a:pt x="1644" y="1188"/>
                            <a:pt x="1644" y="1188"/>
                            <a:pt x="1644" y="1188"/>
                          </a:cubicBezTo>
                          <a:cubicBezTo>
                            <a:pt x="1644" y="1415"/>
                            <a:pt x="1460" y="1600"/>
                            <a:pt x="1233" y="1600"/>
                          </a:cubicBezTo>
                          <a:close/>
                          <a:moveTo>
                            <a:pt x="1176" y="1556"/>
                          </a:moveTo>
                          <a:cubicBezTo>
                            <a:pt x="1233" y="1556"/>
                            <a:pt x="1233" y="1556"/>
                            <a:pt x="1233" y="1556"/>
                          </a:cubicBezTo>
                          <a:cubicBezTo>
                            <a:pt x="1435" y="1556"/>
                            <a:pt x="1600" y="1391"/>
                            <a:pt x="1600" y="1188"/>
                          </a:cubicBezTo>
                          <a:cubicBezTo>
                            <a:pt x="1600" y="661"/>
                            <a:pt x="1600" y="661"/>
                            <a:pt x="1600" y="661"/>
                          </a:cubicBezTo>
                          <a:cubicBezTo>
                            <a:pt x="1108" y="397"/>
                            <a:pt x="1108" y="397"/>
                            <a:pt x="1108" y="397"/>
                          </a:cubicBezTo>
                          <a:cubicBezTo>
                            <a:pt x="1091" y="387"/>
                            <a:pt x="1080" y="369"/>
                            <a:pt x="1080" y="349"/>
                          </a:cubicBezTo>
                          <a:cubicBezTo>
                            <a:pt x="1080" y="44"/>
                            <a:pt x="1080" y="44"/>
                            <a:pt x="1080" y="44"/>
                          </a:cubicBezTo>
                          <a:cubicBezTo>
                            <a:pt x="880" y="44"/>
                            <a:pt x="880" y="44"/>
                            <a:pt x="880" y="44"/>
                          </a:cubicBezTo>
                          <a:cubicBezTo>
                            <a:pt x="880" y="384"/>
                            <a:pt x="880" y="384"/>
                            <a:pt x="880" y="384"/>
                          </a:cubicBezTo>
                          <a:cubicBezTo>
                            <a:pt x="1181" y="538"/>
                            <a:pt x="1181" y="538"/>
                            <a:pt x="1181" y="538"/>
                          </a:cubicBezTo>
                          <a:cubicBezTo>
                            <a:pt x="1185" y="540"/>
                            <a:pt x="1188" y="543"/>
                            <a:pt x="1190" y="547"/>
                          </a:cubicBezTo>
                          <a:cubicBezTo>
                            <a:pt x="1205" y="574"/>
                            <a:pt x="1205" y="574"/>
                            <a:pt x="1205" y="574"/>
                          </a:cubicBezTo>
                          <a:cubicBezTo>
                            <a:pt x="1207" y="578"/>
                            <a:pt x="1208" y="581"/>
                            <a:pt x="1208" y="585"/>
                          </a:cubicBezTo>
                          <a:cubicBezTo>
                            <a:pt x="1208" y="876"/>
                            <a:pt x="1208" y="876"/>
                            <a:pt x="1208" y="876"/>
                          </a:cubicBezTo>
                          <a:cubicBezTo>
                            <a:pt x="1259" y="894"/>
                            <a:pt x="1290" y="939"/>
                            <a:pt x="1290" y="995"/>
                          </a:cubicBezTo>
                          <a:cubicBezTo>
                            <a:pt x="1290" y="1066"/>
                            <a:pt x="1233" y="1123"/>
                            <a:pt x="1163" y="1123"/>
                          </a:cubicBezTo>
                          <a:cubicBezTo>
                            <a:pt x="1093" y="1123"/>
                            <a:pt x="1035" y="1066"/>
                            <a:pt x="1035" y="995"/>
                          </a:cubicBezTo>
                          <a:cubicBezTo>
                            <a:pt x="1035" y="947"/>
                            <a:pt x="1062" y="904"/>
                            <a:pt x="1104" y="882"/>
                          </a:cubicBezTo>
                          <a:cubicBezTo>
                            <a:pt x="1104" y="617"/>
                            <a:pt x="1104" y="617"/>
                            <a:pt x="1104" y="617"/>
                          </a:cubicBezTo>
                          <a:cubicBezTo>
                            <a:pt x="951" y="540"/>
                            <a:pt x="951" y="540"/>
                            <a:pt x="951" y="540"/>
                          </a:cubicBezTo>
                          <a:cubicBezTo>
                            <a:pt x="802" y="464"/>
                            <a:pt x="802" y="464"/>
                            <a:pt x="802" y="464"/>
                          </a:cubicBezTo>
                          <a:cubicBezTo>
                            <a:pt x="799" y="462"/>
                            <a:pt x="796" y="459"/>
                            <a:pt x="794" y="456"/>
                          </a:cubicBezTo>
                          <a:cubicBezTo>
                            <a:pt x="776" y="429"/>
                            <a:pt x="776" y="429"/>
                            <a:pt x="776" y="429"/>
                          </a:cubicBezTo>
                          <a:cubicBezTo>
                            <a:pt x="773" y="425"/>
                            <a:pt x="772" y="421"/>
                            <a:pt x="772" y="416"/>
                          </a:cubicBezTo>
                          <a:cubicBezTo>
                            <a:pt x="772" y="44"/>
                            <a:pt x="772" y="44"/>
                            <a:pt x="772" y="44"/>
                          </a:cubicBezTo>
                          <a:cubicBezTo>
                            <a:pt x="468" y="44"/>
                            <a:pt x="468" y="44"/>
                            <a:pt x="468" y="44"/>
                          </a:cubicBezTo>
                          <a:cubicBezTo>
                            <a:pt x="468" y="335"/>
                            <a:pt x="468" y="335"/>
                            <a:pt x="468" y="335"/>
                          </a:cubicBezTo>
                          <a:cubicBezTo>
                            <a:pt x="468" y="337"/>
                            <a:pt x="468" y="338"/>
                            <a:pt x="468" y="340"/>
                          </a:cubicBezTo>
                          <a:cubicBezTo>
                            <a:pt x="464" y="356"/>
                            <a:pt x="464" y="356"/>
                            <a:pt x="464" y="356"/>
                          </a:cubicBezTo>
                          <a:cubicBezTo>
                            <a:pt x="464" y="358"/>
                            <a:pt x="463" y="360"/>
                            <a:pt x="462" y="362"/>
                          </a:cubicBezTo>
                          <a:cubicBezTo>
                            <a:pt x="375" y="509"/>
                            <a:pt x="375" y="509"/>
                            <a:pt x="375" y="509"/>
                          </a:cubicBezTo>
                          <a:cubicBezTo>
                            <a:pt x="390" y="531"/>
                            <a:pt x="399" y="556"/>
                            <a:pt x="399" y="582"/>
                          </a:cubicBezTo>
                          <a:cubicBezTo>
                            <a:pt x="399" y="650"/>
                            <a:pt x="346" y="705"/>
                            <a:pt x="281" y="710"/>
                          </a:cubicBezTo>
                          <a:cubicBezTo>
                            <a:pt x="347" y="715"/>
                            <a:pt x="399" y="770"/>
                            <a:pt x="399" y="838"/>
                          </a:cubicBezTo>
                          <a:cubicBezTo>
                            <a:pt x="399" y="864"/>
                            <a:pt x="391" y="890"/>
                            <a:pt x="375" y="911"/>
                          </a:cubicBezTo>
                          <a:cubicBezTo>
                            <a:pt x="462" y="1058"/>
                            <a:pt x="462" y="1058"/>
                            <a:pt x="462" y="1058"/>
                          </a:cubicBezTo>
                          <a:cubicBezTo>
                            <a:pt x="463" y="1060"/>
                            <a:pt x="464" y="1062"/>
                            <a:pt x="464" y="1065"/>
                          </a:cubicBezTo>
                          <a:cubicBezTo>
                            <a:pt x="468" y="1080"/>
                            <a:pt x="468" y="1080"/>
                            <a:pt x="468" y="1080"/>
                          </a:cubicBezTo>
                          <a:cubicBezTo>
                            <a:pt x="468" y="1082"/>
                            <a:pt x="468" y="1083"/>
                            <a:pt x="468" y="1085"/>
                          </a:cubicBezTo>
                          <a:cubicBezTo>
                            <a:pt x="468" y="1556"/>
                            <a:pt x="468" y="1556"/>
                            <a:pt x="468" y="1556"/>
                          </a:cubicBezTo>
                          <a:cubicBezTo>
                            <a:pt x="608" y="1556"/>
                            <a:pt x="608" y="1556"/>
                            <a:pt x="608" y="1556"/>
                          </a:cubicBezTo>
                          <a:cubicBezTo>
                            <a:pt x="608" y="1059"/>
                            <a:pt x="608" y="1059"/>
                            <a:pt x="608" y="1059"/>
                          </a:cubicBezTo>
                          <a:cubicBezTo>
                            <a:pt x="501" y="862"/>
                            <a:pt x="501" y="862"/>
                            <a:pt x="501" y="862"/>
                          </a:cubicBezTo>
                          <a:cubicBezTo>
                            <a:pt x="499" y="859"/>
                            <a:pt x="498" y="855"/>
                            <a:pt x="498" y="852"/>
                          </a:cubicBezTo>
                          <a:cubicBezTo>
                            <a:pt x="498" y="825"/>
                            <a:pt x="498" y="825"/>
                            <a:pt x="498" y="825"/>
                          </a:cubicBezTo>
                          <a:cubicBezTo>
                            <a:pt x="498" y="822"/>
                            <a:pt x="498" y="819"/>
                            <a:pt x="500" y="816"/>
                          </a:cubicBezTo>
                          <a:cubicBezTo>
                            <a:pt x="549" y="703"/>
                            <a:pt x="549" y="703"/>
                            <a:pt x="549" y="703"/>
                          </a:cubicBezTo>
                          <a:cubicBezTo>
                            <a:pt x="518" y="670"/>
                            <a:pt x="506" y="622"/>
                            <a:pt x="519" y="578"/>
                          </a:cubicBezTo>
                          <a:cubicBezTo>
                            <a:pt x="534" y="524"/>
                            <a:pt x="585" y="486"/>
                            <a:pt x="643" y="486"/>
                          </a:cubicBezTo>
                          <a:cubicBezTo>
                            <a:pt x="655" y="486"/>
                            <a:pt x="667" y="488"/>
                            <a:pt x="679" y="491"/>
                          </a:cubicBezTo>
                          <a:cubicBezTo>
                            <a:pt x="746" y="511"/>
                            <a:pt x="785" y="582"/>
                            <a:pt x="765" y="649"/>
                          </a:cubicBezTo>
                          <a:cubicBezTo>
                            <a:pt x="750" y="701"/>
                            <a:pt x="703" y="738"/>
                            <a:pt x="649" y="741"/>
                          </a:cubicBezTo>
                          <a:cubicBezTo>
                            <a:pt x="648" y="741"/>
                            <a:pt x="647" y="742"/>
                            <a:pt x="646" y="742"/>
                          </a:cubicBezTo>
                          <a:cubicBezTo>
                            <a:pt x="608" y="833"/>
                            <a:pt x="608" y="833"/>
                            <a:pt x="608" y="833"/>
                          </a:cubicBezTo>
                          <a:cubicBezTo>
                            <a:pt x="659" y="926"/>
                            <a:pt x="659" y="926"/>
                            <a:pt x="659" y="926"/>
                          </a:cubicBezTo>
                          <a:cubicBezTo>
                            <a:pt x="710" y="1020"/>
                            <a:pt x="710" y="1020"/>
                            <a:pt x="710" y="1020"/>
                          </a:cubicBezTo>
                          <a:cubicBezTo>
                            <a:pt x="711" y="1022"/>
                            <a:pt x="712" y="1024"/>
                            <a:pt x="712" y="1026"/>
                          </a:cubicBezTo>
                          <a:cubicBezTo>
                            <a:pt x="716" y="1041"/>
                            <a:pt x="716" y="1041"/>
                            <a:pt x="716" y="1041"/>
                          </a:cubicBezTo>
                          <a:cubicBezTo>
                            <a:pt x="716" y="1043"/>
                            <a:pt x="716" y="1044"/>
                            <a:pt x="716" y="1046"/>
                          </a:cubicBezTo>
                          <a:cubicBezTo>
                            <a:pt x="716" y="1556"/>
                            <a:pt x="716" y="1556"/>
                            <a:pt x="716" y="1556"/>
                          </a:cubicBezTo>
                          <a:cubicBezTo>
                            <a:pt x="852" y="1556"/>
                            <a:pt x="852" y="1556"/>
                            <a:pt x="852" y="1556"/>
                          </a:cubicBezTo>
                          <a:cubicBezTo>
                            <a:pt x="852" y="918"/>
                            <a:pt x="852" y="918"/>
                            <a:pt x="852" y="918"/>
                          </a:cubicBezTo>
                          <a:cubicBezTo>
                            <a:pt x="808" y="897"/>
                            <a:pt x="777" y="848"/>
                            <a:pt x="777" y="798"/>
                          </a:cubicBezTo>
                          <a:cubicBezTo>
                            <a:pt x="777" y="729"/>
                            <a:pt x="833" y="674"/>
                            <a:pt x="905" y="674"/>
                          </a:cubicBezTo>
                          <a:cubicBezTo>
                            <a:pt x="975" y="674"/>
                            <a:pt x="1033" y="732"/>
                            <a:pt x="1033" y="802"/>
                          </a:cubicBezTo>
                          <a:cubicBezTo>
                            <a:pt x="1033" y="852"/>
                            <a:pt x="1002" y="898"/>
                            <a:pt x="956" y="919"/>
                          </a:cubicBezTo>
                          <a:cubicBezTo>
                            <a:pt x="956" y="1556"/>
                            <a:pt x="956" y="1556"/>
                            <a:pt x="956" y="1556"/>
                          </a:cubicBezTo>
                          <a:cubicBezTo>
                            <a:pt x="1068" y="1556"/>
                            <a:pt x="1068" y="1556"/>
                            <a:pt x="1068" y="1556"/>
                          </a:cubicBezTo>
                          <a:cubicBezTo>
                            <a:pt x="1068" y="1276"/>
                            <a:pt x="1068" y="1276"/>
                            <a:pt x="1068" y="1276"/>
                          </a:cubicBezTo>
                          <a:cubicBezTo>
                            <a:pt x="1068" y="1272"/>
                            <a:pt x="1069" y="1268"/>
                            <a:pt x="1071" y="1265"/>
                          </a:cubicBezTo>
                          <a:cubicBezTo>
                            <a:pt x="1085" y="1240"/>
                            <a:pt x="1085" y="1240"/>
                            <a:pt x="1085" y="1240"/>
                          </a:cubicBezTo>
                          <a:cubicBezTo>
                            <a:pt x="1087" y="1237"/>
                            <a:pt x="1089" y="1234"/>
                            <a:pt x="1092" y="1233"/>
                          </a:cubicBezTo>
                          <a:cubicBezTo>
                            <a:pt x="1265" y="1112"/>
                            <a:pt x="1265" y="1112"/>
                            <a:pt x="1265" y="1112"/>
                          </a:cubicBezTo>
                          <a:cubicBezTo>
                            <a:pt x="1364" y="1041"/>
                            <a:pt x="1364" y="1041"/>
                            <a:pt x="1364" y="1041"/>
                          </a:cubicBezTo>
                          <a:cubicBezTo>
                            <a:pt x="1364" y="902"/>
                            <a:pt x="1364" y="902"/>
                            <a:pt x="1364" y="902"/>
                          </a:cubicBezTo>
                          <a:cubicBezTo>
                            <a:pt x="1321" y="881"/>
                            <a:pt x="1294" y="838"/>
                            <a:pt x="1294" y="787"/>
                          </a:cubicBezTo>
                          <a:cubicBezTo>
                            <a:pt x="1294" y="717"/>
                            <a:pt x="1351" y="659"/>
                            <a:pt x="1422" y="659"/>
                          </a:cubicBezTo>
                          <a:cubicBezTo>
                            <a:pt x="1492" y="659"/>
                            <a:pt x="1549" y="717"/>
                            <a:pt x="1549" y="787"/>
                          </a:cubicBezTo>
                          <a:cubicBezTo>
                            <a:pt x="1549" y="837"/>
                            <a:pt x="1518" y="883"/>
                            <a:pt x="1472" y="904"/>
                          </a:cubicBezTo>
                          <a:cubicBezTo>
                            <a:pt x="1472" y="1068"/>
                            <a:pt x="1472" y="1068"/>
                            <a:pt x="1472" y="1068"/>
                          </a:cubicBezTo>
                          <a:cubicBezTo>
                            <a:pt x="1472" y="1071"/>
                            <a:pt x="1471" y="1075"/>
                            <a:pt x="1470" y="1077"/>
                          </a:cubicBezTo>
                          <a:cubicBezTo>
                            <a:pt x="1458" y="1103"/>
                            <a:pt x="1458" y="1103"/>
                            <a:pt x="1458" y="1103"/>
                          </a:cubicBezTo>
                          <a:cubicBezTo>
                            <a:pt x="1456" y="1106"/>
                            <a:pt x="1454" y="1109"/>
                            <a:pt x="1451" y="1111"/>
                          </a:cubicBezTo>
                          <a:cubicBezTo>
                            <a:pt x="1248" y="1253"/>
                            <a:pt x="1248" y="1253"/>
                            <a:pt x="1248" y="1253"/>
                          </a:cubicBezTo>
                          <a:cubicBezTo>
                            <a:pt x="1176" y="1304"/>
                            <a:pt x="1176" y="1304"/>
                            <a:pt x="1176" y="1304"/>
                          </a:cubicBezTo>
                          <a:lnTo>
                            <a:pt x="1176" y="1556"/>
                          </a:lnTo>
                          <a:close/>
                          <a:moveTo>
                            <a:pt x="360" y="46"/>
                          </a:moveTo>
                          <a:cubicBezTo>
                            <a:pt x="181" y="71"/>
                            <a:pt x="44" y="227"/>
                            <a:pt x="44" y="410"/>
                          </a:cubicBezTo>
                          <a:cubicBezTo>
                            <a:pt x="44" y="1188"/>
                            <a:pt x="44" y="1188"/>
                            <a:pt x="44" y="1188"/>
                          </a:cubicBezTo>
                          <a:cubicBezTo>
                            <a:pt x="44" y="1371"/>
                            <a:pt x="181" y="1527"/>
                            <a:pt x="360" y="1551"/>
                          </a:cubicBezTo>
                          <a:cubicBezTo>
                            <a:pt x="360" y="1099"/>
                            <a:pt x="360" y="1099"/>
                            <a:pt x="360" y="1099"/>
                          </a:cubicBezTo>
                          <a:cubicBezTo>
                            <a:pt x="282" y="965"/>
                            <a:pt x="282" y="965"/>
                            <a:pt x="282" y="965"/>
                          </a:cubicBezTo>
                          <a:cubicBezTo>
                            <a:pt x="278" y="966"/>
                            <a:pt x="275" y="966"/>
                            <a:pt x="271" y="966"/>
                          </a:cubicBezTo>
                          <a:cubicBezTo>
                            <a:pt x="200" y="966"/>
                            <a:pt x="143" y="908"/>
                            <a:pt x="143" y="838"/>
                          </a:cubicBezTo>
                          <a:cubicBezTo>
                            <a:pt x="143" y="770"/>
                            <a:pt x="195" y="715"/>
                            <a:pt x="261" y="710"/>
                          </a:cubicBezTo>
                          <a:cubicBezTo>
                            <a:pt x="195" y="705"/>
                            <a:pt x="143" y="650"/>
                            <a:pt x="143" y="582"/>
                          </a:cubicBezTo>
                          <a:cubicBezTo>
                            <a:pt x="143" y="512"/>
                            <a:pt x="200" y="454"/>
                            <a:pt x="271" y="454"/>
                          </a:cubicBezTo>
                          <a:cubicBezTo>
                            <a:pt x="275" y="454"/>
                            <a:pt x="278" y="455"/>
                            <a:pt x="282" y="455"/>
                          </a:cubicBezTo>
                          <a:cubicBezTo>
                            <a:pt x="360" y="321"/>
                            <a:pt x="360" y="321"/>
                            <a:pt x="360" y="321"/>
                          </a:cubicBezTo>
                          <a:lnTo>
                            <a:pt x="360" y="46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40" name="Ellipse 223">
                  <a:extLst>
                    <a:ext uri="{FF2B5EF4-FFF2-40B4-BE49-F238E27FC236}">
                      <a16:creationId xmlns:a16="http://schemas.microsoft.com/office/drawing/2014/main" id="{6CA84D2E-26EC-AE36-16EA-FE8F954F9B43}"/>
                    </a:ext>
                  </a:extLst>
                </p:cNvPr>
                <p:cNvSpPr/>
                <p:nvPr/>
              </p:nvSpPr>
              <p:spPr>
                <a:xfrm>
                  <a:off x="8016326" y="1639266"/>
                  <a:ext cx="691954" cy="684131"/>
                </a:xfrm>
                <a:prstGeom prst="ellipse">
                  <a:avLst/>
                </a:prstGeom>
                <a:solidFill>
                  <a:srgbClr val="FFFFFF"/>
                </a:solidFill>
                <a:ln w="31750" cap="flat" cmpd="sng" algn="ctr">
                  <a:gradFill>
                    <a:gsLst>
                      <a:gs pos="0">
                        <a:srgbClr val="00F3FF"/>
                      </a:gs>
                      <a:gs pos="100000">
                        <a:srgbClr val="00BAFF"/>
                      </a:gs>
                    </a:gsLst>
                    <a:lin ang="5400000" scaled="1"/>
                  </a:gra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A9233510-FAF2-AFB3-757A-11037130A9D5}"/>
                    </a:ext>
                  </a:extLst>
                </p:cNvPr>
                <p:cNvGrpSpPr/>
                <p:nvPr/>
              </p:nvGrpSpPr>
              <p:grpSpPr>
                <a:xfrm>
                  <a:off x="7022580" y="1639266"/>
                  <a:ext cx="691954" cy="684131"/>
                  <a:chOff x="9059325" y="1318801"/>
                  <a:chExt cx="691954" cy="684131"/>
                </a:xfrm>
              </p:grpSpPr>
              <p:sp>
                <p:nvSpPr>
                  <p:cNvPr id="69" name="Ellipse 115">
                    <a:extLst>
                      <a:ext uri="{FF2B5EF4-FFF2-40B4-BE49-F238E27FC236}">
                        <a16:creationId xmlns:a16="http://schemas.microsoft.com/office/drawing/2014/main" id="{1E7F0D7F-8E26-B08E-CE16-7050C7C90CBD}"/>
                      </a:ext>
                    </a:extLst>
                  </p:cNvPr>
                  <p:cNvSpPr/>
                  <p:nvPr/>
                </p:nvSpPr>
                <p:spPr>
                  <a:xfrm>
                    <a:off x="9059325" y="1318801"/>
                    <a:ext cx="691954" cy="684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gradFill>
                      <a:gsLst>
                        <a:gs pos="0">
                          <a:srgbClr val="00F3FF"/>
                        </a:gs>
                        <a:gs pos="100000">
                          <a:srgbClr val="00BAFF"/>
                        </a:gs>
                      </a:gsLst>
                      <a:lin ang="5400000" scaled="1"/>
                    </a:gra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70" name="Group 109">
                    <a:extLst>
                      <a:ext uri="{FF2B5EF4-FFF2-40B4-BE49-F238E27FC236}">
                        <a16:creationId xmlns:a16="http://schemas.microsoft.com/office/drawing/2014/main" id="{CFCDD5CB-EE62-B048-8A35-969B0DA0E10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198353" y="1458326"/>
                    <a:ext cx="410721" cy="409714"/>
                    <a:chOff x="2412" y="1730"/>
                    <a:chExt cx="408" cy="407"/>
                  </a:xfrm>
                  <a:solidFill>
                    <a:srgbClr val="00BAFF"/>
                  </a:solidFill>
                </p:grpSpPr>
                <p:sp>
                  <p:nvSpPr>
                    <p:cNvPr id="71" name="Freeform 110">
                      <a:extLst>
                        <a:ext uri="{FF2B5EF4-FFF2-40B4-BE49-F238E27FC236}">
                          <a16:creationId xmlns:a16="http://schemas.microsoft.com/office/drawing/2014/main" id="{7232C797-5751-6A65-47FA-F82E67E4674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501" y="1730"/>
                      <a:ext cx="319" cy="320"/>
                    </a:xfrm>
                    <a:custGeom>
                      <a:avLst/>
                      <a:gdLst>
                        <a:gd name="T0" fmla="*/ 49 w 216"/>
                        <a:gd name="T1" fmla="*/ 216 h 216"/>
                        <a:gd name="T2" fmla="*/ 49 w 216"/>
                        <a:gd name="T3" fmla="*/ 216 h 216"/>
                        <a:gd name="T4" fmla="*/ 44 w 216"/>
                        <a:gd name="T5" fmla="*/ 214 h 216"/>
                        <a:gd name="T6" fmla="*/ 2 w 216"/>
                        <a:gd name="T7" fmla="*/ 172 h 216"/>
                        <a:gd name="T8" fmla="*/ 2 w 216"/>
                        <a:gd name="T9" fmla="*/ 163 h 216"/>
                        <a:gd name="T10" fmla="*/ 142 w 216"/>
                        <a:gd name="T11" fmla="*/ 23 h 216"/>
                        <a:gd name="T12" fmla="*/ 209 w 216"/>
                        <a:gd name="T13" fmla="*/ 0 h 216"/>
                        <a:gd name="T14" fmla="*/ 214 w 216"/>
                        <a:gd name="T15" fmla="*/ 2 h 216"/>
                        <a:gd name="T16" fmla="*/ 216 w 216"/>
                        <a:gd name="T17" fmla="*/ 7 h 216"/>
                        <a:gd name="T18" fmla="*/ 193 w 216"/>
                        <a:gd name="T19" fmla="*/ 74 h 216"/>
                        <a:gd name="T20" fmla="*/ 53 w 216"/>
                        <a:gd name="T21" fmla="*/ 214 h 216"/>
                        <a:gd name="T22" fmla="*/ 49 w 216"/>
                        <a:gd name="T23" fmla="*/ 216 h 216"/>
                        <a:gd name="T24" fmla="*/ 15 w 216"/>
                        <a:gd name="T25" fmla="*/ 168 h 216"/>
                        <a:gd name="T26" fmla="*/ 49 w 216"/>
                        <a:gd name="T27" fmla="*/ 201 h 216"/>
                        <a:gd name="T28" fmla="*/ 184 w 216"/>
                        <a:gd name="T29" fmla="*/ 66 h 216"/>
                        <a:gd name="T30" fmla="*/ 202 w 216"/>
                        <a:gd name="T31" fmla="*/ 14 h 216"/>
                        <a:gd name="T32" fmla="*/ 151 w 216"/>
                        <a:gd name="T33" fmla="*/ 32 h 216"/>
                        <a:gd name="T34" fmla="*/ 15 w 216"/>
                        <a:gd name="T35" fmla="*/ 168 h 2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216" h="216">
                          <a:moveTo>
                            <a:pt x="49" y="216"/>
                          </a:moveTo>
                          <a:cubicBezTo>
                            <a:pt x="49" y="216"/>
                            <a:pt x="49" y="216"/>
                            <a:pt x="49" y="216"/>
                          </a:cubicBezTo>
                          <a:cubicBezTo>
                            <a:pt x="47" y="216"/>
                            <a:pt x="46" y="215"/>
                            <a:pt x="44" y="214"/>
                          </a:cubicBezTo>
                          <a:cubicBezTo>
                            <a:pt x="2" y="172"/>
                            <a:pt x="2" y="172"/>
                            <a:pt x="2" y="172"/>
                          </a:cubicBezTo>
                          <a:cubicBezTo>
                            <a:pt x="0" y="170"/>
                            <a:pt x="0" y="166"/>
                            <a:pt x="2" y="163"/>
                          </a:cubicBezTo>
                          <a:cubicBezTo>
                            <a:pt x="2" y="163"/>
                            <a:pt x="134" y="32"/>
                            <a:pt x="142" y="23"/>
                          </a:cubicBezTo>
                          <a:cubicBezTo>
                            <a:pt x="156" y="10"/>
                            <a:pt x="204" y="1"/>
                            <a:pt x="209" y="0"/>
                          </a:cubicBezTo>
                          <a:cubicBezTo>
                            <a:pt x="211" y="0"/>
                            <a:pt x="213" y="1"/>
                            <a:pt x="214" y="2"/>
                          </a:cubicBezTo>
                          <a:cubicBezTo>
                            <a:pt x="216" y="3"/>
                            <a:pt x="216" y="5"/>
                            <a:pt x="216" y="7"/>
                          </a:cubicBezTo>
                          <a:cubicBezTo>
                            <a:pt x="215" y="13"/>
                            <a:pt x="207" y="61"/>
                            <a:pt x="193" y="74"/>
                          </a:cubicBezTo>
                          <a:cubicBezTo>
                            <a:pt x="53" y="214"/>
                            <a:pt x="53" y="214"/>
                            <a:pt x="53" y="214"/>
                          </a:cubicBezTo>
                          <a:cubicBezTo>
                            <a:pt x="52" y="215"/>
                            <a:pt x="50" y="216"/>
                            <a:pt x="49" y="216"/>
                          </a:cubicBezTo>
                          <a:close/>
                          <a:moveTo>
                            <a:pt x="15" y="168"/>
                          </a:moveTo>
                          <a:cubicBezTo>
                            <a:pt x="49" y="201"/>
                            <a:pt x="49" y="201"/>
                            <a:pt x="49" y="201"/>
                          </a:cubicBezTo>
                          <a:cubicBezTo>
                            <a:pt x="184" y="66"/>
                            <a:pt x="184" y="66"/>
                            <a:pt x="184" y="66"/>
                          </a:cubicBezTo>
                          <a:cubicBezTo>
                            <a:pt x="192" y="59"/>
                            <a:pt x="199" y="33"/>
                            <a:pt x="202" y="14"/>
                          </a:cubicBezTo>
                          <a:cubicBezTo>
                            <a:pt x="183" y="18"/>
                            <a:pt x="158" y="25"/>
                            <a:pt x="151" y="32"/>
                          </a:cubicBezTo>
                          <a:cubicBezTo>
                            <a:pt x="143" y="39"/>
                            <a:pt x="38" y="145"/>
                            <a:pt x="15" y="168"/>
                          </a:cubicBezTo>
                          <a:close/>
                        </a:path>
                      </a:pathLst>
                    </a:custGeom>
                    <a:grpFill/>
                    <a:ln w="317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2" name="Freeform 111">
                      <a:extLst>
                        <a:ext uri="{FF2B5EF4-FFF2-40B4-BE49-F238E27FC236}">
                          <a16:creationId xmlns:a16="http://schemas.microsoft.com/office/drawing/2014/main" id="{6EF3675A-C540-1FD3-ACFA-BF6F10E485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26" y="1943"/>
                      <a:ext cx="81" cy="82"/>
                    </a:xfrm>
                    <a:custGeom>
                      <a:avLst/>
                      <a:gdLst>
                        <a:gd name="T0" fmla="*/ 49 w 55"/>
                        <a:gd name="T1" fmla="*/ 55 h 55"/>
                        <a:gd name="T2" fmla="*/ 44 w 55"/>
                        <a:gd name="T3" fmla="*/ 53 h 55"/>
                        <a:gd name="T4" fmla="*/ 2 w 55"/>
                        <a:gd name="T5" fmla="*/ 11 h 55"/>
                        <a:gd name="T6" fmla="*/ 2 w 55"/>
                        <a:gd name="T7" fmla="*/ 2 h 55"/>
                        <a:gd name="T8" fmla="*/ 11 w 55"/>
                        <a:gd name="T9" fmla="*/ 2 h 55"/>
                        <a:gd name="T10" fmla="*/ 53 w 55"/>
                        <a:gd name="T11" fmla="*/ 45 h 55"/>
                        <a:gd name="T12" fmla="*/ 53 w 55"/>
                        <a:gd name="T13" fmla="*/ 53 h 55"/>
                        <a:gd name="T14" fmla="*/ 49 w 55"/>
                        <a:gd name="T15" fmla="*/ 55 h 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55" h="55">
                          <a:moveTo>
                            <a:pt x="49" y="55"/>
                          </a:moveTo>
                          <a:cubicBezTo>
                            <a:pt x="47" y="55"/>
                            <a:pt x="46" y="54"/>
                            <a:pt x="44" y="53"/>
                          </a:cubicBezTo>
                          <a:cubicBezTo>
                            <a:pt x="2" y="11"/>
                            <a:pt x="2" y="11"/>
                            <a:pt x="2" y="11"/>
                          </a:cubicBezTo>
                          <a:cubicBezTo>
                            <a:pt x="0" y="9"/>
                            <a:pt x="0" y="5"/>
                            <a:pt x="2" y="2"/>
                          </a:cubicBezTo>
                          <a:cubicBezTo>
                            <a:pt x="5" y="0"/>
                            <a:pt x="8" y="0"/>
                            <a:pt x="11" y="2"/>
                          </a:cubicBezTo>
                          <a:cubicBezTo>
                            <a:pt x="53" y="45"/>
                            <a:pt x="53" y="45"/>
                            <a:pt x="53" y="45"/>
                          </a:cubicBezTo>
                          <a:cubicBezTo>
                            <a:pt x="55" y="47"/>
                            <a:pt x="55" y="51"/>
                            <a:pt x="53" y="53"/>
                          </a:cubicBezTo>
                          <a:cubicBezTo>
                            <a:pt x="52" y="54"/>
                            <a:pt x="50" y="55"/>
                            <a:pt x="49" y="55"/>
                          </a:cubicBezTo>
                          <a:close/>
                        </a:path>
                      </a:pathLst>
                    </a:custGeom>
                    <a:grpFill/>
                    <a:ln w="317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" name="Freeform 112">
                      <a:extLst>
                        <a:ext uri="{FF2B5EF4-FFF2-40B4-BE49-F238E27FC236}">
                          <a16:creationId xmlns:a16="http://schemas.microsoft.com/office/drawing/2014/main" id="{C3D62FE0-40A1-9006-6257-C9EDE12097C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63" y="1937"/>
                      <a:ext cx="112" cy="200"/>
                    </a:xfrm>
                    <a:custGeom>
                      <a:avLst/>
                      <a:gdLst>
                        <a:gd name="T0" fmla="*/ 7 w 76"/>
                        <a:gd name="T1" fmla="*/ 135 h 135"/>
                        <a:gd name="T2" fmla="*/ 4 w 76"/>
                        <a:gd name="T3" fmla="*/ 135 h 135"/>
                        <a:gd name="T4" fmla="*/ 1 w 76"/>
                        <a:gd name="T5" fmla="*/ 129 h 135"/>
                        <a:gd name="T6" fmla="*/ 9 w 76"/>
                        <a:gd name="T7" fmla="*/ 61 h 135"/>
                        <a:gd name="T8" fmla="*/ 15 w 76"/>
                        <a:gd name="T9" fmla="*/ 56 h 135"/>
                        <a:gd name="T10" fmla="*/ 21 w 76"/>
                        <a:gd name="T11" fmla="*/ 63 h 135"/>
                        <a:gd name="T12" fmla="*/ 15 w 76"/>
                        <a:gd name="T13" fmla="*/ 113 h 135"/>
                        <a:gd name="T14" fmla="*/ 45 w 76"/>
                        <a:gd name="T15" fmla="*/ 83 h 135"/>
                        <a:gd name="T16" fmla="*/ 60 w 76"/>
                        <a:gd name="T17" fmla="*/ 60 h 135"/>
                        <a:gd name="T18" fmla="*/ 64 w 76"/>
                        <a:gd name="T19" fmla="*/ 6 h 135"/>
                        <a:gd name="T20" fmla="*/ 70 w 76"/>
                        <a:gd name="T21" fmla="*/ 0 h 135"/>
                        <a:gd name="T22" fmla="*/ 76 w 76"/>
                        <a:gd name="T23" fmla="*/ 6 h 135"/>
                        <a:gd name="T24" fmla="*/ 72 w 76"/>
                        <a:gd name="T25" fmla="*/ 63 h 135"/>
                        <a:gd name="T26" fmla="*/ 53 w 76"/>
                        <a:gd name="T27" fmla="*/ 91 h 135"/>
                        <a:gd name="T28" fmla="*/ 11 w 76"/>
                        <a:gd name="T29" fmla="*/ 134 h 135"/>
                        <a:gd name="T30" fmla="*/ 7 w 76"/>
                        <a:gd name="T31" fmla="*/ 135 h 1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76" h="135">
                          <a:moveTo>
                            <a:pt x="7" y="135"/>
                          </a:moveTo>
                          <a:cubicBezTo>
                            <a:pt x="6" y="135"/>
                            <a:pt x="5" y="135"/>
                            <a:pt x="4" y="135"/>
                          </a:cubicBezTo>
                          <a:cubicBezTo>
                            <a:pt x="2" y="134"/>
                            <a:pt x="0" y="131"/>
                            <a:pt x="1" y="129"/>
                          </a:cubicBezTo>
                          <a:cubicBezTo>
                            <a:pt x="9" y="61"/>
                            <a:pt x="9" y="61"/>
                            <a:pt x="9" y="61"/>
                          </a:cubicBezTo>
                          <a:cubicBezTo>
                            <a:pt x="9" y="58"/>
                            <a:pt x="12" y="56"/>
                            <a:pt x="15" y="56"/>
                          </a:cubicBezTo>
                          <a:cubicBezTo>
                            <a:pt x="19" y="57"/>
                            <a:pt x="21" y="60"/>
                            <a:pt x="21" y="63"/>
                          </a:cubicBezTo>
                          <a:cubicBezTo>
                            <a:pt x="15" y="113"/>
                            <a:pt x="15" y="113"/>
                            <a:pt x="15" y="113"/>
                          </a:cubicBezTo>
                          <a:cubicBezTo>
                            <a:pt x="45" y="83"/>
                            <a:pt x="45" y="83"/>
                            <a:pt x="45" y="83"/>
                          </a:cubicBezTo>
                          <a:cubicBezTo>
                            <a:pt x="50" y="77"/>
                            <a:pt x="58" y="66"/>
                            <a:pt x="60" y="60"/>
                          </a:cubicBezTo>
                          <a:cubicBezTo>
                            <a:pt x="62" y="55"/>
                            <a:pt x="64" y="42"/>
                            <a:pt x="64" y="6"/>
                          </a:cubicBezTo>
                          <a:cubicBezTo>
                            <a:pt x="64" y="3"/>
                            <a:pt x="67" y="0"/>
                            <a:pt x="70" y="0"/>
                          </a:cubicBezTo>
                          <a:cubicBezTo>
                            <a:pt x="74" y="0"/>
                            <a:pt x="76" y="3"/>
                            <a:pt x="76" y="6"/>
                          </a:cubicBezTo>
                          <a:cubicBezTo>
                            <a:pt x="76" y="35"/>
                            <a:pt x="75" y="54"/>
                            <a:pt x="72" y="63"/>
                          </a:cubicBezTo>
                          <a:cubicBezTo>
                            <a:pt x="69" y="73"/>
                            <a:pt x="59" y="86"/>
                            <a:pt x="53" y="91"/>
                          </a:cubicBezTo>
                          <a:cubicBezTo>
                            <a:pt x="11" y="134"/>
                            <a:pt x="11" y="134"/>
                            <a:pt x="11" y="134"/>
                          </a:cubicBezTo>
                          <a:cubicBezTo>
                            <a:pt x="10" y="135"/>
                            <a:pt x="8" y="135"/>
                            <a:pt x="7" y="135"/>
                          </a:cubicBezTo>
                          <a:close/>
                        </a:path>
                      </a:pathLst>
                    </a:custGeom>
                    <a:grpFill/>
                    <a:ln w="317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4" name="Freeform 113">
                      <a:extLst>
                        <a:ext uri="{FF2B5EF4-FFF2-40B4-BE49-F238E27FC236}">
                          <a16:creationId xmlns:a16="http://schemas.microsoft.com/office/drawing/2014/main" id="{6A637891-317C-2978-B1C6-64974BB47A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12" y="1875"/>
                      <a:ext cx="201" cy="113"/>
                    </a:xfrm>
                    <a:custGeom>
                      <a:avLst/>
                      <a:gdLst>
                        <a:gd name="T0" fmla="*/ 7 w 136"/>
                        <a:gd name="T1" fmla="*/ 76 h 76"/>
                        <a:gd name="T2" fmla="*/ 2 w 136"/>
                        <a:gd name="T3" fmla="*/ 72 h 76"/>
                        <a:gd name="T4" fmla="*/ 3 w 136"/>
                        <a:gd name="T5" fmla="*/ 65 h 76"/>
                        <a:gd name="T6" fmla="*/ 45 w 136"/>
                        <a:gd name="T7" fmla="*/ 23 h 76"/>
                        <a:gd name="T8" fmla="*/ 73 w 136"/>
                        <a:gd name="T9" fmla="*/ 4 h 76"/>
                        <a:gd name="T10" fmla="*/ 128 w 136"/>
                        <a:gd name="T11" fmla="*/ 0 h 76"/>
                        <a:gd name="T12" fmla="*/ 130 w 136"/>
                        <a:gd name="T13" fmla="*/ 0 h 76"/>
                        <a:gd name="T14" fmla="*/ 136 w 136"/>
                        <a:gd name="T15" fmla="*/ 6 h 76"/>
                        <a:gd name="T16" fmla="*/ 130 w 136"/>
                        <a:gd name="T17" fmla="*/ 12 h 76"/>
                        <a:gd name="T18" fmla="*/ 128 w 136"/>
                        <a:gd name="T19" fmla="*/ 12 h 76"/>
                        <a:gd name="T20" fmla="*/ 76 w 136"/>
                        <a:gd name="T21" fmla="*/ 15 h 76"/>
                        <a:gd name="T22" fmla="*/ 54 w 136"/>
                        <a:gd name="T23" fmla="*/ 31 h 76"/>
                        <a:gd name="T24" fmla="*/ 23 w 136"/>
                        <a:gd name="T25" fmla="*/ 61 h 76"/>
                        <a:gd name="T26" fmla="*/ 74 w 136"/>
                        <a:gd name="T27" fmla="*/ 55 h 76"/>
                        <a:gd name="T28" fmla="*/ 81 w 136"/>
                        <a:gd name="T29" fmla="*/ 61 h 76"/>
                        <a:gd name="T30" fmla="*/ 75 w 136"/>
                        <a:gd name="T31" fmla="*/ 67 h 76"/>
                        <a:gd name="T32" fmla="*/ 8 w 136"/>
                        <a:gd name="T33" fmla="*/ 76 h 76"/>
                        <a:gd name="T34" fmla="*/ 7 w 136"/>
                        <a:gd name="T35" fmla="*/ 76 h 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36" h="76">
                          <a:moveTo>
                            <a:pt x="7" y="76"/>
                          </a:moveTo>
                          <a:cubicBezTo>
                            <a:pt x="5" y="76"/>
                            <a:pt x="3" y="74"/>
                            <a:pt x="2" y="72"/>
                          </a:cubicBezTo>
                          <a:cubicBezTo>
                            <a:pt x="0" y="70"/>
                            <a:pt x="1" y="67"/>
                            <a:pt x="3" y="65"/>
                          </a:cubicBezTo>
                          <a:cubicBezTo>
                            <a:pt x="45" y="23"/>
                            <a:pt x="45" y="23"/>
                            <a:pt x="45" y="23"/>
                          </a:cubicBezTo>
                          <a:cubicBezTo>
                            <a:pt x="51" y="17"/>
                            <a:pt x="63" y="7"/>
                            <a:pt x="73" y="4"/>
                          </a:cubicBezTo>
                          <a:cubicBezTo>
                            <a:pt x="84" y="0"/>
                            <a:pt x="110" y="0"/>
                            <a:pt x="128" y="0"/>
                          </a:cubicBezTo>
                          <a:cubicBezTo>
                            <a:pt x="130" y="0"/>
                            <a:pt x="130" y="0"/>
                            <a:pt x="130" y="0"/>
                          </a:cubicBezTo>
                          <a:cubicBezTo>
                            <a:pt x="133" y="0"/>
                            <a:pt x="136" y="3"/>
                            <a:pt x="136" y="6"/>
                          </a:cubicBezTo>
                          <a:cubicBezTo>
                            <a:pt x="136" y="9"/>
                            <a:pt x="133" y="12"/>
                            <a:pt x="130" y="12"/>
                          </a:cubicBezTo>
                          <a:cubicBezTo>
                            <a:pt x="128" y="12"/>
                            <a:pt x="128" y="12"/>
                            <a:pt x="128" y="12"/>
                          </a:cubicBezTo>
                          <a:cubicBezTo>
                            <a:pt x="101" y="12"/>
                            <a:pt x="84" y="13"/>
                            <a:pt x="76" y="15"/>
                          </a:cubicBezTo>
                          <a:cubicBezTo>
                            <a:pt x="70" y="18"/>
                            <a:pt x="60" y="25"/>
                            <a:pt x="54" y="31"/>
                          </a:cubicBezTo>
                          <a:cubicBezTo>
                            <a:pt x="23" y="61"/>
                            <a:pt x="23" y="61"/>
                            <a:pt x="23" y="61"/>
                          </a:cubicBezTo>
                          <a:cubicBezTo>
                            <a:pt x="74" y="55"/>
                            <a:pt x="74" y="55"/>
                            <a:pt x="74" y="55"/>
                          </a:cubicBezTo>
                          <a:cubicBezTo>
                            <a:pt x="77" y="55"/>
                            <a:pt x="80" y="57"/>
                            <a:pt x="81" y="61"/>
                          </a:cubicBezTo>
                          <a:cubicBezTo>
                            <a:pt x="81" y="64"/>
                            <a:pt x="79" y="67"/>
                            <a:pt x="75" y="67"/>
                          </a:cubicBezTo>
                          <a:cubicBezTo>
                            <a:pt x="8" y="76"/>
                            <a:pt x="8" y="76"/>
                            <a:pt x="8" y="76"/>
                          </a:cubicBezTo>
                          <a:cubicBezTo>
                            <a:pt x="7" y="76"/>
                            <a:pt x="7" y="76"/>
                            <a:pt x="7" y="76"/>
                          </a:cubicBezTo>
                          <a:close/>
                        </a:path>
                      </a:pathLst>
                    </a:custGeom>
                    <a:grpFill/>
                    <a:ln w="317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" name="Freeform 114">
                      <a:extLst>
                        <a:ext uri="{FF2B5EF4-FFF2-40B4-BE49-F238E27FC236}">
                          <a16:creationId xmlns:a16="http://schemas.microsoft.com/office/drawing/2014/main" id="{C14258B7-422D-48F0-44CD-8F5714B6D9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20" y="1995"/>
                      <a:ext cx="131" cy="136"/>
                    </a:xfrm>
                    <a:custGeom>
                      <a:avLst/>
                      <a:gdLst>
                        <a:gd name="T0" fmla="*/ 6 w 89"/>
                        <a:gd name="T1" fmla="*/ 92 h 92"/>
                        <a:gd name="T2" fmla="*/ 2 w 89"/>
                        <a:gd name="T3" fmla="*/ 91 h 92"/>
                        <a:gd name="T4" fmla="*/ 0 w 89"/>
                        <a:gd name="T5" fmla="*/ 85 h 92"/>
                        <a:gd name="T6" fmla="*/ 27 w 89"/>
                        <a:gd name="T7" fmla="*/ 14 h 92"/>
                        <a:gd name="T8" fmla="*/ 66 w 89"/>
                        <a:gd name="T9" fmla="*/ 10 h 92"/>
                        <a:gd name="T10" fmla="*/ 66 w 89"/>
                        <a:gd name="T11" fmla="*/ 18 h 92"/>
                        <a:gd name="T12" fmla="*/ 57 w 89"/>
                        <a:gd name="T13" fmla="*/ 18 h 92"/>
                        <a:gd name="T14" fmla="*/ 36 w 89"/>
                        <a:gd name="T15" fmla="*/ 22 h 92"/>
                        <a:gd name="T16" fmla="*/ 15 w 89"/>
                        <a:gd name="T17" fmla="*/ 78 h 92"/>
                        <a:gd name="T18" fmla="*/ 70 w 89"/>
                        <a:gd name="T19" fmla="*/ 56 h 92"/>
                        <a:gd name="T20" fmla="*/ 77 w 89"/>
                        <a:gd name="T21" fmla="*/ 42 h 92"/>
                        <a:gd name="T22" fmla="*/ 74 w 89"/>
                        <a:gd name="T23" fmla="*/ 35 h 92"/>
                        <a:gd name="T24" fmla="*/ 74 w 89"/>
                        <a:gd name="T25" fmla="*/ 27 h 92"/>
                        <a:gd name="T26" fmla="*/ 83 w 89"/>
                        <a:gd name="T27" fmla="*/ 27 h 92"/>
                        <a:gd name="T28" fmla="*/ 89 w 89"/>
                        <a:gd name="T29" fmla="*/ 42 h 92"/>
                        <a:gd name="T30" fmla="*/ 78 w 89"/>
                        <a:gd name="T31" fmla="*/ 65 h 92"/>
                        <a:gd name="T32" fmla="*/ 8 w 89"/>
                        <a:gd name="T33" fmla="*/ 92 h 92"/>
                        <a:gd name="T34" fmla="*/ 6 w 89"/>
                        <a:gd name="T35" fmla="*/ 92 h 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89" h="92">
                          <a:moveTo>
                            <a:pt x="6" y="92"/>
                          </a:moveTo>
                          <a:cubicBezTo>
                            <a:pt x="5" y="92"/>
                            <a:pt x="3" y="92"/>
                            <a:pt x="2" y="91"/>
                          </a:cubicBezTo>
                          <a:cubicBezTo>
                            <a:pt x="0" y="89"/>
                            <a:pt x="0" y="87"/>
                            <a:pt x="0" y="85"/>
                          </a:cubicBezTo>
                          <a:cubicBezTo>
                            <a:pt x="2" y="79"/>
                            <a:pt x="15" y="27"/>
                            <a:pt x="27" y="14"/>
                          </a:cubicBezTo>
                          <a:cubicBezTo>
                            <a:pt x="40" y="1"/>
                            <a:pt x="55" y="0"/>
                            <a:pt x="66" y="10"/>
                          </a:cubicBezTo>
                          <a:cubicBezTo>
                            <a:pt x="68" y="12"/>
                            <a:pt x="68" y="16"/>
                            <a:pt x="66" y="18"/>
                          </a:cubicBezTo>
                          <a:cubicBezTo>
                            <a:pt x="63" y="21"/>
                            <a:pt x="59" y="21"/>
                            <a:pt x="57" y="18"/>
                          </a:cubicBezTo>
                          <a:cubicBezTo>
                            <a:pt x="49" y="10"/>
                            <a:pt x="38" y="20"/>
                            <a:pt x="36" y="22"/>
                          </a:cubicBezTo>
                          <a:cubicBezTo>
                            <a:pt x="29" y="29"/>
                            <a:pt x="20" y="57"/>
                            <a:pt x="15" y="78"/>
                          </a:cubicBezTo>
                          <a:cubicBezTo>
                            <a:pt x="36" y="72"/>
                            <a:pt x="63" y="63"/>
                            <a:pt x="70" y="56"/>
                          </a:cubicBezTo>
                          <a:cubicBezTo>
                            <a:pt x="74" y="52"/>
                            <a:pt x="77" y="47"/>
                            <a:pt x="77" y="42"/>
                          </a:cubicBezTo>
                          <a:cubicBezTo>
                            <a:pt x="77" y="40"/>
                            <a:pt x="76" y="37"/>
                            <a:pt x="74" y="35"/>
                          </a:cubicBezTo>
                          <a:cubicBezTo>
                            <a:pt x="72" y="33"/>
                            <a:pt x="72" y="29"/>
                            <a:pt x="74" y="27"/>
                          </a:cubicBezTo>
                          <a:cubicBezTo>
                            <a:pt x="76" y="24"/>
                            <a:pt x="80" y="24"/>
                            <a:pt x="83" y="27"/>
                          </a:cubicBezTo>
                          <a:cubicBezTo>
                            <a:pt x="87" y="31"/>
                            <a:pt x="89" y="36"/>
                            <a:pt x="89" y="42"/>
                          </a:cubicBezTo>
                          <a:cubicBezTo>
                            <a:pt x="89" y="50"/>
                            <a:pt x="85" y="58"/>
                            <a:pt x="78" y="65"/>
                          </a:cubicBezTo>
                          <a:cubicBezTo>
                            <a:pt x="66" y="77"/>
                            <a:pt x="14" y="91"/>
                            <a:pt x="8" y="92"/>
                          </a:cubicBezTo>
                          <a:cubicBezTo>
                            <a:pt x="7" y="92"/>
                            <a:pt x="7" y="92"/>
                            <a:pt x="6" y="92"/>
                          </a:cubicBezTo>
                          <a:close/>
                        </a:path>
                      </a:pathLst>
                    </a:custGeom>
                    <a:grpFill/>
                    <a:ln w="317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0573E8FA-2A67-174F-DD83-E7016FD3AABA}"/>
                    </a:ext>
                  </a:extLst>
                </p:cNvPr>
                <p:cNvGrpSpPr/>
                <p:nvPr/>
              </p:nvGrpSpPr>
              <p:grpSpPr>
                <a:xfrm>
                  <a:off x="6028834" y="1639266"/>
                  <a:ext cx="691954" cy="684131"/>
                  <a:chOff x="8065579" y="1318801"/>
                  <a:chExt cx="691954" cy="684131"/>
                </a:xfrm>
              </p:grpSpPr>
              <p:sp>
                <p:nvSpPr>
                  <p:cNvPr id="59" name="Ellipse 263">
                    <a:extLst>
                      <a:ext uri="{FF2B5EF4-FFF2-40B4-BE49-F238E27FC236}">
                        <a16:creationId xmlns:a16="http://schemas.microsoft.com/office/drawing/2014/main" id="{CB1ECA9C-F37C-EBC7-C1BC-00C0C360F3F7}"/>
                      </a:ext>
                    </a:extLst>
                  </p:cNvPr>
                  <p:cNvSpPr/>
                  <p:nvPr/>
                </p:nvSpPr>
                <p:spPr>
                  <a:xfrm>
                    <a:off x="8065579" y="1318801"/>
                    <a:ext cx="691954" cy="684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gradFill>
                      <a:gsLst>
                        <a:gs pos="0">
                          <a:srgbClr val="00F3FF"/>
                        </a:gs>
                        <a:gs pos="100000">
                          <a:srgbClr val="00BAFF"/>
                        </a:gs>
                      </a:gsLst>
                      <a:lin ang="5400000" scaled="1"/>
                    </a:gra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0" name="Group 71">
                    <a:extLst>
                      <a:ext uri="{FF2B5EF4-FFF2-40B4-BE49-F238E27FC236}">
                        <a16:creationId xmlns:a16="http://schemas.microsoft.com/office/drawing/2014/main" id="{1EB26FDA-C46C-FDC2-D25E-1AD4156706C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200445" y="1459830"/>
                    <a:ext cx="422223" cy="402072"/>
                    <a:chOff x="6721" y="1874"/>
                    <a:chExt cx="440" cy="419"/>
                  </a:xfrm>
                  <a:solidFill>
                    <a:srgbClr val="00BAFF"/>
                  </a:solidFill>
                </p:grpSpPr>
                <p:sp>
                  <p:nvSpPr>
                    <p:cNvPr id="61" name="Freeform 72">
                      <a:extLst>
                        <a:ext uri="{FF2B5EF4-FFF2-40B4-BE49-F238E27FC236}">
                          <a16:creationId xmlns:a16="http://schemas.microsoft.com/office/drawing/2014/main" id="{5C3AFF74-C8DD-17E2-487B-FB83CB59660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033" y="1952"/>
                      <a:ext cx="73" cy="72"/>
                    </a:xfrm>
                    <a:custGeom>
                      <a:avLst/>
                      <a:gdLst>
                        <a:gd name="T0" fmla="*/ 24 w 48"/>
                        <a:gd name="T1" fmla="*/ 48 h 48"/>
                        <a:gd name="T2" fmla="*/ 0 w 48"/>
                        <a:gd name="T3" fmla="*/ 24 h 48"/>
                        <a:gd name="T4" fmla="*/ 24 w 48"/>
                        <a:gd name="T5" fmla="*/ 0 h 48"/>
                        <a:gd name="T6" fmla="*/ 48 w 48"/>
                        <a:gd name="T7" fmla="*/ 24 h 48"/>
                        <a:gd name="T8" fmla="*/ 24 w 48"/>
                        <a:gd name="T9" fmla="*/ 48 h 48"/>
                        <a:gd name="T10" fmla="*/ 24 w 48"/>
                        <a:gd name="T11" fmla="*/ 12 h 48"/>
                        <a:gd name="T12" fmla="*/ 12 w 48"/>
                        <a:gd name="T13" fmla="*/ 24 h 48"/>
                        <a:gd name="T14" fmla="*/ 24 w 48"/>
                        <a:gd name="T15" fmla="*/ 36 h 48"/>
                        <a:gd name="T16" fmla="*/ 36 w 48"/>
                        <a:gd name="T17" fmla="*/ 24 h 48"/>
                        <a:gd name="T18" fmla="*/ 24 w 48"/>
                        <a:gd name="T19" fmla="*/ 12 h 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48" h="48">
                          <a:moveTo>
                            <a:pt x="24" y="48"/>
                          </a:moveTo>
                          <a:cubicBezTo>
                            <a:pt x="11" y="48"/>
                            <a:pt x="0" y="37"/>
                            <a:pt x="0" y="24"/>
                          </a:cubicBezTo>
                          <a:cubicBezTo>
                            <a:pt x="0" y="10"/>
                            <a:pt x="11" y="0"/>
                            <a:pt x="24" y="0"/>
                          </a:cubicBezTo>
                          <a:cubicBezTo>
                            <a:pt x="38" y="0"/>
                            <a:pt x="48" y="10"/>
                            <a:pt x="48" y="24"/>
                          </a:cubicBezTo>
                          <a:cubicBezTo>
                            <a:pt x="48" y="37"/>
                            <a:pt x="38" y="48"/>
                            <a:pt x="24" y="48"/>
                          </a:cubicBezTo>
                          <a:close/>
                          <a:moveTo>
                            <a:pt x="24" y="12"/>
                          </a:moveTo>
                          <a:cubicBezTo>
                            <a:pt x="18" y="12"/>
                            <a:pt x="12" y="17"/>
                            <a:pt x="12" y="24"/>
                          </a:cubicBezTo>
                          <a:cubicBezTo>
                            <a:pt x="12" y="30"/>
                            <a:pt x="18" y="36"/>
                            <a:pt x="24" y="36"/>
                          </a:cubicBezTo>
                          <a:cubicBezTo>
                            <a:pt x="31" y="36"/>
                            <a:pt x="36" y="30"/>
                            <a:pt x="36" y="24"/>
                          </a:cubicBezTo>
                          <a:cubicBezTo>
                            <a:pt x="36" y="17"/>
                            <a:pt x="31" y="12"/>
                            <a:pt x="24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2" name="Freeform 73">
                      <a:extLst>
                        <a:ext uri="{FF2B5EF4-FFF2-40B4-BE49-F238E27FC236}">
                          <a16:creationId xmlns:a16="http://schemas.microsoft.com/office/drawing/2014/main" id="{177F84C3-22D1-3C8E-FE96-7E4356B067E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979" y="1898"/>
                      <a:ext cx="182" cy="180"/>
                    </a:xfrm>
                    <a:custGeom>
                      <a:avLst/>
                      <a:gdLst>
                        <a:gd name="T0" fmla="*/ 48 w 119"/>
                        <a:gd name="T1" fmla="*/ 120 h 120"/>
                        <a:gd name="T2" fmla="*/ 42 w 119"/>
                        <a:gd name="T3" fmla="*/ 104 h 120"/>
                        <a:gd name="T4" fmla="*/ 22 w 119"/>
                        <a:gd name="T5" fmla="*/ 102 h 120"/>
                        <a:gd name="T6" fmla="*/ 1 w 119"/>
                        <a:gd name="T7" fmla="*/ 79 h 120"/>
                        <a:gd name="T8" fmla="*/ 4 w 119"/>
                        <a:gd name="T9" fmla="*/ 71 h 120"/>
                        <a:gd name="T10" fmla="*/ 11 w 119"/>
                        <a:gd name="T11" fmla="*/ 60 h 120"/>
                        <a:gd name="T12" fmla="*/ 4 w 119"/>
                        <a:gd name="T13" fmla="*/ 48 h 120"/>
                        <a:gd name="T14" fmla="*/ 2 w 119"/>
                        <a:gd name="T15" fmla="*/ 40 h 120"/>
                        <a:gd name="T16" fmla="*/ 22 w 119"/>
                        <a:gd name="T17" fmla="*/ 17 h 120"/>
                        <a:gd name="T18" fmla="*/ 42 w 119"/>
                        <a:gd name="T19" fmla="*/ 15 h 120"/>
                        <a:gd name="T20" fmla="*/ 48 w 119"/>
                        <a:gd name="T21" fmla="*/ 0 h 120"/>
                        <a:gd name="T22" fmla="*/ 78 w 119"/>
                        <a:gd name="T23" fmla="*/ 6 h 120"/>
                        <a:gd name="T24" fmla="*/ 89 w 119"/>
                        <a:gd name="T25" fmla="*/ 22 h 120"/>
                        <a:gd name="T26" fmla="*/ 102 w 119"/>
                        <a:gd name="T27" fmla="*/ 16 h 120"/>
                        <a:gd name="T28" fmla="*/ 117 w 119"/>
                        <a:gd name="T29" fmla="*/ 40 h 120"/>
                        <a:gd name="T30" fmla="*/ 115 w 119"/>
                        <a:gd name="T31" fmla="*/ 48 h 120"/>
                        <a:gd name="T32" fmla="*/ 107 w 119"/>
                        <a:gd name="T33" fmla="*/ 60 h 120"/>
                        <a:gd name="T34" fmla="*/ 115 w 119"/>
                        <a:gd name="T35" fmla="*/ 71 h 120"/>
                        <a:gd name="T36" fmla="*/ 106 w 119"/>
                        <a:gd name="T37" fmla="*/ 100 h 120"/>
                        <a:gd name="T38" fmla="*/ 97 w 119"/>
                        <a:gd name="T39" fmla="*/ 102 h 120"/>
                        <a:gd name="T40" fmla="*/ 78 w 119"/>
                        <a:gd name="T41" fmla="*/ 104 h 120"/>
                        <a:gd name="T42" fmla="*/ 72 w 119"/>
                        <a:gd name="T43" fmla="*/ 120 h 120"/>
                        <a:gd name="T44" fmla="*/ 66 w 119"/>
                        <a:gd name="T45" fmla="*/ 108 h 120"/>
                        <a:gd name="T46" fmla="*/ 71 w 119"/>
                        <a:gd name="T47" fmla="*/ 94 h 120"/>
                        <a:gd name="T48" fmla="*/ 92 w 119"/>
                        <a:gd name="T49" fmla="*/ 85 h 120"/>
                        <a:gd name="T50" fmla="*/ 104 w 119"/>
                        <a:gd name="T51" fmla="*/ 78 h 120"/>
                        <a:gd name="T52" fmla="*/ 95 w 119"/>
                        <a:gd name="T53" fmla="*/ 68 h 120"/>
                        <a:gd name="T54" fmla="*/ 94 w 119"/>
                        <a:gd name="T55" fmla="*/ 51 h 120"/>
                        <a:gd name="T56" fmla="*/ 104 w 119"/>
                        <a:gd name="T57" fmla="*/ 41 h 120"/>
                        <a:gd name="T58" fmla="*/ 92 w 119"/>
                        <a:gd name="T59" fmla="*/ 34 h 120"/>
                        <a:gd name="T60" fmla="*/ 70 w 119"/>
                        <a:gd name="T61" fmla="*/ 25 h 120"/>
                        <a:gd name="T62" fmla="*/ 66 w 119"/>
                        <a:gd name="T63" fmla="*/ 12 h 120"/>
                        <a:gd name="T64" fmla="*/ 54 w 119"/>
                        <a:gd name="T65" fmla="*/ 19 h 120"/>
                        <a:gd name="T66" fmla="*/ 35 w 119"/>
                        <a:gd name="T67" fmla="*/ 33 h 120"/>
                        <a:gd name="T68" fmla="*/ 21 w 119"/>
                        <a:gd name="T69" fmla="*/ 30 h 120"/>
                        <a:gd name="T70" fmla="*/ 22 w 119"/>
                        <a:gd name="T71" fmla="*/ 45 h 120"/>
                        <a:gd name="T72" fmla="*/ 23 w 119"/>
                        <a:gd name="T73" fmla="*/ 60 h 120"/>
                        <a:gd name="T74" fmla="*/ 22 w 119"/>
                        <a:gd name="T75" fmla="*/ 74 h 120"/>
                        <a:gd name="T76" fmla="*/ 21 w 119"/>
                        <a:gd name="T77" fmla="*/ 89 h 120"/>
                        <a:gd name="T78" fmla="*/ 35 w 119"/>
                        <a:gd name="T79" fmla="*/ 86 h 120"/>
                        <a:gd name="T80" fmla="*/ 54 w 119"/>
                        <a:gd name="T81" fmla="*/ 100 h 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</a:cxnLst>
                      <a:rect l="0" t="0" r="r" b="b"/>
                      <a:pathLst>
                        <a:path w="119" h="120">
                          <a:moveTo>
                            <a:pt x="72" y="120"/>
                          </a:moveTo>
                          <a:cubicBezTo>
                            <a:pt x="48" y="120"/>
                            <a:pt x="48" y="120"/>
                            <a:pt x="48" y="120"/>
                          </a:cubicBezTo>
                          <a:cubicBezTo>
                            <a:pt x="45" y="120"/>
                            <a:pt x="42" y="117"/>
                            <a:pt x="42" y="114"/>
                          </a:cubicBezTo>
                          <a:cubicBezTo>
                            <a:pt x="42" y="104"/>
                            <a:pt x="42" y="104"/>
                            <a:pt x="42" y="104"/>
                          </a:cubicBezTo>
                          <a:cubicBezTo>
                            <a:pt x="38" y="102"/>
                            <a:pt x="34" y="100"/>
                            <a:pt x="30" y="97"/>
                          </a:cubicBezTo>
                          <a:cubicBezTo>
                            <a:pt x="22" y="102"/>
                            <a:pt x="22" y="102"/>
                            <a:pt x="22" y="102"/>
                          </a:cubicBezTo>
                          <a:cubicBezTo>
                            <a:pt x="19" y="104"/>
                            <a:pt x="15" y="103"/>
                            <a:pt x="13" y="100"/>
                          </a:cubicBezTo>
                          <a:cubicBezTo>
                            <a:pt x="1" y="79"/>
                            <a:pt x="1" y="79"/>
                            <a:pt x="1" y="79"/>
                          </a:cubicBezTo>
                          <a:cubicBezTo>
                            <a:pt x="1" y="78"/>
                            <a:pt x="0" y="76"/>
                            <a:pt x="1" y="75"/>
                          </a:cubicBezTo>
                          <a:cubicBezTo>
                            <a:pt x="1" y="73"/>
                            <a:pt x="2" y="72"/>
                            <a:pt x="4" y="71"/>
                          </a:cubicBezTo>
                          <a:cubicBezTo>
                            <a:pt x="12" y="66"/>
                            <a:pt x="12" y="66"/>
                            <a:pt x="12" y="66"/>
                          </a:cubicBezTo>
                          <a:cubicBezTo>
                            <a:pt x="12" y="64"/>
                            <a:pt x="11" y="62"/>
                            <a:pt x="11" y="60"/>
                          </a:cubicBezTo>
                          <a:cubicBezTo>
                            <a:pt x="11" y="57"/>
                            <a:pt x="12" y="55"/>
                            <a:pt x="12" y="53"/>
                          </a:cubicBezTo>
                          <a:cubicBezTo>
                            <a:pt x="4" y="48"/>
                            <a:pt x="4" y="48"/>
                            <a:pt x="4" y="48"/>
                          </a:cubicBezTo>
                          <a:cubicBezTo>
                            <a:pt x="2" y="47"/>
                            <a:pt x="1" y="46"/>
                            <a:pt x="1" y="44"/>
                          </a:cubicBezTo>
                          <a:cubicBezTo>
                            <a:pt x="1" y="43"/>
                            <a:pt x="1" y="41"/>
                            <a:pt x="2" y="40"/>
                          </a:cubicBezTo>
                          <a:cubicBezTo>
                            <a:pt x="14" y="19"/>
                            <a:pt x="14" y="19"/>
                            <a:pt x="14" y="19"/>
                          </a:cubicBezTo>
                          <a:cubicBezTo>
                            <a:pt x="15" y="16"/>
                            <a:pt x="19" y="15"/>
                            <a:pt x="22" y="17"/>
                          </a:cubicBezTo>
                          <a:cubicBezTo>
                            <a:pt x="30" y="22"/>
                            <a:pt x="30" y="22"/>
                            <a:pt x="30" y="22"/>
                          </a:cubicBezTo>
                          <a:cubicBezTo>
                            <a:pt x="34" y="19"/>
                            <a:pt x="38" y="17"/>
                            <a:pt x="42" y="15"/>
                          </a:cubicBezTo>
                          <a:cubicBezTo>
                            <a:pt x="42" y="6"/>
                            <a:pt x="42" y="6"/>
                            <a:pt x="42" y="6"/>
                          </a:cubicBezTo>
                          <a:cubicBezTo>
                            <a:pt x="42" y="2"/>
                            <a:pt x="45" y="0"/>
                            <a:pt x="48" y="0"/>
                          </a:cubicBezTo>
                          <a:cubicBezTo>
                            <a:pt x="72" y="0"/>
                            <a:pt x="72" y="0"/>
                            <a:pt x="72" y="0"/>
                          </a:cubicBezTo>
                          <a:cubicBezTo>
                            <a:pt x="76" y="0"/>
                            <a:pt x="78" y="2"/>
                            <a:pt x="78" y="6"/>
                          </a:cubicBezTo>
                          <a:cubicBezTo>
                            <a:pt x="78" y="15"/>
                            <a:pt x="78" y="15"/>
                            <a:pt x="78" y="15"/>
                          </a:cubicBezTo>
                          <a:cubicBezTo>
                            <a:pt x="82" y="17"/>
                            <a:pt x="86" y="19"/>
                            <a:pt x="89" y="22"/>
                          </a:cubicBezTo>
                          <a:cubicBezTo>
                            <a:pt x="97" y="17"/>
                            <a:pt x="97" y="17"/>
                            <a:pt x="97" y="17"/>
                          </a:cubicBezTo>
                          <a:cubicBezTo>
                            <a:pt x="99" y="16"/>
                            <a:pt x="100" y="16"/>
                            <a:pt x="102" y="16"/>
                          </a:cubicBezTo>
                          <a:cubicBezTo>
                            <a:pt x="103" y="17"/>
                            <a:pt x="105" y="18"/>
                            <a:pt x="105" y="19"/>
                          </a:cubicBezTo>
                          <a:cubicBezTo>
                            <a:pt x="117" y="40"/>
                            <a:pt x="117" y="40"/>
                            <a:pt x="117" y="40"/>
                          </a:cubicBezTo>
                          <a:cubicBezTo>
                            <a:pt x="118" y="41"/>
                            <a:pt x="118" y="43"/>
                            <a:pt x="118" y="44"/>
                          </a:cubicBezTo>
                          <a:cubicBezTo>
                            <a:pt x="118" y="46"/>
                            <a:pt x="117" y="47"/>
                            <a:pt x="115" y="48"/>
                          </a:cubicBezTo>
                          <a:cubicBezTo>
                            <a:pt x="107" y="53"/>
                            <a:pt x="107" y="53"/>
                            <a:pt x="107" y="53"/>
                          </a:cubicBezTo>
                          <a:cubicBezTo>
                            <a:pt x="107" y="55"/>
                            <a:pt x="107" y="57"/>
                            <a:pt x="107" y="60"/>
                          </a:cubicBezTo>
                          <a:cubicBezTo>
                            <a:pt x="107" y="62"/>
                            <a:pt x="107" y="64"/>
                            <a:pt x="107" y="66"/>
                          </a:cubicBezTo>
                          <a:cubicBezTo>
                            <a:pt x="115" y="71"/>
                            <a:pt x="115" y="71"/>
                            <a:pt x="115" y="71"/>
                          </a:cubicBezTo>
                          <a:cubicBezTo>
                            <a:pt x="118" y="73"/>
                            <a:pt x="119" y="76"/>
                            <a:pt x="118" y="79"/>
                          </a:cubicBezTo>
                          <a:cubicBezTo>
                            <a:pt x="106" y="100"/>
                            <a:pt x="106" y="100"/>
                            <a:pt x="106" y="100"/>
                          </a:cubicBezTo>
                          <a:cubicBezTo>
                            <a:pt x="105" y="101"/>
                            <a:pt x="104" y="102"/>
                            <a:pt x="102" y="103"/>
                          </a:cubicBezTo>
                          <a:cubicBezTo>
                            <a:pt x="100" y="103"/>
                            <a:pt x="99" y="103"/>
                            <a:pt x="97" y="102"/>
                          </a:cubicBezTo>
                          <a:cubicBezTo>
                            <a:pt x="89" y="97"/>
                            <a:pt x="89" y="97"/>
                            <a:pt x="89" y="97"/>
                          </a:cubicBezTo>
                          <a:cubicBezTo>
                            <a:pt x="86" y="100"/>
                            <a:pt x="82" y="102"/>
                            <a:pt x="78" y="104"/>
                          </a:cubicBezTo>
                          <a:cubicBezTo>
                            <a:pt x="78" y="114"/>
                            <a:pt x="78" y="114"/>
                            <a:pt x="78" y="114"/>
                          </a:cubicBezTo>
                          <a:cubicBezTo>
                            <a:pt x="78" y="117"/>
                            <a:pt x="76" y="120"/>
                            <a:pt x="72" y="120"/>
                          </a:cubicBezTo>
                          <a:close/>
                          <a:moveTo>
                            <a:pt x="54" y="108"/>
                          </a:moveTo>
                          <a:cubicBezTo>
                            <a:pt x="66" y="108"/>
                            <a:pt x="66" y="108"/>
                            <a:pt x="66" y="108"/>
                          </a:cubicBezTo>
                          <a:cubicBezTo>
                            <a:pt x="66" y="100"/>
                            <a:pt x="66" y="100"/>
                            <a:pt x="66" y="100"/>
                          </a:cubicBezTo>
                          <a:cubicBezTo>
                            <a:pt x="66" y="97"/>
                            <a:pt x="68" y="95"/>
                            <a:pt x="71" y="94"/>
                          </a:cubicBezTo>
                          <a:cubicBezTo>
                            <a:pt x="76" y="92"/>
                            <a:pt x="81" y="90"/>
                            <a:pt x="85" y="86"/>
                          </a:cubicBezTo>
                          <a:cubicBezTo>
                            <a:pt x="87" y="84"/>
                            <a:pt x="89" y="83"/>
                            <a:pt x="92" y="85"/>
                          </a:cubicBezTo>
                          <a:cubicBezTo>
                            <a:pt x="98" y="89"/>
                            <a:pt x="98" y="89"/>
                            <a:pt x="98" y="89"/>
                          </a:cubicBezTo>
                          <a:cubicBezTo>
                            <a:pt x="104" y="78"/>
                            <a:pt x="104" y="78"/>
                            <a:pt x="104" y="78"/>
                          </a:cubicBezTo>
                          <a:cubicBezTo>
                            <a:pt x="97" y="74"/>
                            <a:pt x="97" y="74"/>
                            <a:pt x="97" y="74"/>
                          </a:cubicBezTo>
                          <a:cubicBezTo>
                            <a:pt x="95" y="73"/>
                            <a:pt x="94" y="70"/>
                            <a:pt x="95" y="68"/>
                          </a:cubicBezTo>
                          <a:cubicBezTo>
                            <a:pt x="95" y="65"/>
                            <a:pt x="95" y="62"/>
                            <a:pt x="95" y="60"/>
                          </a:cubicBezTo>
                          <a:cubicBezTo>
                            <a:pt x="95" y="57"/>
                            <a:pt x="95" y="54"/>
                            <a:pt x="94" y="51"/>
                          </a:cubicBezTo>
                          <a:cubicBezTo>
                            <a:pt x="94" y="49"/>
                            <a:pt x="95" y="46"/>
                            <a:pt x="97" y="45"/>
                          </a:cubicBezTo>
                          <a:cubicBezTo>
                            <a:pt x="104" y="41"/>
                            <a:pt x="104" y="41"/>
                            <a:pt x="104" y="41"/>
                          </a:cubicBezTo>
                          <a:cubicBezTo>
                            <a:pt x="98" y="30"/>
                            <a:pt x="98" y="30"/>
                            <a:pt x="98" y="30"/>
                          </a:cubicBezTo>
                          <a:cubicBezTo>
                            <a:pt x="92" y="34"/>
                            <a:pt x="92" y="34"/>
                            <a:pt x="92" y="34"/>
                          </a:cubicBezTo>
                          <a:cubicBezTo>
                            <a:pt x="89" y="36"/>
                            <a:pt x="87" y="35"/>
                            <a:pt x="85" y="33"/>
                          </a:cubicBezTo>
                          <a:cubicBezTo>
                            <a:pt x="81" y="30"/>
                            <a:pt x="76" y="27"/>
                            <a:pt x="70" y="25"/>
                          </a:cubicBezTo>
                          <a:cubicBezTo>
                            <a:pt x="68" y="24"/>
                            <a:pt x="66" y="22"/>
                            <a:pt x="66" y="19"/>
                          </a:cubicBezTo>
                          <a:cubicBezTo>
                            <a:pt x="66" y="12"/>
                            <a:pt x="66" y="12"/>
                            <a:pt x="66" y="12"/>
                          </a:cubicBezTo>
                          <a:cubicBezTo>
                            <a:pt x="54" y="12"/>
                            <a:pt x="54" y="12"/>
                            <a:pt x="54" y="12"/>
                          </a:cubicBezTo>
                          <a:cubicBezTo>
                            <a:pt x="54" y="19"/>
                            <a:pt x="54" y="19"/>
                            <a:pt x="54" y="19"/>
                          </a:cubicBezTo>
                          <a:cubicBezTo>
                            <a:pt x="54" y="22"/>
                            <a:pt x="53" y="24"/>
                            <a:pt x="50" y="25"/>
                          </a:cubicBezTo>
                          <a:cubicBezTo>
                            <a:pt x="44" y="27"/>
                            <a:pt x="39" y="30"/>
                            <a:pt x="35" y="33"/>
                          </a:cubicBezTo>
                          <a:cubicBezTo>
                            <a:pt x="33" y="35"/>
                            <a:pt x="30" y="36"/>
                            <a:pt x="28" y="34"/>
                          </a:cubicBezTo>
                          <a:cubicBezTo>
                            <a:pt x="21" y="30"/>
                            <a:pt x="21" y="30"/>
                            <a:pt x="21" y="30"/>
                          </a:cubicBezTo>
                          <a:cubicBezTo>
                            <a:pt x="15" y="41"/>
                            <a:pt x="15" y="41"/>
                            <a:pt x="15" y="41"/>
                          </a:cubicBezTo>
                          <a:cubicBezTo>
                            <a:pt x="22" y="45"/>
                            <a:pt x="22" y="45"/>
                            <a:pt x="22" y="45"/>
                          </a:cubicBezTo>
                          <a:cubicBezTo>
                            <a:pt x="24" y="46"/>
                            <a:pt x="25" y="49"/>
                            <a:pt x="25" y="51"/>
                          </a:cubicBezTo>
                          <a:cubicBezTo>
                            <a:pt x="24" y="54"/>
                            <a:pt x="23" y="57"/>
                            <a:pt x="23" y="60"/>
                          </a:cubicBezTo>
                          <a:cubicBezTo>
                            <a:pt x="23" y="62"/>
                            <a:pt x="24" y="65"/>
                            <a:pt x="24" y="68"/>
                          </a:cubicBezTo>
                          <a:cubicBezTo>
                            <a:pt x="25" y="70"/>
                            <a:pt x="24" y="73"/>
                            <a:pt x="22" y="74"/>
                          </a:cubicBezTo>
                          <a:cubicBezTo>
                            <a:pt x="15" y="78"/>
                            <a:pt x="15" y="78"/>
                            <a:pt x="15" y="78"/>
                          </a:cubicBezTo>
                          <a:cubicBezTo>
                            <a:pt x="21" y="89"/>
                            <a:pt x="21" y="89"/>
                            <a:pt x="21" y="89"/>
                          </a:cubicBezTo>
                          <a:cubicBezTo>
                            <a:pt x="28" y="85"/>
                            <a:pt x="28" y="85"/>
                            <a:pt x="28" y="85"/>
                          </a:cubicBezTo>
                          <a:cubicBezTo>
                            <a:pt x="30" y="84"/>
                            <a:pt x="33" y="84"/>
                            <a:pt x="35" y="86"/>
                          </a:cubicBezTo>
                          <a:cubicBezTo>
                            <a:pt x="39" y="89"/>
                            <a:pt x="44" y="92"/>
                            <a:pt x="50" y="94"/>
                          </a:cubicBezTo>
                          <a:cubicBezTo>
                            <a:pt x="53" y="95"/>
                            <a:pt x="54" y="97"/>
                            <a:pt x="54" y="100"/>
                          </a:cubicBezTo>
                          <a:lnTo>
                            <a:pt x="54" y="108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3" name="Freeform 74">
                      <a:extLst>
                        <a:ext uri="{FF2B5EF4-FFF2-40B4-BE49-F238E27FC236}">
                          <a16:creationId xmlns:a16="http://schemas.microsoft.com/office/drawing/2014/main" id="{C45249AB-CDAB-27B5-9E10-419435D7A67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76" y="2095"/>
                      <a:ext cx="330" cy="198"/>
                    </a:xfrm>
                    <a:custGeom>
                      <a:avLst/>
                      <a:gdLst>
                        <a:gd name="T0" fmla="*/ 210 w 216"/>
                        <a:gd name="T1" fmla="*/ 132 h 132"/>
                        <a:gd name="T2" fmla="*/ 6 w 216"/>
                        <a:gd name="T3" fmla="*/ 132 h 132"/>
                        <a:gd name="T4" fmla="*/ 0 w 216"/>
                        <a:gd name="T5" fmla="*/ 126 h 132"/>
                        <a:gd name="T6" fmla="*/ 0 w 216"/>
                        <a:gd name="T7" fmla="*/ 6 h 132"/>
                        <a:gd name="T8" fmla="*/ 6 w 216"/>
                        <a:gd name="T9" fmla="*/ 0 h 132"/>
                        <a:gd name="T10" fmla="*/ 210 w 216"/>
                        <a:gd name="T11" fmla="*/ 0 h 132"/>
                        <a:gd name="T12" fmla="*/ 216 w 216"/>
                        <a:gd name="T13" fmla="*/ 6 h 132"/>
                        <a:gd name="T14" fmla="*/ 216 w 216"/>
                        <a:gd name="T15" fmla="*/ 126 h 132"/>
                        <a:gd name="T16" fmla="*/ 210 w 216"/>
                        <a:gd name="T17" fmla="*/ 132 h 132"/>
                        <a:gd name="T18" fmla="*/ 12 w 216"/>
                        <a:gd name="T19" fmla="*/ 120 h 132"/>
                        <a:gd name="T20" fmla="*/ 204 w 216"/>
                        <a:gd name="T21" fmla="*/ 120 h 132"/>
                        <a:gd name="T22" fmla="*/ 204 w 216"/>
                        <a:gd name="T23" fmla="*/ 12 h 132"/>
                        <a:gd name="T24" fmla="*/ 12 w 216"/>
                        <a:gd name="T25" fmla="*/ 12 h 132"/>
                        <a:gd name="T26" fmla="*/ 12 w 216"/>
                        <a:gd name="T27" fmla="*/ 120 h 1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216" h="132">
                          <a:moveTo>
                            <a:pt x="210" y="132"/>
                          </a:moveTo>
                          <a:cubicBezTo>
                            <a:pt x="6" y="132"/>
                            <a:pt x="6" y="132"/>
                            <a:pt x="6" y="132"/>
                          </a:cubicBezTo>
                          <a:cubicBezTo>
                            <a:pt x="3" y="132"/>
                            <a:pt x="0" y="129"/>
                            <a:pt x="0" y="126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2"/>
                            <a:pt x="3" y="0"/>
                            <a:pt x="6" y="0"/>
                          </a:cubicBezTo>
                          <a:cubicBezTo>
                            <a:pt x="210" y="0"/>
                            <a:pt x="210" y="0"/>
                            <a:pt x="210" y="0"/>
                          </a:cubicBezTo>
                          <a:cubicBezTo>
                            <a:pt x="214" y="0"/>
                            <a:pt x="216" y="2"/>
                            <a:pt x="216" y="6"/>
                          </a:cubicBezTo>
                          <a:cubicBezTo>
                            <a:pt x="216" y="126"/>
                            <a:pt x="216" y="126"/>
                            <a:pt x="216" y="126"/>
                          </a:cubicBezTo>
                          <a:cubicBezTo>
                            <a:pt x="216" y="129"/>
                            <a:pt x="214" y="132"/>
                            <a:pt x="210" y="132"/>
                          </a:cubicBezTo>
                          <a:close/>
                          <a:moveTo>
                            <a:pt x="12" y="120"/>
                          </a:moveTo>
                          <a:cubicBezTo>
                            <a:pt x="204" y="120"/>
                            <a:pt x="204" y="120"/>
                            <a:pt x="204" y="120"/>
                          </a:cubicBezTo>
                          <a:cubicBezTo>
                            <a:pt x="204" y="12"/>
                            <a:pt x="204" y="12"/>
                            <a:pt x="204" y="12"/>
                          </a:cubicBezTo>
                          <a:cubicBezTo>
                            <a:pt x="12" y="12"/>
                            <a:pt x="12" y="12"/>
                            <a:pt x="12" y="12"/>
                          </a:cubicBezTo>
                          <a:lnTo>
                            <a:pt x="12" y="12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4" name="Freeform 75">
                      <a:extLst>
                        <a:ext uri="{FF2B5EF4-FFF2-40B4-BE49-F238E27FC236}">
                          <a16:creationId xmlns:a16="http://schemas.microsoft.com/office/drawing/2014/main" id="{335D7030-DD3A-F483-837D-A6EF8019EC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776" y="2049"/>
                      <a:ext cx="330" cy="64"/>
                    </a:xfrm>
                    <a:custGeom>
                      <a:avLst/>
                      <a:gdLst>
                        <a:gd name="T0" fmla="*/ 210 w 216"/>
                        <a:gd name="T1" fmla="*/ 43 h 43"/>
                        <a:gd name="T2" fmla="*/ 6 w 216"/>
                        <a:gd name="T3" fmla="*/ 43 h 43"/>
                        <a:gd name="T4" fmla="*/ 1 w 216"/>
                        <a:gd name="T5" fmla="*/ 40 h 43"/>
                        <a:gd name="T6" fmla="*/ 1 w 216"/>
                        <a:gd name="T7" fmla="*/ 35 h 43"/>
                        <a:gd name="T8" fmla="*/ 11 w 216"/>
                        <a:gd name="T9" fmla="*/ 5 h 43"/>
                        <a:gd name="T10" fmla="*/ 18 w 216"/>
                        <a:gd name="T11" fmla="*/ 1 h 43"/>
                        <a:gd name="T12" fmla="*/ 22 w 216"/>
                        <a:gd name="T13" fmla="*/ 8 h 43"/>
                        <a:gd name="T14" fmla="*/ 15 w 216"/>
                        <a:gd name="T15" fmla="*/ 31 h 43"/>
                        <a:gd name="T16" fmla="*/ 210 w 216"/>
                        <a:gd name="T17" fmla="*/ 31 h 43"/>
                        <a:gd name="T18" fmla="*/ 216 w 216"/>
                        <a:gd name="T19" fmla="*/ 37 h 43"/>
                        <a:gd name="T20" fmla="*/ 210 w 216"/>
                        <a:gd name="T21" fmla="*/ 43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216" h="43">
                          <a:moveTo>
                            <a:pt x="210" y="43"/>
                          </a:moveTo>
                          <a:cubicBezTo>
                            <a:pt x="6" y="43"/>
                            <a:pt x="6" y="43"/>
                            <a:pt x="6" y="43"/>
                          </a:cubicBezTo>
                          <a:cubicBezTo>
                            <a:pt x="4" y="43"/>
                            <a:pt x="3" y="42"/>
                            <a:pt x="1" y="40"/>
                          </a:cubicBezTo>
                          <a:cubicBezTo>
                            <a:pt x="0" y="38"/>
                            <a:pt x="0" y="36"/>
                            <a:pt x="1" y="35"/>
                          </a:cubicBezTo>
                          <a:cubicBezTo>
                            <a:pt x="11" y="5"/>
                            <a:pt x="11" y="5"/>
                            <a:pt x="11" y="5"/>
                          </a:cubicBezTo>
                          <a:cubicBezTo>
                            <a:pt x="12" y="2"/>
                            <a:pt x="15" y="0"/>
                            <a:pt x="18" y="1"/>
                          </a:cubicBezTo>
                          <a:cubicBezTo>
                            <a:pt x="21" y="2"/>
                            <a:pt x="23" y="5"/>
                            <a:pt x="22" y="8"/>
                          </a:cubicBezTo>
                          <a:cubicBezTo>
                            <a:pt x="15" y="31"/>
                            <a:pt x="15" y="31"/>
                            <a:pt x="15" y="31"/>
                          </a:cubicBezTo>
                          <a:cubicBezTo>
                            <a:pt x="210" y="31"/>
                            <a:pt x="210" y="31"/>
                            <a:pt x="210" y="31"/>
                          </a:cubicBezTo>
                          <a:cubicBezTo>
                            <a:pt x="214" y="31"/>
                            <a:pt x="216" y="33"/>
                            <a:pt x="216" y="37"/>
                          </a:cubicBezTo>
                          <a:cubicBezTo>
                            <a:pt x="216" y="40"/>
                            <a:pt x="214" y="43"/>
                            <a:pt x="210" y="43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" name="Freeform 76">
                      <a:extLst>
                        <a:ext uri="{FF2B5EF4-FFF2-40B4-BE49-F238E27FC236}">
                          <a16:creationId xmlns:a16="http://schemas.microsoft.com/office/drawing/2014/main" id="{9BE750D7-69C0-CDF6-EBA6-6D16D61635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897" y="1988"/>
                      <a:ext cx="72" cy="18"/>
                    </a:xfrm>
                    <a:custGeom>
                      <a:avLst/>
                      <a:gdLst>
                        <a:gd name="T0" fmla="*/ 41 w 47"/>
                        <a:gd name="T1" fmla="*/ 12 h 12"/>
                        <a:gd name="T2" fmla="*/ 6 w 47"/>
                        <a:gd name="T3" fmla="*/ 12 h 12"/>
                        <a:gd name="T4" fmla="*/ 0 w 47"/>
                        <a:gd name="T5" fmla="*/ 6 h 12"/>
                        <a:gd name="T6" fmla="*/ 6 w 47"/>
                        <a:gd name="T7" fmla="*/ 0 h 12"/>
                        <a:gd name="T8" fmla="*/ 41 w 47"/>
                        <a:gd name="T9" fmla="*/ 0 h 12"/>
                        <a:gd name="T10" fmla="*/ 47 w 47"/>
                        <a:gd name="T11" fmla="*/ 6 h 12"/>
                        <a:gd name="T12" fmla="*/ 41 w 47"/>
                        <a:gd name="T13" fmla="*/ 12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7" h="12">
                          <a:moveTo>
                            <a:pt x="41" y="12"/>
                          </a:moveTo>
                          <a:cubicBezTo>
                            <a:pt x="6" y="12"/>
                            <a:pt x="6" y="12"/>
                            <a:pt x="6" y="12"/>
                          </a:cubicBezTo>
                          <a:cubicBezTo>
                            <a:pt x="2" y="12"/>
                            <a:pt x="0" y="9"/>
                            <a:pt x="0" y="6"/>
                          </a:cubicBezTo>
                          <a:cubicBezTo>
                            <a:pt x="0" y="2"/>
                            <a:pt x="2" y="0"/>
                            <a:pt x="6" y="0"/>
                          </a:cubicBezTo>
                          <a:cubicBezTo>
                            <a:pt x="41" y="0"/>
                            <a:pt x="41" y="0"/>
                            <a:pt x="41" y="0"/>
                          </a:cubicBezTo>
                          <a:cubicBezTo>
                            <a:pt x="45" y="0"/>
                            <a:pt x="47" y="2"/>
                            <a:pt x="47" y="6"/>
                          </a:cubicBezTo>
                          <a:cubicBezTo>
                            <a:pt x="47" y="9"/>
                            <a:pt x="45" y="12"/>
                            <a:pt x="41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" name="Freeform 77">
                      <a:extLst>
                        <a:ext uri="{FF2B5EF4-FFF2-40B4-BE49-F238E27FC236}">
                          <a16:creationId xmlns:a16="http://schemas.microsoft.com/office/drawing/2014/main" id="{D9B64DF6-3715-1C7C-7BEA-6A255C1052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846" y="1995"/>
                      <a:ext cx="78" cy="77"/>
                    </a:xfrm>
                    <a:custGeom>
                      <a:avLst/>
                      <a:gdLst>
                        <a:gd name="T0" fmla="*/ 44 w 51"/>
                        <a:gd name="T1" fmla="*/ 51 h 51"/>
                        <a:gd name="T2" fmla="*/ 40 w 51"/>
                        <a:gd name="T3" fmla="*/ 49 h 51"/>
                        <a:gd name="T4" fmla="*/ 2 w 51"/>
                        <a:gd name="T5" fmla="*/ 11 h 51"/>
                        <a:gd name="T6" fmla="*/ 2 w 51"/>
                        <a:gd name="T7" fmla="*/ 2 h 51"/>
                        <a:gd name="T8" fmla="*/ 11 w 51"/>
                        <a:gd name="T9" fmla="*/ 2 h 51"/>
                        <a:gd name="T10" fmla="*/ 48 w 51"/>
                        <a:gd name="T11" fmla="*/ 40 h 51"/>
                        <a:gd name="T12" fmla="*/ 48 w 51"/>
                        <a:gd name="T13" fmla="*/ 49 h 51"/>
                        <a:gd name="T14" fmla="*/ 44 w 51"/>
                        <a:gd name="T15" fmla="*/ 51 h 5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51" h="51">
                          <a:moveTo>
                            <a:pt x="44" y="51"/>
                          </a:moveTo>
                          <a:cubicBezTo>
                            <a:pt x="43" y="51"/>
                            <a:pt x="41" y="50"/>
                            <a:pt x="40" y="49"/>
                          </a:cubicBezTo>
                          <a:cubicBezTo>
                            <a:pt x="2" y="11"/>
                            <a:pt x="2" y="11"/>
                            <a:pt x="2" y="11"/>
                          </a:cubicBezTo>
                          <a:cubicBezTo>
                            <a:pt x="0" y="9"/>
                            <a:pt x="0" y="5"/>
                            <a:pt x="2" y="2"/>
                          </a:cubicBezTo>
                          <a:cubicBezTo>
                            <a:pt x="4" y="0"/>
                            <a:pt x="8" y="0"/>
                            <a:pt x="11" y="2"/>
                          </a:cubicBezTo>
                          <a:cubicBezTo>
                            <a:pt x="48" y="40"/>
                            <a:pt x="48" y="40"/>
                            <a:pt x="48" y="40"/>
                          </a:cubicBezTo>
                          <a:cubicBezTo>
                            <a:pt x="51" y="43"/>
                            <a:pt x="51" y="47"/>
                            <a:pt x="48" y="49"/>
                          </a:cubicBezTo>
                          <a:cubicBezTo>
                            <a:pt x="47" y="50"/>
                            <a:pt x="46" y="51"/>
                            <a:pt x="44" y="5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" name="Freeform 78">
                      <a:extLst>
                        <a:ext uri="{FF2B5EF4-FFF2-40B4-BE49-F238E27FC236}">
                          <a16:creationId xmlns:a16="http://schemas.microsoft.com/office/drawing/2014/main" id="{C712C70B-B977-A18C-B2A6-070C80841E5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21" y="1874"/>
                      <a:ext cx="165" cy="162"/>
                    </a:xfrm>
                    <a:custGeom>
                      <a:avLst/>
                      <a:gdLst>
                        <a:gd name="T0" fmla="*/ 54 w 108"/>
                        <a:gd name="T1" fmla="*/ 108 h 108"/>
                        <a:gd name="T2" fmla="*/ 0 w 108"/>
                        <a:gd name="T3" fmla="*/ 54 h 108"/>
                        <a:gd name="T4" fmla="*/ 54 w 108"/>
                        <a:gd name="T5" fmla="*/ 0 h 108"/>
                        <a:gd name="T6" fmla="*/ 108 w 108"/>
                        <a:gd name="T7" fmla="*/ 54 h 108"/>
                        <a:gd name="T8" fmla="*/ 54 w 108"/>
                        <a:gd name="T9" fmla="*/ 108 h 108"/>
                        <a:gd name="T10" fmla="*/ 54 w 108"/>
                        <a:gd name="T11" fmla="*/ 12 h 108"/>
                        <a:gd name="T12" fmla="*/ 12 w 108"/>
                        <a:gd name="T13" fmla="*/ 54 h 108"/>
                        <a:gd name="T14" fmla="*/ 54 w 108"/>
                        <a:gd name="T15" fmla="*/ 96 h 108"/>
                        <a:gd name="T16" fmla="*/ 96 w 108"/>
                        <a:gd name="T17" fmla="*/ 54 h 108"/>
                        <a:gd name="T18" fmla="*/ 54 w 108"/>
                        <a:gd name="T19" fmla="*/ 12 h 1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08" h="108">
                          <a:moveTo>
                            <a:pt x="54" y="108"/>
                          </a:moveTo>
                          <a:cubicBezTo>
                            <a:pt x="25" y="108"/>
                            <a:pt x="0" y="84"/>
                            <a:pt x="0" y="54"/>
                          </a:cubicBezTo>
                          <a:cubicBezTo>
                            <a:pt x="0" y="24"/>
                            <a:pt x="25" y="0"/>
                            <a:pt x="54" y="0"/>
                          </a:cubicBezTo>
                          <a:cubicBezTo>
                            <a:pt x="84" y="0"/>
                            <a:pt x="108" y="24"/>
                            <a:pt x="108" y="54"/>
                          </a:cubicBezTo>
                          <a:cubicBezTo>
                            <a:pt x="108" y="84"/>
                            <a:pt x="84" y="108"/>
                            <a:pt x="54" y="108"/>
                          </a:cubicBezTo>
                          <a:close/>
                          <a:moveTo>
                            <a:pt x="54" y="12"/>
                          </a:moveTo>
                          <a:cubicBezTo>
                            <a:pt x="31" y="12"/>
                            <a:pt x="12" y="31"/>
                            <a:pt x="12" y="54"/>
                          </a:cubicBezTo>
                          <a:cubicBezTo>
                            <a:pt x="12" y="77"/>
                            <a:pt x="31" y="96"/>
                            <a:pt x="54" y="96"/>
                          </a:cubicBezTo>
                          <a:cubicBezTo>
                            <a:pt x="78" y="96"/>
                            <a:pt x="96" y="77"/>
                            <a:pt x="96" y="54"/>
                          </a:cubicBezTo>
                          <a:cubicBezTo>
                            <a:pt x="96" y="31"/>
                            <a:pt x="78" y="12"/>
                            <a:pt x="54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" name="Freeform 79">
                      <a:extLst>
                        <a:ext uri="{FF2B5EF4-FFF2-40B4-BE49-F238E27FC236}">
                          <a16:creationId xmlns:a16="http://schemas.microsoft.com/office/drawing/2014/main" id="{28D9E0E7-01E0-24BE-6A21-DD5CFFFDEFD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941" y="2203"/>
                      <a:ext cx="128" cy="54"/>
                    </a:xfrm>
                    <a:custGeom>
                      <a:avLst/>
                      <a:gdLst>
                        <a:gd name="T0" fmla="*/ 78 w 84"/>
                        <a:gd name="T1" fmla="*/ 36 h 36"/>
                        <a:gd name="T2" fmla="*/ 6 w 84"/>
                        <a:gd name="T3" fmla="*/ 36 h 36"/>
                        <a:gd name="T4" fmla="*/ 0 w 84"/>
                        <a:gd name="T5" fmla="*/ 30 h 36"/>
                        <a:gd name="T6" fmla="*/ 0 w 84"/>
                        <a:gd name="T7" fmla="*/ 6 h 36"/>
                        <a:gd name="T8" fmla="*/ 6 w 84"/>
                        <a:gd name="T9" fmla="*/ 0 h 36"/>
                        <a:gd name="T10" fmla="*/ 78 w 84"/>
                        <a:gd name="T11" fmla="*/ 0 h 36"/>
                        <a:gd name="T12" fmla="*/ 84 w 84"/>
                        <a:gd name="T13" fmla="*/ 6 h 36"/>
                        <a:gd name="T14" fmla="*/ 84 w 84"/>
                        <a:gd name="T15" fmla="*/ 30 h 36"/>
                        <a:gd name="T16" fmla="*/ 78 w 84"/>
                        <a:gd name="T17" fmla="*/ 36 h 36"/>
                        <a:gd name="T18" fmla="*/ 12 w 84"/>
                        <a:gd name="T19" fmla="*/ 24 h 36"/>
                        <a:gd name="T20" fmla="*/ 72 w 84"/>
                        <a:gd name="T21" fmla="*/ 24 h 36"/>
                        <a:gd name="T22" fmla="*/ 72 w 84"/>
                        <a:gd name="T23" fmla="*/ 12 h 36"/>
                        <a:gd name="T24" fmla="*/ 12 w 84"/>
                        <a:gd name="T25" fmla="*/ 12 h 36"/>
                        <a:gd name="T26" fmla="*/ 12 w 84"/>
                        <a:gd name="T27" fmla="*/ 24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84" h="36">
                          <a:moveTo>
                            <a:pt x="78" y="36"/>
                          </a:moveTo>
                          <a:cubicBezTo>
                            <a:pt x="6" y="36"/>
                            <a:pt x="6" y="36"/>
                            <a:pt x="6" y="36"/>
                          </a:cubicBezTo>
                          <a:cubicBezTo>
                            <a:pt x="3" y="36"/>
                            <a:pt x="0" y="33"/>
                            <a:pt x="0" y="30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2"/>
                            <a:pt x="3" y="0"/>
                            <a:pt x="6" y="0"/>
                          </a:cubicBezTo>
                          <a:cubicBezTo>
                            <a:pt x="78" y="0"/>
                            <a:pt x="78" y="0"/>
                            <a:pt x="78" y="0"/>
                          </a:cubicBezTo>
                          <a:cubicBezTo>
                            <a:pt x="82" y="0"/>
                            <a:pt x="84" y="2"/>
                            <a:pt x="84" y="6"/>
                          </a:cubicBezTo>
                          <a:cubicBezTo>
                            <a:pt x="84" y="30"/>
                            <a:pt x="84" y="30"/>
                            <a:pt x="84" y="30"/>
                          </a:cubicBezTo>
                          <a:cubicBezTo>
                            <a:pt x="84" y="33"/>
                            <a:pt x="82" y="36"/>
                            <a:pt x="78" y="36"/>
                          </a:cubicBezTo>
                          <a:close/>
                          <a:moveTo>
                            <a:pt x="12" y="24"/>
                          </a:moveTo>
                          <a:cubicBezTo>
                            <a:pt x="72" y="24"/>
                            <a:pt x="72" y="24"/>
                            <a:pt x="72" y="24"/>
                          </a:cubicBezTo>
                          <a:cubicBezTo>
                            <a:pt x="72" y="12"/>
                            <a:pt x="72" y="12"/>
                            <a:pt x="72" y="12"/>
                          </a:cubicBezTo>
                          <a:cubicBezTo>
                            <a:pt x="12" y="12"/>
                            <a:pt x="12" y="12"/>
                            <a:pt x="12" y="12"/>
                          </a:cubicBezTo>
                          <a:lnTo>
                            <a:pt x="12" y="2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43" name="Group 30">
                  <a:extLst>
                    <a:ext uri="{FF2B5EF4-FFF2-40B4-BE49-F238E27FC236}">
                      <a16:creationId xmlns:a16="http://schemas.microsoft.com/office/drawing/2014/main" id="{2AF9B3B0-1728-005F-2158-09A104E9F47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8142678" y="1768698"/>
                  <a:ext cx="433666" cy="433666"/>
                  <a:chOff x="3438" y="437"/>
                  <a:chExt cx="427" cy="427"/>
                </a:xfrm>
                <a:solidFill>
                  <a:srgbClr val="10BEFF"/>
                </a:solidFill>
              </p:grpSpPr>
              <p:sp>
                <p:nvSpPr>
                  <p:cNvPr id="52" name="Freeform 31">
                    <a:extLst>
                      <a:ext uri="{FF2B5EF4-FFF2-40B4-BE49-F238E27FC236}">
                        <a16:creationId xmlns:a16="http://schemas.microsoft.com/office/drawing/2014/main" id="{9012866F-447F-32A3-217B-C6FE63DD6B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08"/>
                    <a:ext cx="213" cy="356"/>
                  </a:xfrm>
                  <a:custGeom>
                    <a:avLst/>
                    <a:gdLst>
                      <a:gd name="T0" fmla="*/ 114 w 144"/>
                      <a:gd name="T1" fmla="*/ 240 h 240"/>
                      <a:gd name="T2" fmla="*/ 30 w 144"/>
                      <a:gd name="T3" fmla="*/ 240 h 240"/>
                      <a:gd name="T4" fmla="*/ 0 w 144"/>
                      <a:gd name="T5" fmla="*/ 210 h 240"/>
                      <a:gd name="T6" fmla="*/ 0 w 144"/>
                      <a:gd name="T7" fmla="*/ 30 h 240"/>
                      <a:gd name="T8" fmla="*/ 30 w 144"/>
                      <a:gd name="T9" fmla="*/ 0 h 240"/>
                      <a:gd name="T10" fmla="*/ 66 w 144"/>
                      <a:gd name="T11" fmla="*/ 0 h 240"/>
                      <a:gd name="T12" fmla="*/ 72 w 144"/>
                      <a:gd name="T13" fmla="*/ 6 h 240"/>
                      <a:gd name="T14" fmla="*/ 66 w 144"/>
                      <a:gd name="T15" fmla="*/ 12 h 240"/>
                      <a:gd name="T16" fmla="*/ 30 w 144"/>
                      <a:gd name="T17" fmla="*/ 12 h 240"/>
                      <a:gd name="T18" fmla="*/ 12 w 144"/>
                      <a:gd name="T19" fmla="*/ 30 h 240"/>
                      <a:gd name="T20" fmla="*/ 12 w 144"/>
                      <a:gd name="T21" fmla="*/ 210 h 240"/>
                      <a:gd name="T22" fmla="*/ 30 w 144"/>
                      <a:gd name="T23" fmla="*/ 228 h 240"/>
                      <a:gd name="T24" fmla="*/ 114 w 144"/>
                      <a:gd name="T25" fmla="*/ 228 h 240"/>
                      <a:gd name="T26" fmla="*/ 132 w 144"/>
                      <a:gd name="T27" fmla="*/ 210 h 240"/>
                      <a:gd name="T28" fmla="*/ 132 w 144"/>
                      <a:gd name="T29" fmla="*/ 126 h 240"/>
                      <a:gd name="T30" fmla="*/ 138 w 144"/>
                      <a:gd name="T31" fmla="*/ 120 h 240"/>
                      <a:gd name="T32" fmla="*/ 144 w 144"/>
                      <a:gd name="T33" fmla="*/ 126 h 240"/>
                      <a:gd name="T34" fmla="*/ 144 w 144"/>
                      <a:gd name="T35" fmla="*/ 210 h 240"/>
                      <a:gd name="T36" fmla="*/ 114 w 144"/>
                      <a:gd name="T37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4" h="240">
                        <a:moveTo>
                          <a:pt x="114" y="240"/>
                        </a:moveTo>
                        <a:cubicBezTo>
                          <a:pt x="30" y="240"/>
                          <a:pt x="30" y="240"/>
                          <a:pt x="30" y="240"/>
                        </a:cubicBezTo>
                        <a:cubicBezTo>
                          <a:pt x="13" y="240"/>
                          <a:pt x="0" y="227"/>
                          <a:pt x="0" y="210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13"/>
                          <a:pt x="13" y="0"/>
                          <a:pt x="30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69" y="0"/>
                          <a:pt x="72" y="3"/>
                          <a:pt x="72" y="6"/>
                        </a:cubicBezTo>
                        <a:cubicBezTo>
                          <a:pt x="72" y="9"/>
                          <a:pt x="69" y="12"/>
                          <a:pt x="66" y="12"/>
                        </a:cubicBezTo>
                        <a:cubicBezTo>
                          <a:pt x="30" y="12"/>
                          <a:pt x="30" y="12"/>
                          <a:pt x="30" y="12"/>
                        </a:cubicBezTo>
                        <a:cubicBezTo>
                          <a:pt x="20" y="12"/>
                          <a:pt x="12" y="20"/>
                          <a:pt x="12" y="30"/>
                        </a:cubicBezTo>
                        <a:cubicBezTo>
                          <a:pt x="12" y="210"/>
                          <a:pt x="12" y="210"/>
                          <a:pt x="12" y="210"/>
                        </a:cubicBezTo>
                        <a:cubicBezTo>
                          <a:pt x="12" y="220"/>
                          <a:pt x="20" y="228"/>
                          <a:pt x="30" y="228"/>
                        </a:cubicBezTo>
                        <a:cubicBezTo>
                          <a:pt x="114" y="228"/>
                          <a:pt x="114" y="228"/>
                          <a:pt x="114" y="228"/>
                        </a:cubicBezTo>
                        <a:cubicBezTo>
                          <a:pt x="124" y="228"/>
                          <a:pt x="132" y="220"/>
                          <a:pt x="132" y="210"/>
                        </a:cubicBezTo>
                        <a:cubicBezTo>
                          <a:pt x="132" y="126"/>
                          <a:pt x="132" y="126"/>
                          <a:pt x="132" y="126"/>
                        </a:cubicBezTo>
                        <a:cubicBezTo>
                          <a:pt x="132" y="123"/>
                          <a:pt x="135" y="120"/>
                          <a:pt x="138" y="120"/>
                        </a:cubicBezTo>
                        <a:cubicBezTo>
                          <a:pt x="141" y="120"/>
                          <a:pt x="144" y="123"/>
                          <a:pt x="144" y="126"/>
                        </a:cubicBezTo>
                        <a:cubicBezTo>
                          <a:pt x="144" y="210"/>
                          <a:pt x="144" y="210"/>
                          <a:pt x="144" y="210"/>
                        </a:cubicBezTo>
                        <a:cubicBezTo>
                          <a:pt x="144" y="227"/>
                          <a:pt x="130" y="240"/>
                          <a:pt x="114" y="2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A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Freeform 32">
                    <a:extLst>
                      <a:ext uri="{FF2B5EF4-FFF2-40B4-BE49-F238E27FC236}">
                        <a16:creationId xmlns:a16="http://schemas.microsoft.com/office/drawing/2014/main" id="{47A89D4A-2941-6411-BABD-6BB28EE5E7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79"/>
                    <a:ext cx="107" cy="18"/>
                  </a:xfrm>
                  <a:custGeom>
                    <a:avLst/>
                    <a:gdLst>
                      <a:gd name="T0" fmla="*/ 66 w 72"/>
                      <a:gd name="T1" fmla="*/ 12 h 12"/>
                      <a:gd name="T2" fmla="*/ 6 w 72"/>
                      <a:gd name="T3" fmla="*/ 12 h 12"/>
                      <a:gd name="T4" fmla="*/ 0 w 72"/>
                      <a:gd name="T5" fmla="*/ 6 h 12"/>
                      <a:gd name="T6" fmla="*/ 6 w 72"/>
                      <a:gd name="T7" fmla="*/ 0 h 12"/>
                      <a:gd name="T8" fmla="*/ 66 w 72"/>
                      <a:gd name="T9" fmla="*/ 0 h 12"/>
                      <a:gd name="T10" fmla="*/ 72 w 72"/>
                      <a:gd name="T11" fmla="*/ 6 h 12"/>
                      <a:gd name="T12" fmla="*/ 66 w 72"/>
                      <a:gd name="T13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2" h="12">
                        <a:moveTo>
                          <a:pt x="66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3" y="12"/>
                          <a:pt x="0" y="9"/>
                          <a:pt x="0" y="6"/>
                        </a:cubicBez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69" y="0"/>
                          <a:pt x="72" y="3"/>
                          <a:pt x="72" y="6"/>
                        </a:cubicBezTo>
                        <a:cubicBezTo>
                          <a:pt x="72" y="9"/>
                          <a:pt x="69" y="12"/>
                          <a:pt x="66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A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Freeform 33">
                    <a:extLst>
                      <a:ext uri="{FF2B5EF4-FFF2-40B4-BE49-F238E27FC236}">
                        <a16:creationId xmlns:a16="http://schemas.microsoft.com/office/drawing/2014/main" id="{D7D7C7BA-8011-52A6-05B3-4F62DCCC06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775"/>
                    <a:ext cx="213" cy="18"/>
                  </a:xfrm>
                  <a:custGeom>
                    <a:avLst/>
                    <a:gdLst>
                      <a:gd name="T0" fmla="*/ 138 w 144"/>
                      <a:gd name="T1" fmla="*/ 12 h 12"/>
                      <a:gd name="T2" fmla="*/ 6 w 144"/>
                      <a:gd name="T3" fmla="*/ 12 h 12"/>
                      <a:gd name="T4" fmla="*/ 0 w 144"/>
                      <a:gd name="T5" fmla="*/ 6 h 12"/>
                      <a:gd name="T6" fmla="*/ 6 w 144"/>
                      <a:gd name="T7" fmla="*/ 0 h 12"/>
                      <a:gd name="T8" fmla="*/ 138 w 144"/>
                      <a:gd name="T9" fmla="*/ 0 h 12"/>
                      <a:gd name="T10" fmla="*/ 144 w 144"/>
                      <a:gd name="T11" fmla="*/ 6 h 12"/>
                      <a:gd name="T12" fmla="*/ 138 w 144"/>
                      <a:gd name="T13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44" h="12">
                        <a:moveTo>
                          <a:pt x="138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3" y="12"/>
                          <a:pt x="0" y="9"/>
                          <a:pt x="0" y="6"/>
                        </a:cubicBez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138" y="0"/>
                          <a:pt x="138" y="0"/>
                          <a:pt x="138" y="0"/>
                        </a:cubicBezTo>
                        <a:cubicBezTo>
                          <a:pt x="141" y="0"/>
                          <a:pt x="144" y="3"/>
                          <a:pt x="144" y="6"/>
                        </a:cubicBezTo>
                        <a:cubicBezTo>
                          <a:pt x="144" y="9"/>
                          <a:pt x="141" y="12"/>
                          <a:pt x="138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A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Freeform 34">
                    <a:extLst>
                      <a:ext uri="{FF2B5EF4-FFF2-40B4-BE49-F238E27FC236}">
                        <a16:creationId xmlns:a16="http://schemas.microsoft.com/office/drawing/2014/main" id="{5612BF12-DABE-32C3-56D8-3178E1287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9" y="544"/>
                    <a:ext cx="36" cy="18"/>
                  </a:xfrm>
                  <a:custGeom>
                    <a:avLst/>
                    <a:gdLst>
                      <a:gd name="T0" fmla="*/ 18 w 24"/>
                      <a:gd name="T1" fmla="*/ 12 h 12"/>
                      <a:gd name="T2" fmla="*/ 6 w 24"/>
                      <a:gd name="T3" fmla="*/ 12 h 12"/>
                      <a:gd name="T4" fmla="*/ 0 w 24"/>
                      <a:gd name="T5" fmla="*/ 6 h 12"/>
                      <a:gd name="T6" fmla="*/ 6 w 24"/>
                      <a:gd name="T7" fmla="*/ 0 h 12"/>
                      <a:gd name="T8" fmla="*/ 18 w 24"/>
                      <a:gd name="T9" fmla="*/ 0 h 12"/>
                      <a:gd name="T10" fmla="*/ 24 w 24"/>
                      <a:gd name="T11" fmla="*/ 6 h 12"/>
                      <a:gd name="T12" fmla="*/ 18 w 24"/>
                      <a:gd name="T13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" h="12">
                        <a:moveTo>
                          <a:pt x="18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3" y="12"/>
                          <a:pt x="0" y="9"/>
                          <a:pt x="0" y="6"/>
                        </a:cubicBez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1" y="0"/>
                          <a:pt x="24" y="3"/>
                          <a:pt x="24" y="6"/>
                        </a:cubicBezTo>
                        <a:cubicBezTo>
                          <a:pt x="24" y="9"/>
                          <a:pt x="21" y="12"/>
                          <a:pt x="18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A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Freeform 35">
                    <a:extLst>
                      <a:ext uri="{FF2B5EF4-FFF2-40B4-BE49-F238E27FC236}">
                        <a16:creationId xmlns:a16="http://schemas.microsoft.com/office/drawing/2014/main" id="{F5866188-3FF1-2E65-BF4E-240B17F58E4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580" y="437"/>
                    <a:ext cx="285" cy="231"/>
                  </a:xfrm>
                  <a:custGeom>
                    <a:avLst/>
                    <a:gdLst>
                      <a:gd name="T0" fmla="*/ 66 w 192"/>
                      <a:gd name="T1" fmla="*/ 156 h 156"/>
                      <a:gd name="T2" fmla="*/ 64 w 192"/>
                      <a:gd name="T3" fmla="*/ 156 h 156"/>
                      <a:gd name="T4" fmla="*/ 60 w 192"/>
                      <a:gd name="T5" fmla="*/ 150 h 156"/>
                      <a:gd name="T6" fmla="*/ 60 w 192"/>
                      <a:gd name="T7" fmla="*/ 120 h 156"/>
                      <a:gd name="T8" fmla="*/ 24 w 192"/>
                      <a:gd name="T9" fmla="*/ 120 h 156"/>
                      <a:gd name="T10" fmla="*/ 0 w 192"/>
                      <a:gd name="T11" fmla="*/ 96 h 156"/>
                      <a:gd name="T12" fmla="*/ 0 w 192"/>
                      <a:gd name="T13" fmla="*/ 24 h 156"/>
                      <a:gd name="T14" fmla="*/ 24 w 192"/>
                      <a:gd name="T15" fmla="*/ 0 h 156"/>
                      <a:gd name="T16" fmla="*/ 168 w 192"/>
                      <a:gd name="T17" fmla="*/ 0 h 156"/>
                      <a:gd name="T18" fmla="*/ 192 w 192"/>
                      <a:gd name="T19" fmla="*/ 24 h 156"/>
                      <a:gd name="T20" fmla="*/ 192 w 192"/>
                      <a:gd name="T21" fmla="*/ 96 h 156"/>
                      <a:gd name="T22" fmla="*/ 168 w 192"/>
                      <a:gd name="T23" fmla="*/ 120 h 156"/>
                      <a:gd name="T24" fmla="*/ 104 w 192"/>
                      <a:gd name="T25" fmla="*/ 120 h 156"/>
                      <a:gd name="T26" fmla="*/ 70 w 192"/>
                      <a:gd name="T27" fmla="*/ 154 h 156"/>
                      <a:gd name="T28" fmla="*/ 66 w 192"/>
                      <a:gd name="T29" fmla="*/ 156 h 156"/>
                      <a:gd name="T30" fmla="*/ 24 w 192"/>
                      <a:gd name="T31" fmla="*/ 12 h 156"/>
                      <a:gd name="T32" fmla="*/ 12 w 192"/>
                      <a:gd name="T33" fmla="*/ 24 h 156"/>
                      <a:gd name="T34" fmla="*/ 12 w 192"/>
                      <a:gd name="T35" fmla="*/ 96 h 156"/>
                      <a:gd name="T36" fmla="*/ 24 w 192"/>
                      <a:gd name="T37" fmla="*/ 108 h 156"/>
                      <a:gd name="T38" fmla="*/ 66 w 192"/>
                      <a:gd name="T39" fmla="*/ 108 h 156"/>
                      <a:gd name="T40" fmla="*/ 72 w 192"/>
                      <a:gd name="T41" fmla="*/ 114 h 156"/>
                      <a:gd name="T42" fmla="*/ 72 w 192"/>
                      <a:gd name="T43" fmla="*/ 136 h 156"/>
                      <a:gd name="T44" fmla="*/ 98 w 192"/>
                      <a:gd name="T45" fmla="*/ 110 h 156"/>
                      <a:gd name="T46" fmla="*/ 102 w 192"/>
                      <a:gd name="T47" fmla="*/ 108 h 156"/>
                      <a:gd name="T48" fmla="*/ 168 w 192"/>
                      <a:gd name="T49" fmla="*/ 108 h 156"/>
                      <a:gd name="T50" fmla="*/ 180 w 192"/>
                      <a:gd name="T51" fmla="*/ 96 h 156"/>
                      <a:gd name="T52" fmla="*/ 180 w 192"/>
                      <a:gd name="T53" fmla="*/ 24 h 156"/>
                      <a:gd name="T54" fmla="*/ 168 w 192"/>
                      <a:gd name="T55" fmla="*/ 12 h 156"/>
                      <a:gd name="T56" fmla="*/ 24 w 192"/>
                      <a:gd name="T57" fmla="*/ 12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92" h="156">
                        <a:moveTo>
                          <a:pt x="66" y="156"/>
                        </a:moveTo>
                        <a:cubicBezTo>
                          <a:pt x="65" y="156"/>
                          <a:pt x="64" y="156"/>
                          <a:pt x="64" y="156"/>
                        </a:cubicBezTo>
                        <a:cubicBezTo>
                          <a:pt x="61" y="155"/>
                          <a:pt x="60" y="152"/>
                          <a:pt x="60" y="150"/>
                        </a:cubicBezTo>
                        <a:cubicBezTo>
                          <a:pt x="60" y="120"/>
                          <a:pt x="60" y="120"/>
                          <a:pt x="60" y="120"/>
                        </a:cubicBezTo>
                        <a:cubicBezTo>
                          <a:pt x="24" y="120"/>
                          <a:pt x="24" y="120"/>
                          <a:pt x="24" y="120"/>
                        </a:cubicBezTo>
                        <a:cubicBezTo>
                          <a:pt x="11" y="120"/>
                          <a:pt x="0" y="109"/>
                          <a:pt x="0" y="96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11"/>
                          <a:pt x="11" y="0"/>
                          <a:pt x="24" y="0"/>
                        </a:cubicBezTo>
                        <a:cubicBezTo>
                          <a:pt x="168" y="0"/>
                          <a:pt x="168" y="0"/>
                          <a:pt x="168" y="0"/>
                        </a:cubicBezTo>
                        <a:cubicBezTo>
                          <a:pt x="181" y="0"/>
                          <a:pt x="192" y="11"/>
                          <a:pt x="192" y="24"/>
                        </a:cubicBezTo>
                        <a:cubicBezTo>
                          <a:pt x="192" y="96"/>
                          <a:pt x="192" y="96"/>
                          <a:pt x="192" y="96"/>
                        </a:cubicBezTo>
                        <a:cubicBezTo>
                          <a:pt x="192" y="109"/>
                          <a:pt x="181" y="120"/>
                          <a:pt x="168" y="120"/>
                        </a:cubicBezTo>
                        <a:cubicBezTo>
                          <a:pt x="104" y="120"/>
                          <a:pt x="104" y="120"/>
                          <a:pt x="104" y="120"/>
                        </a:cubicBezTo>
                        <a:cubicBezTo>
                          <a:pt x="70" y="154"/>
                          <a:pt x="70" y="154"/>
                          <a:pt x="70" y="154"/>
                        </a:cubicBezTo>
                        <a:cubicBezTo>
                          <a:pt x="69" y="155"/>
                          <a:pt x="67" y="156"/>
                          <a:pt x="66" y="156"/>
                        </a:cubicBezTo>
                        <a:close/>
                        <a:moveTo>
                          <a:pt x="24" y="12"/>
                        </a:moveTo>
                        <a:cubicBezTo>
                          <a:pt x="17" y="12"/>
                          <a:pt x="12" y="17"/>
                          <a:pt x="12" y="24"/>
                        </a:cubicBezTo>
                        <a:cubicBezTo>
                          <a:pt x="12" y="96"/>
                          <a:pt x="12" y="96"/>
                          <a:pt x="12" y="96"/>
                        </a:cubicBezTo>
                        <a:cubicBezTo>
                          <a:pt x="12" y="103"/>
                          <a:pt x="17" y="108"/>
                          <a:pt x="24" y="108"/>
                        </a:cubicBezTo>
                        <a:cubicBezTo>
                          <a:pt x="66" y="108"/>
                          <a:pt x="66" y="108"/>
                          <a:pt x="66" y="108"/>
                        </a:cubicBezTo>
                        <a:cubicBezTo>
                          <a:pt x="69" y="108"/>
                          <a:pt x="72" y="111"/>
                          <a:pt x="72" y="114"/>
                        </a:cubicBezTo>
                        <a:cubicBezTo>
                          <a:pt x="72" y="136"/>
                          <a:pt x="72" y="136"/>
                          <a:pt x="72" y="136"/>
                        </a:cubicBezTo>
                        <a:cubicBezTo>
                          <a:pt x="98" y="110"/>
                          <a:pt x="98" y="110"/>
                          <a:pt x="98" y="110"/>
                        </a:cubicBezTo>
                        <a:cubicBezTo>
                          <a:pt x="99" y="109"/>
                          <a:pt x="100" y="108"/>
                          <a:pt x="102" y="108"/>
                        </a:cubicBezTo>
                        <a:cubicBezTo>
                          <a:pt x="168" y="108"/>
                          <a:pt x="168" y="108"/>
                          <a:pt x="168" y="108"/>
                        </a:cubicBezTo>
                        <a:cubicBezTo>
                          <a:pt x="174" y="108"/>
                          <a:pt x="180" y="103"/>
                          <a:pt x="180" y="96"/>
                        </a:cubicBezTo>
                        <a:cubicBezTo>
                          <a:pt x="180" y="24"/>
                          <a:pt x="180" y="24"/>
                          <a:pt x="180" y="24"/>
                        </a:cubicBezTo>
                        <a:cubicBezTo>
                          <a:pt x="180" y="17"/>
                          <a:pt x="174" y="12"/>
                          <a:pt x="168" y="12"/>
                        </a:cubicBezTo>
                        <a:lnTo>
                          <a:pt x="24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A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Freeform 36">
                    <a:extLst>
                      <a:ext uri="{FF2B5EF4-FFF2-40B4-BE49-F238E27FC236}">
                        <a16:creationId xmlns:a16="http://schemas.microsoft.com/office/drawing/2014/main" id="{7E83BC37-D66C-D8A1-AE81-158FB8DF19B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665" y="471"/>
                    <a:ext cx="115" cy="108"/>
                  </a:xfrm>
                  <a:custGeom>
                    <a:avLst/>
                    <a:gdLst>
                      <a:gd name="T0" fmla="*/ 39 w 78"/>
                      <a:gd name="T1" fmla="*/ 73 h 73"/>
                      <a:gd name="T2" fmla="*/ 35 w 78"/>
                      <a:gd name="T3" fmla="*/ 72 h 73"/>
                      <a:gd name="T4" fmla="*/ 0 w 78"/>
                      <a:gd name="T5" fmla="*/ 25 h 73"/>
                      <a:gd name="T6" fmla="*/ 20 w 78"/>
                      <a:gd name="T7" fmla="*/ 1 h 73"/>
                      <a:gd name="T8" fmla="*/ 39 w 78"/>
                      <a:gd name="T9" fmla="*/ 9 h 73"/>
                      <a:gd name="T10" fmla="*/ 58 w 78"/>
                      <a:gd name="T11" fmla="*/ 1 h 73"/>
                      <a:gd name="T12" fmla="*/ 78 w 78"/>
                      <a:gd name="T13" fmla="*/ 25 h 73"/>
                      <a:gd name="T14" fmla="*/ 42 w 78"/>
                      <a:gd name="T15" fmla="*/ 72 h 73"/>
                      <a:gd name="T16" fmla="*/ 39 w 78"/>
                      <a:gd name="T17" fmla="*/ 73 h 73"/>
                      <a:gd name="T18" fmla="*/ 22 w 78"/>
                      <a:gd name="T19" fmla="*/ 13 h 73"/>
                      <a:gd name="T20" fmla="*/ 21 w 78"/>
                      <a:gd name="T21" fmla="*/ 13 h 73"/>
                      <a:gd name="T22" fmla="*/ 12 w 78"/>
                      <a:gd name="T23" fmla="*/ 25 h 73"/>
                      <a:gd name="T24" fmla="*/ 39 w 78"/>
                      <a:gd name="T25" fmla="*/ 60 h 73"/>
                      <a:gd name="T26" fmla="*/ 66 w 78"/>
                      <a:gd name="T27" fmla="*/ 25 h 73"/>
                      <a:gd name="T28" fmla="*/ 57 w 78"/>
                      <a:gd name="T29" fmla="*/ 13 h 73"/>
                      <a:gd name="T30" fmla="*/ 45 w 78"/>
                      <a:gd name="T31" fmla="*/ 25 h 73"/>
                      <a:gd name="T32" fmla="*/ 39 w 78"/>
                      <a:gd name="T33" fmla="*/ 29 h 73"/>
                      <a:gd name="T34" fmla="*/ 33 w 78"/>
                      <a:gd name="T35" fmla="*/ 25 h 73"/>
                      <a:gd name="T36" fmla="*/ 22 w 78"/>
                      <a:gd name="T37" fmla="*/ 13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8" h="73">
                        <a:moveTo>
                          <a:pt x="39" y="73"/>
                        </a:moveTo>
                        <a:cubicBezTo>
                          <a:pt x="38" y="73"/>
                          <a:pt x="36" y="73"/>
                          <a:pt x="35" y="72"/>
                        </a:cubicBezTo>
                        <a:cubicBezTo>
                          <a:pt x="32" y="69"/>
                          <a:pt x="0" y="46"/>
                          <a:pt x="0" y="25"/>
                        </a:cubicBezTo>
                        <a:cubicBezTo>
                          <a:pt x="0" y="11"/>
                          <a:pt x="10" y="2"/>
                          <a:pt x="20" y="1"/>
                        </a:cubicBezTo>
                        <a:cubicBezTo>
                          <a:pt x="26" y="0"/>
                          <a:pt x="33" y="2"/>
                          <a:pt x="39" y="9"/>
                        </a:cubicBezTo>
                        <a:cubicBezTo>
                          <a:pt x="44" y="2"/>
                          <a:pt x="52" y="0"/>
                          <a:pt x="58" y="1"/>
                        </a:cubicBezTo>
                        <a:cubicBezTo>
                          <a:pt x="68" y="2"/>
                          <a:pt x="78" y="11"/>
                          <a:pt x="78" y="25"/>
                        </a:cubicBezTo>
                        <a:cubicBezTo>
                          <a:pt x="78" y="46"/>
                          <a:pt x="46" y="69"/>
                          <a:pt x="42" y="72"/>
                        </a:cubicBezTo>
                        <a:cubicBezTo>
                          <a:pt x="41" y="73"/>
                          <a:pt x="40" y="73"/>
                          <a:pt x="39" y="73"/>
                        </a:cubicBezTo>
                        <a:close/>
                        <a:moveTo>
                          <a:pt x="22" y="13"/>
                        </a:moveTo>
                        <a:cubicBezTo>
                          <a:pt x="22" y="13"/>
                          <a:pt x="22" y="13"/>
                          <a:pt x="21" y="13"/>
                        </a:cubicBezTo>
                        <a:cubicBezTo>
                          <a:pt x="17" y="14"/>
                          <a:pt x="12" y="18"/>
                          <a:pt x="12" y="25"/>
                        </a:cubicBezTo>
                        <a:cubicBezTo>
                          <a:pt x="12" y="35"/>
                          <a:pt x="27" y="50"/>
                          <a:pt x="39" y="60"/>
                        </a:cubicBezTo>
                        <a:cubicBezTo>
                          <a:pt x="51" y="50"/>
                          <a:pt x="66" y="35"/>
                          <a:pt x="66" y="25"/>
                        </a:cubicBezTo>
                        <a:cubicBezTo>
                          <a:pt x="66" y="18"/>
                          <a:pt x="61" y="14"/>
                          <a:pt x="57" y="13"/>
                        </a:cubicBezTo>
                        <a:cubicBezTo>
                          <a:pt x="51" y="12"/>
                          <a:pt x="47" y="17"/>
                          <a:pt x="45" y="25"/>
                        </a:cubicBezTo>
                        <a:cubicBezTo>
                          <a:pt x="44" y="27"/>
                          <a:pt x="42" y="29"/>
                          <a:pt x="39" y="29"/>
                        </a:cubicBezTo>
                        <a:cubicBezTo>
                          <a:pt x="36" y="29"/>
                          <a:pt x="34" y="27"/>
                          <a:pt x="33" y="25"/>
                        </a:cubicBezTo>
                        <a:cubicBezTo>
                          <a:pt x="31" y="17"/>
                          <a:pt x="27" y="13"/>
                          <a:pt x="22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A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Oval 37">
                    <a:extLst>
                      <a:ext uri="{FF2B5EF4-FFF2-40B4-BE49-F238E27FC236}">
                        <a16:creationId xmlns:a16="http://schemas.microsoft.com/office/drawing/2014/main" id="{52262F48-DA7B-CAB4-2735-FFBEB47A24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27" y="801"/>
                    <a:ext cx="36" cy="36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A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85932611-336D-DCCA-C77E-89EE60D179B2}"/>
                    </a:ext>
                  </a:extLst>
                </p:cNvPr>
                <p:cNvGrpSpPr/>
                <p:nvPr/>
              </p:nvGrpSpPr>
              <p:grpSpPr>
                <a:xfrm>
                  <a:off x="5035088" y="1639266"/>
                  <a:ext cx="691954" cy="684131"/>
                  <a:chOff x="6078087" y="1318801"/>
                  <a:chExt cx="691954" cy="684131"/>
                </a:xfrm>
              </p:grpSpPr>
              <p:sp>
                <p:nvSpPr>
                  <p:cNvPr id="45" name="Ellipse 200">
                    <a:extLst>
                      <a:ext uri="{FF2B5EF4-FFF2-40B4-BE49-F238E27FC236}">
                        <a16:creationId xmlns:a16="http://schemas.microsoft.com/office/drawing/2014/main" id="{2057E064-BEA9-7D50-0A90-FE7C69EF1BDF}"/>
                      </a:ext>
                    </a:extLst>
                  </p:cNvPr>
                  <p:cNvSpPr/>
                  <p:nvPr/>
                </p:nvSpPr>
                <p:spPr>
                  <a:xfrm>
                    <a:off x="6078087" y="1318801"/>
                    <a:ext cx="691954" cy="684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0" cap="flat" cmpd="sng" algn="ctr">
                    <a:gradFill>
                      <a:gsLst>
                        <a:gs pos="0">
                          <a:srgbClr val="00F3FF"/>
                        </a:gs>
                        <a:gs pos="100000">
                          <a:srgbClr val="00BAFF"/>
                        </a:gs>
                      </a:gsLst>
                      <a:lin ang="5400000" scaled="1"/>
                    </a:gra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raphik Regular" panose="020B0503030202060203" pitchFamily="34" charset="0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46" name="Gruppieren 10">
                    <a:extLst>
                      <a:ext uri="{FF2B5EF4-FFF2-40B4-BE49-F238E27FC236}">
                        <a16:creationId xmlns:a16="http://schemas.microsoft.com/office/drawing/2014/main" id="{9081143E-628F-47EA-D26F-CC552C422535}"/>
                      </a:ext>
                    </a:extLst>
                  </p:cNvPr>
                  <p:cNvGrpSpPr/>
                  <p:nvPr/>
                </p:nvGrpSpPr>
                <p:grpSpPr>
                  <a:xfrm>
                    <a:off x="6228344" y="1468566"/>
                    <a:ext cx="388002" cy="384601"/>
                    <a:chOff x="3600451" y="6083300"/>
                    <a:chExt cx="936625" cy="990600"/>
                  </a:xfrm>
                  <a:noFill/>
                </p:grpSpPr>
                <p:sp>
                  <p:nvSpPr>
                    <p:cNvPr id="47" name="Line 355">
                      <a:extLst>
                        <a:ext uri="{FF2B5EF4-FFF2-40B4-BE49-F238E27FC236}">
                          <a16:creationId xmlns:a16="http://schemas.microsoft.com/office/drawing/2014/main" id="{EB5536CF-0235-ADFC-9FB3-C14A1D66169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3676" y="6267450"/>
                      <a:ext cx="130175" cy="30162"/>
                    </a:xfrm>
                    <a:prstGeom prst="line">
                      <a:avLst/>
                    </a:prstGeom>
                    <a:grpFill/>
                    <a:ln w="15875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raphik Regular" panose="020B0503030202060203" pitchFamily="34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8" name="Freeform 356">
                      <a:extLst>
                        <a:ext uri="{FF2B5EF4-FFF2-40B4-BE49-F238E27FC236}">
                          <a16:creationId xmlns:a16="http://schemas.microsoft.com/office/drawing/2014/main" id="{23808B01-AFC5-34B5-C92C-32A20567D0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44926" y="6083300"/>
                      <a:ext cx="611188" cy="790575"/>
                    </a:xfrm>
                    <a:custGeom>
                      <a:avLst/>
                      <a:gdLst>
                        <a:gd name="T0" fmla="*/ 243 w 243"/>
                        <a:gd name="T1" fmla="*/ 308 h 314"/>
                        <a:gd name="T2" fmla="*/ 243 w 243"/>
                        <a:gd name="T3" fmla="*/ 274 h 314"/>
                        <a:gd name="T4" fmla="*/ 199 w 243"/>
                        <a:gd name="T5" fmla="*/ 100 h 314"/>
                        <a:gd name="T6" fmla="*/ 110 w 243"/>
                        <a:gd name="T7" fmla="*/ 0 h 314"/>
                        <a:gd name="T8" fmla="*/ 13 w 243"/>
                        <a:gd name="T9" fmla="*/ 0 h 314"/>
                        <a:gd name="T10" fmla="*/ 45 w 243"/>
                        <a:gd name="T11" fmla="*/ 44 h 314"/>
                        <a:gd name="T12" fmla="*/ 90 w 243"/>
                        <a:gd name="T13" fmla="*/ 44 h 314"/>
                        <a:gd name="T14" fmla="*/ 136 w 243"/>
                        <a:gd name="T15" fmla="*/ 117 h 314"/>
                        <a:gd name="T16" fmla="*/ 136 w 243"/>
                        <a:gd name="T17" fmla="*/ 214 h 314"/>
                        <a:gd name="T18" fmla="*/ 95 w 243"/>
                        <a:gd name="T19" fmla="*/ 238 h 314"/>
                        <a:gd name="T20" fmla="*/ 95 w 243"/>
                        <a:gd name="T21" fmla="*/ 238 h 314"/>
                        <a:gd name="T22" fmla="*/ 95 w 243"/>
                        <a:gd name="T23" fmla="*/ 238 h 314"/>
                        <a:gd name="T24" fmla="*/ 33 w 243"/>
                        <a:gd name="T25" fmla="*/ 238 h 314"/>
                        <a:gd name="T26" fmla="*/ 1 w 243"/>
                        <a:gd name="T27" fmla="*/ 277 h 314"/>
                        <a:gd name="T28" fmla="*/ 1 w 243"/>
                        <a:gd name="T29" fmla="*/ 282 h 314"/>
                        <a:gd name="T30" fmla="*/ 79 w 243"/>
                        <a:gd name="T31" fmla="*/ 282 h 314"/>
                        <a:gd name="T32" fmla="*/ 79 w 243"/>
                        <a:gd name="T33" fmla="*/ 282 h 314"/>
                        <a:gd name="T34" fmla="*/ 136 w 243"/>
                        <a:gd name="T35" fmla="*/ 282 h 314"/>
                        <a:gd name="T36" fmla="*/ 136 w 243"/>
                        <a:gd name="T37" fmla="*/ 286 h 314"/>
                        <a:gd name="T38" fmla="*/ 136 w 243"/>
                        <a:gd name="T39" fmla="*/ 314 h 3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243" h="314">
                          <a:moveTo>
                            <a:pt x="243" y="308"/>
                          </a:moveTo>
                          <a:cubicBezTo>
                            <a:pt x="243" y="274"/>
                            <a:pt x="243" y="274"/>
                            <a:pt x="243" y="274"/>
                          </a:cubicBezTo>
                          <a:cubicBezTo>
                            <a:pt x="243" y="272"/>
                            <a:pt x="208" y="102"/>
                            <a:pt x="199" y="100"/>
                          </a:cubicBezTo>
                          <a:cubicBezTo>
                            <a:pt x="110" y="0"/>
                            <a:pt x="110" y="0"/>
                            <a:pt x="110" y="0"/>
                          </a:cubicBezTo>
                          <a:cubicBezTo>
                            <a:pt x="13" y="0"/>
                            <a:pt x="13" y="0"/>
                            <a:pt x="13" y="0"/>
                          </a:cubicBezTo>
                          <a:cubicBezTo>
                            <a:pt x="13" y="1"/>
                            <a:pt x="11" y="44"/>
                            <a:pt x="45" y="44"/>
                          </a:cubicBezTo>
                          <a:cubicBezTo>
                            <a:pt x="90" y="44"/>
                            <a:pt x="90" y="44"/>
                            <a:pt x="90" y="44"/>
                          </a:cubicBezTo>
                          <a:cubicBezTo>
                            <a:pt x="136" y="117"/>
                            <a:pt x="136" y="117"/>
                            <a:pt x="136" y="117"/>
                          </a:cubicBezTo>
                          <a:cubicBezTo>
                            <a:pt x="136" y="214"/>
                            <a:pt x="136" y="214"/>
                            <a:pt x="136" y="214"/>
                          </a:cubicBezTo>
                          <a:cubicBezTo>
                            <a:pt x="95" y="238"/>
                            <a:pt x="95" y="238"/>
                            <a:pt x="95" y="238"/>
                          </a:cubicBezTo>
                          <a:cubicBezTo>
                            <a:pt x="95" y="238"/>
                            <a:pt x="95" y="238"/>
                            <a:pt x="95" y="238"/>
                          </a:cubicBezTo>
                          <a:cubicBezTo>
                            <a:pt x="95" y="238"/>
                            <a:pt x="95" y="238"/>
                            <a:pt x="95" y="238"/>
                          </a:cubicBezTo>
                          <a:cubicBezTo>
                            <a:pt x="33" y="238"/>
                            <a:pt x="33" y="238"/>
                            <a:pt x="33" y="238"/>
                          </a:cubicBezTo>
                          <a:cubicBezTo>
                            <a:pt x="15" y="239"/>
                            <a:pt x="0" y="259"/>
                            <a:pt x="1" y="277"/>
                          </a:cubicBezTo>
                          <a:cubicBezTo>
                            <a:pt x="1" y="277"/>
                            <a:pt x="1" y="282"/>
                            <a:pt x="1" y="282"/>
                          </a:cubicBezTo>
                          <a:cubicBezTo>
                            <a:pt x="79" y="282"/>
                            <a:pt x="79" y="282"/>
                            <a:pt x="79" y="282"/>
                          </a:cubicBezTo>
                          <a:cubicBezTo>
                            <a:pt x="79" y="282"/>
                            <a:pt x="79" y="282"/>
                            <a:pt x="79" y="282"/>
                          </a:cubicBezTo>
                          <a:cubicBezTo>
                            <a:pt x="136" y="282"/>
                            <a:pt x="136" y="282"/>
                            <a:pt x="136" y="282"/>
                          </a:cubicBezTo>
                          <a:cubicBezTo>
                            <a:pt x="136" y="286"/>
                            <a:pt x="136" y="286"/>
                            <a:pt x="136" y="286"/>
                          </a:cubicBezTo>
                          <a:cubicBezTo>
                            <a:pt x="136" y="314"/>
                            <a:pt x="136" y="314"/>
                            <a:pt x="136" y="314"/>
                          </a:cubicBezTo>
                        </a:path>
                      </a:pathLst>
                    </a:custGeom>
                    <a:grpFill/>
                    <a:ln w="15875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raphik Regular" panose="020B0503030202060203" pitchFamily="34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9" name="Freeform 357">
                      <a:extLst>
                        <a:ext uri="{FF2B5EF4-FFF2-40B4-BE49-F238E27FC236}">
                          <a16:creationId xmlns:a16="http://schemas.microsoft.com/office/drawing/2014/main" id="{92D1DE4B-6F63-4A74-A2F5-7AAD76D0049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03688" y="6864350"/>
                      <a:ext cx="433388" cy="57150"/>
                    </a:xfrm>
                    <a:custGeom>
                      <a:avLst/>
                      <a:gdLst>
                        <a:gd name="T0" fmla="*/ 273 w 273"/>
                        <a:gd name="T1" fmla="*/ 36 h 36"/>
                        <a:gd name="T2" fmla="*/ 273 w 273"/>
                        <a:gd name="T3" fmla="*/ 0 h 36"/>
                        <a:gd name="T4" fmla="*/ 0 w 273"/>
                        <a:gd name="T5" fmla="*/ 0 h 36"/>
                        <a:gd name="T6" fmla="*/ 0 w 273"/>
                        <a:gd name="T7" fmla="*/ 36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73" h="36">
                          <a:moveTo>
                            <a:pt x="273" y="36"/>
                          </a:moveTo>
                          <a:lnTo>
                            <a:pt x="273" y="0"/>
                          </a:lnTo>
                          <a:lnTo>
                            <a:pt x="0" y="0"/>
                          </a:lnTo>
                          <a:lnTo>
                            <a:pt x="0" y="36"/>
                          </a:lnTo>
                        </a:path>
                      </a:pathLst>
                    </a:custGeom>
                    <a:grpFill/>
                    <a:ln w="15875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raphik Regular" panose="020B0503030202060203" pitchFamily="34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0" name="Freeform 358">
                      <a:extLst>
                        <a:ext uri="{FF2B5EF4-FFF2-40B4-BE49-F238E27FC236}">
                          <a16:creationId xmlns:a16="http://schemas.microsoft.com/office/drawing/2014/main" id="{5C36617D-1090-E750-8656-3A348FCD0A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048126" y="6924675"/>
                      <a:ext cx="488950" cy="149225"/>
                    </a:xfrm>
                    <a:custGeom>
                      <a:avLst/>
                      <a:gdLst>
                        <a:gd name="T0" fmla="*/ 308 w 308"/>
                        <a:gd name="T1" fmla="*/ 94 h 94"/>
                        <a:gd name="T2" fmla="*/ 308 w 308"/>
                        <a:gd name="T3" fmla="*/ 0 h 94"/>
                        <a:gd name="T4" fmla="*/ 0 w 308"/>
                        <a:gd name="T5" fmla="*/ 0 h 94"/>
                        <a:gd name="T6" fmla="*/ 0 w 308"/>
                        <a:gd name="T7" fmla="*/ 94 h 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308" h="94">
                          <a:moveTo>
                            <a:pt x="308" y="94"/>
                          </a:moveTo>
                          <a:lnTo>
                            <a:pt x="308" y="0"/>
                          </a:lnTo>
                          <a:lnTo>
                            <a:pt x="0" y="0"/>
                          </a:lnTo>
                          <a:lnTo>
                            <a:pt x="0" y="94"/>
                          </a:lnTo>
                        </a:path>
                      </a:pathLst>
                    </a:custGeom>
                    <a:grpFill/>
                    <a:ln w="15875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raphik Regular" panose="020B0503030202060203" pitchFamily="34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" name="Freeform 359">
                      <a:extLst>
                        <a:ext uri="{FF2B5EF4-FFF2-40B4-BE49-F238E27FC236}">
                          <a16:creationId xmlns:a16="http://schemas.microsoft.com/office/drawing/2014/main" id="{33F5E267-7103-90BE-24C3-EBE262FF4C7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600451" y="6192838"/>
                      <a:ext cx="498475" cy="496887"/>
                    </a:xfrm>
                    <a:custGeom>
                      <a:avLst/>
                      <a:gdLst>
                        <a:gd name="T0" fmla="*/ 198 w 198"/>
                        <a:gd name="T1" fmla="*/ 111 h 197"/>
                        <a:gd name="T2" fmla="*/ 198 w 198"/>
                        <a:gd name="T3" fmla="*/ 84 h 197"/>
                        <a:gd name="T4" fmla="*/ 182 w 198"/>
                        <a:gd name="T5" fmla="*/ 80 h 197"/>
                        <a:gd name="T6" fmla="*/ 179 w 198"/>
                        <a:gd name="T7" fmla="*/ 71 h 197"/>
                        <a:gd name="T8" fmla="*/ 191 w 198"/>
                        <a:gd name="T9" fmla="*/ 60 h 197"/>
                        <a:gd name="T10" fmla="*/ 177 w 198"/>
                        <a:gd name="T11" fmla="*/ 36 h 197"/>
                        <a:gd name="T12" fmla="*/ 160 w 198"/>
                        <a:gd name="T13" fmla="*/ 42 h 197"/>
                        <a:gd name="T14" fmla="*/ 154 w 198"/>
                        <a:gd name="T15" fmla="*/ 35 h 197"/>
                        <a:gd name="T16" fmla="*/ 159 w 198"/>
                        <a:gd name="T17" fmla="*/ 19 h 197"/>
                        <a:gd name="T18" fmla="*/ 136 w 198"/>
                        <a:gd name="T19" fmla="*/ 6 h 197"/>
                        <a:gd name="T20" fmla="*/ 124 w 198"/>
                        <a:gd name="T21" fmla="*/ 19 h 197"/>
                        <a:gd name="T22" fmla="*/ 115 w 198"/>
                        <a:gd name="T23" fmla="*/ 16 h 197"/>
                        <a:gd name="T24" fmla="*/ 111 w 198"/>
                        <a:gd name="T25" fmla="*/ 0 h 197"/>
                        <a:gd name="T26" fmla="*/ 84 w 198"/>
                        <a:gd name="T27" fmla="*/ 0 h 197"/>
                        <a:gd name="T28" fmla="*/ 81 w 198"/>
                        <a:gd name="T29" fmla="*/ 16 h 197"/>
                        <a:gd name="T30" fmla="*/ 71 w 198"/>
                        <a:gd name="T31" fmla="*/ 19 h 197"/>
                        <a:gd name="T32" fmla="*/ 60 w 198"/>
                        <a:gd name="T33" fmla="*/ 7 h 197"/>
                        <a:gd name="T34" fmla="*/ 37 w 198"/>
                        <a:gd name="T35" fmla="*/ 20 h 197"/>
                        <a:gd name="T36" fmla="*/ 42 w 198"/>
                        <a:gd name="T37" fmla="*/ 35 h 197"/>
                        <a:gd name="T38" fmla="*/ 34 w 198"/>
                        <a:gd name="T39" fmla="*/ 43 h 197"/>
                        <a:gd name="T40" fmla="*/ 19 w 198"/>
                        <a:gd name="T41" fmla="*/ 38 h 197"/>
                        <a:gd name="T42" fmla="*/ 6 w 198"/>
                        <a:gd name="T43" fmla="*/ 62 h 197"/>
                        <a:gd name="T44" fmla="*/ 17 w 198"/>
                        <a:gd name="T45" fmla="*/ 71 h 197"/>
                        <a:gd name="T46" fmla="*/ 13 w 198"/>
                        <a:gd name="T47" fmla="*/ 83 h 197"/>
                        <a:gd name="T48" fmla="*/ 0 w 198"/>
                        <a:gd name="T49" fmla="*/ 86 h 197"/>
                        <a:gd name="T50" fmla="*/ 0 w 198"/>
                        <a:gd name="T51" fmla="*/ 113 h 197"/>
                        <a:gd name="T52" fmla="*/ 13 w 198"/>
                        <a:gd name="T53" fmla="*/ 116 h 197"/>
                        <a:gd name="T54" fmla="*/ 16 w 198"/>
                        <a:gd name="T55" fmla="*/ 129 h 197"/>
                        <a:gd name="T56" fmla="*/ 7 w 198"/>
                        <a:gd name="T57" fmla="*/ 137 h 197"/>
                        <a:gd name="T58" fmla="*/ 20 w 198"/>
                        <a:gd name="T59" fmla="*/ 161 h 197"/>
                        <a:gd name="T60" fmla="*/ 32 w 198"/>
                        <a:gd name="T61" fmla="*/ 157 h 197"/>
                        <a:gd name="T62" fmla="*/ 42 w 198"/>
                        <a:gd name="T63" fmla="*/ 167 h 197"/>
                        <a:gd name="T64" fmla="*/ 39 w 198"/>
                        <a:gd name="T65" fmla="*/ 178 h 197"/>
                        <a:gd name="T66" fmla="*/ 62 w 198"/>
                        <a:gd name="T67" fmla="*/ 191 h 197"/>
                        <a:gd name="T68" fmla="*/ 70 w 198"/>
                        <a:gd name="T69" fmla="*/ 183 h 197"/>
                        <a:gd name="T70" fmla="*/ 84 w 198"/>
                        <a:gd name="T71" fmla="*/ 186 h 197"/>
                        <a:gd name="T72" fmla="*/ 86 w 198"/>
                        <a:gd name="T73" fmla="*/ 197 h 197"/>
                        <a:gd name="T74" fmla="*/ 113 w 198"/>
                        <a:gd name="T75" fmla="*/ 197 h 197"/>
                        <a:gd name="T76" fmla="*/ 116 w 198"/>
                        <a:gd name="T77" fmla="*/ 186 h 197"/>
                        <a:gd name="T78" fmla="*/ 129 w 198"/>
                        <a:gd name="T79" fmla="*/ 181 h 197"/>
                        <a:gd name="T80" fmla="*/ 137 w 198"/>
                        <a:gd name="T81" fmla="*/ 190 h 197"/>
                        <a:gd name="T82" fmla="*/ 161 w 198"/>
                        <a:gd name="T83" fmla="*/ 177 h 197"/>
                        <a:gd name="T84" fmla="*/ 157 w 198"/>
                        <a:gd name="T85" fmla="*/ 164 h 197"/>
                        <a:gd name="T86" fmla="*/ 166 w 198"/>
                        <a:gd name="T87" fmla="*/ 155 h 197"/>
                        <a:gd name="T88" fmla="*/ 178 w 198"/>
                        <a:gd name="T89" fmla="*/ 159 h 197"/>
                        <a:gd name="T90" fmla="*/ 192 w 198"/>
                        <a:gd name="T91" fmla="*/ 135 h 197"/>
                        <a:gd name="T92" fmla="*/ 181 w 198"/>
                        <a:gd name="T93" fmla="*/ 125 h 197"/>
                        <a:gd name="T94" fmla="*/ 183 w 198"/>
                        <a:gd name="T95" fmla="*/ 114 h 197"/>
                        <a:gd name="T96" fmla="*/ 198 w 198"/>
                        <a:gd name="T97" fmla="*/ 111 h 197"/>
                        <a:gd name="T98" fmla="*/ 135 w 198"/>
                        <a:gd name="T99" fmla="*/ 101 h 197"/>
                        <a:gd name="T100" fmla="*/ 98 w 198"/>
                        <a:gd name="T101" fmla="*/ 138 h 197"/>
                        <a:gd name="T102" fmla="*/ 61 w 198"/>
                        <a:gd name="T103" fmla="*/ 101 h 197"/>
                        <a:gd name="T104" fmla="*/ 98 w 198"/>
                        <a:gd name="T105" fmla="*/ 64 h 197"/>
                        <a:gd name="T106" fmla="*/ 135 w 198"/>
                        <a:gd name="T107" fmla="*/ 101 h 19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198" h="197">
                          <a:moveTo>
                            <a:pt x="198" y="111"/>
                          </a:moveTo>
                          <a:cubicBezTo>
                            <a:pt x="198" y="84"/>
                            <a:pt x="198" y="84"/>
                            <a:pt x="198" y="84"/>
                          </a:cubicBezTo>
                          <a:cubicBezTo>
                            <a:pt x="182" y="80"/>
                            <a:pt x="182" y="80"/>
                            <a:pt x="182" y="80"/>
                          </a:cubicBezTo>
                          <a:cubicBezTo>
                            <a:pt x="181" y="77"/>
                            <a:pt x="180" y="74"/>
                            <a:pt x="179" y="71"/>
                          </a:cubicBezTo>
                          <a:cubicBezTo>
                            <a:pt x="191" y="60"/>
                            <a:pt x="191" y="60"/>
                            <a:pt x="191" y="60"/>
                          </a:cubicBezTo>
                          <a:cubicBezTo>
                            <a:pt x="177" y="36"/>
                            <a:pt x="177" y="36"/>
                            <a:pt x="177" y="36"/>
                          </a:cubicBezTo>
                          <a:cubicBezTo>
                            <a:pt x="160" y="42"/>
                            <a:pt x="160" y="42"/>
                            <a:pt x="160" y="42"/>
                          </a:cubicBezTo>
                          <a:cubicBezTo>
                            <a:pt x="158" y="40"/>
                            <a:pt x="156" y="37"/>
                            <a:pt x="154" y="35"/>
                          </a:cubicBezTo>
                          <a:cubicBezTo>
                            <a:pt x="159" y="19"/>
                            <a:pt x="159" y="19"/>
                            <a:pt x="159" y="19"/>
                          </a:cubicBezTo>
                          <a:cubicBezTo>
                            <a:pt x="136" y="6"/>
                            <a:pt x="136" y="6"/>
                            <a:pt x="136" y="6"/>
                          </a:cubicBezTo>
                          <a:cubicBezTo>
                            <a:pt x="124" y="19"/>
                            <a:pt x="124" y="19"/>
                            <a:pt x="124" y="19"/>
                          </a:cubicBezTo>
                          <a:cubicBezTo>
                            <a:pt x="121" y="18"/>
                            <a:pt x="118" y="17"/>
                            <a:pt x="115" y="16"/>
                          </a:cubicBezTo>
                          <a:cubicBezTo>
                            <a:pt x="111" y="0"/>
                            <a:pt x="111" y="0"/>
                            <a:pt x="111" y="0"/>
                          </a:cubicBezTo>
                          <a:cubicBezTo>
                            <a:pt x="84" y="0"/>
                            <a:pt x="84" y="0"/>
                            <a:pt x="84" y="0"/>
                          </a:cubicBezTo>
                          <a:cubicBezTo>
                            <a:pt x="81" y="16"/>
                            <a:pt x="81" y="16"/>
                            <a:pt x="81" y="16"/>
                          </a:cubicBezTo>
                          <a:cubicBezTo>
                            <a:pt x="77" y="17"/>
                            <a:pt x="74" y="18"/>
                            <a:pt x="71" y="19"/>
                          </a:cubicBezTo>
                          <a:cubicBezTo>
                            <a:pt x="60" y="7"/>
                            <a:pt x="60" y="7"/>
                            <a:pt x="60" y="7"/>
                          </a:cubicBezTo>
                          <a:cubicBezTo>
                            <a:pt x="37" y="20"/>
                            <a:pt x="37" y="20"/>
                            <a:pt x="37" y="20"/>
                          </a:cubicBezTo>
                          <a:cubicBezTo>
                            <a:pt x="42" y="35"/>
                            <a:pt x="42" y="35"/>
                            <a:pt x="42" y="35"/>
                          </a:cubicBezTo>
                          <a:cubicBezTo>
                            <a:pt x="39" y="38"/>
                            <a:pt x="36" y="40"/>
                            <a:pt x="34" y="43"/>
                          </a:cubicBezTo>
                          <a:cubicBezTo>
                            <a:pt x="19" y="38"/>
                            <a:pt x="19" y="38"/>
                            <a:pt x="19" y="38"/>
                          </a:cubicBezTo>
                          <a:cubicBezTo>
                            <a:pt x="6" y="62"/>
                            <a:pt x="6" y="62"/>
                            <a:pt x="6" y="62"/>
                          </a:cubicBezTo>
                          <a:cubicBezTo>
                            <a:pt x="17" y="71"/>
                            <a:pt x="17" y="71"/>
                            <a:pt x="17" y="71"/>
                          </a:cubicBezTo>
                          <a:cubicBezTo>
                            <a:pt x="15" y="75"/>
                            <a:pt x="14" y="79"/>
                            <a:pt x="13" y="83"/>
                          </a:cubicBezTo>
                          <a:cubicBezTo>
                            <a:pt x="0" y="86"/>
                            <a:pt x="0" y="86"/>
                            <a:pt x="0" y="86"/>
                          </a:cubicBezTo>
                          <a:cubicBezTo>
                            <a:pt x="0" y="113"/>
                            <a:pt x="0" y="113"/>
                            <a:pt x="0" y="113"/>
                          </a:cubicBezTo>
                          <a:cubicBezTo>
                            <a:pt x="13" y="116"/>
                            <a:pt x="13" y="116"/>
                            <a:pt x="13" y="116"/>
                          </a:cubicBezTo>
                          <a:cubicBezTo>
                            <a:pt x="13" y="120"/>
                            <a:pt x="14" y="125"/>
                            <a:pt x="16" y="129"/>
                          </a:cubicBezTo>
                          <a:cubicBezTo>
                            <a:pt x="7" y="137"/>
                            <a:pt x="7" y="137"/>
                            <a:pt x="7" y="137"/>
                          </a:cubicBezTo>
                          <a:cubicBezTo>
                            <a:pt x="20" y="161"/>
                            <a:pt x="20" y="161"/>
                            <a:pt x="20" y="161"/>
                          </a:cubicBezTo>
                          <a:cubicBezTo>
                            <a:pt x="32" y="157"/>
                            <a:pt x="32" y="157"/>
                            <a:pt x="32" y="157"/>
                          </a:cubicBezTo>
                          <a:cubicBezTo>
                            <a:pt x="35" y="161"/>
                            <a:pt x="38" y="164"/>
                            <a:pt x="42" y="167"/>
                          </a:cubicBezTo>
                          <a:cubicBezTo>
                            <a:pt x="39" y="178"/>
                            <a:pt x="39" y="178"/>
                            <a:pt x="39" y="178"/>
                          </a:cubicBezTo>
                          <a:cubicBezTo>
                            <a:pt x="62" y="191"/>
                            <a:pt x="62" y="191"/>
                            <a:pt x="62" y="191"/>
                          </a:cubicBezTo>
                          <a:cubicBezTo>
                            <a:pt x="70" y="183"/>
                            <a:pt x="70" y="183"/>
                            <a:pt x="70" y="183"/>
                          </a:cubicBezTo>
                          <a:cubicBezTo>
                            <a:pt x="74" y="184"/>
                            <a:pt x="79" y="186"/>
                            <a:pt x="84" y="186"/>
                          </a:cubicBezTo>
                          <a:cubicBezTo>
                            <a:pt x="86" y="197"/>
                            <a:pt x="86" y="197"/>
                            <a:pt x="86" y="197"/>
                          </a:cubicBezTo>
                          <a:cubicBezTo>
                            <a:pt x="113" y="197"/>
                            <a:pt x="113" y="197"/>
                            <a:pt x="113" y="197"/>
                          </a:cubicBezTo>
                          <a:cubicBezTo>
                            <a:pt x="116" y="186"/>
                            <a:pt x="116" y="186"/>
                            <a:pt x="116" y="186"/>
                          </a:cubicBezTo>
                          <a:cubicBezTo>
                            <a:pt x="121" y="185"/>
                            <a:pt x="125" y="183"/>
                            <a:pt x="129" y="181"/>
                          </a:cubicBezTo>
                          <a:cubicBezTo>
                            <a:pt x="137" y="190"/>
                            <a:pt x="137" y="190"/>
                            <a:pt x="137" y="190"/>
                          </a:cubicBezTo>
                          <a:cubicBezTo>
                            <a:pt x="161" y="177"/>
                            <a:pt x="161" y="177"/>
                            <a:pt x="161" y="177"/>
                          </a:cubicBezTo>
                          <a:cubicBezTo>
                            <a:pt x="157" y="164"/>
                            <a:pt x="157" y="164"/>
                            <a:pt x="157" y="164"/>
                          </a:cubicBezTo>
                          <a:cubicBezTo>
                            <a:pt x="160" y="161"/>
                            <a:pt x="163" y="158"/>
                            <a:pt x="166" y="155"/>
                          </a:cubicBezTo>
                          <a:cubicBezTo>
                            <a:pt x="178" y="159"/>
                            <a:pt x="178" y="159"/>
                            <a:pt x="178" y="159"/>
                          </a:cubicBezTo>
                          <a:cubicBezTo>
                            <a:pt x="192" y="135"/>
                            <a:pt x="192" y="135"/>
                            <a:pt x="192" y="135"/>
                          </a:cubicBezTo>
                          <a:cubicBezTo>
                            <a:pt x="181" y="125"/>
                            <a:pt x="181" y="125"/>
                            <a:pt x="181" y="125"/>
                          </a:cubicBezTo>
                          <a:cubicBezTo>
                            <a:pt x="182" y="122"/>
                            <a:pt x="183" y="118"/>
                            <a:pt x="183" y="114"/>
                          </a:cubicBezTo>
                          <a:lnTo>
                            <a:pt x="198" y="111"/>
                          </a:lnTo>
                          <a:close/>
                          <a:moveTo>
                            <a:pt x="135" y="101"/>
                          </a:moveTo>
                          <a:cubicBezTo>
                            <a:pt x="135" y="122"/>
                            <a:pt x="118" y="138"/>
                            <a:pt x="98" y="138"/>
                          </a:cubicBezTo>
                          <a:cubicBezTo>
                            <a:pt x="77" y="138"/>
                            <a:pt x="61" y="122"/>
                            <a:pt x="61" y="101"/>
                          </a:cubicBezTo>
                          <a:cubicBezTo>
                            <a:pt x="61" y="81"/>
                            <a:pt x="77" y="64"/>
                            <a:pt x="98" y="64"/>
                          </a:cubicBezTo>
                          <a:cubicBezTo>
                            <a:pt x="118" y="64"/>
                            <a:pt x="135" y="81"/>
                            <a:pt x="135" y="101"/>
                          </a:cubicBezTo>
                          <a:close/>
                        </a:path>
                      </a:pathLst>
                    </a:custGeom>
                    <a:grpFill/>
                    <a:ln w="15875" cap="flat">
                      <a:solidFill>
                        <a:srgbClr val="00BA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raphik Regular" panose="020B0503030202060203" pitchFamily="34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AC8ED12-DDF5-20A9-2DB3-15AF3E3F587A}"/>
                  </a:ext>
                </a:extLst>
              </p:cNvPr>
              <p:cNvSpPr/>
              <p:nvPr/>
            </p:nvSpPr>
            <p:spPr>
              <a:xfrm>
                <a:off x="494522" y="1035698"/>
                <a:ext cx="10795826" cy="158620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0" name="Rectangle 123">
              <a:extLst>
                <a:ext uri="{FF2B5EF4-FFF2-40B4-BE49-F238E27FC236}">
                  <a16:creationId xmlns:a16="http://schemas.microsoft.com/office/drawing/2014/main" id="{4D03F03C-39B0-CA66-2917-CCE4D996D2DC}"/>
                </a:ext>
              </a:extLst>
            </p:cNvPr>
            <p:cNvSpPr/>
            <p:nvPr/>
          </p:nvSpPr>
          <p:spPr>
            <a:xfrm>
              <a:off x="3960146" y="1127443"/>
              <a:ext cx="827489" cy="507831"/>
            </a:xfrm>
            <a:prstGeom prst="rect">
              <a:avLst/>
            </a:prstGeom>
            <a:ln>
              <a:noFill/>
            </a:ln>
          </p:spPr>
          <p:txBody>
            <a:bodyPr wrap="square" lIns="0" rIns="0" anchor="t" anchorCtr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raphik Regular" panose="020B0503030202060203" pitchFamily="34" charset="0"/>
                  <a:cs typeface="Arial" pitchFamily="34" charset="0"/>
                  <a:sym typeface="Arial"/>
                </a:rPr>
                <a:t>SIMULATION/ VIRTUAL PROTOTYPING</a:t>
              </a:r>
            </a:p>
          </p:txBody>
        </p:sp>
      </p:grpSp>
      <p:sp>
        <p:nvSpPr>
          <p:cNvPr id="239" name="TextBox 238">
            <a:extLst>
              <a:ext uri="{FF2B5EF4-FFF2-40B4-BE49-F238E27FC236}">
                <a16:creationId xmlns:a16="http://schemas.microsoft.com/office/drawing/2014/main" id="{41309EF7-BF63-CF13-A182-AE61EB6BDF35}"/>
              </a:ext>
            </a:extLst>
          </p:cNvPr>
          <p:cNvSpPr txBox="1"/>
          <p:nvPr/>
        </p:nvSpPr>
        <p:spPr>
          <a:xfrm>
            <a:off x="4744072" y="4117860"/>
            <a:ext cx="21291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 interconnected swarm of CDTs</a:t>
            </a: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C2CAD091-4149-3ED7-E406-0BA81449B0CB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>
            <a:extLst>
              <a:ext uri="{FF2B5EF4-FFF2-40B4-BE49-F238E27FC236}">
                <a16:creationId xmlns:a16="http://schemas.microsoft.com/office/drawing/2014/main" id="{3D029664-16B4-830E-3016-9A3D4E384E44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00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6666608-08E3-DE7A-D350-657EF8C45418}"/>
              </a:ext>
            </a:extLst>
          </p:cNvPr>
          <p:cNvSpPr txBox="1">
            <a:spLocks/>
          </p:cNvSpPr>
          <p:nvPr/>
        </p:nvSpPr>
        <p:spPr>
          <a:xfrm>
            <a:off x="596936" y="3250843"/>
            <a:ext cx="115498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3600" b="0" i="0" u="none" strike="noStrike" kern="0" cap="sm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Calibri"/>
                <a:cs typeface="Arial" panose="020B0604020202020204" pitchFamily="34" charset="0"/>
                <a:sym typeface="Calibri"/>
              </a:rPr>
              <a:t>Cognitive digital twin</a:t>
            </a:r>
            <a:br>
              <a:rPr kumimoji="0" lang="en-US" sz="3600" b="0" i="0" u="none" strike="noStrike" kern="0" cap="sm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Calibri"/>
                <a:cs typeface="Arial" panose="020B0604020202020204" pitchFamily="34" charset="0"/>
                <a:sym typeface="Calibri"/>
              </a:rPr>
            </a:br>
            <a:br>
              <a:rPr kumimoji="0" lang="en-US" sz="1000" b="0" i="0" u="none" strike="noStrike" kern="0" cap="sm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kumimoji="0" lang="en-US" sz="3600" b="0" i="0" u="none" strike="noStrike" kern="0" cap="sm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Calibri"/>
                <a:cs typeface="Arial" panose="020B0604020202020204" pitchFamily="34" charset="0"/>
                <a:sym typeface="Calibri"/>
              </a:rPr>
              <a:t>Supply Chain Optimization</a:t>
            </a:r>
            <a:br>
              <a:rPr kumimoji="0" lang="en-IN" sz="3600" b="0" i="0" u="none" strike="noStrike" kern="1200" cap="small" spc="-133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 Black" panose="020B0A04020102020204" pitchFamily="34" charset="0"/>
                <a:ea typeface="Roboto" panose="02000000000000000000" pitchFamily="2" charset="0"/>
                <a:cs typeface="Arial" panose="020B0604020202020204" pitchFamily="34" charset="0"/>
                <a:sym typeface="Calibri"/>
              </a:rPr>
            </a:br>
            <a:r>
              <a:rPr kumimoji="0" lang="en-US" sz="3600" b="0" i="0" u="none" strike="noStrike" kern="0" cap="sm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Calibri"/>
                <a:cs typeface="Arial" panose="020B0604020202020204" pitchFamily="34" charset="0"/>
                <a:sym typeface="Calibri"/>
              </a:rPr>
              <a:t>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C3BCC9-85C2-514A-174B-8D1E881772B5}"/>
              </a:ext>
            </a:extLst>
          </p:cNvPr>
          <p:cNvCxnSpPr>
            <a:cxnSpLocks/>
          </p:cNvCxnSpPr>
          <p:nvPr/>
        </p:nvCxnSpPr>
        <p:spPr>
          <a:xfrm>
            <a:off x="601719" y="3644134"/>
            <a:ext cx="11218806" cy="0"/>
          </a:xfrm>
          <a:prstGeom prst="line">
            <a:avLst/>
          </a:prstGeom>
          <a:ln w="1016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85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B45C9-69CF-4FA1-BB97-691151D3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2" y="-92070"/>
            <a:ext cx="11468353" cy="1165928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C000"/>
                </a:solidFill>
                <a:latin typeface="Arial Black" charset="0"/>
                <a:sym typeface="Calibri"/>
              </a:rPr>
              <a:t>Cognitive Digital Twin for Supply Chain Optimization</a:t>
            </a:r>
            <a:br>
              <a:rPr lang="en-US" sz="2400" kern="1200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People, Processes and Machines</a:t>
            </a:r>
          </a:p>
        </p:txBody>
      </p:sp>
      <p:sp>
        <p:nvSpPr>
          <p:cNvPr id="149" name="Content Placeholder 148">
            <a:extLst>
              <a:ext uri="{FF2B5EF4-FFF2-40B4-BE49-F238E27FC236}">
                <a16:creationId xmlns:a16="http://schemas.microsoft.com/office/drawing/2014/main" id="{4DC36EFE-8F79-7B93-E54D-4B08A0B8E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E17EF7C-064A-49E9-8898-720ADC24E146}"/>
              </a:ext>
            </a:extLst>
          </p:cNvPr>
          <p:cNvGrpSpPr/>
          <p:nvPr/>
        </p:nvGrpSpPr>
        <p:grpSpPr>
          <a:xfrm>
            <a:off x="343954" y="1288087"/>
            <a:ext cx="10844330" cy="1605441"/>
            <a:chOff x="470696" y="2664195"/>
            <a:chExt cx="10844330" cy="160544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6B1C9A6-C85F-4498-A100-12280796C988}"/>
                </a:ext>
              </a:extLst>
            </p:cNvPr>
            <p:cNvCxnSpPr>
              <a:stCxn id="26" idx="6"/>
              <a:endCxn id="28" idx="2"/>
            </p:cNvCxnSpPr>
            <p:nvPr/>
          </p:nvCxnSpPr>
          <p:spPr>
            <a:xfrm>
              <a:off x="1777482" y="3410528"/>
              <a:ext cx="351979" cy="0"/>
            </a:xfrm>
            <a:prstGeom prst="line">
              <a:avLst/>
            </a:prstGeom>
            <a:ln>
              <a:solidFill>
                <a:srgbClr val="64089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BEDB08C-BF03-4B3A-B91E-130655C6D008}"/>
                </a:ext>
              </a:extLst>
            </p:cNvPr>
            <p:cNvCxnSpPr>
              <a:cxnSpLocks/>
              <a:stCxn id="28" idx="6"/>
              <a:endCxn id="24" idx="2"/>
            </p:cNvCxnSpPr>
            <p:nvPr/>
          </p:nvCxnSpPr>
          <p:spPr>
            <a:xfrm>
              <a:off x="3043861" y="3410528"/>
              <a:ext cx="392140" cy="0"/>
            </a:xfrm>
            <a:prstGeom prst="line">
              <a:avLst/>
            </a:prstGeom>
            <a:ln>
              <a:solidFill>
                <a:srgbClr val="64089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DBA42B5-2BA8-493D-B92F-30BD212097EC}"/>
                </a:ext>
              </a:extLst>
            </p:cNvPr>
            <p:cNvCxnSpPr>
              <a:cxnSpLocks/>
              <a:stCxn id="24" idx="6"/>
              <a:endCxn id="11" idx="2"/>
            </p:cNvCxnSpPr>
            <p:nvPr/>
          </p:nvCxnSpPr>
          <p:spPr>
            <a:xfrm>
              <a:off x="4350401" y="3410528"/>
              <a:ext cx="348655" cy="0"/>
            </a:xfrm>
            <a:prstGeom prst="line">
              <a:avLst/>
            </a:prstGeom>
            <a:ln>
              <a:solidFill>
                <a:srgbClr val="64089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7353831-00A0-4215-BE3C-E055C2B0D869}"/>
                </a:ext>
              </a:extLst>
            </p:cNvPr>
            <p:cNvCxnSpPr>
              <a:cxnSpLocks/>
              <a:stCxn id="11" idx="6"/>
              <a:endCxn id="20" idx="2"/>
            </p:cNvCxnSpPr>
            <p:nvPr/>
          </p:nvCxnSpPr>
          <p:spPr>
            <a:xfrm>
              <a:off x="5613456" y="3410528"/>
              <a:ext cx="412975" cy="0"/>
            </a:xfrm>
            <a:prstGeom prst="line">
              <a:avLst/>
            </a:prstGeom>
            <a:ln>
              <a:solidFill>
                <a:srgbClr val="64089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1BEFEE-D2AF-44D6-BD20-C2ACACB5AC71}"/>
                </a:ext>
              </a:extLst>
            </p:cNvPr>
            <p:cNvCxnSpPr>
              <a:cxnSpLocks/>
              <a:stCxn id="20" idx="6"/>
              <a:endCxn id="13" idx="2"/>
            </p:cNvCxnSpPr>
            <p:nvPr/>
          </p:nvCxnSpPr>
          <p:spPr>
            <a:xfrm>
              <a:off x="6940831" y="3410528"/>
              <a:ext cx="418642" cy="0"/>
            </a:xfrm>
            <a:prstGeom prst="line">
              <a:avLst/>
            </a:prstGeom>
            <a:ln>
              <a:solidFill>
                <a:srgbClr val="64089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9282BEB-189D-4A5B-ACE8-4D941F80A7CF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>
              <a:off x="8273873" y="3410528"/>
              <a:ext cx="435071" cy="0"/>
            </a:xfrm>
            <a:prstGeom prst="line">
              <a:avLst/>
            </a:prstGeom>
            <a:ln>
              <a:solidFill>
                <a:srgbClr val="64089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AF7473-908C-4EA2-BD9F-0EAB46AD5A0A}"/>
                </a:ext>
              </a:extLst>
            </p:cNvPr>
            <p:cNvCxnSpPr>
              <a:cxnSpLocks/>
              <a:stCxn id="15" idx="6"/>
              <a:endCxn id="22" idx="2"/>
            </p:cNvCxnSpPr>
            <p:nvPr/>
          </p:nvCxnSpPr>
          <p:spPr>
            <a:xfrm>
              <a:off x="9623344" y="3410528"/>
              <a:ext cx="449506" cy="0"/>
            </a:xfrm>
            <a:prstGeom prst="line">
              <a:avLst/>
            </a:prstGeom>
            <a:ln>
              <a:solidFill>
                <a:srgbClr val="64089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39428D-AA8C-4ADC-8E39-3A903C8AF8B6}"/>
                </a:ext>
              </a:extLst>
            </p:cNvPr>
            <p:cNvSpPr/>
            <p:nvPr/>
          </p:nvSpPr>
          <p:spPr>
            <a:xfrm>
              <a:off x="4699056" y="2953328"/>
              <a:ext cx="914400" cy="9144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F22FA0-0502-4EF9-B504-EFECAC683ECC}"/>
                </a:ext>
              </a:extLst>
            </p:cNvPr>
            <p:cNvSpPr txBox="1"/>
            <p:nvPr/>
          </p:nvSpPr>
          <p:spPr>
            <a:xfrm>
              <a:off x="4690657" y="3583191"/>
              <a:ext cx="940967" cy="23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+mn-cs"/>
                </a:rPr>
                <a:t>Suppliers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02A33D-C172-432C-AB59-123662688385}"/>
                </a:ext>
              </a:extLst>
            </p:cNvPr>
            <p:cNvSpPr/>
            <p:nvPr/>
          </p:nvSpPr>
          <p:spPr>
            <a:xfrm>
              <a:off x="7359473" y="2953328"/>
              <a:ext cx="914400" cy="9144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061743-FD62-4856-B237-3260D41D5EB8}"/>
                </a:ext>
              </a:extLst>
            </p:cNvPr>
            <p:cNvSpPr txBox="1"/>
            <p:nvPr/>
          </p:nvSpPr>
          <p:spPr>
            <a:xfrm>
              <a:off x="7239284" y="3550198"/>
              <a:ext cx="1154278" cy="23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+mn-cs"/>
                </a:rPr>
                <a:t>Transport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5626D1-F0BC-4A89-B473-E72B36B3F5E4}"/>
                </a:ext>
              </a:extLst>
            </p:cNvPr>
            <p:cNvSpPr/>
            <p:nvPr/>
          </p:nvSpPr>
          <p:spPr>
            <a:xfrm>
              <a:off x="8708944" y="2953328"/>
              <a:ext cx="914400" cy="914400"/>
            </a:xfrm>
            <a:prstGeom prst="ellipse">
              <a:avLst/>
            </a:prstGeom>
            <a:solidFill>
              <a:srgbClr val="64089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D2CA7B-E28E-45C2-8F8B-F96655F4A063}"/>
                </a:ext>
              </a:extLst>
            </p:cNvPr>
            <p:cNvSpPr txBox="1"/>
            <p:nvPr/>
          </p:nvSpPr>
          <p:spPr>
            <a:xfrm>
              <a:off x="8707530" y="3540056"/>
              <a:ext cx="919716" cy="23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+mn-cs"/>
                </a:rPr>
                <a:t>Distribution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03C6165-EA88-4F7F-BCEA-1A4490A9AA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91225" y="3097499"/>
              <a:ext cx="399930" cy="414479"/>
              <a:chOff x="3462756" y="4718880"/>
              <a:chExt cx="514627" cy="533347"/>
            </a:xfrm>
            <a:solidFill>
              <a:schemeClr val="bg1"/>
            </a:solidFill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DF0DA622-B292-43CB-BC61-3D23BC67D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756" y="4718880"/>
                <a:ext cx="514627" cy="422062"/>
              </a:xfrm>
              <a:custGeom>
                <a:avLst/>
                <a:gdLst>
                  <a:gd name="T0" fmla="*/ 7 w 1002"/>
                  <a:gd name="T1" fmla="*/ 194 h 822"/>
                  <a:gd name="T2" fmla="*/ 247 w 1002"/>
                  <a:gd name="T3" fmla="*/ 6 h 822"/>
                  <a:gd name="T4" fmla="*/ 266 w 1002"/>
                  <a:gd name="T5" fmla="*/ 16 h 822"/>
                  <a:gd name="T6" fmla="*/ 266 w 1002"/>
                  <a:gd name="T7" fmla="*/ 122 h 822"/>
                  <a:gd name="T8" fmla="*/ 816 w 1002"/>
                  <a:gd name="T9" fmla="*/ 252 h 822"/>
                  <a:gd name="T10" fmla="*/ 805 w 1002"/>
                  <a:gd name="T11" fmla="*/ 805 h 822"/>
                  <a:gd name="T12" fmla="*/ 776 w 1002"/>
                  <a:gd name="T13" fmla="*/ 771 h 822"/>
                  <a:gd name="T14" fmla="*/ 650 w 1002"/>
                  <a:gd name="T15" fmla="*/ 347 h 822"/>
                  <a:gd name="T16" fmla="*/ 266 w 1002"/>
                  <a:gd name="T17" fmla="*/ 287 h 822"/>
                  <a:gd name="T18" fmla="*/ 266 w 1002"/>
                  <a:gd name="T19" fmla="*/ 392 h 822"/>
                  <a:gd name="T20" fmla="*/ 247 w 1002"/>
                  <a:gd name="T21" fmla="*/ 401 h 822"/>
                  <a:gd name="T22" fmla="*/ 6 w 1002"/>
                  <a:gd name="T23" fmla="*/ 213 h 822"/>
                  <a:gd name="T24" fmla="*/ 7 w 1002"/>
                  <a:gd name="T25" fmla="*/ 194 h 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2" h="822">
                    <a:moveTo>
                      <a:pt x="7" y="194"/>
                    </a:moveTo>
                    <a:cubicBezTo>
                      <a:pt x="247" y="6"/>
                      <a:pt x="247" y="6"/>
                      <a:pt x="247" y="6"/>
                    </a:cubicBezTo>
                    <a:cubicBezTo>
                      <a:pt x="255" y="0"/>
                      <a:pt x="266" y="6"/>
                      <a:pt x="266" y="16"/>
                    </a:cubicBezTo>
                    <a:cubicBezTo>
                      <a:pt x="266" y="122"/>
                      <a:pt x="266" y="122"/>
                      <a:pt x="266" y="122"/>
                    </a:cubicBezTo>
                    <a:cubicBezTo>
                      <a:pt x="470" y="120"/>
                      <a:pt x="641" y="120"/>
                      <a:pt x="816" y="252"/>
                    </a:cubicBezTo>
                    <a:cubicBezTo>
                      <a:pt x="1002" y="392"/>
                      <a:pt x="969" y="696"/>
                      <a:pt x="805" y="805"/>
                    </a:cubicBezTo>
                    <a:cubicBezTo>
                      <a:pt x="779" y="822"/>
                      <a:pt x="752" y="791"/>
                      <a:pt x="776" y="771"/>
                    </a:cubicBezTo>
                    <a:cubicBezTo>
                      <a:pt x="935" y="638"/>
                      <a:pt x="849" y="422"/>
                      <a:pt x="650" y="347"/>
                    </a:cubicBezTo>
                    <a:cubicBezTo>
                      <a:pt x="498" y="290"/>
                      <a:pt x="407" y="287"/>
                      <a:pt x="266" y="287"/>
                    </a:cubicBezTo>
                    <a:cubicBezTo>
                      <a:pt x="266" y="392"/>
                      <a:pt x="266" y="392"/>
                      <a:pt x="266" y="392"/>
                    </a:cubicBezTo>
                    <a:cubicBezTo>
                      <a:pt x="266" y="401"/>
                      <a:pt x="255" y="408"/>
                      <a:pt x="247" y="401"/>
                    </a:cubicBezTo>
                    <a:cubicBezTo>
                      <a:pt x="6" y="213"/>
                      <a:pt x="6" y="213"/>
                      <a:pt x="6" y="213"/>
                    </a:cubicBezTo>
                    <a:cubicBezTo>
                      <a:pt x="0" y="208"/>
                      <a:pt x="0" y="199"/>
                      <a:pt x="7" y="194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7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6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39E6E617-C609-43FE-92E5-36E4FB07E3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9931" y="4958396"/>
                <a:ext cx="328648" cy="293831"/>
              </a:xfrm>
              <a:custGeom>
                <a:avLst/>
                <a:gdLst>
                  <a:gd name="T0" fmla="*/ 284 w 640"/>
                  <a:gd name="T1" fmla="*/ 572 h 573"/>
                  <a:gd name="T2" fmla="*/ 16 w 640"/>
                  <a:gd name="T3" fmla="*/ 478 h 573"/>
                  <a:gd name="T4" fmla="*/ 0 w 640"/>
                  <a:gd name="T5" fmla="*/ 455 h 573"/>
                  <a:gd name="T6" fmla="*/ 0 w 640"/>
                  <a:gd name="T7" fmla="*/ 455 h 573"/>
                  <a:gd name="T8" fmla="*/ 0 w 640"/>
                  <a:gd name="T9" fmla="*/ 159 h 573"/>
                  <a:gd name="T10" fmla="*/ 4 w 640"/>
                  <a:gd name="T11" fmla="*/ 152 h 573"/>
                  <a:gd name="T12" fmla="*/ 12 w 640"/>
                  <a:gd name="T13" fmla="*/ 151 h 573"/>
                  <a:gd name="T14" fmla="*/ 296 w 640"/>
                  <a:gd name="T15" fmla="*/ 251 h 573"/>
                  <a:gd name="T16" fmla="*/ 296 w 640"/>
                  <a:gd name="T17" fmla="*/ 563 h 573"/>
                  <a:gd name="T18" fmla="*/ 292 w 640"/>
                  <a:gd name="T19" fmla="*/ 571 h 573"/>
                  <a:gd name="T20" fmla="*/ 284 w 640"/>
                  <a:gd name="T21" fmla="*/ 572 h 573"/>
                  <a:gd name="T22" fmla="*/ 640 w 640"/>
                  <a:gd name="T23" fmla="*/ 160 h 573"/>
                  <a:gd name="T24" fmla="*/ 640 w 640"/>
                  <a:gd name="T25" fmla="*/ 455 h 573"/>
                  <a:gd name="T26" fmla="*/ 623 w 640"/>
                  <a:gd name="T27" fmla="*/ 478 h 573"/>
                  <a:gd name="T28" fmla="*/ 356 w 640"/>
                  <a:gd name="T29" fmla="*/ 572 h 573"/>
                  <a:gd name="T30" fmla="*/ 348 w 640"/>
                  <a:gd name="T31" fmla="*/ 571 h 573"/>
                  <a:gd name="T32" fmla="*/ 344 w 640"/>
                  <a:gd name="T33" fmla="*/ 563 h 573"/>
                  <a:gd name="T34" fmla="*/ 344 w 640"/>
                  <a:gd name="T35" fmla="*/ 251 h 573"/>
                  <a:gd name="T36" fmla="*/ 628 w 640"/>
                  <a:gd name="T37" fmla="*/ 151 h 573"/>
                  <a:gd name="T38" fmla="*/ 636 w 640"/>
                  <a:gd name="T39" fmla="*/ 152 h 573"/>
                  <a:gd name="T40" fmla="*/ 640 w 640"/>
                  <a:gd name="T41" fmla="*/ 160 h 573"/>
                  <a:gd name="T42" fmla="*/ 49 w 640"/>
                  <a:gd name="T43" fmla="*/ 95 h 573"/>
                  <a:gd name="T44" fmla="*/ 312 w 640"/>
                  <a:gd name="T45" fmla="*/ 2 h 573"/>
                  <a:gd name="T46" fmla="*/ 328 w 640"/>
                  <a:gd name="T47" fmla="*/ 2 h 573"/>
                  <a:gd name="T48" fmla="*/ 328 w 640"/>
                  <a:gd name="T49" fmla="*/ 2 h 573"/>
                  <a:gd name="T50" fmla="*/ 592 w 640"/>
                  <a:gd name="T51" fmla="*/ 95 h 573"/>
                  <a:gd name="T52" fmla="*/ 598 w 640"/>
                  <a:gd name="T53" fmla="*/ 104 h 573"/>
                  <a:gd name="T54" fmla="*/ 592 w 640"/>
                  <a:gd name="T55" fmla="*/ 113 h 573"/>
                  <a:gd name="T56" fmla="*/ 320 w 640"/>
                  <a:gd name="T57" fmla="*/ 209 h 573"/>
                  <a:gd name="T58" fmla="*/ 49 w 640"/>
                  <a:gd name="T59" fmla="*/ 113 h 573"/>
                  <a:gd name="T60" fmla="*/ 43 w 640"/>
                  <a:gd name="T61" fmla="*/ 104 h 573"/>
                  <a:gd name="T62" fmla="*/ 49 w 640"/>
                  <a:gd name="T63" fmla="*/ 95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0" h="573">
                    <a:moveTo>
                      <a:pt x="284" y="572"/>
                    </a:moveTo>
                    <a:cubicBezTo>
                      <a:pt x="16" y="478"/>
                      <a:pt x="16" y="478"/>
                      <a:pt x="16" y="478"/>
                    </a:cubicBezTo>
                    <a:cubicBezTo>
                      <a:pt x="6" y="474"/>
                      <a:pt x="0" y="465"/>
                      <a:pt x="0" y="455"/>
                    </a:cubicBezTo>
                    <a:cubicBezTo>
                      <a:pt x="0" y="455"/>
                      <a:pt x="0" y="455"/>
                      <a:pt x="0" y="455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6"/>
                      <a:pt x="1" y="154"/>
                      <a:pt x="4" y="152"/>
                    </a:cubicBezTo>
                    <a:cubicBezTo>
                      <a:pt x="6" y="150"/>
                      <a:pt x="9" y="149"/>
                      <a:pt x="12" y="151"/>
                    </a:cubicBezTo>
                    <a:cubicBezTo>
                      <a:pt x="296" y="251"/>
                      <a:pt x="296" y="251"/>
                      <a:pt x="296" y="251"/>
                    </a:cubicBezTo>
                    <a:cubicBezTo>
                      <a:pt x="296" y="563"/>
                      <a:pt x="296" y="563"/>
                      <a:pt x="296" y="563"/>
                    </a:cubicBezTo>
                    <a:cubicBezTo>
                      <a:pt x="296" y="567"/>
                      <a:pt x="295" y="569"/>
                      <a:pt x="292" y="571"/>
                    </a:cubicBezTo>
                    <a:cubicBezTo>
                      <a:pt x="290" y="573"/>
                      <a:pt x="287" y="573"/>
                      <a:pt x="284" y="572"/>
                    </a:cubicBezTo>
                    <a:close/>
                    <a:moveTo>
                      <a:pt x="640" y="160"/>
                    </a:moveTo>
                    <a:cubicBezTo>
                      <a:pt x="640" y="455"/>
                      <a:pt x="640" y="455"/>
                      <a:pt x="640" y="455"/>
                    </a:cubicBezTo>
                    <a:cubicBezTo>
                      <a:pt x="640" y="466"/>
                      <a:pt x="633" y="475"/>
                      <a:pt x="623" y="478"/>
                    </a:cubicBezTo>
                    <a:cubicBezTo>
                      <a:pt x="356" y="572"/>
                      <a:pt x="356" y="572"/>
                      <a:pt x="356" y="572"/>
                    </a:cubicBezTo>
                    <a:cubicBezTo>
                      <a:pt x="353" y="573"/>
                      <a:pt x="350" y="573"/>
                      <a:pt x="348" y="571"/>
                    </a:cubicBezTo>
                    <a:cubicBezTo>
                      <a:pt x="345" y="569"/>
                      <a:pt x="344" y="567"/>
                      <a:pt x="344" y="563"/>
                    </a:cubicBezTo>
                    <a:cubicBezTo>
                      <a:pt x="344" y="251"/>
                      <a:pt x="344" y="251"/>
                      <a:pt x="344" y="251"/>
                    </a:cubicBezTo>
                    <a:cubicBezTo>
                      <a:pt x="628" y="151"/>
                      <a:pt x="628" y="151"/>
                      <a:pt x="628" y="151"/>
                    </a:cubicBezTo>
                    <a:cubicBezTo>
                      <a:pt x="631" y="150"/>
                      <a:pt x="634" y="150"/>
                      <a:pt x="636" y="152"/>
                    </a:cubicBezTo>
                    <a:cubicBezTo>
                      <a:pt x="639" y="154"/>
                      <a:pt x="640" y="157"/>
                      <a:pt x="640" y="160"/>
                    </a:cubicBezTo>
                    <a:close/>
                    <a:moveTo>
                      <a:pt x="49" y="95"/>
                    </a:moveTo>
                    <a:cubicBezTo>
                      <a:pt x="312" y="2"/>
                      <a:pt x="312" y="2"/>
                      <a:pt x="312" y="2"/>
                    </a:cubicBezTo>
                    <a:cubicBezTo>
                      <a:pt x="317" y="0"/>
                      <a:pt x="323" y="0"/>
                      <a:pt x="328" y="2"/>
                    </a:cubicBezTo>
                    <a:cubicBezTo>
                      <a:pt x="328" y="2"/>
                      <a:pt x="328" y="2"/>
                      <a:pt x="328" y="2"/>
                    </a:cubicBezTo>
                    <a:cubicBezTo>
                      <a:pt x="592" y="95"/>
                      <a:pt x="592" y="95"/>
                      <a:pt x="592" y="95"/>
                    </a:cubicBezTo>
                    <a:cubicBezTo>
                      <a:pt x="595" y="97"/>
                      <a:pt x="598" y="100"/>
                      <a:pt x="598" y="104"/>
                    </a:cubicBezTo>
                    <a:cubicBezTo>
                      <a:pt x="598" y="108"/>
                      <a:pt x="595" y="112"/>
                      <a:pt x="592" y="113"/>
                    </a:cubicBezTo>
                    <a:cubicBezTo>
                      <a:pt x="320" y="209"/>
                      <a:pt x="320" y="209"/>
                      <a:pt x="320" y="209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5" y="112"/>
                      <a:pt x="43" y="108"/>
                      <a:pt x="43" y="104"/>
                    </a:cubicBezTo>
                    <a:cubicBezTo>
                      <a:pt x="43" y="100"/>
                      <a:pt x="45" y="96"/>
                      <a:pt x="49" y="95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7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6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EA88DA4-2420-488E-8780-706AB694617A}"/>
                </a:ext>
              </a:extLst>
            </p:cNvPr>
            <p:cNvSpPr/>
            <p:nvPr/>
          </p:nvSpPr>
          <p:spPr>
            <a:xfrm>
              <a:off x="6026431" y="2953328"/>
              <a:ext cx="914400" cy="914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490BAD-E49A-4E1C-87F2-2EF25C30EC4B}"/>
                </a:ext>
              </a:extLst>
            </p:cNvPr>
            <p:cNvSpPr txBox="1"/>
            <p:nvPr/>
          </p:nvSpPr>
          <p:spPr>
            <a:xfrm>
              <a:off x="5929746" y="3548839"/>
              <a:ext cx="1086254" cy="23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+mn-cs"/>
                </a:rPr>
                <a:t>Operations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0A68EBE-06B2-4490-B398-CB48084C9701}"/>
                </a:ext>
              </a:extLst>
            </p:cNvPr>
            <p:cNvSpPr/>
            <p:nvPr/>
          </p:nvSpPr>
          <p:spPr>
            <a:xfrm>
              <a:off x="10072850" y="2953328"/>
              <a:ext cx="914400" cy="914400"/>
            </a:xfrm>
            <a:prstGeom prst="ellipse">
              <a:avLst/>
            </a:prstGeom>
            <a:solidFill>
              <a:srgbClr val="64089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97185E-B789-46CD-8BDA-048B25FA1AAE}"/>
                </a:ext>
              </a:extLst>
            </p:cNvPr>
            <p:cNvSpPr txBox="1"/>
            <p:nvPr/>
          </p:nvSpPr>
          <p:spPr>
            <a:xfrm>
              <a:off x="10081729" y="3530004"/>
              <a:ext cx="896642" cy="23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+mn-cs"/>
                </a:rPr>
                <a:t>Consumers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12B1F85-944E-48B1-92D6-C477F57C5601}"/>
                </a:ext>
              </a:extLst>
            </p:cNvPr>
            <p:cNvSpPr/>
            <p:nvPr/>
          </p:nvSpPr>
          <p:spPr>
            <a:xfrm>
              <a:off x="3436001" y="2953328"/>
              <a:ext cx="914400" cy="914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88F1167-54F7-49D9-B650-C79DDD50BCF1}"/>
                </a:ext>
              </a:extLst>
            </p:cNvPr>
            <p:cNvSpPr txBox="1"/>
            <p:nvPr/>
          </p:nvSpPr>
          <p:spPr>
            <a:xfrm>
              <a:off x="3433478" y="3464121"/>
              <a:ext cx="940967" cy="369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218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+mn-cs"/>
                </a:rPr>
                <a:t>N-tier Supplier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50CB292-E88D-4496-BA2A-EE59369959F3}"/>
                </a:ext>
              </a:extLst>
            </p:cNvPr>
            <p:cNvSpPr/>
            <p:nvPr/>
          </p:nvSpPr>
          <p:spPr>
            <a:xfrm>
              <a:off x="863082" y="2953328"/>
              <a:ext cx="914400" cy="914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1F382E-FD0B-4529-B7E1-DBA1C899FD22}"/>
                </a:ext>
              </a:extLst>
            </p:cNvPr>
            <p:cNvSpPr txBox="1"/>
            <p:nvPr/>
          </p:nvSpPr>
          <p:spPr>
            <a:xfrm>
              <a:off x="811716" y="3601689"/>
              <a:ext cx="9409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+mn-cs"/>
                </a:rPr>
                <a:t>Plan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34FDEC4-0011-421B-8695-7442F6EFEE19}"/>
                </a:ext>
              </a:extLst>
            </p:cNvPr>
            <p:cNvSpPr/>
            <p:nvPr/>
          </p:nvSpPr>
          <p:spPr>
            <a:xfrm>
              <a:off x="2129461" y="2953328"/>
              <a:ext cx="914400" cy="9144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308D19-7FE0-452A-B741-8C66A24930B0}"/>
                </a:ext>
              </a:extLst>
            </p:cNvPr>
            <p:cNvSpPr txBox="1"/>
            <p:nvPr/>
          </p:nvSpPr>
          <p:spPr>
            <a:xfrm>
              <a:off x="2151938" y="3571390"/>
              <a:ext cx="8592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ik" panose="020B0503030202060203" pitchFamily="34" charset="0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FA24116-F6CB-4C88-A7EC-712DCE33E831}"/>
                </a:ext>
              </a:extLst>
            </p:cNvPr>
            <p:cNvSpPr/>
            <p:nvPr/>
          </p:nvSpPr>
          <p:spPr>
            <a:xfrm>
              <a:off x="470696" y="2664195"/>
              <a:ext cx="10844330" cy="1605441"/>
            </a:xfrm>
            <a:prstGeom prst="round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06D3F4B-5D9C-46C3-A22D-88A65ED21C8E}"/>
                </a:ext>
              </a:extLst>
            </p:cNvPr>
            <p:cNvSpPr/>
            <p:nvPr/>
          </p:nvSpPr>
          <p:spPr>
            <a:xfrm>
              <a:off x="9981365" y="2854937"/>
              <a:ext cx="1097280" cy="109728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377D948-C193-4F93-A2F9-4CD77854425C}"/>
                </a:ext>
              </a:extLst>
            </p:cNvPr>
            <p:cNvSpPr/>
            <p:nvPr/>
          </p:nvSpPr>
          <p:spPr>
            <a:xfrm>
              <a:off x="5924091" y="2860531"/>
              <a:ext cx="1097280" cy="109728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520DDC8-4C67-49D0-AE48-66843E615EFE}"/>
                </a:ext>
              </a:extLst>
            </p:cNvPr>
            <p:cNvSpPr/>
            <p:nvPr/>
          </p:nvSpPr>
          <p:spPr>
            <a:xfrm>
              <a:off x="710361" y="2750893"/>
              <a:ext cx="9014734" cy="1337472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4" name="Group 82">
              <a:extLst>
                <a:ext uri="{FF2B5EF4-FFF2-40B4-BE49-F238E27FC236}">
                  <a16:creationId xmlns:a16="http://schemas.microsoft.com/office/drawing/2014/main" id="{5184DC3C-2C06-4177-95E7-9C9D37FBE0B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53116" y="3077530"/>
              <a:ext cx="518516" cy="507958"/>
              <a:chOff x="5686" y="1866"/>
              <a:chExt cx="442" cy="433"/>
            </a:xfrm>
            <a:solidFill>
              <a:schemeClr val="bg1"/>
            </a:solidFill>
          </p:grpSpPr>
          <p:sp>
            <p:nvSpPr>
              <p:cNvPr id="35" name="Freeform 83">
                <a:extLst>
                  <a:ext uri="{FF2B5EF4-FFF2-40B4-BE49-F238E27FC236}">
                    <a16:creationId xmlns:a16="http://schemas.microsoft.com/office/drawing/2014/main" id="{E8B2F9CC-BAFD-4E15-BF31-DE35816D64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2" y="2030"/>
                <a:ext cx="215" cy="209"/>
              </a:xfrm>
              <a:custGeom>
                <a:avLst/>
                <a:gdLst>
                  <a:gd name="T0" fmla="*/ 70 w 140"/>
                  <a:gd name="T1" fmla="*/ 140 h 140"/>
                  <a:gd name="T2" fmla="*/ 0 w 140"/>
                  <a:gd name="T3" fmla="*/ 70 h 140"/>
                  <a:gd name="T4" fmla="*/ 70 w 140"/>
                  <a:gd name="T5" fmla="*/ 0 h 140"/>
                  <a:gd name="T6" fmla="*/ 140 w 140"/>
                  <a:gd name="T7" fmla="*/ 70 h 140"/>
                  <a:gd name="T8" fmla="*/ 70 w 140"/>
                  <a:gd name="T9" fmla="*/ 140 h 140"/>
                  <a:gd name="T10" fmla="*/ 70 w 140"/>
                  <a:gd name="T11" fmla="*/ 12 h 140"/>
                  <a:gd name="T12" fmla="*/ 12 w 140"/>
                  <a:gd name="T13" fmla="*/ 70 h 140"/>
                  <a:gd name="T14" fmla="*/ 70 w 140"/>
                  <a:gd name="T15" fmla="*/ 128 h 140"/>
                  <a:gd name="T16" fmla="*/ 128 w 140"/>
                  <a:gd name="T17" fmla="*/ 70 h 140"/>
                  <a:gd name="T18" fmla="*/ 70 w 140"/>
                  <a:gd name="T19" fmla="*/ 1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" h="140">
                    <a:moveTo>
                      <a:pt x="70" y="140"/>
                    </a:moveTo>
                    <a:cubicBezTo>
                      <a:pt x="31" y="140"/>
                      <a:pt x="0" y="108"/>
                      <a:pt x="0" y="70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40" y="31"/>
                      <a:pt x="140" y="70"/>
                    </a:cubicBezTo>
                    <a:cubicBezTo>
                      <a:pt x="140" y="108"/>
                      <a:pt x="108" y="140"/>
                      <a:pt x="70" y="140"/>
                    </a:cubicBezTo>
                    <a:close/>
                    <a:moveTo>
                      <a:pt x="70" y="12"/>
                    </a:moveTo>
                    <a:cubicBezTo>
                      <a:pt x="38" y="12"/>
                      <a:pt x="12" y="38"/>
                      <a:pt x="12" y="70"/>
                    </a:cubicBezTo>
                    <a:cubicBezTo>
                      <a:pt x="12" y="102"/>
                      <a:pt x="38" y="128"/>
                      <a:pt x="70" y="128"/>
                    </a:cubicBezTo>
                    <a:cubicBezTo>
                      <a:pt x="102" y="128"/>
                      <a:pt x="128" y="102"/>
                      <a:pt x="128" y="70"/>
                    </a:cubicBezTo>
                    <a:cubicBezTo>
                      <a:pt x="128" y="38"/>
                      <a:pt x="102" y="12"/>
                      <a:pt x="7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6" name="Freeform 84">
                <a:extLst>
                  <a:ext uri="{FF2B5EF4-FFF2-40B4-BE49-F238E27FC236}">
                    <a16:creationId xmlns:a16="http://schemas.microsoft.com/office/drawing/2014/main" id="{04D96FA5-51C2-46F8-9C5F-95CF7B22F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" y="2191"/>
                <a:ext cx="110" cy="108"/>
              </a:xfrm>
              <a:custGeom>
                <a:avLst/>
                <a:gdLst>
                  <a:gd name="T0" fmla="*/ 66 w 72"/>
                  <a:gd name="T1" fmla="*/ 72 h 72"/>
                  <a:gd name="T2" fmla="*/ 62 w 72"/>
                  <a:gd name="T3" fmla="*/ 70 h 72"/>
                  <a:gd name="T4" fmla="*/ 3 w 72"/>
                  <a:gd name="T5" fmla="*/ 11 h 72"/>
                  <a:gd name="T6" fmla="*/ 3 w 72"/>
                  <a:gd name="T7" fmla="*/ 3 h 72"/>
                  <a:gd name="T8" fmla="*/ 11 w 72"/>
                  <a:gd name="T9" fmla="*/ 3 h 72"/>
                  <a:gd name="T10" fmla="*/ 70 w 72"/>
                  <a:gd name="T11" fmla="*/ 62 h 72"/>
                  <a:gd name="T12" fmla="*/ 70 w 72"/>
                  <a:gd name="T13" fmla="*/ 70 h 72"/>
                  <a:gd name="T14" fmla="*/ 66 w 72"/>
                  <a:gd name="T1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72">
                    <a:moveTo>
                      <a:pt x="66" y="72"/>
                    </a:moveTo>
                    <a:cubicBezTo>
                      <a:pt x="64" y="72"/>
                      <a:pt x="63" y="71"/>
                      <a:pt x="62" y="7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9"/>
                      <a:pt x="0" y="5"/>
                      <a:pt x="3" y="3"/>
                    </a:cubicBezTo>
                    <a:cubicBezTo>
                      <a:pt x="5" y="0"/>
                      <a:pt x="9" y="0"/>
                      <a:pt x="11" y="3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72" y="64"/>
                      <a:pt x="72" y="68"/>
                      <a:pt x="70" y="70"/>
                    </a:cubicBezTo>
                    <a:cubicBezTo>
                      <a:pt x="69" y="71"/>
                      <a:pt x="67" y="72"/>
                      <a:pt x="6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Freeform 85">
                <a:extLst>
                  <a:ext uri="{FF2B5EF4-FFF2-40B4-BE49-F238E27FC236}">
                    <a16:creationId xmlns:a16="http://schemas.microsoft.com/office/drawing/2014/main" id="{5F811E7D-4D90-4E8D-B5D4-CED2F4EA9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" y="1938"/>
                <a:ext cx="275" cy="216"/>
              </a:xfrm>
              <a:custGeom>
                <a:avLst/>
                <a:gdLst>
                  <a:gd name="T0" fmla="*/ 78 w 180"/>
                  <a:gd name="T1" fmla="*/ 144 h 144"/>
                  <a:gd name="T2" fmla="*/ 6 w 180"/>
                  <a:gd name="T3" fmla="*/ 144 h 144"/>
                  <a:gd name="T4" fmla="*/ 0 w 180"/>
                  <a:gd name="T5" fmla="*/ 138 h 144"/>
                  <a:gd name="T6" fmla="*/ 0 w 180"/>
                  <a:gd name="T7" fmla="*/ 6 h 144"/>
                  <a:gd name="T8" fmla="*/ 6 w 180"/>
                  <a:gd name="T9" fmla="*/ 0 h 144"/>
                  <a:gd name="T10" fmla="*/ 174 w 180"/>
                  <a:gd name="T11" fmla="*/ 0 h 144"/>
                  <a:gd name="T12" fmla="*/ 180 w 180"/>
                  <a:gd name="T13" fmla="*/ 6 h 144"/>
                  <a:gd name="T14" fmla="*/ 180 w 180"/>
                  <a:gd name="T15" fmla="*/ 30 h 144"/>
                  <a:gd name="T16" fmla="*/ 174 w 180"/>
                  <a:gd name="T17" fmla="*/ 36 h 144"/>
                  <a:gd name="T18" fmla="*/ 168 w 180"/>
                  <a:gd name="T19" fmla="*/ 30 h 144"/>
                  <a:gd name="T20" fmla="*/ 168 w 180"/>
                  <a:gd name="T21" fmla="*/ 12 h 144"/>
                  <a:gd name="T22" fmla="*/ 12 w 180"/>
                  <a:gd name="T23" fmla="*/ 12 h 144"/>
                  <a:gd name="T24" fmla="*/ 12 w 180"/>
                  <a:gd name="T25" fmla="*/ 132 h 144"/>
                  <a:gd name="T26" fmla="*/ 78 w 180"/>
                  <a:gd name="T27" fmla="*/ 132 h 144"/>
                  <a:gd name="T28" fmla="*/ 84 w 180"/>
                  <a:gd name="T29" fmla="*/ 138 h 144"/>
                  <a:gd name="T30" fmla="*/ 78 w 180"/>
                  <a:gd name="T31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0" h="144">
                    <a:moveTo>
                      <a:pt x="78" y="144"/>
                    </a:moveTo>
                    <a:cubicBezTo>
                      <a:pt x="6" y="144"/>
                      <a:pt x="6" y="144"/>
                      <a:pt x="6" y="144"/>
                    </a:cubicBezTo>
                    <a:cubicBezTo>
                      <a:pt x="3" y="144"/>
                      <a:pt x="0" y="142"/>
                      <a:pt x="0" y="13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178" y="0"/>
                      <a:pt x="180" y="3"/>
                      <a:pt x="180" y="6"/>
                    </a:cubicBezTo>
                    <a:cubicBezTo>
                      <a:pt x="180" y="30"/>
                      <a:pt x="180" y="30"/>
                      <a:pt x="180" y="30"/>
                    </a:cubicBezTo>
                    <a:cubicBezTo>
                      <a:pt x="180" y="34"/>
                      <a:pt x="178" y="36"/>
                      <a:pt x="174" y="36"/>
                    </a:cubicBezTo>
                    <a:cubicBezTo>
                      <a:pt x="171" y="36"/>
                      <a:pt x="168" y="34"/>
                      <a:pt x="168" y="30"/>
                    </a:cubicBezTo>
                    <a:cubicBezTo>
                      <a:pt x="168" y="12"/>
                      <a:pt x="168" y="12"/>
                      <a:pt x="168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2"/>
                      <a:pt x="12" y="132"/>
                      <a:pt x="12" y="132"/>
                    </a:cubicBezTo>
                    <a:cubicBezTo>
                      <a:pt x="78" y="132"/>
                      <a:pt x="78" y="132"/>
                      <a:pt x="78" y="132"/>
                    </a:cubicBezTo>
                    <a:cubicBezTo>
                      <a:pt x="82" y="132"/>
                      <a:pt x="84" y="135"/>
                      <a:pt x="84" y="138"/>
                    </a:cubicBezTo>
                    <a:cubicBezTo>
                      <a:pt x="84" y="142"/>
                      <a:pt x="82" y="144"/>
                      <a:pt x="78" y="1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Freeform 86">
                <a:extLst>
                  <a:ext uri="{FF2B5EF4-FFF2-40B4-BE49-F238E27FC236}">
                    <a16:creationId xmlns:a16="http://schemas.microsoft.com/office/drawing/2014/main" id="{19F2EE4C-1903-4A0B-B1CA-DC42CB0DC0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6" y="1866"/>
                <a:ext cx="277" cy="90"/>
              </a:xfrm>
              <a:custGeom>
                <a:avLst/>
                <a:gdLst>
                  <a:gd name="T0" fmla="*/ 174 w 181"/>
                  <a:gd name="T1" fmla="*/ 60 h 60"/>
                  <a:gd name="T2" fmla="*/ 6 w 181"/>
                  <a:gd name="T3" fmla="*/ 60 h 60"/>
                  <a:gd name="T4" fmla="*/ 1 w 181"/>
                  <a:gd name="T5" fmla="*/ 57 h 60"/>
                  <a:gd name="T6" fmla="*/ 2 w 181"/>
                  <a:gd name="T7" fmla="*/ 50 h 60"/>
                  <a:gd name="T8" fmla="*/ 50 w 181"/>
                  <a:gd name="T9" fmla="*/ 2 h 60"/>
                  <a:gd name="T10" fmla="*/ 54 w 181"/>
                  <a:gd name="T11" fmla="*/ 0 h 60"/>
                  <a:gd name="T12" fmla="*/ 126 w 181"/>
                  <a:gd name="T13" fmla="*/ 0 h 60"/>
                  <a:gd name="T14" fmla="*/ 131 w 181"/>
                  <a:gd name="T15" fmla="*/ 2 h 60"/>
                  <a:gd name="T16" fmla="*/ 179 w 181"/>
                  <a:gd name="T17" fmla="*/ 50 h 60"/>
                  <a:gd name="T18" fmla="*/ 180 w 181"/>
                  <a:gd name="T19" fmla="*/ 57 h 60"/>
                  <a:gd name="T20" fmla="*/ 174 w 181"/>
                  <a:gd name="T21" fmla="*/ 60 h 60"/>
                  <a:gd name="T22" fmla="*/ 21 w 181"/>
                  <a:gd name="T23" fmla="*/ 48 h 60"/>
                  <a:gd name="T24" fmla="*/ 160 w 181"/>
                  <a:gd name="T25" fmla="*/ 48 h 60"/>
                  <a:gd name="T26" fmla="*/ 124 w 181"/>
                  <a:gd name="T27" fmla="*/ 12 h 60"/>
                  <a:gd name="T28" fmla="*/ 57 w 181"/>
                  <a:gd name="T29" fmla="*/ 12 h 60"/>
                  <a:gd name="T30" fmla="*/ 21 w 181"/>
                  <a:gd name="T31" fmla="*/ 4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1" h="60">
                    <a:moveTo>
                      <a:pt x="174" y="60"/>
                    </a:moveTo>
                    <a:cubicBezTo>
                      <a:pt x="6" y="60"/>
                      <a:pt x="6" y="60"/>
                      <a:pt x="6" y="60"/>
                    </a:cubicBezTo>
                    <a:cubicBezTo>
                      <a:pt x="4" y="60"/>
                      <a:pt x="2" y="59"/>
                      <a:pt x="1" y="57"/>
                    </a:cubicBezTo>
                    <a:cubicBezTo>
                      <a:pt x="0" y="55"/>
                      <a:pt x="0" y="52"/>
                      <a:pt x="2" y="5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1" y="1"/>
                      <a:pt x="53" y="0"/>
                      <a:pt x="54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8" y="0"/>
                      <a:pt x="130" y="1"/>
                      <a:pt x="131" y="2"/>
                    </a:cubicBezTo>
                    <a:cubicBezTo>
                      <a:pt x="179" y="50"/>
                      <a:pt x="179" y="50"/>
                      <a:pt x="179" y="50"/>
                    </a:cubicBezTo>
                    <a:cubicBezTo>
                      <a:pt x="180" y="52"/>
                      <a:pt x="181" y="55"/>
                      <a:pt x="180" y="57"/>
                    </a:cubicBezTo>
                    <a:cubicBezTo>
                      <a:pt x="179" y="59"/>
                      <a:pt x="177" y="60"/>
                      <a:pt x="174" y="60"/>
                    </a:cubicBezTo>
                    <a:close/>
                    <a:moveTo>
                      <a:pt x="21" y="48"/>
                    </a:moveTo>
                    <a:cubicBezTo>
                      <a:pt x="160" y="48"/>
                      <a:pt x="160" y="48"/>
                      <a:pt x="160" y="48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57" y="12"/>
                      <a:pt x="57" y="12"/>
                      <a:pt x="57" y="12"/>
                    </a:cubicBezTo>
                    <a:lnTo>
                      <a:pt x="21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" name="Freeform 87">
                <a:extLst>
                  <a:ext uri="{FF2B5EF4-FFF2-40B4-BE49-F238E27FC236}">
                    <a16:creationId xmlns:a16="http://schemas.microsoft.com/office/drawing/2014/main" id="{525FD71D-7404-469B-8F75-CB2C6E9AD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4" y="1866"/>
                <a:ext cx="19" cy="90"/>
              </a:xfrm>
              <a:custGeom>
                <a:avLst/>
                <a:gdLst>
                  <a:gd name="T0" fmla="*/ 6 w 12"/>
                  <a:gd name="T1" fmla="*/ 60 h 60"/>
                  <a:gd name="T2" fmla="*/ 0 w 12"/>
                  <a:gd name="T3" fmla="*/ 54 h 60"/>
                  <a:gd name="T4" fmla="*/ 0 w 12"/>
                  <a:gd name="T5" fmla="*/ 6 h 60"/>
                  <a:gd name="T6" fmla="*/ 6 w 12"/>
                  <a:gd name="T7" fmla="*/ 0 h 60"/>
                  <a:gd name="T8" fmla="*/ 12 w 12"/>
                  <a:gd name="T9" fmla="*/ 6 h 60"/>
                  <a:gd name="T10" fmla="*/ 12 w 12"/>
                  <a:gd name="T11" fmla="*/ 54 h 60"/>
                  <a:gd name="T12" fmla="*/ 6 w 12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0">
                    <a:moveTo>
                      <a:pt x="6" y="60"/>
                    </a:moveTo>
                    <a:cubicBezTo>
                      <a:pt x="3" y="60"/>
                      <a:pt x="0" y="58"/>
                      <a:pt x="0" y="5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8"/>
                      <a:pt x="10" y="60"/>
                      <a:pt x="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119">
              <a:extLst>
                <a:ext uri="{FF2B5EF4-FFF2-40B4-BE49-F238E27FC236}">
                  <a16:creationId xmlns:a16="http://schemas.microsoft.com/office/drawing/2014/main" id="{BCD6CADB-A271-417F-BF47-E723FA3199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694400" y="3079748"/>
              <a:ext cx="410388" cy="365760"/>
              <a:chOff x="1563" y="1896"/>
              <a:chExt cx="423" cy="377"/>
            </a:xfrm>
            <a:solidFill>
              <a:schemeClr val="bg1"/>
            </a:solidFill>
          </p:grpSpPr>
          <p:sp>
            <p:nvSpPr>
              <p:cNvPr id="41" name="Freeform 120">
                <a:extLst>
                  <a:ext uri="{FF2B5EF4-FFF2-40B4-BE49-F238E27FC236}">
                    <a16:creationId xmlns:a16="http://schemas.microsoft.com/office/drawing/2014/main" id="{0BB29564-7211-4BE5-8049-D6DEC1DE91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" y="1896"/>
                <a:ext cx="423" cy="377"/>
              </a:xfrm>
              <a:custGeom>
                <a:avLst/>
                <a:gdLst>
                  <a:gd name="T0" fmla="*/ 246 w 276"/>
                  <a:gd name="T1" fmla="*/ 252 h 252"/>
                  <a:gd name="T2" fmla="*/ 240 w 276"/>
                  <a:gd name="T3" fmla="*/ 246 h 252"/>
                  <a:gd name="T4" fmla="*/ 240 w 276"/>
                  <a:gd name="T5" fmla="*/ 78 h 252"/>
                  <a:gd name="T6" fmla="*/ 246 w 276"/>
                  <a:gd name="T7" fmla="*/ 72 h 252"/>
                  <a:gd name="T8" fmla="*/ 264 w 276"/>
                  <a:gd name="T9" fmla="*/ 72 h 252"/>
                  <a:gd name="T10" fmla="*/ 264 w 276"/>
                  <a:gd name="T11" fmla="*/ 53 h 252"/>
                  <a:gd name="T12" fmla="*/ 144 w 276"/>
                  <a:gd name="T13" fmla="*/ 13 h 252"/>
                  <a:gd name="T14" fmla="*/ 12 w 276"/>
                  <a:gd name="T15" fmla="*/ 53 h 252"/>
                  <a:gd name="T16" fmla="*/ 12 w 276"/>
                  <a:gd name="T17" fmla="*/ 72 h 252"/>
                  <a:gd name="T18" fmla="*/ 30 w 276"/>
                  <a:gd name="T19" fmla="*/ 72 h 252"/>
                  <a:gd name="T20" fmla="*/ 36 w 276"/>
                  <a:gd name="T21" fmla="*/ 78 h 252"/>
                  <a:gd name="T22" fmla="*/ 36 w 276"/>
                  <a:gd name="T23" fmla="*/ 246 h 252"/>
                  <a:gd name="T24" fmla="*/ 30 w 276"/>
                  <a:gd name="T25" fmla="*/ 252 h 252"/>
                  <a:gd name="T26" fmla="*/ 24 w 276"/>
                  <a:gd name="T27" fmla="*/ 246 h 252"/>
                  <a:gd name="T28" fmla="*/ 24 w 276"/>
                  <a:gd name="T29" fmla="*/ 84 h 252"/>
                  <a:gd name="T30" fmla="*/ 6 w 276"/>
                  <a:gd name="T31" fmla="*/ 84 h 252"/>
                  <a:gd name="T32" fmla="*/ 0 w 276"/>
                  <a:gd name="T33" fmla="*/ 78 h 252"/>
                  <a:gd name="T34" fmla="*/ 0 w 276"/>
                  <a:gd name="T35" fmla="*/ 48 h 252"/>
                  <a:gd name="T36" fmla="*/ 4 w 276"/>
                  <a:gd name="T37" fmla="*/ 43 h 252"/>
                  <a:gd name="T38" fmla="*/ 142 w 276"/>
                  <a:gd name="T39" fmla="*/ 1 h 252"/>
                  <a:gd name="T40" fmla="*/ 146 w 276"/>
                  <a:gd name="T41" fmla="*/ 1 h 252"/>
                  <a:gd name="T42" fmla="*/ 272 w 276"/>
                  <a:gd name="T43" fmla="*/ 43 h 252"/>
                  <a:gd name="T44" fmla="*/ 276 w 276"/>
                  <a:gd name="T45" fmla="*/ 48 h 252"/>
                  <a:gd name="T46" fmla="*/ 276 w 276"/>
                  <a:gd name="T47" fmla="*/ 78 h 252"/>
                  <a:gd name="T48" fmla="*/ 270 w 276"/>
                  <a:gd name="T49" fmla="*/ 84 h 252"/>
                  <a:gd name="T50" fmla="*/ 252 w 276"/>
                  <a:gd name="T51" fmla="*/ 84 h 252"/>
                  <a:gd name="T52" fmla="*/ 252 w 276"/>
                  <a:gd name="T53" fmla="*/ 246 h 252"/>
                  <a:gd name="T54" fmla="*/ 246 w 276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6" h="252">
                    <a:moveTo>
                      <a:pt x="246" y="252"/>
                    </a:moveTo>
                    <a:cubicBezTo>
                      <a:pt x="243" y="252"/>
                      <a:pt x="240" y="250"/>
                      <a:pt x="240" y="246"/>
                    </a:cubicBezTo>
                    <a:cubicBezTo>
                      <a:pt x="240" y="78"/>
                      <a:pt x="240" y="78"/>
                      <a:pt x="240" y="78"/>
                    </a:cubicBezTo>
                    <a:cubicBezTo>
                      <a:pt x="240" y="75"/>
                      <a:pt x="243" y="72"/>
                      <a:pt x="246" y="72"/>
                    </a:cubicBezTo>
                    <a:cubicBezTo>
                      <a:pt x="264" y="72"/>
                      <a:pt x="264" y="72"/>
                      <a:pt x="264" y="72"/>
                    </a:cubicBezTo>
                    <a:cubicBezTo>
                      <a:pt x="264" y="53"/>
                      <a:pt x="264" y="53"/>
                      <a:pt x="264" y="53"/>
                    </a:cubicBezTo>
                    <a:cubicBezTo>
                      <a:pt x="144" y="13"/>
                      <a:pt x="144" y="13"/>
                      <a:pt x="144" y="1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3" y="72"/>
                      <a:pt x="36" y="75"/>
                      <a:pt x="36" y="78"/>
                    </a:cubicBezTo>
                    <a:cubicBezTo>
                      <a:pt x="36" y="246"/>
                      <a:pt x="36" y="246"/>
                      <a:pt x="36" y="246"/>
                    </a:cubicBezTo>
                    <a:cubicBezTo>
                      <a:pt x="36" y="250"/>
                      <a:pt x="33" y="252"/>
                      <a:pt x="30" y="252"/>
                    </a:cubicBezTo>
                    <a:cubicBezTo>
                      <a:pt x="27" y="252"/>
                      <a:pt x="24" y="250"/>
                      <a:pt x="24" y="246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3" y="84"/>
                      <a:pt x="0" y="82"/>
                      <a:pt x="0" y="7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2" y="43"/>
                      <a:pt x="4" y="43"/>
                    </a:cubicBezTo>
                    <a:cubicBezTo>
                      <a:pt x="142" y="1"/>
                      <a:pt x="142" y="1"/>
                      <a:pt x="142" y="1"/>
                    </a:cubicBezTo>
                    <a:cubicBezTo>
                      <a:pt x="143" y="0"/>
                      <a:pt x="145" y="0"/>
                      <a:pt x="146" y="1"/>
                    </a:cubicBezTo>
                    <a:cubicBezTo>
                      <a:pt x="272" y="43"/>
                      <a:pt x="272" y="43"/>
                      <a:pt x="272" y="43"/>
                    </a:cubicBezTo>
                    <a:cubicBezTo>
                      <a:pt x="274" y="44"/>
                      <a:pt x="276" y="46"/>
                      <a:pt x="276" y="48"/>
                    </a:cubicBezTo>
                    <a:cubicBezTo>
                      <a:pt x="276" y="78"/>
                      <a:pt x="276" y="78"/>
                      <a:pt x="276" y="78"/>
                    </a:cubicBezTo>
                    <a:cubicBezTo>
                      <a:pt x="276" y="82"/>
                      <a:pt x="273" y="84"/>
                      <a:pt x="270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246"/>
                      <a:pt x="252" y="246"/>
                      <a:pt x="252" y="246"/>
                    </a:cubicBezTo>
                    <a:cubicBezTo>
                      <a:pt x="252" y="250"/>
                      <a:pt x="249" y="252"/>
                      <a:pt x="246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2" name="Freeform 121">
                <a:extLst>
                  <a:ext uri="{FF2B5EF4-FFF2-40B4-BE49-F238E27FC236}">
                    <a16:creationId xmlns:a16="http://schemas.microsoft.com/office/drawing/2014/main" id="{CCDFF670-B945-4F69-AF27-EF14201BF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2004"/>
                <a:ext cx="349" cy="18"/>
              </a:xfrm>
              <a:custGeom>
                <a:avLst/>
                <a:gdLst>
                  <a:gd name="T0" fmla="*/ 222 w 228"/>
                  <a:gd name="T1" fmla="*/ 12 h 12"/>
                  <a:gd name="T2" fmla="*/ 6 w 228"/>
                  <a:gd name="T3" fmla="*/ 12 h 12"/>
                  <a:gd name="T4" fmla="*/ 0 w 228"/>
                  <a:gd name="T5" fmla="*/ 6 h 12"/>
                  <a:gd name="T6" fmla="*/ 6 w 228"/>
                  <a:gd name="T7" fmla="*/ 0 h 12"/>
                  <a:gd name="T8" fmla="*/ 222 w 228"/>
                  <a:gd name="T9" fmla="*/ 0 h 12"/>
                  <a:gd name="T10" fmla="*/ 228 w 228"/>
                  <a:gd name="T11" fmla="*/ 6 h 12"/>
                  <a:gd name="T12" fmla="*/ 222 w 228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12">
                    <a:moveTo>
                      <a:pt x="222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10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225" y="0"/>
                      <a:pt x="228" y="3"/>
                      <a:pt x="228" y="6"/>
                    </a:cubicBezTo>
                    <a:cubicBezTo>
                      <a:pt x="228" y="10"/>
                      <a:pt x="225" y="12"/>
                      <a:pt x="22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3" name="Freeform 122">
                <a:extLst>
                  <a:ext uri="{FF2B5EF4-FFF2-40B4-BE49-F238E27FC236}">
                    <a16:creationId xmlns:a16="http://schemas.microsoft.com/office/drawing/2014/main" id="{BF91FAE3-0C68-4F4A-8022-91B079F107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37" y="2147"/>
                <a:ext cx="147" cy="126"/>
              </a:xfrm>
              <a:custGeom>
                <a:avLst/>
                <a:gdLst>
                  <a:gd name="T0" fmla="*/ 90 w 96"/>
                  <a:gd name="T1" fmla="*/ 84 h 84"/>
                  <a:gd name="T2" fmla="*/ 6 w 96"/>
                  <a:gd name="T3" fmla="*/ 84 h 84"/>
                  <a:gd name="T4" fmla="*/ 0 w 96"/>
                  <a:gd name="T5" fmla="*/ 78 h 84"/>
                  <a:gd name="T6" fmla="*/ 0 w 96"/>
                  <a:gd name="T7" fmla="*/ 6 h 84"/>
                  <a:gd name="T8" fmla="*/ 6 w 96"/>
                  <a:gd name="T9" fmla="*/ 0 h 84"/>
                  <a:gd name="T10" fmla="*/ 90 w 96"/>
                  <a:gd name="T11" fmla="*/ 0 h 84"/>
                  <a:gd name="T12" fmla="*/ 96 w 96"/>
                  <a:gd name="T13" fmla="*/ 6 h 84"/>
                  <a:gd name="T14" fmla="*/ 96 w 96"/>
                  <a:gd name="T15" fmla="*/ 78 h 84"/>
                  <a:gd name="T16" fmla="*/ 90 w 96"/>
                  <a:gd name="T17" fmla="*/ 84 h 84"/>
                  <a:gd name="T18" fmla="*/ 12 w 96"/>
                  <a:gd name="T19" fmla="*/ 72 h 84"/>
                  <a:gd name="T20" fmla="*/ 84 w 96"/>
                  <a:gd name="T21" fmla="*/ 72 h 84"/>
                  <a:gd name="T22" fmla="*/ 84 w 96"/>
                  <a:gd name="T23" fmla="*/ 12 h 84"/>
                  <a:gd name="T24" fmla="*/ 12 w 96"/>
                  <a:gd name="T25" fmla="*/ 12 h 84"/>
                  <a:gd name="T26" fmla="*/ 12 w 96"/>
                  <a:gd name="T27" fmla="*/ 7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84">
                    <a:moveTo>
                      <a:pt x="90" y="84"/>
                    </a:moveTo>
                    <a:cubicBezTo>
                      <a:pt x="6" y="84"/>
                      <a:pt x="6" y="84"/>
                      <a:pt x="6" y="84"/>
                    </a:cubicBezTo>
                    <a:cubicBezTo>
                      <a:pt x="3" y="84"/>
                      <a:pt x="0" y="82"/>
                      <a:pt x="0" y="7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3" y="0"/>
                      <a:pt x="96" y="3"/>
                      <a:pt x="96" y="6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82"/>
                      <a:pt x="93" y="84"/>
                      <a:pt x="90" y="84"/>
                    </a:cubicBezTo>
                    <a:close/>
                    <a:moveTo>
                      <a:pt x="12" y="72"/>
                    </a:moveTo>
                    <a:cubicBezTo>
                      <a:pt x="84" y="72"/>
                      <a:pt x="84" y="72"/>
                      <a:pt x="84" y="72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" name="Freeform 123">
                <a:extLst>
                  <a:ext uri="{FF2B5EF4-FFF2-40B4-BE49-F238E27FC236}">
                    <a16:creationId xmlns:a16="http://schemas.microsoft.com/office/drawing/2014/main" id="{3BADAEC2-8097-41F5-96F4-35EFE60123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5" y="2147"/>
                <a:ext cx="148" cy="126"/>
              </a:xfrm>
              <a:custGeom>
                <a:avLst/>
                <a:gdLst>
                  <a:gd name="T0" fmla="*/ 90 w 96"/>
                  <a:gd name="T1" fmla="*/ 84 h 84"/>
                  <a:gd name="T2" fmla="*/ 6 w 96"/>
                  <a:gd name="T3" fmla="*/ 84 h 84"/>
                  <a:gd name="T4" fmla="*/ 0 w 96"/>
                  <a:gd name="T5" fmla="*/ 78 h 84"/>
                  <a:gd name="T6" fmla="*/ 0 w 96"/>
                  <a:gd name="T7" fmla="*/ 6 h 84"/>
                  <a:gd name="T8" fmla="*/ 6 w 96"/>
                  <a:gd name="T9" fmla="*/ 0 h 84"/>
                  <a:gd name="T10" fmla="*/ 90 w 96"/>
                  <a:gd name="T11" fmla="*/ 0 h 84"/>
                  <a:gd name="T12" fmla="*/ 96 w 96"/>
                  <a:gd name="T13" fmla="*/ 6 h 84"/>
                  <a:gd name="T14" fmla="*/ 96 w 96"/>
                  <a:gd name="T15" fmla="*/ 78 h 84"/>
                  <a:gd name="T16" fmla="*/ 90 w 96"/>
                  <a:gd name="T17" fmla="*/ 84 h 84"/>
                  <a:gd name="T18" fmla="*/ 12 w 96"/>
                  <a:gd name="T19" fmla="*/ 72 h 84"/>
                  <a:gd name="T20" fmla="*/ 84 w 96"/>
                  <a:gd name="T21" fmla="*/ 72 h 84"/>
                  <a:gd name="T22" fmla="*/ 84 w 96"/>
                  <a:gd name="T23" fmla="*/ 12 h 84"/>
                  <a:gd name="T24" fmla="*/ 12 w 96"/>
                  <a:gd name="T25" fmla="*/ 12 h 84"/>
                  <a:gd name="T26" fmla="*/ 12 w 96"/>
                  <a:gd name="T27" fmla="*/ 7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84">
                    <a:moveTo>
                      <a:pt x="90" y="84"/>
                    </a:moveTo>
                    <a:cubicBezTo>
                      <a:pt x="6" y="84"/>
                      <a:pt x="6" y="84"/>
                      <a:pt x="6" y="84"/>
                    </a:cubicBezTo>
                    <a:cubicBezTo>
                      <a:pt x="3" y="84"/>
                      <a:pt x="0" y="82"/>
                      <a:pt x="0" y="7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3" y="0"/>
                      <a:pt x="96" y="3"/>
                      <a:pt x="96" y="6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82"/>
                      <a:pt x="93" y="84"/>
                      <a:pt x="90" y="84"/>
                    </a:cubicBezTo>
                    <a:close/>
                    <a:moveTo>
                      <a:pt x="12" y="72"/>
                    </a:moveTo>
                    <a:cubicBezTo>
                      <a:pt x="84" y="72"/>
                      <a:pt x="84" y="72"/>
                      <a:pt x="84" y="72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" name="Freeform 124">
                <a:extLst>
                  <a:ext uri="{FF2B5EF4-FFF2-40B4-BE49-F238E27FC236}">
                    <a16:creationId xmlns:a16="http://schemas.microsoft.com/office/drawing/2014/main" id="{FF95CDC6-794D-4B5A-AAED-822E787F5C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2" y="2040"/>
                <a:ext cx="147" cy="125"/>
              </a:xfrm>
              <a:custGeom>
                <a:avLst/>
                <a:gdLst>
                  <a:gd name="T0" fmla="*/ 90 w 96"/>
                  <a:gd name="T1" fmla="*/ 84 h 84"/>
                  <a:gd name="T2" fmla="*/ 6 w 96"/>
                  <a:gd name="T3" fmla="*/ 84 h 84"/>
                  <a:gd name="T4" fmla="*/ 0 w 96"/>
                  <a:gd name="T5" fmla="*/ 78 h 84"/>
                  <a:gd name="T6" fmla="*/ 0 w 96"/>
                  <a:gd name="T7" fmla="*/ 6 h 84"/>
                  <a:gd name="T8" fmla="*/ 6 w 96"/>
                  <a:gd name="T9" fmla="*/ 0 h 84"/>
                  <a:gd name="T10" fmla="*/ 90 w 96"/>
                  <a:gd name="T11" fmla="*/ 0 h 84"/>
                  <a:gd name="T12" fmla="*/ 96 w 96"/>
                  <a:gd name="T13" fmla="*/ 6 h 84"/>
                  <a:gd name="T14" fmla="*/ 96 w 96"/>
                  <a:gd name="T15" fmla="*/ 78 h 84"/>
                  <a:gd name="T16" fmla="*/ 90 w 96"/>
                  <a:gd name="T17" fmla="*/ 84 h 84"/>
                  <a:gd name="T18" fmla="*/ 12 w 96"/>
                  <a:gd name="T19" fmla="*/ 72 h 84"/>
                  <a:gd name="T20" fmla="*/ 84 w 96"/>
                  <a:gd name="T21" fmla="*/ 72 h 84"/>
                  <a:gd name="T22" fmla="*/ 84 w 96"/>
                  <a:gd name="T23" fmla="*/ 12 h 84"/>
                  <a:gd name="T24" fmla="*/ 12 w 96"/>
                  <a:gd name="T25" fmla="*/ 12 h 84"/>
                  <a:gd name="T26" fmla="*/ 12 w 96"/>
                  <a:gd name="T27" fmla="*/ 7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84">
                    <a:moveTo>
                      <a:pt x="90" y="84"/>
                    </a:moveTo>
                    <a:cubicBezTo>
                      <a:pt x="6" y="84"/>
                      <a:pt x="6" y="84"/>
                      <a:pt x="6" y="84"/>
                    </a:cubicBezTo>
                    <a:cubicBezTo>
                      <a:pt x="3" y="84"/>
                      <a:pt x="0" y="82"/>
                      <a:pt x="0" y="7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3" y="0"/>
                      <a:pt x="96" y="3"/>
                      <a:pt x="96" y="6"/>
                    </a:cubicBezTo>
                    <a:cubicBezTo>
                      <a:pt x="96" y="78"/>
                      <a:pt x="96" y="78"/>
                      <a:pt x="96" y="78"/>
                    </a:cubicBezTo>
                    <a:cubicBezTo>
                      <a:pt x="96" y="82"/>
                      <a:pt x="93" y="84"/>
                      <a:pt x="90" y="84"/>
                    </a:cubicBezTo>
                    <a:close/>
                    <a:moveTo>
                      <a:pt x="12" y="72"/>
                    </a:moveTo>
                    <a:cubicBezTo>
                      <a:pt x="84" y="72"/>
                      <a:pt x="84" y="72"/>
                      <a:pt x="84" y="72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Freeform 125">
                <a:extLst>
                  <a:ext uri="{FF2B5EF4-FFF2-40B4-BE49-F238E27FC236}">
                    <a16:creationId xmlns:a16="http://schemas.microsoft.com/office/drawing/2014/main" id="{E5A9DBA0-43B2-4826-9F2E-074E5F1EB8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9" y="2040"/>
                <a:ext cx="73" cy="72"/>
              </a:xfrm>
              <a:custGeom>
                <a:avLst/>
                <a:gdLst>
                  <a:gd name="T0" fmla="*/ 42 w 48"/>
                  <a:gd name="T1" fmla="*/ 48 h 48"/>
                  <a:gd name="T2" fmla="*/ 6 w 48"/>
                  <a:gd name="T3" fmla="*/ 48 h 48"/>
                  <a:gd name="T4" fmla="*/ 0 w 48"/>
                  <a:gd name="T5" fmla="*/ 42 h 48"/>
                  <a:gd name="T6" fmla="*/ 0 w 48"/>
                  <a:gd name="T7" fmla="*/ 6 h 48"/>
                  <a:gd name="T8" fmla="*/ 6 w 48"/>
                  <a:gd name="T9" fmla="*/ 0 h 48"/>
                  <a:gd name="T10" fmla="*/ 42 w 48"/>
                  <a:gd name="T11" fmla="*/ 0 h 48"/>
                  <a:gd name="T12" fmla="*/ 48 w 48"/>
                  <a:gd name="T13" fmla="*/ 6 h 48"/>
                  <a:gd name="T14" fmla="*/ 48 w 48"/>
                  <a:gd name="T15" fmla="*/ 42 h 48"/>
                  <a:gd name="T16" fmla="*/ 42 w 48"/>
                  <a:gd name="T17" fmla="*/ 48 h 48"/>
                  <a:gd name="T18" fmla="*/ 12 w 48"/>
                  <a:gd name="T19" fmla="*/ 36 h 48"/>
                  <a:gd name="T20" fmla="*/ 36 w 48"/>
                  <a:gd name="T21" fmla="*/ 36 h 48"/>
                  <a:gd name="T22" fmla="*/ 36 w 48"/>
                  <a:gd name="T23" fmla="*/ 12 h 48"/>
                  <a:gd name="T24" fmla="*/ 12 w 48"/>
                  <a:gd name="T25" fmla="*/ 12 h 48"/>
                  <a:gd name="T26" fmla="*/ 12 w 48"/>
                  <a:gd name="T27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48">
                    <a:moveTo>
                      <a:pt x="42" y="48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3" y="48"/>
                      <a:pt x="0" y="46"/>
                      <a:pt x="0" y="4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5" y="0"/>
                      <a:pt x="48" y="3"/>
                      <a:pt x="48" y="6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6"/>
                      <a:pt x="45" y="48"/>
                      <a:pt x="42" y="48"/>
                    </a:cubicBezTo>
                    <a:close/>
                    <a:moveTo>
                      <a:pt x="12" y="36"/>
                    </a:move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7" name="Freeform 126">
                <a:extLst>
                  <a:ext uri="{FF2B5EF4-FFF2-40B4-BE49-F238E27FC236}">
                    <a16:creationId xmlns:a16="http://schemas.microsoft.com/office/drawing/2014/main" id="{0C027A4B-3C6D-4A8C-B138-AA05191CE4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3" y="2147"/>
                <a:ext cx="74" cy="72"/>
              </a:xfrm>
              <a:custGeom>
                <a:avLst/>
                <a:gdLst>
                  <a:gd name="T0" fmla="*/ 42 w 48"/>
                  <a:gd name="T1" fmla="*/ 48 h 48"/>
                  <a:gd name="T2" fmla="*/ 6 w 48"/>
                  <a:gd name="T3" fmla="*/ 48 h 48"/>
                  <a:gd name="T4" fmla="*/ 0 w 48"/>
                  <a:gd name="T5" fmla="*/ 42 h 48"/>
                  <a:gd name="T6" fmla="*/ 0 w 48"/>
                  <a:gd name="T7" fmla="*/ 6 h 48"/>
                  <a:gd name="T8" fmla="*/ 6 w 48"/>
                  <a:gd name="T9" fmla="*/ 0 h 48"/>
                  <a:gd name="T10" fmla="*/ 42 w 48"/>
                  <a:gd name="T11" fmla="*/ 0 h 48"/>
                  <a:gd name="T12" fmla="*/ 48 w 48"/>
                  <a:gd name="T13" fmla="*/ 6 h 48"/>
                  <a:gd name="T14" fmla="*/ 48 w 48"/>
                  <a:gd name="T15" fmla="*/ 42 h 48"/>
                  <a:gd name="T16" fmla="*/ 42 w 48"/>
                  <a:gd name="T17" fmla="*/ 48 h 48"/>
                  <a:gd name="T18" fmla="*/ 12 w 48"/>
                  <a:gd name="T19" fmla="*/ 36 h 48"/>
                  <a:gd name="T20" fmla="*/ 36 w 48"/>
                  <a:gd name="T21" fmla="*/ 36 h 48"/>
                  <a:gd name="T22" fmla="*/ 36 w 48"/>
                  <a:gd name="T23" fmla="*/ 12 h 48"/>
                  <a:gd name="T24" fmla="*/ 12 w 48"/>
                  <a:gd name="T25" fmla="*/ 12 h 48"/>
                  <a:gd name="T26" fmla="*/ 12 w 48"/>
                  <a:gd name="T27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48">
                    <a:moveTo>
                      <a:pt x="42" y="48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3" y="48"/>
                      <a:pt x="0" y="46"/>
                      <a:pt x="0" y="4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5" y="0"/>
                      <a:pt x="48" y="3"/>
                      <a:pt x="48" y="6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6"/>
                      <a:pt x="45" y="48"/>
                      <a:pt x="42" y="48"/>
                    </a:cubicBezTo>
                    <a:close/>
                    <a:moveTo>
                      <a:pt x="12" y="36"/>
                    </a:move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Freeform 127">
                <a:extLst>
                  <a:ext uri="{FF2B5EF4-FFF2-40B4-BE49-F238E27FC236}">
                    <a16:creationId xmlns:a16="http://schemas.microsoft.com/office/drawing/2014/main" id="{E333D2EC-3DC2-41C5-B5AB-7CBAA7E689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2" y="2147"/>
                <a:ext cx="74" cy="72"/>
              </a:xfrm>
              <a:custGeom>
                <a:avLst/>
                <a:gdLst>
                  <a:gd name="T0" fmla="*/ 42 w 48"/>
                  <a:gd name="T1" fmla="*/ 48 h 48"/>
                  <a:gd name="T2" fmla="*/ 6 w 48"/>
                  <a:gd name="T3" fmla="*/ 48 h 48"/>
                  <a:gd name="T4" fmla="*/ 0 w 48"/>
                  <a:gd name="T5" fmla="*/ 42 h 48"/>
                  <a:gd name="T6" fmla="*/ 0 w 48"/>
                  <a:gd name="T7" fmla="*/ 6 h 48"/>
                  <a:gd name="T8" fmla="*/ 6 w 48"/>
                  <a:gd name="T9" fmla="*/ 0 h 48"/>
                  <a:gd name="T10" fmla="*/ 42 w 48"/>
                  <a:gd name="T11" fmla="*/ 0 h 48"/>
                  <a:gd name="T12" fmla="*/ 48 w 48"/>
                  <a:gd name="T13" fmla="*/ 6 h 48"/>
                  <a:gd name="T14" fmla="*/ 48 w 48"/>
                  <a:gd name="T15" fmla="*/ 42 h 48"/>
                  <a:gd name="T16" fmla="*/ 42 w 48"/>
                  <a:gd name="T17" fmla="*/ 48 h 48"/>
                  <a:gd name="T18" fmla="*/ 12 w 48"/>
                  <a:gd name="T19" fmla="*/ 36 h 48"/>
                  <a:gd name="T20" fmla="*/ 36 w 48"/>
                  <a:gd name="T21" fmla="*/ 36 h 48"/>
                  <a:gd name="T22" fmla="*/ 36 w 48"/>
                  <a:gd name="T23" fmla="*/ 12 h 48"/>
                  <a:gd name="T24" fmla="*/ 12 w 48"/>
                  <a:gd name="T25" fmla="*/ 12 h 48"/>
                  <a:gd name="T26" fmla="*/ 12 w 48"/>
                  <a:gd name="T27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48">
                    <a:moveTo>
                      <a:pt x="42" y="48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3" y="48"/>
                      <a:pt x="0" y="46"/>
                      <a:pt x="0" y="4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5" y="0"/>
                      <a:pt x="48" y="3"/>
                      <a:pt x="48" y="6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6"/>
                      <a:pt x="45" y="48"/>
                      <a:pt x="42" y="48"/>
                    </a:cubicBezTo>
                    <a:close/>
                    <a:moveTo>
                      <a:pt x="12" y="36"/>
                    </a:move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55">
              <a:extLst>
                <a:ext uri="{FF2B5EF4-FFF2-40B4-BE49-F238E27FC236}">
                  <a16:creationId xmlns:a16="http://schemas.microsoft.com/office/drawing/2014/main" id="{A20159E4-3888-4817-B3B7-356BA69ADA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51164" y="3140423"/>
              <a:ext cx="475180" cy="484188"/>
              <a:chOff x="4663" y="647"/>
              <a:chExt cx="422" cy="430"/>
            </a:xfrm>
            <a:solidFill>
              <a:schemeClr val="bg1"/>
            </a:solidFill>
          </p:grpSpPr>
          <p:sp>
            <p:nvSpPr>
              <p:cNvPr id="50" name="Freeform 56">
                <a:extLst>
                  <a:ext uri="{FF2B5EF4-FFF2-40B4-BE49-F238E27FC236}">
                    <a16:creationId xmlns:a16="http://schemas.microsoft.com/office/drawing/2014/main" id="{D24BF653-55ED-42B2-85F7-F75B42B083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63" y="647"/>
                <a:ext cx="422" cy="72"/>
              </a:xfrm>
              <a:custGeom>
                <a:avLst/>
                <a:gdLst>
                  <a:gd name="T0" fmla="*/ 270 w 276"/>
                  <a:gd name="T1" fmla="*/ 48 h 48"/>
                  <a:gd name="T2" fmla="*/ 6 w 276"/>
                  <a:gd name="T3" fmla="*/ 48 h 48"/>
                  <a:gd name="T4" fmla="*/ 0 w 276"/>
                  <a:gd name="T5" fmla="*/ 42 h 48"/>
                  <a:gd name="T6" fmla="*/ 0 w 276"/>
                  <a:gd name="T7" fmla="*/ 6 h 48"/>
                  <a:gd name="T8" fmla="*/ 6 w 276"/>
                  <a:gd name="T9" fmla="*/ 0 h 48"/>
                  <a:gd name="T10" fmla="*/ 270 w 276"/>
                  <a:gd name="T11" fmla="*/ 0 h 48"/>
                  <a:gd name="T12" fmla="*/ 276 w 276"/>
                  <a:gd name="T13" fmla="*/ 6 h 48"/>
                  <a:gd name="T14" fmla="*/ 276 w 276"/>
                  <a:gd name="T15" fmla="*/ 42 h 48"/>
                  <a:gd name="T16" fmla="*/ 270 w 276"/>
                  <a:gd name="T17" fmla="*/ 48 h 48"/>
                  <a:gd name="T18" fmla="*/ 12 w 276"/>
                  <a:gd name="T19" fmla="*/ 36 h 48"/>
                  <a:gd name="T20" fmla="*/ 264 w 276"/>
                  <a:gd name="T21" fmla="*/ 36 h 48"/>
                  <a:gd name="T22" fmla="*/ 264 w 276"/>
                  <a:gd name="T23" fmla="*/ 12 h 48"/>
                  <a:gd name="T24" fmla="*/ 12 w 276"/>
                  <a:gd name="T25" fmla="*/ 12 h 48"/>
                  <a:gd name="T26" fmla="*/ 12 w 276"/>
                  <a:gd name="T27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6" h="48">
                    <a:moveTo>
                      <a:pt x="270" y="48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3" y="48"/>
                      <a:pt x="0" y="45"/>
                      <a:pt x="0" y="4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70" y="0"/>
                      <a:pt x="270" y="0"/>
                      <a:pt x="270" y="0"/>
                    </a:cubicBezTo>
                    <a:cubicBezTo>
                      <a:pt x="274" y="0"/>
                      <a:pt x="276" y="3"/>
                      <a:pt x="276" y="6"/>
                    </a:cubicBezTo>
                    <a:cubicBezTo>
                      <a:pt x="276" y="42"/>
                      <a:pt x="276" y="42"/>
                      <a:pt x="276" y="42"/>
                    </a:cubicBezTo>
                    <a:cubicBezTo>
                      <a:pt x="276" y="45"/>
                      <a:pt x="274" y="48"/>
                      <a:pt x="270" y="48"/>
                    </a:cubicBezTo>
                    <a:close/>
                    <a:moveTo>
                      <a:pt x="12" y="36"/>
                    </a:moveTo>
                    <a:cubicBezTo>
                      <a:pt x="264" y="36"/>
                      <a:pt x="264" y="36"/>
                      <a:pt x="264" y="36"/>
                    </a:cubicBezTo>
                    <a:cubicBezTo>
                      <a:pt x="264" y="12"/>
                      <a:pt x="264" y="12"/>
                      <a:pt x="26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1" name="Freeform 57">
                <a:extLst>
                  <a:ext uri="{FF2B5EF4-FFF2-40B4-BE49-F238E27FC236}">
                    <a16:creationId xmlns:a16="http://schemas.microsoft.com/office/drawing/2014/main" id="{4D830A58-C295-4B80-94C5-2F6F1C852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4" y="952"/>
                <a:ext cx="421" cy="18"/>
              </a:xfrm>
              <a:custGeom>
                <a:avLst/>
                <a:gdLst>
                  <a:gd name="T0" fmla="*/ 269 w 275"/>
                  <a:gd name="T1" fmla="*/ 12 h 12"/>
                  <a:gd name="T2" fmla="*/ 6 w 275"/>
                  <a:gd name="T3" fmla="*/ 12 h 12"/>
                  <a:gd name="T4" fmla="*/ 0 w 275"/>
                  <a:gd name="T5" fmla="*/ 6 h 12"/>
                  <a:gd name="T6" fmla="*/ 6 w 275"/>
                  <a:gd name="T7" fmla="*/ 0 h 12"/>
                  <a:gd name="T8" fmla="*/ 269 w 275"/>
                  <a:gd name="T9" fmla="*/ 0 h 12"/>
                  <a:gd name="T10" fmla="*/ 275 w 275"/>
                  <a:gd name="T11" fmla="*/ 6 h 12"/>
                  <a:gd name="T12" fmla="*/ 269 w 275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5" h="12">
                    <a:moveTo>
                      <a:pt x="269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269" y="0"/>
                      <a:pt x="269" y="0"/>
                      <a:pt x="269" y="0"/>
                    </a:cubicBezTo>
                    <a:cubicBezTo>
                      <a:pt x="272" y="0"/>
                      <a:pt x="275" y="3"/>
                      <a:pt x="275" y="6"/>
                    </a:cubicBezTo>
                    <a:cubicBezTo>
                      <a:pt x="275" y="9"/>
                      <a:pt x="272" y="12"/>
                      <a:pt x="26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2" name="Freeform 58">
                <a:extLst>
                  <a:ext uri="{FF2B5EF4-FFF2-40B4-BE49-F238E27FC236}">
                    <a16:creationId xmlns:a16="http://schemas.microsoft.com/office/drawing/2014/main" id="{3C30D2AB-83B1-46D7-B64F-E46BEE68B1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0" y="701"/>
                <a:ext cx="349" cy="269"/>
              </a:xfrm>
              <a:custGeom>
                <a:avLst/>
                <a:gdLst>
                  <a:gd name="T0" fmla="*/ 222 w 228"/>
                  <a:gd name="T1" fmla="*/ 180 h 180"/>
                  <a:gd name="T2" fmla="*/ 6 w 228"/>
                  <a:gd name="T3" fmla="*/ 180 h 180"/>
                  <a:gd name="T4" fmla="*/ 0 w 228"/>
                  <a:gd name="T5" fmla="*/ 174 h 180"/>
                  <a:gd name="T6" fmla="*/ 0 w 228"/>
                  <a:gd name="T7" fmla="*/ 6 h 180"/>
                  <a:gd name="T8" fmla="*/ 6 w 228"/>
                  <a:gd name="T9" fmla="*/ 0 h 180"/>
                  <a:gd name="T10" fmla="*/ 222 w 228"/>
                  <a:gd name="T11" fmla="*/ 0 h 180"/>
                  <a:gd name="T12" fmla="*/ 228 w 228"/>
                  <a:gd name="T13" fmla="*/ 6 h 180"/>
                  <a:gd name="T14" fmla="*/ 228 w 228"/>
                  <a:gd name="T15" fmla="*/ 174 h 180"/>
                  <a:gd name="T16" fmla="*/ 222 w 228"/>
                  <a:gd name="T17" fmla="*/ 180 h 180"/>
                  <a:gd name="T18" fmla="*/ 12 w 228"/>
                  <a:gd name="T19" fmla="*/ 168 h 180"/>
                  <a:gd name="T20" fmla="*/ 216 w 228"/>
                  <a:gd name="T21" fmla="*/ 168 h 180"/>
                  <a:gd name="T22" fmla="*/ 216 w 228"/>
                  <a:gd name="T23" fmla="*/ 12 h 180"/>
                  <a:gd name="T24" fmla="*/ 12 w 228"/>
                  <a:gd name="T25" fmla="*/ 12 h 180"/>
                  <a:gd name="T26" fmla="*/ 12 w 228"/>
                  <a:gd name="T27" fmla="*/ 16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8" h="180">
                    <a:moveTo>
                      <a:pt x="222" y="180"/>
                    </a:moveTo>
                    <a:cubicBezTo>
                      <a:pt x="6" y="180"/>
                      <a:pt x="6" y="180"/>
                      <a:pt x="6" y="180"/>
                    </a:cubicBezTo>
                    <a:cubicBezTo>
                      <a:pt x="3" y="180"/>
                      <a:pt x="0" y="177"/>
                      <a:pt x="0" y="17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226" y="0"/>
                      <a:pt x="228" y="3"/>
                      <a:pt x="228" y="6"/>
                    </a:cubicBezTo>
                    <a:cubicBezTo>
                      <a:pt x="228" y="174"/>
                      <a:pt x="228" y="174"/>
                      <a:pt x="228" y="174"/>
                    </a:cubicBezTo>
                    <a:cubicBezTo>
                      <a:pt x="228" y="177"/>
                      <a:pt x="226" y="180"/>
                      <a:pt x="222" y="180"/>
                    </a:cubicBezTo>
                    <a:close/>
                    <a:moveTo>
                      <a:pt x="12" y="168"/>
                    </a:move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16" y="12"/>
                      <a:pt x="216" y="12"/>
                      <a:pt x="216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" name="Rectangle 59">
                <a:extLst>
                  <a:ext uri="{FF2B5EF4-FFF2-40B4-BE49-F238E27FC236}">
                    <a16:creationId xmlns:a16="http://schemas.microsoft.com/office/drawing/2014/main" id="{7EF251A0-5422-474B-A0FB-C0438E1B8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5" y="961"/>
                <a:ext cx="18" cy="5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4" name="Freeform 60">
                <a:extLst>
                  <a:ext uri="{FF2B5EF4-FFF2-40B4-BE49-F238E27FC236}">
                    <a16:creationId xmlns:a16="http://schemas.microsoft.com/office/drawing/2014/main" id="{CE29BE59-AD95-4D59-A0CF-C8990A7BE9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7" y="1006"/>
                <a:ext cx="74" cy="71"/>
              </a:xfrm>
              <a:custGeom>
                <a:avLst/>
                <a:gdLst>
                  <a:gd name="T0" fmla="*/ 24 w 48"/>
                  <a:gd name="T1" fmla="*/ 48 h 48"/>
                  <a:gd name="T2" fmla="*/ 0 w 48"/>
                  <a:gd name="T3" fmla="*/ 24 h 48"/>
                  <a:gd name="T4" fmla="*/ 24 w 48"/>
                  <a:gd name="T5" fmla="*/ 0 h 48"/>
                  <a:gd name="T6" fmla="*/ 48 w 48"/>
                  <a:gd name="T7" fmla="*/ 24 h 48"/>
                  <a:gd name="T8" fmla="*/ 24 w 48"/>
                  <a:gd name="T9" fmla="*/ 48 h 48"/>
                  <a:gd name="T10" fmla="*/ 24 w 48"/>
                  <a:gd name="T11" fmla="*/ 12 h 48"/>
                  <a:gd name="T12" fmla="*/ 12 w 48"/>
                  <a:gd name="T13" fmla="*/ 24 h 48"/>
                  <a:gd name="T14" fmla="*/ 24 w 48"/>
                  <a:gd name="T15" fmla="*/ 36 h 48"/>
                  <a:gd name="T16" fmla="*/ 36 w 48"/>
                  <a:gd name="T17" fmla="*/ 24 h 48"/>
                  <a:gd name="T18" fmla="*/ 24 w 48"/>
                  <a:gd name="T19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11" y="48"/>
                      <a:pt x="0" y="37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8" y="0"/>
                      <a:pt x="48" y="11"/>
                      <a:pt x="48" y="24"/>
                    </a:cubicBezTo>
                    <a:cubicBezTo>
                      <a:pt x="48" y="37"/>
                      <a:pt x="38" y="48"/>
                      <a:pt x="24" y="48"/>
                    </a:cubicBezTo>
                    <a:close/>
                    <a:moveTo>
                      <a:pt x="24" y="12"/>
                    </a:moveTo>
                    <a:cubicBezTo>
                      <a:pt x="18" y="12"/>
                      <a:pt x="12" y="17"/>
                      <a:pt x="12" y="24"/>
                    </a:cubicBezTo>
                    <a:cubicBezTo>
                      <a:pt x="12" y="30"/>
                      <a:pt x="18" y="36"/>
                      <a:pt x="24" y="36"/>
                    </a:cubicBezTo>
                    <a:cubicBezTo>
                      <a:pt x="31" y="36"/>
                      <a:pt x="36" y="30"/>
                      <a:pt x="36" y="24"/>
                    </a:cubicBezTo>
                    <a:cubicBezTo>
                      <a:pt x="36" y="17"/>
                      <a:pt x="31" y="12"/>
                      <a:pt x="2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5" name="Freeform 61">
                <a:extLst>
                  <a:ext uri="{FF2B5EF4-FFF2-40B4-BE49-F238E27FC236}">
                    <a16:creationId xmlns:a16="http://schemas.microsoft.com/office/drawing/2014/main" id="{089460D3-4974-45C6-B3A9-E8282554D7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3" y="809"/>
                <a:ext cx="55" cy="125"/>
              </a:xfrm>
              <a:custGeom>
                <a:avLst/>
                <a:gdLst>
                  <a:gd name="T0" fmla="*/ 30 w 36"/>
                  <a:gd name="T1" fmla="*/ 84 h 84"/>
                  <a:gd name="T2" fmla="*/ 6 w 36"/>
                  <a:gd name="T3" fmla="*/ 84 h 84"/>
                  <a:gd name="T4" fmla="*/ 0 w 36"/>
                  <a:gd name="T5" fmla="*/ 78 h 84"/>
                  <a:gd name="T6" fmla="*/ 0 w 36"/>
                  <a:gd name="T7" fmla="*/ 6 h 84"/>
                  <a:gd name="T8" fmla="*/ 6 w 36"/>
                  <a:gd name="T9" fmla="*/ 0 h 84"/>
                  <a:gd name="T10" fmla="*/ 30 w 36"/>
                  <a:gd name="T11" fmla="*/ 0 h 84"/>
                  <a:gd name="T12" fmla="*/ 36 w 36"/>
                  <a:gd name="T13" fmla="*/ 6 h 84"/>
                  <a:gd name="T14" fmla="*/ 36 w 36"/>
                  <a:gd name="T15" fmla="*/ 78 h 84"/>
                  <a:gd name="T16" fmla="*/ 30 w 36"/>
                  <a:gd name="T17" fmla="*/ 84 h 84"/>
                  <a:gd name="T18" fmla="*/ 12 w 36"/>
                  <a:gd name="T19" fmla="*/ 72 h 84"/>
                  <a:gd name="T20" fmla="*/ 24 w 36"/>
                  <a:gd name="T21" fmla="*/ 72 h 84"/>
                  <a:gd name="T22" fmla="*/ 24 w 36"/>
                  <a:gd name="T23" fmla="*/ 12 h 84"/>
                  <a:gd name="T24" fmla="*/ 12 w 36"/>
                  <a:gd name="T25" fmla="*/ 12 h 84"/>
                  <a:gd name="T26" fmla="*/ 12 w 36"/>
                  <a:gd name="T27" fmla="*/ 7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84">
                    <a:moveTo>
                      <a:pt x="30" y="84"/>
                    </a:moveTo>
                    <a:cubicBezTo>
                      <a:pt x="6" y="84"/>
                      <a:pt x="6" y="84"/>
                      <a:pt x="6" y="84"/>
                    </a:cubicBezTo>
                    <a:cubicBezTo>
                      <a:pt x="3" y="84"/>
                      <a:pt x="0" y="81"/>
                      <a:pt x="0" y="7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4" y="0"/>
                      <a:pt x="36" y="3"/>
                      <a:pt x="36" y="6"/>
                    </a:cubicBezTo>
                    <a:cubicBezTo>
                      <a:pt x="36" y="78"/>
                      <a:pt x="36" y="78"/>
                      <a:pt x="36" y="78"/>
                    </a:cubicBezTo>
                    <a:cubicBezTo>
                      <a:pt x="36" y="81"/>
                      <a:pt x="34" y="84"/>
                      <a:pt x="30" y="84"/>
                    </a:cubicBezTo>
                    <a:close/>
                    <a:moveTo>
                      <a:pt x="12" y="72"/>
                    </a:move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6" name="Freeform 62">
                <a:extLst>
                  <a:ext uri="{FF2B5EF4-FFF2-40B4-BE49-F238E27FC236}">
                    <a16:creationId xmlns:a16="http://schemas.microsoft.com/office/drawing/2014/main" id="{D6B41C78-0F78-4CD2-9721-C604F54203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7" y="845"/>
                <a:ext cx="55" cy="89"/>
              </a:xfrm>
              <a:custGeom>
                <a:avLst/>
                <a:gdLst>
                  <a:gd name="T0" fmla="*/ 30 w 36"/>
                  <a:gd name="T1" fmla="*/ 60 h 60"/>
                  <a:gd name="T2" fmla="*/ 6 w 36"/>
                  <a:gd name="T3" fmla="*/ 60 h 60"/>
                  <a:gd name="T4" fmla="*/ 0 w 36"/>
                  <a:gd name="T5" fmla="*/ 54 h 60"/>
                  <a:gd name="T6" fmla="*/ 0 w 36"/>
                  <a:gd name="T7" fmla="*/ 6 h 60"/>
                  <a:gd name="T8" fmla="*/ 6 w 36"/>
                  <a:gd name="T9" fmla="*/ 0 h 60"/>
                  <a:gd name="T10" fmla="*/ 30 w 36"/>
                  <a:gd name="T11" fmla="*/ 0 h 60"/>
                  <a:gd name="T12" fmla="*/ 36 w 36"/>
                  <a:gd name="T13" fmla="*/ 6 h 60"/>
                  <a:gd name="T14" fmla="*/ 36 w 36"/>
                  <a:gd name="T15" fmla="*/ 54 h 60"/>
                  <a:gd name="T16" fmla="*/ 30 w 36"/>
                  <a:gd name="T17" fmla="*/ 60 h 60"/>
                  <a:gd name="T18" fmla="*/ 12 w 36"/>
                  <a:gd name="T19" fmla="*/ 48 h 60"/>
                  <a:gd name="T20" fmla="*/ 24 w 36"/>
                  <a:gd name="T21" fmla="*/ 48 h 60"/>
                  <a:gd name="T22" fmla="*/ 24 w 36"/>
                  <a:gd name="T23" fmla="*/ 12 h 60"/>
                  <a:gd name="T24" fmla="*/ 12 w 36"/>
                  <a:gd name="T25" fmla="*/ 12 h 60"/>
                  <a:gd name="T26" fmla="*/ 12 w 36"/>
                  <a:gd name="T27" fmla="*/ 4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60">
                    <a:moveTo>
                      <a:pt x="30" y="60"/>
                    </a:moveTo>
                    <a:cubicBezTo>
                      <a:pt x="6" y="60"/>
                      <a:pt x="6" y="60"/>
                      <a:pt x="6" y="60"/>
                    </a:cubicBezTo>
                    <a:cubicBezTo>
                      <a:pt x="3" y="60"/>
                      <a:pt x="0" y="57"/>
                      <a:pt x="0" y="5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4" y="0"/>
                      <a:pt x="36" y="3"/>
                      <a:pt x="36" y="6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7"/>
                      <a:pt x="34" y="60"/>
                      <a:pt x="30" y="60"/>
                    </a:cubicBezTo>
                    <a:close/>
                    <a:moveTo>
                      <a:pt x="12" y="48"/>
                    </a:move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" name="Freeform 63">
                <a:extLst>
                  <a:ext uri="{FF2B5EF4-FFF2-40B4-BE49-F238E27FC236}">
                    <a16:creationId xmlns:a16="http://schemas.microsoft.com/office/drawing/2014/main" id="{2225F251-B916-4F75-A42D-08D4F2030E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20" y="737"/>
                <a:ext cx="55" cy="197"/>
              </a:xfrm>
              <a:custGeom>
                <a:avLst/>
                <a:gdLst>
                  <a:gd name="T0" fmla="*/ 30 w 36"/>
                  <a:gd name="T1" fmla="*/ 132 h 132"/>
                  <a:gd name="T2" fmla="*/ 6 w 36"/>
                  <a:gd name="T3" fmla="*/ 132 h 132"/>
                  <a:gd name="T4" fmla="*/ 0 w 36"/>
                  <a:gd name="T5" fmla="*/ 126 h 132"/>
                  <a:gd name="T6" fmla="*/ 0 w 36"/>
                  <a:gd name="T7" fmla="*/ 6 h 132"/>
                  <a:gd name="T8" fmla="*/ 6 w 36"/>
                  <a:gd name="T9" fmla="*/ 0 h 132"/>
                  <a:gd name="T10" fmla="*/ 30 w 36"/>
                  <a:gd name="T11" fmla="*/ 0 h 132"/>
                  <a:gd name="T12" fmla="*/ 36 w 36"/>
                  <a:gd name="T13" fmla="*/ 6 h 132"/>
                  <a:gd name="T14" fmla="*/ 36 w 36"/>
                  <a:gd name="T15" fmla="*/ 126 h 132"/>
                  <a:gd name="T16" fmla="*/ 30 w 36"/>
                  <a:gd name="T17" fmla="*/ 132 h 132"/>
                  <a:gd name="T18" fmla="*/ 12 w 36"/>
                  <a:gd name="T19" fmla="*/ 120 h 132"/>
                  <a:gd name="T20" fmla="*/ 24 w 36"/>
                  <a:gd name="T21" fmla="*/ 120 h 132"/>
                  <a:gd name="T22" fmla="*/ 24 w 36"/>
                  <a:gd name="T23" fmla="*/ 12 h 132"/>
                  <a:gd name="T24" fmla="*/ 12 w 36"/>
                  <a:gd name="T25" fmla="*/ 12 h 132"/>
                  <a:gd name="T26" fmla="*/ 12 w 36"/>
                  <a:gd name="T27" fmla="*/ 12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132">
                    <a:moveTo>
                      <a:pt x="30" y="132"/>
                    </a:moveTo>
                    <a:cubicBezTo>
                      <a:pt x="6" y="132"/>
                      <a:pt x="6" y="132"/>
                      <a:pt x="6" y="132"/>
                    </a:cubicBezTo>
                    <a:cubicBezTo>
                      <a:pt x="3" y="132"/>
                      <a:pt x="0" y="129"/>
                      <a:pt x="0" y="12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4" y="0"/>
                      <a:pt x="36" y="3"/>
                      <a:pt x="36" y="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9"/>
                      <a:pt x="34" y="132"/>
                      <a:pt x="30" y="132"/>
                    </a:cubicBezTo>
                    <a:close/>
                    <a:moveTo>
                      <a:pt x="12" y="120"/>
                    </a:move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8" name="Freeform 64">
                <a:extLst>
                  <a:ext uri="{FF2B5EF4-FFF2-40B4-BE49-F238E27FC236}">
                    <a16:creationId xmlns:a16="http://schemas.microsoft.com/office/drawing/2014/main" id="{FB1BE01C-F5CC-46ED-BF9D-1802AF41A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6" y="737"/>
                <a:ext cx="276" cy="197"/>
              </a:xfrm>
              <a:custGeom>
                <a:avLst/>
                <a:gdLst>
                  <a:gd name="T0" fmla="*/ 174 w 180"/>
                  <a:gd name="T1" fmla="*/ 132 h 132"/>
                  <a:gd name="T2" fmla="*/ 6 w 180"/>
                  <a:gd name="T3" fmla="*/ 132 h 132"/>
                  <a:gd name="T4" fmla="*/ 0 w 180"/>
                  <a:gd name="T5" fmla="*/ 126 h 132"/>
                  <a:gd name="T6" fmla="*/ 0 w 180"/>
                  <a:gd name="T7" fmla="*/ 6 h 132"/>
                  <a:gd name="T8" fmla="*/ 6 w 180"/>
                  <a:gd name="T9" fmla="*/ 0 h 132"/>
                  <a:gd name="T10" fmla="*/ 12 w 180"/>
                  <a:gd name="T11" fmla="*/ 6 h 132"/>
                  <a:gd name="T12" fmla="*/ 12 w 180"/>
                  <a:gd name="T13" fmla="*/ 120 h 132"/>
                  <a:gd name="T14" fmla="*/ 174 w 180"/>
                  <a:gd name="T15" fmla="*/ 120 h 132"/>
                  <a:gd name="T16" fmla="*/ 180 w 180"/>
                  <a:gd name="T17" fmla="*/ 126 h 132"/>
                  <a:gd name="T18" fmla="*/ 174 w 180"/>
                  <a:gd name="T19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132">
                    <a:moveTo>
                      <a:pt x="174" y="132"/>
                    </a:moveTo>
                    <a:cubicBezTo>
                      <a:pt x="6" y="132"/>
                      <a:pt x="6" y="132"/>
                      <a:pt x="6" y="132"/>
                    </a:cubicBezTo>
                    <a:cubicBezTo>
                      <a:pt x="3" y="132"/>
                      <a:pt x="0" y="129"/>
                      <a:pt x="0" y="12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120"/>
                      <a:pt x="12" y="120"/>
                      <a:pt x="12" y="120"/>
                    </a:cubicBezTo>
                    <a:cubicBezTo>
                      <a:pt x="174" y="120"/>
                      <a:pt x="174" y="120"/>
                      <a:pt x="174" y="120"/>
                    </a:cubicBezTo>
                    <a:cubicBezTo>
                      <a:pt x="178" y="120"/>
                      <a:pt x="180" y="123"/>
                      <a:pt x="180" y="126"/>
                    </a:cubicBezTo>
                    <a:cubicBezTo>
                      <a:pt x="180" y="129"/>
                      <a:pt x="178" y="132"/>
                      <a:pt x="174" y="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uppieren 100">
              <a:extLst>
                <a:ext uri="{FF2B5EF4-FFF2-40B4-BE49-F238E27FC236}">
                  <a16:creationId xmlns:a16="http://schemas.microsoft.com/office/drawing/2014/main" id="{13DF10B0-33D1-47FA-8115-8579BC9020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472" y="3084267"/>
              <a:ext cx="459134" cy="425579"/>
              <a:chOff x="4910138" y="376238"/>
              <a:chExt cx="1784350" cy="1739900"/>
            </a:xfrm>
            <a:solidFill>
              <a:schemeClr val="bg1"/>
            </a:solidFill>
          </p:grpSpPr>
          <p:sp>
            <p:nvSpPr>
              <p:cNvPr id="60" name="Freeform 94">
                <a:extLst>
                  <a:ext uri="{FF2B5EF4-FFF2-40B4-BE49-F238E27FC236}">
                    <a16:creationId xmlns:a16="http://schemas.microsoft.com/office/drawing/2014/main" id="{1BD8EF61-6029-4ED4-9891-73F67C6B8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1388" y="717550"/>
                <a:ext cx="176213" cy="736600"/>
              </a:xfrm>
              <a:custGeom>
                <a:avLst/>
                <a:gdLst>
                  <a:gd name="T0" fmla="*/ 111 w 111"/>
                  <a:gd name="T1" fmla="*/ 0 h 464"/>
                  <a:gd name="T2" fmla="*/ 106 w 111"/>
                  <a:gd name="T3" fmla="*/ 0 h 464"/>
                  <a:gd name="T4" fmla="*/ 96 w 111"/>
                  <a:gd name="T5" fmla="*/ 0 h 464"/>
                  <a:gd name="T6" fmla="*/ 75 w 111"/>
                  <a:gd name="T7" fmla="*/ 0 h 464"/>
                  <a:gd name="T8" fmla="*/ 52 w 111"/>
                  <a:gd name="T9" fmla="*/ 3 h 464"/>
                  <a:gd name="T10" fmla="*/ 31 w 111"/>
                  <a:gd name="T11" fmla="*/ 14 h 464"/>
                  <a:gd name="T12" fmla="*/ 14 w 111"/>
                  <a:gd name="T13" fmla="*/ 30 h 464"/>
                  <a:gd name="T14" fmla="*/ 4 w 111"/>
                  <a:gd name="T15" fmla="*/ 50 h 464"/>
                  <a:gd name="T16" fmla="*/ 0 w 111"/>
                  <a:gd name="T17" fmla="*/ 73 h 464"/>
                  <a:gd name="T18" fmla="*/ 1 w 111"/>
                  <a:gd name="T19" fmla="*/ 446 h 464"/>
                  <a:gd name="T20" fmla="*/ 1 w 111"/>
                  <a:gd name="T21" fmla="*/ 451 h 464"/>
                  <a:gd name="T22" fmla="*/ 4 w 111"/>
                  <a:gd name="T23" fmla="*/ 457 h 464"/>
                  <a:gd name="T24" fmla="*/ 8 w 111"/>
                  <a:gd name="T25" fmla="*/ 461 h 464"/>
                  <a:gd name="T26" fmla="*/ 13 w 111"/>
                  <a:gd name="T27" fmla="*/ 463 h 464"/>
                  <a:gd name="T28" fmla="*/ 18 w 111"/>
                  <a:gd name="T29" fmla="*/ 464 h 464"/>
                  <a:gd name="T30" fmla="*/ 24 w 111"/>
                  <a:gd name="T31" fmla="*/ 463 h 464"/>
                  <a:gd name="T32" fmla="*/ 30 w 111"/>
                  <a:gd name="T33" fmla="*/ 461 h 464"/>
                  <a:gd name="T34" fmla="*/ 34 w 111"/>
                  <a:gd name="T35" fmla="*/ 457 h 464"/>
                  <a:gd name="T36" fmla="*/ 37 w 111"/>
                  <a:gd name="T37" fmla="*/ 451 h 464"/>
                  <a:gd name="T38" fmla="*/ 37 w 111"/>
                  <a:gd name="T39" fmla="*/ 446 h 464"/>
                  <a:gd name="T40" fmla="*/ 37 w 111"/>
                  <a:gd name="T41" fmla="*/ 91 h 464"/>
                  <a:gd name="T42" fmla="*/ 39 w 111"/>
                  <a:gd name="T43" fmla="*/ 73 h 464"/>
                  <a:gd name="T44" fmla="*/ 41 w 111"/>
                  <a:gd name="T45" fmla="*/ 60 h 464"/>
                  <a:gd name="T46" fmla="*/ 49 w 111"/>
                  <a:gd name="T47" fmla="*/ 49 h 464"/>
                  <a:gd name="T48" fmla="*/ 59 w 111"/>
                  <a:gd name="T49" fmla="*/ 42 h 464"/>
                  <a:gd name="T50" fmla="*/ 73 w 111"/>
                  <a:gd name="T51" fmla="*/ 37 h 464"/>
                  <a:gd name="T52" fmla="*/ 93 w 111"/>
                  <a:gd name="T53" fmla="*/ 36 h 464"/>
                  <a:gd name="T54" fmla="*/ 96 w 111"/>
                  <a:gd name="T55" fmla="*/ 36 h 464"/>
                  <a:gd name="T56" fmla="*/ 99 w 111"/>
                  <a:gd name="T57" fmla="*/ 36 h 464"/>
                  <a:gd name="T58" fmla="*/ 104 w 111"/>
                  <a:gd name="T59" fmla="*/ 36 h 464"/>
                  <a:gd name="T60" fmla="*/ 111 w 111"/>
                  <a:gd name="T61" fmla="*/ 36 h 464"/>
                  <a:gd name="T62" fmla="*/ 111 w 111"/>
                  <a:gd name="T63" fmla="*/ 0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" h="464">
                    <a:moveTo>
                      <a:pt x="111" y="0"/>
                    </a:moveTo>
                    <a:lnTo>
                      <a:pt x="106" y="0"/>
                    </a:lnTo>
                    <a:lnTo>
                      <a:pt x="96" y="0"/>
                    </a:lnTo>
                    <a:lnTo>
                      <a:pt x="75" y="0"/>
                    </a:lnTo>
                    <a:lnTo>
                      <a:pt x="52" y="3"/>
                    </a:lnTo>
                    <a:lnTo>
                      <a:pt x="31" y="14"/>
                    </a:lnTo>
                    <a:lnTo>
                      <a:pt x="14" y="30"/>
                    </a:lnTo>
                    <a:lnTo>
                      <a:pt x="4" y="50"/>
                    </a:lnTo>
                    <a:lnTo>
                      <a:pt x="0" y="73"/>
                    </a:lnTo>
                    <a:lnTo>
                      <a:pt x="1" y="446"/>
                    </a:lnTo>
                    <a:lnTo>
                      <a:pt x="1" y="451"/>
                    </a:lnTo>
                    <a:lnTo>
                      <a:pt x="4" y="457"/>
                    </a:lnTo>
                    <a:lnTo>
                      <a:pt x="8" y="461"/>
                    </a:lnTo>
                    <a:lnTo>
                      <a:pt x="13" y="463"/>
                    </a:lnTo>
                    <a:lnTo>
                      <a:pt x="18" y="464"/>
                    </a:lnTo>
                    <a:lnTo>
                      <a:pt x="24" y="463"/>
                    </a:lnTo>
                    <a:lnTo>
                      <a:pt x="30" y="461"/>
                    </a:lnTo>
                    <a:lnTo>
                      <a:pt x="34" y="457"/>
                    </a:lnTo>
                    <a:lnTo>
                      <a:pt x="37" y="451"/>
                    </a:lnTo>
                    <a:lnTo>
                      <a:pt x="37" y="446"/>
                    </a:lnTo>
                    <a:lnTo>
                      <a:pt x="37" y="91"/>
                    </a:lnTo>
                    <a:lnTo>
                      <a:pt x="39" y="73"/>
                    </a:lnTo>
                    <a:lnTo>
                      <a:pt x="41" y="60"/>
                    </a:lnTo>
                    <a:lnTo>
                      <a:pt x="49" y="49"/>
                    </a:lnTo>
                    <a:lnTo>
                      <a:pt x="59" y="42"/>
                    </a:lnTo>
                    <a:lnTo>
                      <a:pt x="73" y="37"/>
                    </a:lnTo>
                    <a:lnTo>
                      <a:pt x="93" y="36"/>
                    </a:lnTo>
                    <a:lnTo>
                      <a:pt x="96" y="36"/>
                    </a:lnTo>
                    <a:lnTo>
                      <a:pt x="99" y="36"/>
                    </a:lnTo>
                    <a:lnTo>
                      <a:pt x="104" y="36"/>
                    </a:lnTo>
                    <a:lnTo>
                      <a:pt x="111" y="36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61" name="Freeform 95">
                <a:extLst>
                  <a:ext uri="{FF2B5EF4-FFF2-40B4-BE49-F238E27FC236}">
                    <a16:creationId xmlns:a16="http://schemas.microsoft.com/office/drawing/2014/main" id="{E25015DC-866D-4BD3-8F97-87953837D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913" y="987425"/>
                <a:ext cx="176213" cy="739775"/>
              </a:xfrm>
              <a:custGeom>
                <a:avLst/>
                <a:gdLst>
                  <a:gd name="T0" fmla="*/ 0 w 111"/>
                  <a:gd name="T1" fmla="*/ 466 h 466"/>
                  <a:gd name="T2" fmla="*/ 38 w 111"/>
                  <a:gd name="T3" fmla="*/ 466 h 466"/>
                  <a:gd name="T4" fmla="*/ 61 w 111"/>
                  <a:gd name="T5" fmla="*/ 462 h 466"/>
                  <a:gd name="T6" fmla="*/ 81 w 111"/>
                  <a:gd name="T7" fmla="*/ 452 h 466"/>
                  <a:gd name="T8" fmla="*/ 97 w 111"/>
                  <a:gd name="T9" fmla="*/ 436 h 466"/>
                  <a:gd name="T10" fmla="*/ 108 w 111"/>
                  <a:gd name="T11" fmla="*/ 416 h 466"/>
                  <a:gd name="T12" fmla="*/ 111 w 111"/>
                  <a:gd name="T13" fmla="*/ 392 h 466"/>
                  <a:gd name="T14" fmla="*/ 111 w 111"/>
                  <a:gd name="T15" fmla="*/ 19 h 466"/>
                  <a:gd name="T16" fmla="*/ 111 w 111"/>
                  <a:gd name="T17" fmla="*/ 13 h 466"/>
                  <a:gd name="T18" fmla="*/ 108 w 111"/>
                  <a:gd name="T19" fmla="*/ 9 h 466"/>
                  <a:gd name="T20" fmla="*/ 104 w 111"/>
                  <a:gd name="T21" fmla="*/ 4 h 466"/>
                  <a:gd name="T22" fmla="*/ 98 w 111"/>
                  <a:gd name="T23" fmla="*/ 1 h 466"/>
                  <a:gd name="T24" fmla="*/ 92 w 111"/>
                  <a:gd name="T25" fmla="*/ 0 h 466"/>
                  <a:gd name="T26" fmla="*/ 87 w 111"/>
                  <a:gd name="T27" fmla="*/ 1 h 466"/>
                  <a:gd name="T28" fmla="*/ 82 w 111"/>
                  <a:gd name="T29" fmla="*/ 4 h 466"/>
                  <a:gd name="T30" fmla="*/ 78 w 111"/>
                  <a:gd name="T31" fmla="*/ 9 h 466"/>
                  <a:gd name="T32" fmla="*/ 75 w 111"/>
                  <a:gd name="T33" fmla="*/ 13 h 466"/>
                  <a:gd name="T34" fmla="*/ 74 w 111"/>
                  <a:gd name="T35" fmla="*/ 19 h 466"/>
                  <a:gd name="T36" fmla="*/ 75 w 111"/>
                  <a:gd name="T37" fmla="*/ 374 h 466"/>
                  <a:gd name="T38" fmla="*/ 74 w 111"/>
                  <a:gd name="T39" fmla="*/ 391 h 466"/>
                  <a:gd name="T40" fmla="*/ 69 w 111"/>
                  <a:gd name="T41" fmla="*/ 405 h 466"/>
                  <a:gd name="T42" fmla="*/ 64 w 111"/>
                  <a:gd name="T43" fmla="*/ 416 h 466"/>
                  <a:gd name="T44" fmla="*/ 53 w 111"/>
                  <a:gd name="T45" fmla="*/ 424 h 466"/>
                  <a:gd name="T46" fmla="*/ 39 w 111"/>
                  <a:gd name="T47" fmla="*/ 429 h 466"/>
                  <a:gd name="T48" fmla="*/ 19 w 111"/>
                  <a:gd name="T49" fmla="*/ 430 h 466"/>
                  <a:gd name="T50" fmla="*/ 16 w 111"/>
                  <a:gd name="T51" fmla="*/ 430 h 466"/>
                  <a:gd name="T52" fmla="*/ 12 w 111"/>
                  <a:gd name="T53" fmla="*/ 430 h 466"/>
                  <a:gd name="T54" fmla="*/ 4 w 111"/>
                  <a:gd name="T55" fmla="*/ 430 h 466"/>
                  <a:gd name="T56" fmla="*/ 1 w 111"/>
                  <a:gd name="T57" fmla="*/ 430 h 466"/>
                  <a:gd name="T58" fmla="*/ 0 w 111"/>
                  <a:gd name="T59" fmla="*/ 430 h 466"/>
                  <a:gd name="T60" fmla="*/ 0 w 111"/>
                  <a:gd name="T61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1" h="466">
                    <a:moveTo>
                      <a:pt x="0" y="466"/>
                    </a:moveTo>
                    <a:lnTo>
                      <a:pt x="38" y="466"/>
                    </a:lnTo>
                    <a:lnTo>
                      <a:pt x="61" y="462"/>
                    </a:lnTo>
                    <a:lnTo>
                      <a:pt x="81" y="452"/>
                    </a:lnTo>
                    <a:lnTo>
                      <a:pt x="97" y="436"/>
                    </a:lnTo>
                    <a:lnTo>
                      <a:pt x="108" y="416"/>
                    </a:lnTo>
                    <a:lnTo>
                      <a:pt x="111" y="392"/>
                    </a:lnTo>
                    <a:lnTo>
                      <a:pt x="111" y="19"/>
                    </a:lnTo>
                    <a:lnTo>
                      <a:pt x="111" y="13"/>
                    </a:lnTo>
                    <a:lnTo>
                      <a:pt x="108" y="9"/>
                    </a:lnTo>
                    <a:lnTo>
                      <a:pt x="104" y="4"/>
                    </a:lnTo>
                    <a:lnTo>
                      <a:pt x="98" y="1"/>
                    </a:lnTo>
                    <a:lnTo>
                      <a:pt x="92" y="0"/>
                    </a:lnTo>
                    <a:lnTo>
                      <a:pt x="87" y="1"/>
                    </a:lnTo>
                    <a:lnTo>
                      <a:pt x="82" y="4"/>
                    </a:lnTo>
                    <a:lnTo>
                      <a:pt x="78" y="9"/>
                    </a:lnTo>
                    <a:lnTo>
                      <a:pt x="75" y="13"/>
                    </a:lnTo>
                    <a:lnTo>
                      <a:pt x="74" y="19"/>
                    </a:lnTo>
                    <a:lnTo>
                      <a:pt x="75" y="374"/>
                    </a:lnTo>
                    <a:lnTo>
                      <a:pt x="74" y="391"/>
                    </a:lnTo>
                    <a:lnTo>
                      <a:pt x="69" y="405"/>
                    </a:lnTo>
                    <a:lnTo>
                      <a:pt x="64" y="416"/>
                    </a:lnTo>
                    <a:lnTo>
                      <a:pt x="53" y="424"/>
                    </a:lnTo>
                    <a:lnTo>
                      <a:pt x="39" y="429"/>
                    </a:lnTo>
                    <a:lnTo>
                      <a:pt x="19" y="430"/>
                    </a:lnTo>
                    <a:lnTo>
                      <a:pt x="16" y="430"/>
                    </a:lnTo>
                    <a:lnTo>
                      <a:pt x="12" y="430"/>
                    </a:lnTo>
                    <a:lnTo>
                      <a:pt x="4" y="430"/>
                    </a:lnTo>
                    <a:lnTo>
                      <a:pt x="1" y="430"/>
                    </a:lnTo>
                    <a:lnTo>
                      <a:pt x="0" y="430"/>
                    </a:lnTo>
                    <a:lnTo>
                      <a:pt x="0" y="46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62" name="Rectangle 96">
                <a:extLst>
                  <a:ext uri="{FF2B5EF4-FFF2-40B4-BE49-F238E27FC236}">
                    <a16:creationId xmlns:a16="http://schemas.microsoft.com/office/drawing/2014/main" id="{173B1FDB-C4FF-4458-B46B-DCD5E9823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3950" y="492125"/>
                <a:ext cx="195263" cy="65088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63" name="Rectangle 97">
                <a:extLst>
                  <a:ext uri="{FF2B5EF4-FFF2-40B4-BE49-F238E27FC236}">
                    <a16:creationId xmlns:a16="http://schemas.microsoft.com/office/drawing/2014/main" id="{2CFFCA22-8296-49CA-AAF6-C88042CDD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5700" y="376238"/>
                <a:ext cx="131763" cy="6350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64" name="Rectangle 98">
                <a:extLst>
                  <a:ext uri="{FF2B5EF4-FFF2-40B4-BE49-F238E27FC236}">
                    <a16:creationId xmlns:a16="http://schemas.microsoft.com/office/drawing/2014/main" id="{274CDCC1-1011-4F5D-983A-788674C9D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6488" y="434975"/>
                <a:ext cx="228600" cy="65088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65" name="Rectangle 99">
                <a:extLst>
                  <a:ext uri="{FF2B5EF4-FFF2-40B4-BE49-F238E27FC236}">
                    <a16:creationId xmlns:a16="http://schemas.microsoft.com/office/drawing/2014/main" id="{5CF166B9-E410-4A25-8994-10019EED5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3788" y="552450"/>
                <a:ext cx="254000" cy="129857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66" name="Freeform 100">
                <a:extLst>
                  <a:ext uri="{FF2B5EF4-FFF2-40B4-BE49-F238E27FC236}">
                    <a16:creationId xmlns:a16="http://schemas.microsoft.com/office/drawing/2014/main" id="{52B1FDFB-FE61-47B4-9606-1F82D4CEE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4300" y="973138"/>
                <a:ext cx="361950" cy="630238"/>
              </a:xfrm>
              <a:custGeom>
                <a:avLst/>
                <a:gdLst>
                  <a:gd name="T0" fmla="*/ 192 w 228"/>
                  <a:gd name="T1" fmla="*/ 91 h 397"/>
                  <a:gd name="T2" fmla="*/ 189 w 228"/>
                  <a:gd name="T3" fmla="*/ 74 h 397"/>
                  <a:gd name="T4" fmla="*/ 182 w 228"/>
                  <a:gd name="T5" fmla="*/ 58 h 397"/>
                  <a:gd name="T6" fmla="*/ 171 w 228"/>
                  <a:gd name="T7" fmla="*/ 46 h 397"/>
                  <a:gd name="T8" fmla="*/ 157 w 228"/>
                  <a:gd name="T9" fmla="*/ 39 h 397"/>
                  <a:gd name="T10" fmla="*/ 141 w 228"/>
                  <a:gd name="T11" fmla="*/ 36 h 397"/>
                  <a:gd name="T12" fmla="*/ 88 w 228"/>
                  <a:gd name="T13" fmla="*/ 36 h 397"/>
                  <a:gd name="T14" fmla="*/ 70 w 228"/>
                  <a:gd name="T15" fmla="*/ 39 h 397"/>
                  <a:gd name="T16" fmla="*/ 57 w 228"/>
                  <a:gd name="T17" fmla="*/ 46 h 397"/>
                  <a:gd name="T18" fmla="*/ 46 w 228"/>
                  <a:gd name="T19" fmla="*/ 58 h 397"/>
                  <a:gd name="T20" fmla="*/ 40 w 228"/>
                  <a:gd name="T21" fmla="*/ 74 h 397"/>
                  <a:gd name="T22" fmla="*/ 37 w 228"/>
                  <a:gd name="T23" fmla="*/ 91 h 397"/>
                  <a:gd name="T24" fmla="*/ 37 w 228"/>
                  <a:gd name="T25" fmla="*/ 240 h 397"/>
                  <a:gd name="T26" fmla="*/ 36 w 228"/>
                  <a:gd name="T27" fmla="*/ 246 h 397"/>
                  <a:gd name="T28" fmla="*/ 34 w 228"/>
                  <a:gd name="T29" fmla="*/ 251 h 397"/>
                  <a:gd name="T30" fmla="*/ 30 w 228"/>
                  <a:gd name="T31" fmla="*/ 254 h 397"/>
                  <a:gd name="T32" fmla="*/ 24 w 228"/>
                  <a:gd name="T33" fmla="*/ 257 h 397"/>
                  <a:gd name="T34" fmla="*/ 18 w 228"/>
                  <a:gd name="T35" fmla="*/ 259 h 397"/>
                  <a:gd name="T36" fmla="*/ 13 w 228"/>
                  <a:gd name="T37" fmla="*/ 257 h 397"/>
                  <a:gd name="T38" fmla="*/ 8 w 228"/>
                  <a:gd name="T39" fmla="*/ 254 h 397"/>
                  <a:gd name="T40" fmla="*/ 4 w 228"/>
                  <a:gd name="T41" fmla="*/ 251 h 397"/>
                  <a:gd name="T42" fmla="*/ 1 w 228"/>
                  <a:gd name="T43" fmla="*/ 246 h 397"/>
                  <a:gd name="T44" fmla="*/ 0 w 228"/>
                  <a:gd name="T45" fmla="*/ 240 h 397"/>
                  <a:gd name="T46" fmla="*/ 0 w 228"/>
                  <a:gd name="T47" fmla="*/ 74 h 397"/>
                  <a:gd name="T48" fmla="*/ 4 w 228"/>
                  <a:gd name="T49" fmla="*/ 51 h 397"/>
                  <a:gd name="T50" fmla="*/ 16 w 228"/>
                  <a:gd name="T51" fmla="*/ 31 h 397"/>
                  <a:gd name="T52" fmla="*/ 34 w 228"/>
                  <a:gd name="T53" fmla="*/ 13 h 397"/>
                  <a:gd name="T54" fmla="*/ 55 w 228"/>
                  <a:gd name="T55" fmla="*/ 3 h 397"/>
                  <a:gd name="T56" fmla="*/ 79 w 228"/>
                  <a:gd name="T57" fmla="*/ 0 h 397"/>
                  <a:gd name="T58" fmla="*/ 150 w 228"/>
                  <a:gd name="T59" fmla="*/ 0 h 397"/>
                  <a:gd name="T60" fmla="*/ 173 w 228"/>
                  <a:gd name="T61" fmla="*/ 3 h 397"/>
                  <a:gd name="T62" fmla="*/ 194 w 228"/>
                  <a:gd name="T63" fmla="*/ 13 h 397"/>
                  <a:gd name="T64" fmla="*/ 212 w 228"/>
                  <a:gd name="T65" fmla="*/ 31 h 397"/>
                  <a:gd name="T66" fmla="*/ 223 w 228"/>
                  <a:gd name="T67" fmla="*/ 51 h 397"/>
                  <a:gd name="T68" fmla="*/ 228 w 228"/>
                  <a:gd name="T69" fmla="*/ 74 h 397"/>
                  <a:gd name="T70" fmla="*/ 228 w 228"/>
                  <a:gd name="T71" fmla="*/ 378 h 397"/>
                  <a:gd name="T72" fmla="*/ 228 w 228"/>
                  <a:gd name="T73" fmla="*/ 384 h 397"/>
                  <a:gd name="T74" fmla="*/ 225 w 228"/>
                  <a:gd name="T75" fmla="*/ 390 h 397"/>
                  <a:gd name="T76" fmla="*/ 220 w 228"/>
                  <a:gd name="T77" fmla="*/ 394 h 397"/>
                  <a:gd name="T78" fmla="*/ 216 w 228"/>
                  <a:gd name="T79" fmla="*/ 396 h 397"/>
                  <a:gd name="T80" fmla="*/ 210 w 228"/>
                  <a:gd name="T81" fmla="*/ 397 h 397"/>
                  <a:gd name="T82" fmla="*/ 205 w 228"/>
                  <a:gd name="T83" fmla="*/ 396 h 397"/>
                  <a:gd name="T84" fmla="*/ 199 w 228"/>
                  <a:gd name="T85" fmla="*/ 394 h 397"/>
                  <a:gd name="T86" fmla="*/ 194 w 228"/>
                  <a:gd name="T87" fmla="*/ 390 h 397"/>
                  <a:gd name="T88" fmla="*/ 192 w 228"/>
                  <a:gd name="T89" fmla="*/ 384 h 397"/>
                  <a:gd name="T90" fmla="*/ 192 w 228"/>
                  <a:gd name="T91" fmla="*/ 378 h 397"/>
                  <a:gd name="T92" fmla="*/ 192 w 228"/>
                  <a:gd name="T93" fmla="*/ 91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397">
                    <a:moveTo>
                      <a:pt x="192" y="91"/>
                    </a:moveTo>
                    <a:lnTo>
                      <a:pt x="189" y="74"/>
                    </a:lnTo>
                    <a:lnTo>
                      <a:pt x="182" y="58"/>
                    </a:lnTo>
                    <a:lnTo>
                      <a:pt x="171" y="46"/>
                    </a:lnTo>
                    <a:lnTo>
                      <a:pt x="157" y="39"/>
                    </a:lnTo>
                    <a:lnTo>
                      <a:pt x="141" y="36"/>
                    </a:lnTo>
                    <a:lnTo>
                      <a:pt x="88" y="36"/>
                    </a:lnTo>
                    <a:lnTo>
                      <a:pt x="70" y="39"/>
                    </a:lnTo>
                    <a:lnTo>
                      <a:pt x="57" y="46"/>
                    </a:lnTo>
                    <a:lnTo>
                      <a:pt x="46" y="58"/>
                    </a:lnTo>
                    <a:lnTo>
                      <a:pt x="40" y="74"/>
                    </a:lnTo>
                    <a:lnTo>
                      <a:pt x="37" y="91"/>
                    </a:lnTo>
                    <a:lnTo>
                      <a:pt x="37" y="240"/>
                    </a:lnTo>
                    <a:lnTo>
                      <a:pt x="36" y="246"/>
                    </a:lnTo>
                    <a:lnTo>
                      <a:pt x="34" y="251"/>
                    </a:lnTo>
                    <a:lnTo>
                      <a:pt x="30" y="254"/>
                    </a:lnTo>
                    <a:lnTo>
                      <a:pt x="24" y="257"/>
                    </a:lnTo>
                    <a:lnTo>
                      <a:pt x="18" y="259"/>
                    </a:lnTo>
                    <a:lnTo>
                      <a:pt x="13" y="257"/>
                    </a:lnTo>
                    <a:lnTo>
                      <a:pt x="8" y="254"/>
                    </a:lnTo>
                    <a:lnTo>
                      <a:pt x="4" y="251"/>
                    </a:lnTo>
                    <a:lnTo>
                      <a:pt x="1" y="246"/>
                    </a:lnTo>
                    <a:lnTo>
                      <a:pt x="0" y="240"/>
                    </a:lnTo>
                    <a:lnTo>
                      <a:pt x="0" y="74"/>
                    </a:lnTo>
                    <a:lnTo>
                      <a:pt x="4" y="51"/>
                    </a:lnTo>
                    <a:lnTo>
                      <a:pt x="16" y="31"/>
                    </a:lnTo>
                    <a:lnTo>
                      <a:pt x="34" y="13"/>
                    </a:lnTo>
                    <a:lnTo>
                      <a:pt x="55" y="3"/>
                    </a:lnTo>
                    <a:lnTo>
                      <a:pt x="79" y="0"/>
                    </a:lnTo>
                    <a:lnTo>
                      <a:pt x="150" y="0"/>
                    </a:lnTo>
                    <a:lnTo>
                      <a:pt x="173" y="3"/>
                    </a:lnTo>
                    <a:lnTo>
                      <a:pt x="194" y="13"/>
                    </a:lnTo>
                    <a:lnTo>
                      <a:pt x="212" y="31"/>
                    </a:lnTo>
                    <a:lnTo>
                      <a:pt x="223" y="51"/>
                    </a:lnTo>
                    <a:lnTo>
                      <a:pt x="228" y="74"/>
                    </a:lnTo>
                    <a:lnTo>
                      <a:pt x="228" y="378"/>
                    </a:lnTo>
                    <a:lnTo>
                      <a:pt x="228" y="384"/>
                    </a:lnTo>
                    <a:lnTo>
                      <a:pt x="225" y="390"/>
                    </a:lnTo>
                    <a:lnTo>
                      <a:pt x="220" y="394"/>
                    </a:lnTo>
                    <a:lnTo>
                      <a:pt x="216" y="396"/>
                    </a:lnTo>
                    <a:lnTo>
                      <a:pt x="210" y="397"/>
                    </a:lnTo>
                    <a:lnTo>
                      <a:pt x="205" y="396"/>
                    </a:lnTo>
                    <a:lnTo>
                      <a:pt x="199" y="394"/>
                    </a:lnTo>
                    <a:lnTo>
                      <a:pt x="194" y="390"/>
                    </a:lnTo>
                    <a:lnTo>
                      <a:pt x="192" y="384"/>
                    </a:lnTo>
                    <a:lnTo>
                      <a:pt x="192" y="378"/>
                    </a:lnTo>
                    <a:lnTo>
                      <a:pt x="192" y="9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67" name="Rectangle 101">
                <a:extLst>
                  <a:ext uri="{FF2B5EF4-FFF2-40B4-BE49-F238E27FC236}">
                    <a16:creationId xmlns:a16="http://schemas.microsoft.com/office/drawing/2014/main" id="{48C2069B-7980-4994-A17B-6BD5A5EFB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0138" y="1814513"/>
                <a:ext cx="1784350" cy="30162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68" name="Freeform 102">
                <a:extLst>
                  <a:ext uri="{FF2B5EF4-FFF2-40B4-BE49-F238E27FC236}">
                    <a16:creationId xmlns:a16="http://schemas.microsoft.com/office/drawing/2014/main" id="{BB5921C6-4EB0-4323-9FF5-B5B2E612F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6675" y="754063"/>
                <a:ext cx="176213" cy="896938"/>
              </a:xfrm>
              <a:custGeom>
                <a:avLst/>
                <a:gdLst>
                  <a:gd name="T0" fmla="*/ 0 w 111"/>
                  <a:gd name="T1" fmla="*/ 0 h 565"/>
                  <a:gd name="T2" fmla="*/ 36 w 111"/>
                  <a:gd name="T3" fmla="*/ 0 h 565"/>
                  <a:gd name="T4" fmla="*/ 61 w 111"/>
                  <a:gd name="T5" fmla="*/ 3 h 565"/>
                  <a:gd name="T6" fmla="*/ 81 w 111"/>
                  <a:gd name="T7" fmla="*/ 14 h 565"/>
                  <a:gd name="T8" fmla="*/ 97 w 111"/>
                  <a:gd name="T9" fmla="*/ 30 h 565"/>
                  <a:gd name="T10" fmla="*/ 107 w 111"/>
                  <a:gd name="T11" fmla="*/ 50 h 565"/>
                  <a:gd name="T12" fmla="*/ 111 w 111"/>
                  <a:gd name="T13" fmla="*/ 73 h 565"/>
                  <a:gd name="T14" fmla="*/ 111 w 111"/>
                  <a:gd name="T15" fmla="*/ 547 h 565"/>
                  <a:gd name="T16" fmla="*/ 110 w 111"/>
                  <a:gd name="T17" fmla="*/ 552 h 565"/>
                  <a:gd name="T18" fmla="*/ 107 w 111"/>
                  <a:gd name="T19" fmla="*/ 557 h 565"/>
                  <a:gd name="T20" fmla="*/ 104 w 111"/>
                  <a:gd name="T21" fmla="*/ 561 h 565"/>
                  <a:gd name="T22" fmla="*/ 98 w 111"/>
                  <a:gd name="T23" fmla="*/ 564 h 565"/>
                  <a:gd name="T24" fmla="*/ 93 w 111"/>
                  <a:gd name="T25" fmla="*/ 565 h 565"/>
                  <a:gd name="T26" fmla="*/ 87 w 111"/>
                  <a:gd name="T27" fmla="*/ 564 h 565"/>
                  <a:gd name="T28" fmla="*/ 81 w 111"/>
                  <a:gd name="T29" fmla="*/ 561 h 565"/>
                  <a:gd name="T30" fmla="*/ 78 w 111"/>
                  <a:gd name="T31" fmla="*/ 557 h 565"/>
                  <a:gd name="T32" fmla="*/ 75 w 111"/>
                  <a:gd name="T33" fmla="*/ 552 h 565"/>
                  <a:gd name="T34" fmla="*/ 74 w 111"/>
                  <a:gd name="T35" fmla="*/ 547 h 565"/>
                  <a:gd name="T36" fmla="*/ 74 w 111"/>
                  <a:gd name="T37" fmla="*/ 91 h 565"/>
                  <a:gd name="T38" fmla="*/ 72 w 111"/>
                  <a:gd name="T39" fmla="*/ 75 h 565"/>
                  <a:gd name="T40" fmla="*/ 70 w 111"/>
                  <a:gd name="T41" fmla="*/ 60 h 565"/>
                  <a:gd name="T42" fmla="*/ 62 w 111"/>
                  <a:gd name="T43" fmla="*/ 49 h 565"/>
                  <a:gd name="T44" fmla="*/ 52 w 111"/>
                  <a:gd name="T45" fmla="*/ 42 h 565"/>
                  <a:gd name="T46" fmla="*/ 38 w 111"/>
                  <a:gd name="T47" fmla="*/ 37 h 565"/>
                  <a:gd name="T48" fmla="*/ 19 w 111"/>
                  <a:gd name="T49" fmla="*/ 36 h 565"/>
                  <a:gd name="T50" fmla="*/ 16 w 111"/>
                  <a:gd name="T51" fmla="*/ 36 h 565"/>
                  <a:gd name="T52" fmla="*/ 12 w 111"/>
                  <a:gd name="T53" fmla="*/ 36 h 565"/>
                  <a:gd name="T54" fmla="*/ 7 w 111"/>
                  <a:gd name="T55" fmla="*/ 36 h 565"/>
                  <a:gd name="T56" fmla="*/ 0 w 111"/>
                  <a:gd name="T57" fmla="*/ 36 h 565"/>
                  <a:gd name="T58" fmla="*/ 0 w 111"/>
                  <a:gd name="T59" fmla="*/ 0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1" h="565">
                    <a:moveTo>
                      <a:pt x="0" y="0"/>
                    </a:moveTo>
                    <a:lnTo>
                      <a:pt x="36" y="0"/>
                    </a:lnTo>
                    <a:lnTo>
                      <a:pt x="61" y="3"/>
                    </a:lnTo>
                    <a:lnTo>
                      <a:pt x="81" y="14"/>
                    </a:lnTo>
                    <a:lnTo>
                      <a:pt x="97" y="30"/>
                    </a:lnTo>
                    <a:lnTo>
                      <a:pt x="107" y="50"/>
                    </a:lnTo>
                    <a:lnTo>
                      <a:pt x="111" y="73"/>
                    </a:lnTo>
                    <a:lnTo>
                      <a:pt x="111" y="547"/>
                    </a:lnTo>
                    <a:lnTo>
                      <a:pt x="110" y="552"/>
                    </a:lnTo>
                    <a:lnTo>
                      <a:pt x="107" y="557"/>
                    </a:lnTo>
                    <a:lnTo>
                      <a:pt x="104" y="561"/>
                    </a:lnTo>
                    <a:lnTo>
                      <a:pt x="98" y="564"/>
                    </a:lnTo>
                    <a:lnTo>
                      <a:pt x="93" y="565"/>
                    </a:lnTo>
                    <a:lnTo>
                      <a:pt x="87" y="564"/>
                    </a:lnTo>
                    <a:lnTo>
                      <a:pt x="81" y="561"/>
                    </a:lnTo>
                    <a:lnTo>
                      <a:pt x="78" y="557"/>
                    </a:lnTo>
                    <a:lnTo>
                      <a:pt x="75" y="552"/>
                    </a:lnTo>
                    <a:lnTo>
                      <a:pt x="74" y="547"/>
                    </a:lnTo>
                    <a:lnTo>
                      <a:pt x="74" y="91"/>
                    </a:lnTo>
                    <a:lnTo>
                      <a:pt x="72" y="75"/>
                    </a:lnTo>
                    <a:lnTo>
                      <a:pt x="70" y="60"/>
                    </a:lnTo>
                    <a:lnTo>
                      <a:pt x="62" y="49"/>
                    </a:lnTo>
                    <a:lnTo>
                      <a:pt x="52" y="42"/>
                    </a:lnTo>
                    <a:lnTo>
                      <a:pt x="38" y="37"/>
                    </a:lnTo>
                    <a:lnTo>
                      <a:pt x="19" y="36"/>
                    </a:lnTo>
                    <a:lnTo>
                      <a:pt x="16" y="36"/>
                    </a:lnTo>
                    <a:lnTo>
                      <a:pt x="12" y="36"/>
                    </a:lnTo>
                    <a:lnTo>
                      <a:pt x="7" y="36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69" name="Freeform 103">
                <a:extLst>
                  <a:ext uri="{FF2B5EF4-FFF2-40B4-BE49-F238E27FC236}">
                    <a16:creationId xmlns:a16="http://schemas.microsoft.com/office/drawing/2014/main" id="{EF744FAB-597C-443C-A3B4-02E83DA07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6675" y="941388"/>
                <a:ext cx="176213" cy="898525"/>
              </a:xfrm>
              <a:custGeom>
                <a:avLst/>
                <a:gdLst>
                  <a:gd name="T0" fmla="*/ 0 w 111"/>
                  <a:gd name="T1" fmla="*/ 0 h 566"/>
                  <a:gd name="T2" fmla="*/ 36 w 111"/>
                  <a:gd name="T3" fmla="*/ 0 h 566"/>
                  <a:gd name="T4" fmla="*/ 61 w 111"/>
                  <a:gd name="T5" fmla="*/ 4 h 566"/>
                  <a:gd name="T6" fmla="*/ 81 w 111"/>
                  <a:gd name="T7" fmla="*/ 15 h 566"/>
                  <a:gd name="T8" fmla="*/ 97 w 111"/>
                  <a:gd name="T9" fmla="*/ 30 h 566"/>
                  <a:gd name="T10" fmla="*/ 107 w 111"/>
                  <a:gd name="T11" fmla="*/ 51 h 566"/>
                  <a:gd name="T12" fmla="*/ 111 w 111"/>
                  <a:gd name="T13" fmla="*/ 75 h 566"/>
                  <a:gd name="T14" fmla="*/ 111 w 111"/>
                  <a:gd name="T15" fmla="*/ 547 h 566"/>
                  <a:gd name="T16" fmla="*/ 110 w 111"/>
                  <a:gd name="T17" fmla="*/ 553 h 566"/>
                  <a:gd name="T18" fmla="*/ 107 w 111"/>
                  <a:gd name="T19" fmla="*/ 559 h 566"/>
                  <a:gd name="T20" fmla="*/ 104 w 111"/>
                  <a:gd name="T21" fmla="*/ 563 h 566"/>
                  <a:gd name="T22" fmla="*/ 98 w 111"/>
                  <a:gd name="T23" fmla="*/ 564 h 566"/>
                  <a:gd name="T24" fmla="*/ 93 w 111"/>
                  <a:gd name="T25" fmla="*/ 566 h 566"/>
                  <a:gd name="T26" fmla="*/ 87 w 111"/>
                  <a:gd name="T27" fmla="*/ 564 h 566"/>
                  <a:gd name="T28" fmla="*/ 81 w 111"/>
                  <a:gd name="T29" fmla="*/ 563 h 566"/>
                  <a:gd name="T30" fmla="*/ 78 w 111"/>
                  <a:gd name="T31" fmla="*/ 559 h 566"/>
                  <a:gd name="T32" fmla="*/ 75 w 111"/>
                  <a:gd name="T33" fmla="*/ 553 h 566"/>
                  <a:gd name="T34" fmla="*/ 74 w 111"/>
                  <a:gd name="T35" fmla="*/ 547 h 566"/>
                  <a:gd name="T36" fmla="*/ 74 w 111"/>
                  <a:gd name="T37" fmla="*/ 92 h 566"/>
                  <a:gd name="T38" fmla="*/ 72 w 111"/>
                  <a:gd name="T39" fmla="*/ 75 h 566"/>
                  <a:gd name="T40" fmla="*/ 70 w 111"/>
                  <a:gd name="T41" fmla="*/ 61 h 566"/>
                  <a:gd name="T42" fmla="*/ 62 w 111"/>
                  <a:gd name="T43" fmla="*/ 51 h 566"/>
                  <a:gd name="T44" fmla="*/ 52 w 111"/>
                  <a:gd name="T45" fmla="*/ 43 h 566"/>
                  <a:gd name="T46" fmla="*/ 38 w 111"/>
                  <a:gd name="T47" fmla="*/ 39 h 566"/>
                  <a:gd name="T48" fmla="*/ 19 w 111"/>
                  <a:gd name="T49" fmla="*/ 36 h 566"/>
                  <a:gd name="T50" fmla="*/ 0 w 111"/>
                  <a:gd name="T51" fmla="*/ 36 h 566"/>
                  <a:gd name="T52" fmla="*/ 0 w 111"/>
                  <a:gd name="T53" fmla="*/ 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1" h="566">
                    <a:moveTo>
                      <a:pt x="0" y="0"/>
                    </a:moveTo>
                    <a:lnTo>
                      <a:pt x="36" y="0"/>
                    </a:lnTo>
                    <a:lnTo>
                      <a:pt x="61" y="4"/>
                    </a:lnTo>
                    <a:lnTo>
                      <a:pt x="81" y="15"/>
                    </a:lnTo>
                    <a:lnTo>
                      <a:pt x="97" y="30"/>
                    </a:lnTo>
                    <a:lnTo>
                      <a:pt x="107" y="51"/>
                    </a:lnTo>
                    <a:lnTo>
                      <a:pt x="111" y="75"/>
                    </a:lnTo>
                    <a:lnTo>
                      <a:pt x="111" y="547"/>
                    </a:lnTo>
                    <a:lnTo>
                      <a:pt x="110" y="553"/>
                    </a:lnTo>
                    <a:lnTo>
                      <a:pt x="107" y="559"/>
                    </a:lnTo>
                    <a:lnTo>
                      <a:pt x="104" y="563"/>
                    </a:lnTo>
                    <a:lnTo>
                      <a:pt x="98" y="564"/>
                    </a:lnTo>
                    <a:lnTo>
                      <a:pt x="93" y="566"/>
                    </a:lnTo>
                    <a:lnTo>
                      <a:pt x="87" y="564"/>
                    </a:lnTo>
                    <a:lnTo>
                      <a:pt x="81" y="563"/>
                    </a:lnTo>
                    <a:lnTo>
                      <a:pt x="78" y="559"/>
                    </a:lnTo>
                    <a:lnTo>
                      <a:pt x="75" y="553"/>
                    </a:lnTo>
                    <a:lnTo>
                      <a:pt x="74" y="547"/>
                    </a:lnTo>
                    <a:lnTo>
                      <a:pt x="74" y="92"/>
                    </a:lnTo>
                    <a:lnTo>
                      <a:pt x="72" y="75"/>
                    </a:lnTo>
                    <a:lnTo>
                      <a:pt x="70" y="61"/>
                    </a:lnTo>
                    <a:lnTo>
                      <a:pt x="62" y="51"/>
                    </a:lnTo>
                    <a:lnTo>
                      <a:pt x="52" y="43"/>
                    </a:lnTo>
                    <a:lnTo>
                      <a:pt x="38" y="39"/>
                    </a:lnTo>
                    <a:lnTo>
                      <a:pt x="19" y="36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70" name="Freeform 104">
                <a:extLst>
                  <a:ext uri="{FF2B5EF4-FFF2-40B4-BE49-F238E27FC236}">
                    <a16:creationId xmlns:a16="http://schemas.microsoft.com/office/drawing/2014/main" id="{ADE25FFC-73C7-4A3F-8B05-18D24D780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6675" y="1131888"/>
                <a:ext cx="176213" cy="738188"/>
              </a:xfrm>
              <a:custGeom>
                <a:avLst/>
                <a:gdLst>
                  <a:gd name="T0" fmla="*/ 0 w 111"/>
                  <a:gd name="T1" fmla="*/ 0 h 465"/>
                  <a:gd name="T2" fmla="*/ 36 w 111"/>
                  <a:gd name="T3" fmla="*/ 0 h 465"/>
                  <a:gd name="T4" fmla="*/ 61 w 111"/>
                  <a:gd name="T5" fmla="*/ 3 h 465"/>
                  <a:gd name="T6" fmla="*/ 81 w 111"/>
                  <a:gd name="T7" fmla="*/ 14 h 465"/>
                  <a:gd name="T8" fmla="*/ 97 w 111"/>
                  <a:gd name="T9" fmla="*/ 30 h 465"/>
                  <a:gd name="T10" fmla="*/ 107 w 111"/>
                  <a:gd name="T11" fmla="*/ 50 h 465"/>
                  <a:gd name="T12" fmla="*/ 111 w 111"/>
                  <a:gd name="T13" fmla="*/ 73 h 465"/>
                  <a:gd name="T14" fmla="*/ 111 w 111"/>
                  <a:gd name="T15" fmla="*/ 446 h 465"/>
                  <a:gd name="T16" fmla="*/ 110 w 111"/>
                  <a:gd name="T17" fmla="*/ 452 h 465"/>
                  <a:gd name="T18" fmla="*/ 107 w 111"/>
                  <a:gd name="T19" fmla="*/ 457 h 465"/>
                  <a:gd name="T20" fmla="*/ 104 w 111"/>
                  <a:gd name="T21" fmla="*/ 462 h 465"/>
                  <a:gd name="T22" fmla="*/ 98 w 111"/>
                  <a:gd name="T23" fmla="*/ 465 h 465"/>
                  <a:gd name="T24" fmla="*/ 93 w 111"/>
                  <a:gd name="T25" fmla="*/ 465 h 465"/>
                  <a:gd name="T26" fmla="*/ 87 w 111"/>
                  <a:gd name="T27" fmla="*/ 465 h 465"/>
                  <a:gd name="T28" fmla="*/ 81 w 111"/>
                  <a:gd name="T29" fmla="*/ 462 h 465"/>
                  <a:gd name="T30" fmla="*/ 78 w 111"/>
                  <a:gd name="T31" fmla="*/ 457 h 465"/>
                  <a:gd name="T32" fmla="*/ 75 w 111"/>
                  <a:gd name="T33" fmla="*/ 452 h 465"/>
                  <a:gd name="T34" fmla="*/ 74 w 111"/>
                  <a:gd name="T35" fmla="*/ 446 h 465"/>
                  <a:gd name="T36" fmla="*/ 74 w 111"/>
                  <a:gd name="T37" fmla="*/ 91 h 465"/>
                  <a:gd name="T38" fmla="*/ 72 w 111"/>
                  <a:gd name="T39" fmla="*/ 75 h 465"/>
                  <a:gd name="T40" fmla="*/ 70 w 111"/>
                  <a:gd name="T41" fmla="*/ 60 h 465"/>
                  <a:gd name="T42" fmla="*/ 62 w 111"/>
                  <a:gd name="T43" fmla="*/ 49 h 465"/>
                  <a:gd name="T44" fmla="*/ 52 w 111"/>
                  <a:gd name="T45" fmla="*/ 42 h 465"/>
                  <a:gd name="T46" fmla="*/ 38 w 111"/>
                  <a:gd name="T47" fmla="*/ 37 h 465"/>
                  <a:gd name="T48" fmla="*/ 19 w 111"/>
                  <a:gd name="T49" fmla="*/ 36 h 465"/>
                  <a:gd name="T50" fmla="*/ 16 w 111"/>
                  <a:gd name="T51" fmla="*/ 36 h 465"/>
                  <a:gd name="T52" fmla="*/ 12 w 111"/>
                  <a:gd name="T53" fmla="*/ 36 h 465"/>
                  <a:gd name="T54" fmla="*/ 3 w 111"/>
                  <a:gd name="T55" fmla="*/ 36 h 465"/>
                  <a:gd name="T56" fmla="*/ 2 w 111"/>
                  <a:gd name="T57" fmla="*/ 36 h 465"/>
                  <a:gd name="T58" fmla="*/ 0 w 111"/>
                  <a:gd name="T59" fmla="*/ 36 h 465"/>
                  <a:gd name="T60" fmla="*/ 0 w 111"/>
                  <a:gd name="T61" fmla="*/ 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1" h="465">
                    <a:moveTo>
                      <a:pt x="0" y="0"/>
                    </a:moveTo>
                    <a:lnTo>
                      <a:pt x="36" y="0"/>
                    </a:lnTo>
                    <a:lnTo>
                      <a:pt x="61" y="3"/>
                    </a:lnTo>
                    <a:lnTo>
                      <a:pt x="81" y="14"/>
                    </a:lnTo>
                    <a:lnTo>
                      <a:pt x="97" y="30"/>
                    </a:lnTo>
                    <a:lnTo>
                      <a:pt x="107" y="50"/>
                    </a:lnTo>
                    <a:lnTo>
                      <a:pt x="111" y="73"/>
                    </a:lnTo>
                    <a:lnTo>
                      <a:pt x="111" y="446"/>
                    </a:lnTo>
                    <a:lnTo>
                      <a:pt x="110" y="452"/>
                    </a:lnTo>
                    <a:lnTo>
                      <a:pt x="107" y="457"/>
                    </a:lnTo>
                    <a:lnTo>
                      <a:pt x="104" y="462"/>
                    </a:lnTo>
                    <a:lnTo>
                      <a:pt x="98" y="465"/>
                    </a:lnTo>
                    <a:lnTo>
                      <a:pt x="93" y="465"/>
                    </a:lnTo>
                    <a:lnTo>
                      <a:pt x="87" y="465"/>
                    </a:lnTo>
                    <a:lnTo>
                      <a:pt x="81" y="462"/>
                    </a:lnTo>
                    <a:lnTo>
                      <a:pt x="78" y="457"/>
                    </a:lnTo>
                    <a:lnTo>
                      <a:pt x="75" y="452"/>
                    </a:lnTo>
                    <a:lnTo>
                      <a:pt x="74" y="446"/>
                    </a:lnTo>
                    <a:lnTo>
                      <a:pt x="74" y="91"/>
                    </a:lnTo>
                    <a:lnTo>
                      <a:pt x="72" y="75"/>
                    </a:lnTo>
                    <a:lnTo>
                      <a:pt x="70" y="60"/>
                    </a:lnTo>
                    <a:lnTo>
                      <a:pt x="62" y="49"/>
                    </a:lnTo>
                    <a:lnTo>
                      <a:pt x="52" y="42"/>
                    </a:lnTo>
                    <a:lnTo>
                      <a:pt x="38" y="37"/>
                    </a:lnTo>
                    <a:lnTo>
                      <a:pt x="19" y="36"/>
                    </a:lnTo>
                    <a:lnTo>
                      <a:pt x="16" y="36"/>
                    </a:lnTo>
                    <a:lnTo>
                      <a:pt x="12" y="36"/>
                    </a:lnTo>
                    <a:lnTo>
                      <a:pt x="3" y="36"/>
                    </a:lnTo>
                    <a:lnTo>
                      <a:pt x="2" y="36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71" name="Freeform 105">
                <a:extLst>
                  <a:ext uri="{FF2B5EF4-FFF2-40B4-BE49-F238E27FC236}">
                    <a16:creationId xmlns:a16="http://schemas.microsoft.com/office/drawing/2014/main" id="{11BBFAED-97AA-410E-8DBA-2CFEA71F7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5" y="868363"/>
                <a:ext cx="176213" cy="898525"/>
              </a:xfrm>
              <a:custGeom>
                <a:avLst/>
                <a:gdLst>
                  <a:gd name="T0" fmla="*/ 111 w 111"/>
                  <a:gd name="T1" fmla="*/ 0 h 566"/>
                  <a:gd name="T2" fmla="*/ 107 w 111"/>
                  <a:gd name="T3" fmla="*/ 0 h 566"/>
                  <a:gd name="T4" fmla="*/ 97 w 111"/>
                  <a:gd name="T5" fmla="*/ 0 h 566"/>
                  <a:gd name="T6" fmla="*/ 75 w 111"/>
                  <a:gd name="T7" fmla="*/ 0 h 566"/>
                  <a:gd name="T8" fmla="*/ 52 w 111"/>
                  <a:gd name="T9" fmla="*/ 4 h 566"/>
                  <a:gd name="T10" fmla="*/ 30 w 111"/>
                  <a:gd name="T11" fmla="*/ 14 h 566"/>
                  <a:gd name="T12" fmla="*/ 15 w 111"/>
                  <a:gd name="T13" fmla="*/ 30 h 566"/>
                  <a:gd name="T14" fmla="*/ 4 w 111"/>
                  <a:gd name="T15" fmla="*/ 50 h 566"/>
                  <a:gd name="T16" fmla="*/ 0 w 111"/>
                  <a:gd name="T17" fmla="*/ 74 h 566"/>
                  <a:gd name="T18" fmla="*/ 0 w 111"/>
                  <a:gd name="T19" fmla="*/ 547 h 566"/>
                  <a:gd name="T20" fmla="*/ 2 w 111"/>
                  <a:gd name="T21" fmla="*/ 553 h 566"/>
                  <a:gd name="T22" fmla="*/ 4 w 111"/>
                  <a:gd name="T23" fmla="*/ 557 h 566"/>
                  <a:gd name="T24" fmla="*/ 9 w 111"/>
                  <a:gd name="T25" fmla="*/ 561 h 566"/>
                  <a:gd name="T26" fmla="*/ 13 w 111"/>
                  <a:gd name="T27" fmla="*/ 564 h 566"/>
                  <a:gd name="T28" fmla="*/ 19 w 111"/>
                  <a:gd name="T29" fmla="*/ 566 h 566"/>
                  <a:gd name="T30" fmla="*/ 25 w 111"/>
                  <a:gd name="T31" fmla="*/ 564 h 566"/>
                  <a:gd name="T32" fmla="*/ 30 w 111"/>
                  <a:gd name="T33" fmla="*/ 561 h 566"/>
                  <a:gd name="T34" fmla="*/ 35 w 111"/>
                  <a:gd name="T35" fmla="*/ 557 h 566"/>
                  <a:gd name="T36" fmla="*/ 36 w 111"/>
                  <a:gd name="T37" fmla="*/ 553 h 566"/>
                  <a:gd name="T38" fmla="*/ 38 w 111"/>
                  <a:gd name="T39" fmla="*/ 547 h 566"/>
                  <a:gd name="T40" fmla="*/ 38 w 111"/>
                  <a:gd name="T41" fmla="*/ 92 h 566"/>
                  <a:gd name="T42" fmla="*/ 39 w 111"/>
                  <a:gd name="T43" fmla="*/ 75 h 566"/>
                  <a:gd name="T44" fmla="*/ 42 w 111"/>
                  <a:gd name="T45" fmla="*/ 61 h 566"/>
                  <a:gd name="T46" fmla="*/ 49 w 111"/>
                  <a:gd name="T47" fmla="*/ 50 h 566"/>
                  <a:gd name="T48" fmla="*/ 59 w 111"/>
                  <a:gd name="T49" fmla="*/ 42 h 566"/>
                  <a:gd name="T50" fmla="*/ 74 w 111"/>
                  <a:gd name="T51" fmla="*/ 37 h 566"/>
                  <a:gd name="T52" fmla="*/ 94 w 111"/>
                  <a:gd name="T53" fmla="*/ 36 h 566"/>
                  <a:gd name="T54" fmla="*/ 97 w 111"/>
                  <a:gd name="T55" fmla="*/ 36 h 566"/>
                  <a:gd name="T56" fmla="*/ 100 w 111"/>
                  <a:gd name="T57" fmla="*/ 36 h 566"/>
                  <a:gd name="T58" fmla="*/ 111 w 111"/>
                  <a:gd name="T59" fmla="*/ 36 h 566"/>
                  <a:gd name="T60" fmla="*/ 111 w 111"/>
                  <a:gd name="T61" fmla="*/ 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1" h="566">
                    <a:moveTo>
                      <a:pt x="111" y="0"/>
                    </a:moveTo>
                    <a:lnTo>
                      <a:pt x="107" y="0"/>
                    </a:lnTo>
                    <a:lnTo>
                      <a:pt x="97" y="0"/>
                    </a:lnTo>
                    <a:lnTo>
                      <a:pt x="75" y="0"/>
                    </a:lnTo>
                    <a:lnTo>
                      <a:pt x="52" y="4"/>
                    </a:lnTo>
                    <a:lnTo>
                      <a:pt x="30" y="14"/>
                    </a:lnTo>
                    <a:lnTo>
                      <a:pt x="15" y="30"/>
                    </a:lnTo>
                    <a:lnTo>
                      <a:pt x="4" y="50"/>
                    </a:lnTo>
                    <a:lnTo>
                      <a:pt x="0" y="74"/>
                    </a:lnTo>
                    <a:lnTo>
                      <a:pt x="0" y="547"/>
                    </a:lnTo>
                    <a:lnTo>
                      <a:pt x="2" y="553"/>
                    </a:lnTo>
                    <a:lnTo>
                      <a:pt x="4" y="557"/>
                    </a:lnTo>
                    <a:lnTo>
                      <a:pt x="9" y="561"/>
                    </a:lnTo>
                    <a:lnTo>
                      <a:pt x="13" y="564"/>
                    </a:lnTo>
                    <a:lnTo>
                      <a:pt x="19" y="566"/>
                    </a:lnTo>
                    <a:lnTo>
                      <a:pt x="25" y="564"/>
                    </a:lnTo>
                    <a:lnTo>
                      <a:pt x="30" y="561"/>
                    </a:lnTo>
                    <a:lnTo>
                      <a:pt x="35" y="557"/>
                    </a:lnTo>
                    <a:lnTo>
                      <a:pt x="36" y="553"/>
                    </a:lnTo>
                    <a:lnTo>
                      <a:pt x="38" y="547"/>
                    </a:lnTo>
                    <a:lnTo>
                      <a:pt x="38" y="92"/>
                    </a:lnTo>
                    <a:lnTo>
                      <a:pt x="39" y="75"/>
                    </a:lnTo>
                    <a:lnTo>
                      <a:pt x="42" y="61"/>
                    </a:lnTo>
                    <a:lnTo>
                      <a:pt x="49" y="50"/>
                    </a:lnTo>
                    <a:lnTo>
                      <a:pt x="59" y="42"/>
                    </a:lnTo>
                    <a:lnTo>
                      <a:pt x="74" y="37"/>
                    </a:lnTo>
                    <a:lnTo>
                      <a:pt x="94" y="36"/>
                    </a:lnTo>
                    <a:lnTo>
                      <a:pt x="97" y="36"/>
                    </a:lnTo>
                    <a:lnTo>
                      <a:pt x="100" y="36"/>
                    </a:lnTo>
                    <a:lnTo>
                      <a:pt x="111" y="36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72" name="Freeform 106">
                <a:extLst>
                  <a:ext uri="{FF2B5EF4-FFF2-40B4-BE49-F238E27FC236}">
                    <a16:creationId xmlns:a16="http://schemas.microsoft.com/office/drawing/2014/main" id="{6B4FC8CC-49A1-46E6-97B3-0E006514A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5" y="1055688"/>
                <a:ext cx="176213" cy="898525"/>
              </a:xfrm>
              <a:custGeom>
                <a:avLst/>
                <a:gdLst>
                  <a:gd name="T0" fmla="*/ 111 w 111"/>
                  <a:gd name="T1" fmla="*/ 0 h 566"/>
                  <a:gd name="T2" fmla="*/ 75 w 111"/>
                  <a:gd name="T3" fmla="*/ 0 h 566"/>
                  <a:gd name="T4" fmla="*/ 52 w 111"/>
                  <a:gd name="T5" fmla="*/ 5 h 566"/>
                  <a:gd name="T6" fmla="*/ 30 w 111"/>
                  <a:gd name="T7" fmla="*/ 15 h 566"/>
                  <a:gd name="T8" fmla="*/ 15 w 111"/>
                  <a:gd name="T9" fmla="*/ 31 h 566"/>
                  <a:gd name="T10" fmla="*/ 4 w 111"/>
                  <a:gd name="T11" fmla="*/ 52 h 566"/>
                  <a:gd name="T12" fmla="*/ 0 w 111"/>
                  <a:gd name="T13" fmla="*/ 75 h 566"/>
                  <a:gd name="T14" fmla="*/ 0 w 111"/>
                  <a:gd name="T15" fmla="*/ 547 h 566"/>
                  <a:gd name="T16" fmla="*/ 2 w 111"/>
                  <a:gd name="T17" fmla="*/ 553 h 566"/>
                  <a:gd name="T18" fmla="*/ 4 w 111"/>
                  <a:gd name="T19" fmla="*/ 559 h 566"/>
                  <a:gd name="T20" fmla="*/ 9 w 111"/>
                  <a:gd name="T21" fmla="*/ 563 h 566"/>
                  <a:gd name="T22" fmla="*/ 13 w 111"/>
                  <a:gd name="T23" fmla="*/ 564 h 566"/>
                  <a:gd name="T24" fmla="*/ 19 w 111"/>
                  <a:gd name="T25" fmla="*/ 566 h 566"/>
                  <a:gd name="T26" fmla="*/ 25 w 111"/>
                  <a:gd name="T27" fmla="*/ 564 h 566"/>
                  <a:gd name="T28" fmla="*/ 30 w 111"/>
                  <a:gd name="T29" fmla="*/ 563 h 566"/>
                  <a:gd name="T30" fmla="*/ 35 w 111"/>
                  <a:gd name="T31" fmla="*/ 559 h 566"/>
                  <a:gd name="T32" fmla="*/ 36 w 111"/>
                  <a:gd name="T33" fmla="*/ 553 h 566"/>
                  <a:gd name="T34" fmla="*/ 38 w 111"/>
                  <a:gd name="T35" fmla="*/ 547 h 566"/>
                  <a:gd name="T36" fmla="*/ 38 w 111"/>
                  <a:gd name="T37" fmla="*/ 93 h 566"/>
                  <a:gd name="T38" fmla="*/ 39 w 111"/>
                  <a:gd name="T39" fmla="*/ 75 h 566"/>
                  <a:gd name="T40" fmla="*/ 42 w 111"/>
                  <a:gd name="T41" fmla="*/ 61 h 566"/>
                  <a:gd name="T42" fmla="*/ 49 w 111"/>
                  <a:gd name="T43" fmla="*/ 51 h 566"/>
                  <a:gd name="T44" fmla="*/ 59 w 111"/>
                  <a:gd name="T45" fmla="*/ 44 h 566"/>
                  <a:gd name="T46" fmla="*/ 74 w 111"/>
                  <a:gd name="T47" fmla="*/ 39 h 566"/>
                  <a:gd name="T48" fmla="*/ 94 w 111"/>
                  <a:gd name="T49" fmla="*/ 38 h 566"/>
                  <a:gd name="T50" fmla="*/ 97 w 111"/>
                  <a:gd name="T51" fmla="*/ 38 h 566"/>
                  <a:gd name="T52" fmla="*/ 100 w 111"/>
                  <a:gd name="T53" fmla="*/ 38 h 566"/>
                  <a:gd name="T54" fmla="*/ 108 w 111"/>
                  <a:gd name="T55" fmla="*/ 38 h 566"/>
                  <a:gd name="T56" fmla="*/ 111 w 111"/>
                  <a:gd name="T57" fmla="*/ 38 h 566"/>
                  <a:gd name="T58" fmla="*/ 111 w 111"/>
                  <a:gd name="T59" fmla="*/ 38 h 566"/>
                  <a:gd name="T60" fmla="*/ 111 w 111"/>
                  <a:gd name="T61" fmla="*/ 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1" h="566">
                    <a:moveTo>
                      <a:pt x="111" y="0"/>
                    </a:moveTo>
                    <a:lnTo>
                      <a:pt x="75" y="0"/>
                    </a:lnTo>
                    <a:lnTo>
                      <a:pt x="52" y="5"/>
                    </a:lnTo>
                    <a:lnTo>
                      <a:pt x="30" y="15"/>
                    </a:lnTo>
                    <a:lnTo>
                      <a:pt x="15" y="31"/>
                    </a:lnTo>
                    <a:lnTo>
                      <a:pt x="4" y="52"/>
                    </a:lnTo>
                    <a:lnTo>
                      <a:pt x="0" y="75"/>
                    </a:lnTo>
                    <a:lnTo>
                      <a:pt x="0" y="547"/>
                    </a:lnTo>
                    <a:lnTo>
                      <a:pt x="2" y="553"/>
                    </a:lnTo>
                    <a:lnTo>
                      <a:pt x="4" y="559"/>
                    </a:lnTo>
                    <a:lnTo>
                      <a:pt x="9" y="563"/>
                    </a:lnTo>
                    <a:lnTo>
                      <a:pt x="13" y="564"/>
                    </a:lnTo>
                    <a:lnTo>
                      <a:pt x="19" y="566"/>
                    </a:lnTo>
                    <a:lnTo>
                      <a:pt x="25" y="564"/>
                    </a:lnTo>
                    <a:lnTo>
                      <a:pt x="30" y="563"/>
                    </a:lnTo>
                    <a:lnTo>
                      <a:pt x="35" y="559"/>
                    </a:lnTo>
                    <a:lnTo>
                      <a:pt x="36" y="553"/>
                    </a:lnTo>
                    <a:lnTo>
                      <a:pt x="38" y="547"/>
                    </a:lnTo>
                    <a:lnTo>
                      <a:pt x="38" y="93"/>
                    </a:lnTo>
                    <a:lnTo>
                      <a:pt x="39" y="75"/>
                    </a:lnTo>
                    <a:lnTo>
                      <a:pt x="42" y="61"/>
                    </a:lnTo>
                    <a:lnTo>
                      <a:pt x="49" y="51"/>
                    </a:lnTo>
                    <a:lnTo>
                      <a:pt x="59" y="44"/>
                    </a:lnTo>
                    <a:lnTo>
                      <a:pt x="74" y="39"/>
                    </a:lnTo>
                    <a:lnTo>
                      <a:pt x="94" y="38"/>
                    </a:lnTo>
                    <a:lnTo>
                      <a:pt x="97" y="38"/>
                    </a:lnTo>
                    <a:lnTo>
                      <a:pt x="100" y="38"/>
                    </a:lnTo>
                    <a:lnTo>
                      <a:pt x="108" y="38"/>
                    </a:lnTo>
                    <a:lnTo>
                      <a:pt x="111" y="38"/>
                    </a:lnTo>
                    <a:lnTo>
                      <a:pt x="111" y="38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73" name="Freeform 107">
                <a:extLst>
                  <a:ext uri="{FF2B5EF4-FFF2-40B4-BE49-F238E27FC236}">
                    <a16:creationId xmlns:a16="http://schemas.microsoft.com/office/drawing/2014/main" id="{7CE6BB1C-5774-4D14-A614-427AF7763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5" y="1246188"/>
                <a:ext cx="176213" cy="738188"/>
              </a:xfrm>
              <a:custGeom>
                <a:avLst/>
                <a:gdLst>
                  <a:gd name="T0" fmla="*/ 111 w 111"/>
                  <a:gd name="T1" fmla="*/ 0 h 465"/>
                  <a:gd name="T2" fmla="*/ 75 w 111"/>
                  <a:gd name="T3" fmla="*/ 0 h 465"/>
                  <a:gd name="T4" fmla="*/ 52 w 111"/>
                  <a:gd name="T5" fmla="*/ 4 h 465"/>
                  <a:gd name="T6" fmla="*/ 30 w 111"/>
                  <a:gd name="T7" fmla="*/ 14 h 465"/>
                  <a:gd name="T8" fmla="*/ 15 w 111"/>
                  <a:gd name="T9" fmla="*/ 30 h 465"/>
                  <a:gd name="T10" fmla="*/ 4 w 111"/>
                  <a:gd name="T11" fmla="*/ 51 h 465"/>
                  <a:gd name="T12" fmla="*/ 0 w 111"/>
                  <a:gd name="T13" fmla="*/ 74 h 465"/>
                  <a:gd name="T14" fmla="*/ 0 w 111"/>
                  <a:gd name="T15" fmla="*/ 446 h 465"/>
                  <a:gd name="T16" fmla="*/ 2 w 111"/>
                  <a:gd name="T17" fmla="*/ 453 h 465"/>
                  <a:gd name="T18" fmla="*/ 4 w 111"/>
                  <a:gd name="T19" fmla="*/ 457 h 465"/>
                  <a:gd name="T20" fmla="*/ 9 w 111"/>
                  <a:gd name="T21" fmla="*/ 462 h 465"/>
                  <a:gd name="T22" fmla="*/ 13 w 111"/>
                  <a:gd name="T23" fmla="*/ 465 h 465"/>
                  <a:gd name="T24" fmla="*/ 19 w 111"/>
                  <a:gd name="T25" fmla="*/ 465 h 465"/>
                  <a:gd name="T26" fmla="*/ 25 w 111"/>
                  <a:gd name="T27" fmla="*/ 465 h 465"/>
                  <a:gd name="T28" fmla="*/ 30 w 111"/>
                  <a:gd name="T29" fmla="*/ 462 h 465"/>
                  <a:gd name="T30" fmla="*/ 35 w 111"/>
                  <a:gd name="T31" fmla="*/ 457 h 465"/>
                  <a:gd name="T32" fmla="*/ 36 w 111"/>
                  <a:gd name="T33" fmla="*/ 453 h 465"/>
                  <a:gd name="T34" fmla="*/ 38 w 111"/>
                  <a:gd name="T35" fmla="*/ 446 h 465"/>
                  <a:gd name="T36" fmla="*/ 38 w 111"/>
                  <a:gd name="T37" fmla="*/ 92 h 465"/>
                  <a:gd name="T38" fmla="*/ 39 w 111"/>
                  <a:gd name="T39" fmla="*/ 75 h 465"/>
                  <a:gd name="T40" fmla="*/ 42 w 111"/>
                  <a:gd name="T41" fmla="*/ 61 h 465"/>
                  <a:gd name="T42" fmla="*/ 49 w 111"/>
                  <a:gd name="T43" fmla="*/ 51 h 465"/>
                  <a:gd name="T44" fmla="*/ 59 w 111"/>
                  <a:gd name="T45" fmla="*/ 42 h 465"/>
                  <a:gd name="T46" fmla="*/ 74 w 111"/>
                  <a:gd name="T47" fmla="*/ 38 h 465"/>
                  <a:gd name="T48" fmla="*/ 94 w 111"/>
                  <a:gd name="T49" fmla="*/ 36 h 465"/>
                  <a:gd name="T50" fmla="*/ 97 w 111"/>
                  <a:gd name="T51" fmla="*/ 36 h 465"/>
                  <a:gd name="T52" fmla="*/ 100 w 111"/>
                  <a:gd name="T53" fmla="*/ 36 h 465"/>
                  <a:gd name="T54" fmla="*/ 104 w 111"/>
                  <a:gd name="T55" fmla="*/ 36 h 465"/>
                  <a:gd name="T56" fmla="*/ 111 w 111"/>
                  <a:gd name="T57" fmla="*/ 36 h 465"/>
                  <a:gd name="T58" fmla="*/ 111 w 111"/>
                  <a:gd name="T59" fmla="*/ 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1" h="465">
                    <a:moveTo>
                      <a:pt x="111" y="0"/>
                    </a:moveTo>
                    <a:lnTo>
                      <a:pt x="75" y="0"/>
                    </a:lnTo>
                    <a:lnTo>
                      <a:pt x="52" y="4"/>
                    </a:lnTo>
                    <a:lnTo>
                      <a:pt x="30" y="14"/>
                    </a:lnTo>
                    <a:lnTo>
                      <a:pt x="15" y="30"/>
                    </a:lnTo>
                    <a:lnTo>
                      <a:pt x="4" y="51"/>
                    </a:lnTo>
                    <a:lnTo>
                      <a:pt x="0" y="74"/>
                    </a:lnTo>
                    <a:lnTo>
                      <a:pt x="0" y="446"/>
                    </a:lnTo>
                    <a:lnTo>
                      <a:pt x="2" y="453"/>
                    </a:lnTo>
                    <a:lnTo>
                      <a:pt x="4" y="457"/>
                    </a:lnTo>
                    <a:lnTo>
                      <a:pt x="9" y="462"/>
                    </a:lnTo>
                    <a:lnTo>
                      <a:pt x="13" y="465"/>
                    </a:lnTo>
                    <a:lnTo>
                      <a:pt x="19" y="465"/>
                    </a:lnTo>
                    <a:lnTo>
                      <a:pt x="25" y="465"/>
                    </a:lnTo>
                    <a:lnTo>
                      <a:pt x="30" y="462"/>
                    </a:lnTo>
                    <a:lnTo>
                      <a:pt x="35" y="457"/>
                    </a:lnTo>
                    <a:lnTo>
                      <a:pt x="36" y="453"/>
                    </a:lnTo>
                    <a:lnTo>
                      <a:pt x="38" y="446"/>
                    </a:lnTo>
                    <a:lnTo>
                      <a:pt x="38" y="92"/>
                    </a:lnTo>
                    <a:lnTo>
                      <a:pt x="39" y="75"/>
                    </a:lnTo>
                    <a:lnTo>
                      <a:pt x="42" y="61"/>
                    </a:lnTo>
                    <a:lnTo>
                      <a:pt x="49" y="51"/>
                    </a:lnTo>
                    <a:lnTo>
                      <a:pt x="59" y="42"/>
                    </a:lnTo>
                    <a:lnTo>
                      <a:pt x="74" y="38"/>
                    </a:lnTo>
                    <a:lnTo>
                      <a:pt x="94" y="36"/>
                    </a:lnTo>
                    <a:lnTo>
                      <a:pt x="97" y="36"/>
                    </a:lnTo>
                    <a:lnTo>
                      <a:pt x="100" y="36"/>
                    </a:lnTo>
                    <a:lnTo>
                      <a:pt x="104" y="36"/>
                    </a:lnTo>
                    <a:lnTo>
                      <a:pt x="111" y="36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74" name="Rectangle 108">
                <a:extLst>
                  <a:ext uri="{FF2B5EF4-FFF2-40B4-BE49-F238E27FC236}">
                    <a16:creationId xmlns:a16="http://schemas.microsoft.com/office/drawing/2014/main" id="{9B8D7B09-39BD-4139-8658-BBAF7F42B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514475"/>
                <a:ext cx="515938" cy="363538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75" name="Freeform 109">
                <a:extLst>
                  <a:ext uri="{FF2B5EF4-FFF2-40B4-BE49-F238E27FC236}">
                    <a16:creationId xmlns:a16="http://schemas.microsoft.com/office/drawing/2014/main" id="{ADE3A6C8-3740-431F-A921-6B797188F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7375" y="538163"/>
                <a:ext cx="258763" cy="1409700"/>
              </a:xfrm>
              <a:custGeom>
                <a:avLst/>
                <a:gdLst>
                  <a:gd name="T0" fmla="*/ 163 w 163"/>
                  <a:gd name="T1" fmla="*/ 801 h 888"/>
                  <a:gd name="T2" fmla="*/ 159 w 163"/>
                  <a:gd name="T3" fmla="*/ 828 h 888"/>
                  <a:gd name="T4" fmla="*/ 148 w 163"/>
                  <a:gd name="T5" fmla="*/ 852 h 888"/>
                  <a:gd name="T6" fmla="*/ 130 w 163"/>
                  <a:gd name="T7" fmla="*/ 872 h 888"/>
                  <a:gd name="T8" fmla="*/ 107 w 163"/>
                  <a:gd name="T9" fmla="*/ 883 h 888"/>
                  <a:gd name="T10" fmla="*/ 81 w 163"/>
                  <a:gd name="T11" fmla="*/ 888 h 888"/>
                  <a:gd name="T12" fmla="*/ 57 w 163"/>
                  <a:gd name="T13" fmla="*/ 883 h 888"/>
                  <a:gd name="T14" fmla="*/ 34 w 163"/>
                  <a:gd name="T15" fmla="*/ 872 h 888"/>
                  <a:gd name="T16" fmla="*/ 16 w 163"/>
                  <a:gd name="T17" fmla="*/ 852 h 888"/>
                  <a:gd name="T18" fmla="*/ 5 w 163"/>
                  <a:gd name="T19" fmla="*/ 828 h 888"/>
                  <a:gd name="T20" fmla="*/ 0 w 163"/>
                  <a:gd name="T21" fmla="*/ 801 h 888"/>
                  <a:gd name="T22" fmla="*/ 0 w 163"/>
                  <a:gd name="T23" fmla="*/ 87 h 888"/>
                  <a:gd name="T24" fmla="*/ 5 w 163"/>
                  <a:gd name="T25" fmla="*/ 59 h 888"/>
                  <a:gd name="T26" fmla="*/ 16 w 163"/>
                  <a:gd name="T27" fmla="*/ 36 h 888"/>
                  <a:gd name="T28" fmla="*/ 34 w 163"/>
                  <a:gd name="T29" fmla="*/ 17 h 888"/>
                  <a:gd name="T30" fmla="*/ 57 w 163"/>
                  <a:gd name="T31" fmla="*/ 4 h 888"/>
                  <a:gd name="T32" fmla="*/ 81 w 163"/>
                  <a:gd name="T33" fmla="*/ 0 h 888"/>
                  <a:gd name="T34" fmla="*/ 107 w 163"/>
                  <a:gd name="T35" fmla="*/ 4 h 888"/>
                  <a:gd name="T36" fmla="*/ 130 w 163"/>
                  <a:gd name="T37" fmla="*/ 17 h 888"/>
                  <a:gd name="T38" fmla="*/ 148 w 163"/>
                  <a:gd name="T39" fmla="*/ 36 h 888"/>
                  <a:gd name="T40" fmla="*/ 159 w 163"/>
                  <a:gd name="T41" fmla="*/ 59 h 888"/>
                  <a:gd name="T42" fmla="*/ 163 w 163"/>
                  <a:gd name="T43" fmla="*/ 87 h 888"/>
                  <a:gd name="T44" fmla="*/ 163 w 163"/>
                  <a:gd name="T45" fmla="*/ 801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3" h="888">
                    <a:moveTo>
                      <a:pt x="163" y="801"/>
                    </a:moveTo>
                    <a:lnTo>
                      <a:pt x="159" y="828"/>
                    </a:lnTo>
                    <a:lnTo>
                      <a:pt x="148" y="852"/>
                    </a:lnTo>
                    <a:lnTo>
                      <a:pt x="130" y="872"/>
                    </a:lnTo>
                    <a:lnTo>
                      <a:pt x="107" y="883"/>
                    </a:lnTo>
                    <a:lnTo>
                      <a:pt x="81" y="888"/>
                    </a:lnTo>
                    <a:lnTo>
                      <a:pt x="57" y="883"/>
                    </a:lnTo>
                    <a:lnTo>
                      <a:pt x="34" y="872"/>
                    </a:lnTo>
                    <a:lnTo>
                      <a:pt x="16" y="852"/>
                    </a:lnTo>
                    <a:lnTo>
                      <a:pt x="5" y="828"/>
                    </a:lnTo>
                    <a:lnTo>
                      <a:pt x="0" y="801"/>
                    </a:lnTo>
                    <a:lnTo>
                      <a:pt x="0" y="87"/>
                    </a:lnTo>
                    <a:lnTo>
                      <a:pt x="5" y="59"/>
                    </a:lnTo>
                    <a:lnTo>
                      <a:pt x="16" y="36"/>
                    </a:lnTo>
                    <a:lnTo>
                      <a:pt x="34" y="17"/>
                    </a:lnTo>
                    <a:lnTo>
                      <a:pt x="57" y="4"/>
                    </a:lnTo>
                    <a:lnTo>
                      <a:pt x="81" y="0"/>
                    </a:lnTo>
                    <a:lnTo>
                      <a:pt x="107" y="4"/>
                    </a:lnTo>
                    <a:lnTo>
                      <a:pt x="130" y="17"/>
                    </a:lnTo>
                    <a:lnTo>
                      <a:pt x="148" y="36"/>
                    </a:lnTo>
                    <a:lnTo>
                      <a:pt x="159" y="59"/>
                    </a:lnTo>
                    <a:lnTo>
                      <a:pt x="163" y="87"/>
                    </a:lnTo>
                    <a:lnTo>
                      <a:pt x="163" y="80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  <p:sp>
            <p:nvSpPr>
              <p:cNvPr id="76" name="Freeform 110">
                <a:extLst>
                  <a:ext uri="{FF2B5EF4-FFF2-40B4-BE49-F238E27FC236}">
                    <a16:creationId xmlns:a16="http://schemas.microsoft.com/office/drawing/2014/main" id="{0C4AA324-F332-46AB-AC62-31467A99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6813" y="1116013"/>
                <a:ext cx="488950" cy="936625"/>
              </a:xfrm>
              <a:custGeom>
                <a:avLst/>
                <a:gdLst>
                  <a:gd name="T0" fmla="*/ 308 w 308"/>
                  <a:gd name="T1" fmla="*/ 469 h 590"/>
                  <a:gd name="T2" fmla="*/ 306 w 308"/>
                  <a:gd name="T3" fmla="*/ 499 h 590"/>
                  <a:gd name="T4" fmla="*/ 297 w 308"/>
                  <a:gd name="T5" fmla="*/ 524 h 590"/>
                  <a:gd name="T6" fmla="*/ 282 w 308"/>
                  <a:gd name="T7" fmla="*/ 545 h 590"/>
                  <a:gd name="T8" fmla="*/ 264 w 308"/>
                  <a:gd name="T9" fmla="*/ 561 h 590"/>
                  <a:gd name="T10" fmla="*/ 241 w 308"/>
                  <a:gd name="T11" fmla="*/ 574 h 590"/>
                  <a:gd name="T12" fmla="*/ 215 w 308"/>
                  <a:gd name="T13" fmla="*/ 583 h 590"/>
                  <a:gd name="T14" fmla="*/ 186 w 308"/>
                  <a:gd name="T15" fmla="*/ 589 h 590"/>
                  <a:gd name="T16" fmla="*/ 154 w 308"/>
                  <a:gd name="T17" fmla="*/ 590 h 590"/>
                  <a:gd name="T18" fmla="*/ 122 w 308"/>
                  <a:gd name="T19" fmla="*/ 589 h 590"/>
                  <a:gd name="T20" fmla="*/ 93 w 308"/>
                  <a:gd name="T21" fmla="*/ 583 h 590"/>
                  <a:gd name="T22" fmla="*/ 67 w 308"/>
                  <a:gd name="T23" fmla="*/ 574 h 590"/>
                  <a:gd name="T24" fmla="*/ 44 w 308"/>
                  <a:gd name="T25" fmla="*/ 561 h 590"/>
                  <a:gd name="T26" fmla="*/ 26 w 308"/>
                  <a:gd name="T27" fmla="*/ 545 h 590"/>
                  <a:gd name="T28" fmla="*/ 11 w 308"/>
                  <a:gd name="T29" fmla="*/ 524 h 590"/>
                  <a:gd name="T30" fmla="*/ 2 w 308"/>
                  <a:gd name="T31" fmla="*/ 499 h 590"/>
                  <a:gd name="T32" fmla="*/ 0 w 308"/>
                  <a:gd name="T33" fmla="*/ 469 h 590"/>
                  <a:gd name="T34" fmla="*/ 0 w 308"/>
                  <a:gd name="T35" fmla="*/ 154 h 590"/>
                  <a:gd name="T36" fmla="*/ 4 w 308"/>
                  <a:gd name="T37" fmla="*/ 120 h 590"/>
                  <a:gd name="T38" fmla="*/ 15 w 308"/>
                  <a:gd name="T39" fmla="*/ 86 h 590"/>
                  <a:gd name="T40" fmla="*/ 33 w 308"/>
                  <a:gd name="T41" fmla="*/ 57 h 590"/>
                  <a:gd name="T42" fmla="*/ 57 w 308"/>
                  <a:gd name="T43" fmla="*/ 34 h 590"/>
                  <a:gd name="T44" fmla="*/ 86 w 308"/>
                  <a:gd name="T45" fmla="*/ 16 h 590"/>
                  <a:gd name="T46" fmla="*/ 118 w 308"/>
                  <a:gd name="T47" fmla="*/ 4 h 590"/>
                  <a:gd name="T48" fmla="*/ 154 w 308"/>
                  <a:gd name="T49" fmla="*/ 0 h 590"/>
                  <a:gd name="T50" fmla="*/ 190 w 308"/>
                  <a:gd name="T51" fmla="*/ 4 h 590"/>
                  <a:gd name="T52" fmla="*/ 222 w 308"/>
                  <a:gd name="T53" fmla="*/ 16 h 590"/>
                  <a:gd name="T54" fmla="*/ 251 w 308"/>
                  <a:gd name="T55" fmla="*/ 34 h 590"/>
                  <a:gd name="T56" fmla="*/ 275 w 308"/>
                  <a:gd name="T57" fmla="*/ 57 h 590"/>
                  <a:gd name="T58" fmla="*/ 293 w 308"/>
                  <a:gd name="T59" fmla="*/ 86 h 590"/>
                  <a:gd name="T60" fmla="*/ 304 w 308"/>
                  <a:gd name="T61" fmla="*/ 120 h 590"/>
                  <a:gd name="T62" fmla="*/ 308 w 308"/>
                  <a:gd name="T63" fmla="*/ 154 h 590"/>
                  <a:gd name="T64" fmla="*/ 308 w 308"/>
                  <a:gd name="T65" fmla="*/ 46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8" h="590">
                    <a:moveTo>
                      <a:pt x="308" y="469"/>
                    </a:moveTo>
                    <a:lnTo>
                      <a:pt x="306" y="499"/>
                    </a:lnTo>
                    <a:lnTo>
                      <a:pt x="297" y="524"/>
                    </a:lnTo>
                    <a:lnTo>
                      <a:pt x="282" y="545"/>
                    </a:lnTo>
                    <a:lnTo>
                      <a:pt x="264" y="561"/>
                    </a:lnTo>
                    <a:lnTo>
                      <a:pt x="241" y="574"/>
                    </a:lnTo>
                    <a:lnTo>
                      <a:pt x="215" y="583"/>
                    </a:lnTo>
                    <a:lnTo>
                      <a:pt x="186" y="589"/>
                    </a:lnTo>
                    <a:lnTo>
                      <a:pt x="154" y="590"/>
                    </a:lnTo>
                    <a:lnTo>
                      <a:pt x="122" y="589"/>
                    </a:lnTo>
                    <a:lnTo>
                      <a:pt x="93" y="583"/>
                    </a:lnTo>
                    <a:lnTo>
                      <a:pt x="67" y="574"/>
                    </a:lnTo>
                    <a:lnTo>
                      <a:pt x="44" y="561"/>
                    </a:lnTo>
                    <a:lnTo>
                      <a:pt x="26" y="545"/>
                    </a:lnTo>
                    <a:lnTo>
                      <a:pt x="11" y="524"/>
                    </a:lnTo>
                    <a:lnTo>
                      <a:pt x="2" y="499"/>
                    </a:lnTo>
                    <a:lnTo>
                      <a:pt x="0" y="469"/>
                    </a:lnTo>
                    <a:lnTo>
                      <a:pt x="0" y="154"/>
                    </a:lnTo>
                    <a:lnTo>
                      <a:pt x="4" y="120"/>
                    </a:lnTo>
                    <a:lnTo>
                      <a:pt x="15" y="86"/>
                    </a:lnTo>
                    <a:lnTo>
                      <a:pt x="33" y="57"/>
                    </a:lnTo>
                    <a:lnTo>
                      <a:pt x="57" y="34"/>
                    </a:lnTo>
                    <a:lnTo>
                      <a:pt x="86" y="16"/>
                    </a:lnTo>
                    <a:lnTo>
                      <a:pt x="118" y="4"/>
                    </a:lnTo>
                    <a:lnTo>
                      <a:pt x="154" y="0"/>
                    </a:lnTo>
                    <a:lnTo>
                      <a:pt x="190" y="4"/>
                    </a:lnTo>
                    <a:lnTo>
                      <a:pt x="222" y="16"/>
                    </a:lnTo>
                    <a:lnTo>
                      <a:pt x="251" y="34"/>
                    </a:lnTo>
                    <a:lnTo>
                      <a:pt x="275" y="57"/>
                    </a:lnTo>
                    <a:lnTo>
                      <a:pt x="293" y="86"/>
                    </a:lnTo>
                    <a:lnTo>
                      <a:pt x="304" y="120"/>
                    </a:lnTo>
                    <a:lnTo>
                      <a:pt x="308" y="154"/>
                    </a:lnTo>
                    <a:lnTo>
                      <a:pt x="308" y="46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fa Rotis Sans Serif" panose="00000700000000000000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roup 4">
              <a:extLst>
                <a:ext uri="{FF2B5EF4-FFF2-40B4-BE49-F238E27FC236}">
                  <a16:creationId xmlns:a16="http://schemas.microsoft.com/office/drawing/2014/main" id="{3BFA84AB-0D42-4D36-8994-442DE155CB7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40447" y="3160995"/>
              <a:ext cx="535361" cy="371475"/>
              <a:chOff x="520" y="728"/>
              <a:chExt cx="441" cy="306"/>
            </a:xfrm>
            <a:solidFill>
              <a:schemeClr val="bg1"/>
            </a:solidFill>
          </p:grpSpPr>
          <p:sp>
            <p:nvSpPr>
              <p:cNvPr id="78" name="Freeform 5">
                <a:extLst>
                  <a:ext uri="{FF2B5EF4-FFF2-40B4-BE49-F238E27FC236}">
                    <a16:creationId xmlns:a16="http://schemas.microsoft.com/office/drawing/2014/main" id="{378B8E16-9D42-4838-9886-D3816463FA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6" y="944"/>
                <a:ext cx="91" cy="90"/>
              </a:xfrm>
              <a:custGeom>
                <a:avLst/>
                <a:gdLst>
                  <a:gd name="T0" fmla="*/ 30 w 60"/>
                  <a:gd name="T1" fmla="*/ 60 h 60"/>
                  <a:gd name="T2" fmla="*/ 0 w 60"/>
                  <a:gd name="T3" fmla="*/ 30 h 60"/>
                  <a:gd name="T4" fmla="*/ 30 w 60"/>
                  <a:gd name="T5" fmla="*/ 0 h 60"/>
                  <a:gd name="T6" fmla="*/ 60 w 60"/>
                  <a:gd name="T7" fmla="*/ 30 h 60"/>
                  <a:gd name="T8" fmla="*/ 30 w 60"/>
                  <a:gd name="T9" fmla="*/ 60 h 60"/>
                  <a:gd name="T10" fmla="*/ 30 w 60"/>
                  <a:gd name="T11" fmla="*/ 12 h 60"/>
                  <a:gd name="T12" fmla="*/ 12 w 60"/>
                  <a:gd name="T13" fmla="*/ 30 h 60"/>
                  <a:gd name="T14" fmla="*/ 30 w 60"/>
                  <a:gd name="T15" fmla="*/ 48 h 60"/>
                  <a:gd name="T16" fmla="*/ 48 w 60"/>
                  <a:gd name="T17" fmla="*/ 30 h 60"/>
                  <a:gd name="T18" fmla="*/ 30 w 60"/>
                  <a:gd name="T1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60"/>
                    </a:moveTo>
                    <a:cubicBezTo>
                      <a:pt x="14" y="60"/>
                      <a:pt x="0" y="46"/>
                      <a:pt x="0" y="30"/>
                    </a:cubicBezTo>
                    <a:cubicBezTo>
                      <a:pt x="0" y="13"/>
                      <a:pt x="14" y="0"/>
                      <a:pt x="30" y="0"/>
                    </a:cubicBezTo>
                    <a:cubicBezTo>
                      <a:pt x="47" y="0"/>
                      <a:pt x="60" y="13"/>
                      <a:pt x="60" y="30"/>
                    </a:cubicBezTo>
                    <a:cubicBezTo>
                      <a:pt x="60" y="46"/>
                      <a:pt x="47" y="60"/>
                      <a:pt x="30" y="60"/>
                    </a:cubicBezTo>
                    <a:close/>
                    <a:moveTo>
                      <a:pt x="30" y="12"/>
                    </a:moveTo>
                    <a:cubicBezTo>
                      <a:pt x="21" y="12"/>
                      <a:pt x="12" y="20"/>
                      <a:pt x="12" y="30"/>
                    </a:cubicBezTo>
                    <a:cubicBezTo>
                      <a:pt x="12" y="40"/>
                      <a:pt x="21" y="48"/>
                      <a:pt x="30" y="48"/>
                    </a:cubicBezTo>
                    <a:cubicBezTo>
                      <a:pt x="40" y="48"/>
                      <a:pt x="48" y="40"/>
                      <a:pt x="48" y="30"/>
                    </a:cubicBezTo>
                    <a:cubicBezTo>
                      <a:pt x="48" y="20"/>
                      <a:pt x="40" y="12"/>
                      <a:pt x="3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17AB5742-BD2D-4B4E-859B-3B4223202E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3" y="944"/>
                <a:ext cx="92" cy="90"/>
              </a:xfrm>
              <a:custGeom>
                <a:avLst/>
                <a:gdLst>
                  <a:gd name="T0" fmla="*/ 30 w 60"/>
                  <a:gd name="T1" fmla="*/ 60 h 60"/>
                  <a:gd name="T2" fmla="*/ 0 w 60"/>
                  <a:gd name="T3" fmla="*/ 30 h 60"/>
                  <a:gd name="T4" fmla="*/ 30 w 60"/>
                  <a:gd name="T5" fmla="*/ 0 h 60"/>
                  <a:gd name="T6" fmla="*/ 60 w 60"/>
                  <a:gd name="T7" fmla="*/ 30 h 60"/>
                  <a:gd name="T8" fmla="*/ 30 w 60"/>
                  <a:gd name="T9" fmla="*/ 60 h 60"/>
                  <a:gd name="T10" fmla="*/ 30 w 60"/>
                  <a:gd name="T11" fmla="*/ 12 h 60"/>
                  <a:gd name="T12" fmla="*/ 12 w 60"/>
                  <a:gd name="T13" fmla="*/ 30 h 60"/>
                  <a:gd name="T14" fmla="*/ 30 w 60"/>
                  <a:gd name="T15" fmla="*/ 48 h 60"/>
                  <a:gd name="T16" fmla="*/ 48 w 60"/>
                  <a:gd name="T17" fmla="*/ 30 h 60"/>
                  <a:gd name="T18" fmla="*/ 30 w 60"/>
                  <a:gd name="T19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60"/>
                    </a:moveTo>
                    <a:cubicBezTo>
                      <a:pt x="14" y="60"/>
                      <a:pt x="0" y="46"/>
                      <a:pt x="0" y="30"/>
                    </a:cubicBezTo>
                    <a:cubicBezTo>
                      <a:pt x="0" y="13"/>
                      <a:pt x="14" y="0"/>
                      <a:pt x="30" y="0"/>
                    </a:cubicBezTo>
                    <a:cubicBezTo>
                      <a:pt x="47" y="0"/>
                      <a:pt x="60" y="13"/>
                      <a:pt x="60" y="30"/>
                    </a:cubicBezTo>
                    <a:cubicBezTo>
                      <a:pt x="60" y="46"/>
                      <a:pt x="47" y="60"/>
                      <a:pt x="30" y="60"/>
                    </a:cubicBezTo>
                    <a:close/>
                    <a:moveTo>
                      <a:pt x="30" y="12"/>
                    </a:moveTo>
                    <a:cubicBezTo>
                      <a:pt x="21" y="12"/>
                      <a:pt x="12" y="20"/>
                      <a:pt x="12" y="30"/>
                    </a:cubicBezTo>
                    <a:cubicBezTo>
                      <a:pt x="12" y="40"/>
                      <a:pt x="21" y="48"/>
                      <a:pt x="30" y="48"/>
                    </a:cubicBezTo>
                    <a:cubicBezTo>
                      <a:pt x="40" y="48"/>
                      <a:pt x="48" y="40"/>
                      <a:pt x="48" y="30"/>
                    </a:cubicBezTo>
                    <a:cubicBezTo>
                      <a:pt x="48" y="20"/>
                      <a:pt x="40" y="12"/>
                      <a:pt x="3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" name="Freeform 7">
                <a:extLst>
                  <a:ext uri="{FF2B5EF4-FFF2-40B4-BE49-F238E27FC236}">
                    <a16:creationId xmlns:a16="http://schemas.microsoft.com/office/drawing/2014/main" id="{798480A8-B119-4ACB-88D2-5454DA943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" y="728"/>
                <a:ext cx="441" cy="270"/>
              </a:xfrm>
              <a:custGeom>
                <a:avLst/>
                <a:gdLst>
                  <a:gd name="T0" fmla="*/ 282 w 288"/>
                  <a:gd name="T1" fmla="*/ 180 h 180"/>
                  <a:gd name="T2" fmla="*/ 252 w 288"/>
                  <a:gd name="T3" fmla="*/ 180 h 180"/>
                  <a:gd name="T4" fmla="*/ 246 w 288"/>
                  <a:gd name="T5" fmla="*/ 174 h 180"/>
                  <a:gd name="T6" fmla="*/ 252 w 288"/>
                  <a:gd name="T7" fmla="*/ 168 h 180"/>
                  <a:gd name="T8" fmla="*/ 276 w 288"/>
                  <a:gd name="T9" fmla="*/ 168 h 180"/>
                  <a:gd name="T10" fmla="*/ 276 w 288"/>
                  <a:gd name="T11" fmla="*/ 12 h 180"/>
                  <a:gd name="T12" fmla="*/ 120 w 288"/>
                  <a:gd name="T13" fmla="*/ 12 h 180"/>
                  <a:gd name="T14" fmla="*/ 120 w 288"/>
                  <a:gd name="T15" fmla="*/ 30 h 180"/>
                  <a:gd name="T16" fmla="*/ 114 w 288"/>
                  <a:gd name="T17" fmla="*/ 36 h 180"/>
                  <a:gd name="T18" fmla="*/ 64 w 288"/>
                  <a:gd name="T19" fmla="*/ 36 h 180"/>
                  <a:gd name="T20" fmla="*/ 36 w 288"/>
                  <a:gd name="T21" fmla="*/ 87 h 180"/>
                  <a:gd name="T22" fmla="*/ 35 w 288"/>
                  <a:gd name="T23" fmla="*/ 88 h 180"/>
                  <a:gd name="T24" fmla="*/ 12 w 288"/>
                  <a:gd name="T25" fmla="*/ 110 h 180"/>
                  <a:gd name="T26" fmla="*/ 12 w 288"/>
                  <a:gd name="T27" fmla="*/ 168 h 180"/>
                  <a:gd name="T28" fmla="*/ 36 w 288"/>
                  <a:gd name="T29" fmla="*/ 168 h 180"/>
                  <a:gd name="T30" fmla="*/ 42 w 288"/>
                  <a:gd name="T31" fmla="*/ 174 h 180"/>
                  <a:gd name="T32" fmla="*/ 36 w 288"/>
                  <a:gd name="T33" fmla="*/ 180 h 180"/>
                  <a:gd name="T34" fmla="*/ 6 w 288"/>
                  <a:gd name="T35" fmla="*/ 180 h 180"/>
                  <a:gd name="T36" fmla="*/ 0 w 288"/>
                  <a:gd name="T37" fmla="*/ 174 h 180"/>
                  <a:gd name="T38" fmla="*/ 0 w 288"/>
                  <a:gd name="T39" fmla="*/ 108 h 180"/>
                  <a:gd name="T40" fmla="*/ 2 w 288"/>
                  <a:gd name="T41" fmla="*/ 104 h 180"/>
                  <a:gd name="T42" fmla="*/ 26 w 288"/>
                  <a:gd name="T43" fmla="*/ 80 h 180"/>
                  <a:gd name="T44" fmla="*/ 55 w 288"/>
                  <a:gd name="T45" fmla="*/ 27 h 180"/>
                  <a:gd name="T46" fmla="*/ 60 w 288"/>
                  <a:gd name="T47" fmla="*/ 24 h 180"/>
                  <a:gd name="T48" fmla="*/ 108 w 288"/>
                  <a:gd name="T49" fmla="*/ 24 h 180"/>
                  <a:gd name="T50" fmla="*/ 108 w 288"/>
                  <a:gd name="T51" fmla="*/ 6 h 180"/>
                  <a:gd name="T52" fmla="*/ 114 w 288"/>
                  <a:gd name="T53" fmla="*/ 0 h 180"/>
                  <a:gd name="T54" fmla="*/ 282 w 288"/>
                  <a:gd name="T55" fmla="*/ 0 h 180"/>
                  <a:gd name="T56" fmla="*/ 288 w 288"/>
                  <a:gd name="T57" fmla="*/ 6 h 180"/>
                  <a:gd name="T58" fmla="*/ 288 w 288"/>
                  <a:gd name="T59" fmla="*/ 174 h 180"/>
                  <a:gd name="T60" fmla="*/ 282 w 288"/>
                  <a:gd name="T61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8" h="180">
                    <a:moveTo>
                      <a:pt x="282" y="180"/>
                    </a:moveTo>
                    <a:cubicBezTo>
                      <a:pt x="252" y="180"/>
                      <a:pt x="252" y="180"/>
                      <a:pt x="252" y="180"/>
                    </a:cubicBezTo>
                    <a:cubicBezTo>
                      <a:pt x="249" y="180"/>
                      <a:pt x="246" y="177"/>
                      <a:pt x="246" y="174"/>
                    </a:cubicBezTo>
                    <a:cubicBezTo>
                      <a:pt x="246" y="171"/>
                      <a:pt x="249" y="168"/>
                      <a:pt x="252" y="168"/>
                    </a:cubicBezTo>
                    <a:cubicBezTo>
                      <a:pt x="276" y="168"/>
                      <a:pt x="276" y="168"/>
                      <a:pt x="276" y="168"/>
                    </a:cubicBezTo>
                    <a:cubicBezTo>
                      <a:pt x="276" y="12"/>
                      <a:pt x="276" y="12"/>
                      <a:pt x="276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33"/>
                      <a:pt x="118" y="36"/>
                      <a:pt x="114" y="36"/>
                    </a:cubicBezTo>
                    <a:cubicBezTo>
                      <a:pt x="64" y="36"/>
                      <a:pt x="64" y="36"/>
                      <a:pt x="64" y="36"/>
                    </a:cubicBezTo>
                    <a:cubicBezTo>
                      <a:pt x="36" y="87"/>
                      <a:pt x="36" y="87"/>
                      <a:pt x="36" y="87"/>
                    </a:cubicBezTo>
                    <a:cubicBezTo>
                      <a:pt x="35" y="87"/>
                      <a:pt x="35" y="88"/>
                      <a:pt x="35" y="88"/>
                    </a:cubicBezTo>
                    <a:cubicBezTo>
                      <a:pt x="12" y="110"/>
                      <a:pt x="12" y="110"/>
                      <a:pt x="12" y="110"/>
                    </a:cubicBezTo>
                    <a:cubicBezTo>
                      <a:pt x="12" y="168"/>
                      <a:pt x="12" y="168"/>
                      <a:pt x="12" y="168"/>
                    </a:cubicBezTo>
                    <a:cubicBezTo>
                      <a:pt x="36" y="168"/>
                      <a:pt x="36" y="168"/>
                      <a:pt x="36" y="168"/>
                    </a:cubicBezTo>
                    <a:cubicBezTo>
                      <a:pt x="40" y="168"/>
                      <a:pt x="42" y="171"/>
                      <a:pt x="42" y="174"/>
                    </a:cubicBezTo>
                    <a:cubicBezTo>
                      <a:pt x="42" y="177"/>
                      <a:pt x="40" y="180"/>
                      <a:pt x="36" y="180"/>
                    </a:cubicBezTo>
                    <a:cubicBezTo>
                      <a:pt x="6" y="180"/>
                      <a:pt x="6" y="180"/>
                      <a:pt x="6" y="180"/>
                    </a:cubicBezTo>
                    <a:cubicBezTo>
                      <a:pt x="3" y="180"/>
                      <a:pt x="0" y="177"/>
                      <a:pt x="0" y="174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06"/>
                      <a:pt x="1" y="105"/>
                      <a:pt x="2" y="104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6" y="25"/>
                      <a:pt x="58" y="24"/>
                      <a:pt x="60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11" y="0"/>
                      <a:pt x="114" y="0"/>
                    </a:cubicBezTo>
                    <a:cubicBezTo>
                      <a:pt x="282" y="0"/>
                      <a:pt x="282" y="0"/>
                      <a:pt x="282" y="0"/>
                    </a:cubicBezTo>
                    <a:cubicBezTo>
                      <a:pt x="286" y="0"/>
                      <a:pt x="288" y="3"/>
                      <a:pt x="288" y="6"/>
                    </a:cubicBezTo>
                    <a:cubicBezTo>
                      <a:pt x="288" y="174"/>
                      <a:pt x="288" y="174"/>
                      <a:pt x="288" y="174"/>
                    </a:cubicBezTo>
                    <a:cubicBezTo>
                      <a:pt x="288" y="177"/>
                      <a:pt x="286" y="180"/>
                      <a:pt x="282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1" name="Freeform 8">
                <a:extLst>
                  <a:ext uri="{FF2B5EF4-FFF2-40B4-BE49-F238E27FC236}">
                    <a16:creationId xmlns:a16="http://schemas.microsoft.com/office/drawing/2014/main" id="{F1B1B55D-5E26-4B56-B311-544317B1F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" y="980"/>
                <a:ext cx="202" cy="18"/>
              </a:xfrm>
              <a:custGeom>
                <a:avLst/>
                <a:gdLst>
                  <a:gd name="T0" fmla="*/ 126 w 132"/>
                  <a:gd name="T1" fmla="*/ 12 h 12"/>
                  <a:gd name="T2" fmla="*/ 6 w 132"/>
                  <a:gd name="T3" fmla="*/ 12 h 12"/>
                  <a:gd name="T4" fmla="*/ 0 w 132"/>
                  <a:gd name="T5" fmla="*/ 6 h 12"/>
                  <a:gd name="T6" fmla="*/ 6 w 132"/>
                  <a:gd name="T7" fmla="*/ 0 h 12"/>
                  <a:gd name="T8" fmla="*/ 126 w 132"/>
                  <a:gd name="T9" fmla="*/ 0 h 12"/>
                  <a:gd name="T10" fmla="*/ 132 w 132"/>
                  <a:gd name="T11" fmla="*/ 6 h 12"/>
                  <a:gd name="T12" fmla="*/ 126 w 132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12">
                    <a:moveTo>
                      <a:pt x="12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30" y="0"/>
                      <a:pt x="132" y="3"/>
                      <a:pt x="132" y="6"/>
                    </a:cubicBezTo>
                    <a:cubicBezTo>
                      <a:pt x="132" y="9"/>
                      <a:pt x="130" y="12"/>
                      <a:pt x="12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45FDD9E1-9C92-4568-BA9D-2EF7FBB84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" y="800"/>
                <a:ext cx="74" cy="72"/>
              </a:xfrm>
              <a:custGeom>
                <a:avLst/>
                <a:gdLst>
                  <a:gd name="T0" fmla="*/ 6 w 48"/>
                  <a:gd name="T1" fmla="*/ 48 h 48"/>
                  <a:gd name="T2" fmla="*/ 4 w 48"/>
                  <a:gd name="T3" fmla="*/ 47 h 48"/>
                  <a:gd name="T4" fmla="*/ 1 w 48"/>
                  <a:gd name="T5" fmla="*/ 39 h 48"/>
                  <a:gd name="T6" fmla="*/ 19 w 48"/>
                  <a:gd name="T7" fmla="*/ 3 h 48"/>
                  <a:gd name="T8" fmla="*/ 24 w 48"/>
                  <a:gd name="T9" fmla="*/ 0 h 48"/>
                  <a:gd name="T10" fmla="*/ 42 w 48"/>
                  <a:gd name="T11" fmla="*/ 0 h 48"/>
                  <a:gd name="T12" fmla="*/ 48 w 48"/>
                  <a:gd name="T13" fmla="*/ 6 h 48"/>
                  <a:gd name="T14" fmla="*/ 42 w 48"/>
                  <a:gd name="T15" fmla="*/ 12 h 48"/>
                  <a:gd name="T16" fmla="*/ 28 w 48"/>
                  <a:gd name="T17" fmla="*/ 12 h 48"/>
                  <a:gd name="T18" fmla="*/ 12 w 48"/>
                  <a:gd name="T19" fmla="*/ 45 h 48"/>
                  <a:gd name="T20" fmla="*/ 6 w 48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8">
                    <a:moveTo>
                      <a:pt x="6" y="48"/>
                    </a:moveTo>
                    <a:cubicBezTo>
                      <a:pt x="6" y="48"/>
                      <a:pt x="5" y="48"/>
                      <a:pt x="4" y="47"/>
                    </a:cubicBezTo>
                    <a:cubicBezTo>
                      <a:pt x="1" y="46"/>
                      <a:pt x="0" y="42"/>
                      <a:pt x="1" y="39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1"/>
                      <a:pt x="22" y="0"/>
                      <a:pt x="24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6" y="0"/>
                      <a:pt x="48" y="3"/>
                      <a:pt x="48" y="6"/>
                    </a:cubicBezTo>
                    <a:cubicBezTo>
                      <a:pt x="48" y="9"/>
                      <a:pt x="46" y="12"/>
                      <a:pt x="42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1" y="47"/>
                      <a:pt x="9" y="48"/>
                      <a:pt x="6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3" name="Freeform 10">
                <a:extLst>
                  <a:ext uri="{FF2B5EF4-FFF2-40B4-BE49-F238E27FC236}">
                    <a16:creationId xmlns:a16="http://schemas.microsoft.com/office/drawing/2014/main" id="{E4C5CADC-5BBC-42BB-A59B-580D5177E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" y="764"/>
                <a:ext cx="18" cy="198"/>
              </a:xfrm>
              <a:custGeom>
                <a:avLst/>
                <a:gdLst>
                  <a:gd name="T0" fmla="*/ 6 w 12"/>
                  <a:gd name="T1" fmla="*/ 132 h 132"/>
                  <a:gd name="T2" fmla="*/ 0 w 12"/>
                  <a:gd name="T3" fmla="*/ 126 h 132"/>
                  <a:gd name="T4" fmla="*/ 0 w 12"/>
                  <a:gd name="T5" fmla="*/ 6 h 132"/>
                  <a:gd name="T6" fmla="*/ 6 w 12"/>
                  <a:gd name="T7" fmla="*/ 0 h 132"/>
                  <a:gd name="T8" fmla="*/ 12 w 12"/>
                  <a:gd name="T9" fmla="*/ 6 h 132"/>
                  <a:gd name="T10" fmla="*/ 12 w 12"/>
                  <a:gd name="T11" fmla="*/ 126 h 132"/>
                  <a:gd name="T12" fmla="*/ 6 w 12"/>
                  <a:gd name="T13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32">
                    <a:moveTo>
                      <a:pt x="6" y="132"/>
                    </a:moveTo>
                    <a:cubicBezTo>
                      <a:pt x="3" y="132"/>
                      <a:pt x="0" y="129"/>
                      <a:pt x="0" y="12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2" y="129"/>
                      <a:pt x="10" y="132"/>
                      <a:pt x="6" y="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4" name="Freeform 11">
                <a:extLst>
                  <a:ext uri="{FF2B5EF4-FFF2-40B4-BE49-F238E27FC236}">
                    <a16:creationId xmlns:a16="http://schemas.microsoft.com/office/drawing/2014/main" id="{124F1D18-5B48-4C9C-B7E8-BAF651B23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" y="944"/>
                <a:ext cx="441" cy="18"/>
              </a:xfrm>
              <a:custGeom>
                <a:avLst/>
                <a:gdLst>
                  <a:gd name="T0" fmla="*/ 282 w 288"/>
                  <a:gd name="T1" fmla="*/ 12 h 12"/>
                  <a:gd name="T2" fmla="*/ 6 w 288"/>
                  <a:gd name="T3" fmla="*/ 12 h 12"/>
                  <a:gd name="T4" fmla="*/ 0 w 288"/>
                  <a:gd name="T5" fmla="*/ 6 h 12"/>
                  <a:gd name="T6" fmla="*/ 6 w 288"/>
                  <a:gd name="T7" fmla="*/ 0 h 12"/>
                  <a:gd name="T8" fmla="*/ 282 w 288"/>
                  <a:gd name="T9" fmla="*/ 0 h 12"/>
                  <a:gd name="T10" fmla="*/ 288 w 288"/>
                  <a:gd name="T11" fmla="*/ 6 h 12"/>
                  <a:gd name="T12" fmla="*/ 282 w 288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2">
                    <a:moveTo>
                      <a:pt x="282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82" y="0"/>
                      <a:pt x="282" y="0"/>
                      <a:pt x="282" y="0"/>
                    </a:cubicBezTo>
                    <a:cubicBezTo>
                      <a:pt x="286" y="0"/>
                      <a:pt x="288" y="3"/>
                      <a:pt x="288" y="6"/>
                    </a:cubicBezTo>
                    <a:cubicBezTo>
                      <a:pt x="288" y="9"/>
                      <a:pt x="286" y="12"/>
                      <a:pt x="28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oup 100">
              <a:extLst>
                <a:ext uri="{FF2B5EF4-FFF2-40B4-BE49-F238E27FC236}">
                  <a16:creationId xmlns:a16="http://schemas.microsoft.com/office/drawing/2014/main" id="{57098750-10B9-4AE7-A679-8DA804D41E5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315747" y="3092883"/>
              <a:ext cx="478760" cy="479886"/>
              <a:chOff x="6719" y="1948"/>
              <a:chExt cx="425" cy="426"/>
            </a:xfrm>
            <a:solidFill>
              <a:schemeClr val="bg1"/>
            </a:solidFill>
          </p:grpSpPr>
          <p:sp>
            <p:nvSpPr>
              <p:cNvPr id="86" name="Freeform 101">
                <a:extLst>
                  <a:ext uri="{FF2B5EF4-FFF2-40B4-BE49-F238E27FC236}">
                    <a16:creationId xmlns:a16="http://schemas.microsoft.com/office/drawing/2014/main" id="{751137E7-3047-4FAD-8C22-9C9B671A22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70" y="1948"/>
                <a:ext cx="124" cy="124"/>
              </a:xfrm>
              <a:custGeom>
                <a:avLst/>
                <a:gdLst>
                  <a:gd name="T0" fmla="*/ 42 w 84"/>
                  <a:gd name="T1" fmla="*/ 84 h 84"/>
                  <a:gd name="T2" fmla="*/ 0 w 84"/>
                  <a:gd name="T3" fmla="*/ 42 h 84"/>
                  <a:gd name="T4" fmla="*/ 42 w 84"/>
                  <a:gd name="T5" fmla="*/ 0 h 84"/>
                  <a:gd name="T6" fmla="*/ 84 w 84"/>
                  <a:gd name="T7" fmla="*/ 42 h 84"/>
                  <a:gd name="T8" fmla="*/ 42 w 84"/>
                  <a:gd name="T9" fmla="*/ 84 h 84"/>
                  <a:gd name="T10" fmla="*/ 42 w 84"/>
                  <a:gd name="T11" fmla="*/ 12 h 84"/>
                  <a:gd name="T12" fmla="*/ 12 w 84"/>
                  <a:gd name="T13" fmla="*/ 42 h 84"/>
                  <a:gd name="T14" fmla="*/ 42 w 84"/>
                  <a:gd name="T15" fmla="*/ 72 h 84"/>
                  <a:gd name="T16" fmla="*/ 72 w 84"/>
                  <a:gd name="T17" fmla="*/ 42 h 84"/>
                  <a:gd name="T18" fmla="*/ 42 w 84"/>
                  <a:gd name="T19" fmla="*/ 1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" h="84">
                    <a:moveTo>
                      <a:pt x="42" y="84"/>
                    </a:moveTo>
                    <a:cubicBezTo>
                      <a:pt x="18" y="84"/>
                      <a:pt x="0" y="65"/>
                      <a:pt x="0" y="42"/>
                    </a:cubicBezTo>
                    <a:cubicBezTo>
                      <a:pt x="0" y="19"/>
                      <a:pt x="18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ubicBezTo>
                      <a:pt x="84" y="65"/>
                      <a:pt x="65" y="84"/>
                      <a:pt x="42" y="84"/>
                    </a:cubicBezTo>
                    <a:close/>
                    <a:moveTo>
                      <a:pt x="42" y="12"/>
                    </a:moveTo>
                    <a:cubicBezTo>
                      <a:pt x="25" y="12"/>
                      <a:pt x="12" y="26"/>
                      <a:pt x="12" y="42"/>
                    </a:cubicBezTo>
                    <a:cubicBezTo>
                      <a:pt x="12" y="59"/>
                      <a:pt x="25" y="72"/>
                      <a:pt x="42" y="72"/>
                    </a:cubicBezTo>
                    <a:cubicBezTo>
                      <a:pt x="58" y="72"/>
                      <a:pt x="72" y="59"/>
                      <a:pt x="72" y="42"/>
                    </a:cubicBezTo>
                    <a:cubicBezTo>
                      <a:pt x="72" y="26"/>
                      <a:pt x="58" y="12"/>
                      <a:pt x="4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7" name="Freeform 102">
                <a:extLst>
                  <a:ext uri="{FF2B5EF4-FFF2-40B4-BE49-F238E27FC236}">
                    <a16:creationId xmlns:a16="http://schemas.microsoft.com/office/drawing/2014/main" id="{D92CADC7-783B-4DCF-A0A7-52014AD6F8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43" y="2090"/>
                <a:ext cx="177" cy="195"/>
              </a:xfrm>
              <a:custGeom>
                <a:avLst/>
                <a:gdLst>
                  <a:gd name="T0" fmla="*/ 78 w 120"/>
                  <a:gd name="T1" fmla="*/ 132 h 132"/>
                  <a:gd name="T2" fmla="*/ 42 w 120"/>
                  <a:gd name="T3" fmla="*/ 132 h 132"/>
                  <a:gd name="T4" fmla="*/ 36 w 120"/>
                  <a:gd name="T5" fmla="*/ 126 h 132"/>
                  <a:gd name="T6" fmla="*/ 36 w 120"/>
                  <a:gd name="T7" fmla="*/ 79 h 132"/>
                  <a:gd name="T8" fmla="*/ 0 w 120"/>
                  <a:gd name="T9" fmla="*/ 6 h 132"/>
                  <a:gd name="T10" fmla="*/ 6 w 120"/>
                  <a:gd name="T11" fmla="*/ 0 h 132"/>
                  <a:gd name="T12" fmla="*/ 114 w 120"/>
                  <a:gd name="T13" fmla="*/ 0 h 132"/>
                  <a:gd name="T14" fmla="*/ 120 w 120"/>
                  <a:gd name="T15" fmla="*/ 6 h 132"/>
                  <a:gd name="T16" fmla="*/ 84 w 120"/>
                  <a:gd name="T17" fmla="*/ 79 h 132"/>
                  <a:gd name="T18" fmla="*/ 84 w 120"/>
                  <a:gd name="T19" fmla="*/ 126 h 132"/>
                  <a:gd name="T20" fmla="*/ 78 w 120"/>
                  <a:gd name="T21" fmla="*/ 132 h 132"/>
                  <a:gd name="T22" fmla="*/ 48 w 120"/>
                  <a:gd name="T23" fmla="*/ 120 h 132"/>
                  <a:gd name="T24" fmla="*/ 72 w 120"/>
                  <a:gd name="T25" fmla="*/ 120 h 132"/>
                  <a:gd name="T26" fmla="*/ 72 w 120"/>
                  <a:gd name="T27" fmla="*/ 75 h 132"/>
                  <a:gd name="T28" fmla="*/ 76 w 120"/>
                  <a:gd name="T29" fmla="*/ 69 h 132"/>
                  <a:gd name="T30" fmla="*/ 107 w 120"/>
                  <a:gd name="T31" fmla="*/ 12 h 132"/>
                  <a:gd name="T32" fmla="*/ 12 w 120"/>
                  <a:gd name="T33" fmla="*/ 12 h 132"/>
                  <a:gd name="T34" fmla="*/ 44 w 120"/>
                  <a:gd name="T35" fmla="*/ 69 h 132"/>
                  <a:gd name="T36" fmla="*/ 48 w 120"/>
                  <a:gd name="T37" fmla="*/ 75 h 132"/>
                  <a:gd name="T38" fmla="*/ 48 w 120"/>
                  <a:gd name="T39" fmla="*/ 12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0" h="132">
                    <a:moveTo>
                      <a:pt x="78" y="132"/>
                    </a:moveTo>
                    <a:cubicBezTo>
                      <a:pt x="42" y="132"/>
                      <a:pt x="42" y="132"/>
                      <a:pt x="42" y="132"/>
                    </a:cubicBezTo>
                    <a:cubicBezTo>
                      <a:pt x="38" y="132"/>
                      <a:pt x="36" y="130"/>
                      <a:pt x="36" y="126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12" y="67"/>
                      <a:pt x="0" y="34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7" y="0"/>
                      <a:pt x="120" y="3"/>
                      <a:pt x="120" y="6"/>
                    </a:cubicBezTo>
                    <a:cubicBezTo>
                      <a:pt x="120" y="34"/>
                      <a:pt x="107" y="67"/>
                      <a:pt x="84" y="79"/>
                    </a:cubicBezTo>
                    <a:cubicBezTo>
                      <a:pt x="84" y="126"/>
                      <a:pt x="84" y="126"/>
                      <a:pt x="84" y="126"/>
                    </a:cubicBezTo>
                    <a:cubicBezTo>
                      <a:pt x="84" y="130"/>
                      <a:pt x="81" y="132"/>
                      <a:pt x="78" y="132"/>
                    </a:cubicBezTo>
                    <a:close/>
                    <a:moveTo>
                      <a:pt x="48" y="120"/>
                    </a:moveTo>
                    <a:cubicBezTo>
                      <a:pt x="72" y="120"/>
                      <a:pt x="72" y="120"/>
                      <a:pt x="72" y="120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72" y="72"/>
                      <a:pt x="73" y="70"/>
                      <a:pt x="76" y="69"/>
                    </a:cubicBezTo>
                    <a:cubicBezTo>
                      <a:pt x="94" y="63"/>
                      <a:pt x="106" y="36"/>
                      <a:pt x="107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" y="36"/>
                      <a:pt x="25" y="63"/>
                      <a:pt x="44" y="69"/>
                    </a:cubicBezTo>
                    <a:cubicBezTo>
                      <a:pt x="46" y="70"/>
                      <a:pt x="48" y="72"/>
                      <a:pt x="48" y="75"/>
                    </a:cubicBezTo>
                    <a:lnTo>
                      <a:pt x="48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8" name="Freeform 103">
                <a:extLst>
                  <a:ext uri="{FF2B5EF4-FFF2-40B4-BE49-F238E27FC236}">
                    <a16:creationId xmlns:a16="http://schemas.microsoft.com/office/drawing/2014/main" id="{691AD6A7-229B-4CFE-8E95-E9D8161A1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9" y="2189"/>
                <a:ext cx="184" cy="148"/>
              </a:xfrm>
              <a:custGeom>
                <a:avLst/>
                <a:gdLst>
                  <a:gd name="T0" fmla="*/ 119 w 125"/>
                  <a:gd name="T1" fmla="*/ 100 h 100"/>
                  <a:gd name="T2" fmla="*/ 119 w 125"/>
                  <a:gd name="T3" fmla="*/ 100 h 100"/>
                  <a:gd name="T4" fmla="*/ 0 w 125"/>
                  <a:gd name="T5" fmla="*/ 47 h 100"/>
                  <a:gd name="T6" fmla="*/ 70 w 125"/>
                  <a:gd name="T7" fmla="*/ 0 h 100"/>
                  <a:gd name="T8" fmla="*/ 77 w 125"/>
                  <a:gd name="T9" fmla="*/ 5 h 100"/>
                  <a:gd name="T10" fmla="*/ 73 w 125"/>
                  <a:gd name="T11" fmla="*/ 12 h 100"/>
                  <a:gd name="T12" fmla="*/ 12 w 125"/>
                  <a:gd name="T13" fmla="*/ 47 h 100"/>
                  <a:gd name="T14" fmla="*/ 119 w 125"/>
                  <a:gd name="T15" fmla="*/ 88 h 100"/>
                  <a:gd name="T16" fmla="*/ 125 w 125"/>
                  <a:gd name="T17" fmla="*/ 95 h 100"/>
                  <a:gd name="T18" fmla="*/ 119 w 125"/>
                  <a:gd name="T1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100">
                    <a:moveTo>
                      <a:pt x="119" y="100"/>
                    </a:moveTo>
                    <a:cubicBezTo>
                      <a:pt x="119" y="100"/>
                      <a:pt x="119" y="100"/>
                      <a:pt x="119" y="100"/>
                    </a:cubicBezTo>
                    <a:cubicBezTo>
                      <a:pt x="61" y="97"/>
                      <a:pt x="0" y="79"/>
                      <a:pt x="0" y="47"/>
                    </a:cubicBezTo>
                    <a:cubicBezTo>
                      <a:pt x="0" y="27"/>
                      <a:pt x="25" y="10"/>
                      <a:pt x="70" y="0"/>
                    </a:cubicBezTo>
                    <a:cubicBezTo>
                      <a:pt x="74" y="0"/>
                      <a:pt x="77" y="2"/>
                      <a:pt x="77" y="5"/>
                    </a:cubicBezTo>
                    <a:cubicBezTo>
                      <a:pt x="78" y="8"/>
                      <a:pt x="76" y="11"/>
                      <a:pt x="73" y="12"/>
                    </a:cubicBezTo>
                    <a:cubicBezTo>
                      <a:pt x="36" y="20"/>
                      <a:pt x="12" y="34"/>
                      <a:pt x="12" y="47"/>
                    </a:cubicBezTo>
                    <a:cubicBezTo>
                      <a:pt x="12" y="64"/>
                      <a:pt x="52" y="84"/>
                      <a:pt x="119" y="88"/>
                    </a:cubicBezTo>
                    <a:cubicBezTo>
                      <a:pt x="123" y="89"/>
                      <a:pt x="125" y="92"/>
                      <a:pt x="125" y="95"/>
                    </a:cubicBezTo>
                    <a:cubicBezTo>
                      <a:pt x="125" y="98"/>
                      <a:pt x="122" y="100"/>
                      <a:pt x="119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9" name="Freeform 104">
                <a:extLst>
                  <a:ext uri="{FF2B5EF4-FFF2-40B4-BE49-F238E27FC236}">
                    <a16:creationId xmlns:a16="http://schemas.microsoft.com/office/drawing/2014/main" id="{4F71777C-4296-4CFA-B11D-C50B193B2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0" y="2189"/>
                <a:ext cx="204" cy="150"/>
              </a:xfrm>
              <a:custGeom>
                <a:avLst/>
                <a:gdLst>
                  <a:gd name="T0" fmla="*/ 6 w 138"/>
                  <a:gd name="T1" fmla="*/ 101 h 101"/>
                  <a:gd name="T2" fmla="*/ 0 w 138"/>
                  <a:gd name="T3" fmla="*/ 95 h 101"/>
                  <a:gd name="T4" fmla="*/ 5 w 138"/>
                  <a:gd name="T5" fmla="*/ 89 h 101"/>
                  <a:gd name="T6" fmla="*/ 126 w 138"/>
                  <a:gd name="T7" fmla="*/ 47 h 101"/>
                  <a:gd name="T8" fmla="*/ 65 w 138"/>
                  <a:gd name="T9" fmla="*/ 12 h 101"/>
                  <a:gd name="T10" fmla="*/ 60 w 138"/>
                  <a:gd name="T11" fmla="*/ 5 h 101"/>
                  <a:gd name="T12" fmla="*/ 67 w 138"/>
                  <a:gd name="T13" fmla="*/ 0 h 101"/>
                  <a:gd name="T14" fmla="*/ 138 w 138"/>
                  <a:gd name="T15" fmla="*/ 47 h 101"/>
                  <a:gd name="T16" fmla="*/ 6 w 138"/>
                  <a:gd name="T17" fmla="*/ 101 h 101"/>
                  <a:gd name="T18" fmla="*/ 6 w 138"/>
                  <a:gd name="T19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8" h="101">
                    <a:moveTo>
                      <a:pt x="6" y="101"/>
                    </a:moveTo>
                    <a:cubicBezTo>
                      <a:pt x="2" y="101"/>
                      <a:pt x="0" y="98"/>
                      <a:pt x="0" y="95"/>
                    </a:cubicBezTo>
                    <a:cubicBezTo>
                      <a:pt x="0" y="92"/>
                      <a:pt x="2" y="89"/>
                      <a:pt x="5" y="89"/>
                    </a:cubicBezTo>
                    <a:cubicBezTo>
                      <a:pt x="77" y="87"/>
                      <a:pt x="126" y="66"/>
                      <a:pt x="126" y="47"/>
                    </a:cubicBezTo>
                    <a:cubicBezTo>
                      <a:pt x="126" y="34"/>
                      <a:pt x="102" y="20"/>
                      <a:pt x="65" y="12"/>
                    </a:cubicBezTo>
                    <a:cubicBezTo>
                      <a:pt x="62" y="12"/>
                      <a:pt x="60" y="8"/>
                      <a:pt x="60" y="5"/>
                    </a:cubicBezTo>
                    <a:cubicBezTo>
                      <a:pt x="61" y="2"/>
                      <a:pt x="64" y="0"/>
                      <a:pt x="67" y="0"/>
                    </a:cubicBezTo>
                    <a:cubicBezTo>
                      <a:pt x="112" y="10"/>
                      <a:pt x="138" y="27"/>
                      <a:pt x="138" y="47"/>
                    </a:cubicBezTo>
                    <a:cubicBezTo>
                      <a:pt x="138" y="80"/>
                      <a:pt x="71" y="99"/>
                      <a:pt x="6" y="101"/>
                    </a:cubicBezTo>
                    <a:cubicBezTo>
                      <a:pt x="6" y="101"/>
                      <a:pt x="6" y="101"/>
                      <a:pt x="6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0" name="Freeform 105">
                <a:extLst>
                  <a:ext uri="{FF2B5EF4-FFF2-40B4-BE49-F238E27FC236}">
                    <a16:creationId xmlns:a16="http://schemas.microsoft.com/office/drawing/2014/main" id="{C63638A5-491C-4882-9FBE-0F5EB0CF6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4" y="2262"/>
                <a:ext cx="79" cy="112"/>
              </a:xfrm>
              <a:custGeom>
                <a:avLst/>
                <a:gdLst>
                  <a:gd name="T0" fmla="*/ 7 w 54"/>
                  <a:gd name="T1" fmla="*/ 76 h 76"/>
                  <a:gd name="T2" fmla="*/ 1 w 54"/>
                  <a:gd name="T3" fmla="*/ 73 h 76"/>
                  <a:gd name="T4" fmla="*/ 4 w 54"/>
                  <a:gd name="T5" fmla="*/ 65 h 76"/>
                  <a:gd name="T6" fmla="*/ 39 w 54"/>
                  <a:gd name="T7" fmla="*/ 44 h 76"/>
                  <a:gd name="T8" fmla="*/ 14 w 54"/>
                  <a:gd name="T9" fmla="*/ 10 h 76"/>
                  <a:gd name="T10" fmla="*/ 15 w 54"/>
                  <a:gd name="T11" fmla="*/ 2 h 76"/>
                  <a:gd name="T12" fmla="*/ 24 w 54"/>
                  <a:gd name="T13" fmla="*/ 3 h 76"/>
                  <a:gd name="T14" fmla="*/ 53 w 54"/>
                  <a:gd name="T15" fmla="*/ 42 h 76"/>
                  <a:gd name="T16" fmla="*/ 54 w 54"/>
                  <a:gd name="T17" fmla="*/ 47 h 76"/>
                  <a:gd name="T18" fmla="*/ 51 w 54"/>
                  <a:gd name="T19" fmla="*/ 51 h 76"/>
                  <a:gd name="T20" fmla="*/ 10 w 54"/>
                  <a:gd name="T21" fmla="*/ 75 h 76"/>
                  <a:gd name="T22" fmla="*/ 7 w 54"/>
                  <a:gd name="T2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76">
                    <a:moveTo>
                      <a:pt x="7" y="76"/>
                    </a:moveTo>
                    <a:cubicBezTo>
                      <a:pt x="5" y="76"/>
                      <a:pt x="3" y="75"/>
                      <a:pt x="1" y="73"/>
                    </a:cubicBezTo>
                    <a:cubicBezTo>
                      <a:pt x="0" y="70"/>
                      <a:pt x="1" y="67"/>
                      <a:pt x="4" y="65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2" y="7"/>
                      <a:pt x="13" y="4"/>
                      <a:pt x="15" y="2"/>
                    </a:cubicBezTo>
                    <a:cubicBezTo>
                      <a:pt x="18" y="0"/>
                      <a:pt x="22" y="0"/>
                      <a:pt x="24" y="3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4" y="43"/>
                      <a:pt x="54" y="45"/>
                      <a:pt x="54" y="47"/>
                    </a:cubicBezTo>
                    <a:cubicBezTo>
                      <a:pt x="54" y="48"/>
                      <a:pt x="53" y="50"/>
                      <a:pt x="51" y="51"/>
                    </a:cubicBezTo>
                    <a:cubicBezTo>
                      <a:pt x="10" y="75"/>
                      <a:pt x="10" y="75"/>
                      <a:pt x="10" y="75"/>
                    </a:cubicBezTo>
                    <a:cubicBezTo>
                      <a:pt x="9" y="76"/>
                      <a:pt x="8" y="76"/>
                      <a:pt x="7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171">
              <a:extLst>
                <a:ext uri="{FF2B5EF4-FFF2-40B4-BE49-F238E27FC236}">
                  <a16:creationId xmlns:a16="http://schemas.microsoft.com/office/drawing/2014/main" id="{11ECD163-7D9E-453D-BD21-9422A962677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75544" y="3093894"/>
              <a:ext cx="352076" cy="453272"/>
              <a:chOff x="2639" y="3149"/>
              <a:chExt cx="334" cy="430"/>
            </a:xfrm>
            <a:solidFill>
              <a:schemeClr val="bg1"/>
            </a:solidFill>
          </p:grpSpPr>
          <p:sp>
            <p:nvSpPr>
              <p:cNvPr id="92" name="Freeform 172">
                <a:extLst>
                  <a:ext uri="{FF2B5EF4-FFF2-40B4-BE49-F238E27FC236}">
                    <a16:creationId xmlns:a16="http://schemas.microsoft.com/office/drawing/2014/main" id="{214F4673-3753-4F05-A271-695E1FDEAA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9" y="3454"/>
                <a:ext cx="128" cy="125"/>
              </a:xfrm>
              <a:custGeom>
                <a:avLst/>
                <a:gdLst>
                  <a:gd name="T0" fmla="*/ 42 w 84"/>
                  <a:gd name="T1" fmla="*/ 84 h 84"/>
                  <a:gd name="T2" fmla="*/ 0 w 84"/>
                  <a:gd name="T3" fmla="*/ 42 h 84"/>
                  <a:gd name="T4" fmla="*/ 42 w 84"/>
                  <a:gd name="T5" fmla="*/ 0 h 84"/>
                  <a:gd name="T6" fmla="*/ 84 w 84"/>
                  <a:gd name="T7" fmla="*/ 42 h 84"/>
                  <a:gd name="T8" fmla="*/ 42 w 84"/>
                  <a:gd name="T9" fmla="*/ 84 h 84"/>
                  <a:gd name="T10" fmla="*/ 42 w 84"/>
                  <a:gd name="T11" fmla="*/ 12 h 84"/>
                  <a:gd name="T12" fmla="*/ 12 w 84"/>
                  <a:gd name="T13" fmla="*/ 42 h 84"/>
                  <a:gd name="T14" fmla="*/ 42 w 84"/>
                  <a:gd name="T15" fmla="*/ 72 h 84"/>
                  <a:gd name="T16" fmla="*/ 72 w 84"/>
                  <a:gd name="T17" fmla="*/ 42 h 84"/>
                  <a:gd name="T18" fmla="*/ 42 w 84"/>
                  <a:gd name="T19" fmla="*/ 1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" h="84">
                    <a:moveTo>
                      <a:pt x="42" y="84"/>
                    </a:moveTo>
                    <a:cubicBezTo>
                      <a:pt x="19" y="84"/>
                      <a:pt x="0" y="65"/>
                      <a:pt x="0" y="42"/>
                    </a:cubicBezTo>
                    <a:cubicBezTo>
                      <a:pt x="0" y="18"/>
                      <a:pt x="19" y="0"/>
                      <a:pt x="42" y="0"/>
                    </a:cubicBezTo>
                    <a:cubicBezTo>
                      <a:pt x="65" y="0"/>
                      <a:pt x="84" y="18"/>
                      <a:pt x="84" y="42"/>
                    </a:cubicBezTo>
                    <a:cubicBezTo>
                      <a:pt x="84" y="65"/>
                      <a:pt x="65" y="84"/>
                      <a:pt x="42" y="84"/>
                    </a:cubicBezTo>
                    <a:close/>
                    <a:moveTo>
                      <a:pt x="42" y="12"/>
                    </a:moveTo>
                    <a:cubicBezTo>
                      <a:pt x="25" y="12"/>
                      <a:pt x="12" y="25"/>
                      <a:pt x="12" y="42"/>
                    </a:cubicBezTo>
                    <a:cubicBezTo>
                      <a:pt x="12" y="58"/>
                      <a:pt x="25" y="72"/>
                      <a:pt x="42" y="72"/>
                    </a:cubicBezTo>
                    <a:cubicBezTo>
                      <a:pt x="58" y="72"/>
                      <a:pt x="72" y="58"/>
                      <a:pt x="72" y="42"/>
                    </a:cubicBezTo>
                    <a:cubicBezTo>
                      <a:pt x="72" y="25"/>
                      <a:pt x="58" y="12"/>
                      <a:pt x="4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3" name="Freeform 173">
                <a:extLst>
                  <a:ext uri="{FF2B5EF4-FFF2-40B4-BE49-F238E27FC236}">
                    <a16:creationId xmlns:a16="http://schemas.microsoft.com/office/drawing/2014/main" id="{222A0852-5401-4F9C-B0DB-6084B406D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" y="3149"/>
                <a:ext cx="74" cy="326"/>
              </a:xfrm>
              <a:custGeom>
                <a:avLst/>
                <a:gdLst>
                  <a:gd name="T0" fmla="*/ 42 w 48"/>
                  <a:gd name="T1" fmla="*/ 218 h 218"/>
                  <a:gd name="T2" fmla="*/ 36 w 48"/>
                  <a:gd name="T3" fmla="*/ 212 h 218"/>
                  <a:gd name="T4" fmla="*/ 36 w 48"/>
                  <a:gd name="T5" fmla="*/ 12 h 218"/>
                  <a:gd name="T6" fmla="*/ 6 w 48"/>
                  <a:gd name="T7" fmla="*/ 12 h 218"/>
                  <a:gd name="T8" fmla="*/ 0 w 48"/>
                  <a:gd name="T9" fmla="*/ 6 h 218"/>
                  <a:gd name="T10" fmla="*/ 6 w 48"/>
                  <a:gd name="T11" fmla="*/ 0 h 218"/>
                  <a:gd name="T12" fmla="*/ 42 w 48"/>
                  <a:gd name="T13" fmla="*/ 0 h 218"/>
                  <a:gd name="T14" fmla="*/ 48 w 48"/>
                  <a:gd name="T15" fmla="*/ 6 h 218"/>
                  <a:gd name="T16" fmla="*/ 48 w 48"/>
                  <a:gd name="T17" fmla="*/ 212 h 218"/>
                  <a:gd name="T18" fmla="*/ 42 w 48"/>
                  <a:gd name="T19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218">
                    <a:moveTo>
                      <a:pt x="42" y="218"/>
                    </a:moveTo>
                    <a:cubicBezTo>
                      <a:pt x="39" y="218"/>
                      <a:pt x="36" y="215"/>
                      <a:pt x="36" y="2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5" y="0"/>
                      <a:pt x="48" y="2"/>
                      <a:pt x="48" y="6"/>
                    </a:cubicBezTo>
                    <a:cubicBezTo>
                      <a:pt x="48" y="212"/>
                      <a:pt x="48" y="212"/>
                      <a:pt x="48" y="212"/>
                    </a:cubicBezTo>
                    <a:cubicBezTo>
                      <a:pt x="48" y="215"/>
                      <a:pt x="45" y="218"/>
                      <a:pt x="42" y="2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4" name="Freeform 174">
                <a:extLst>
                  <a:ext uri="{FF2B5EF4-FFF2-40B4-BE49-F238E27FC236}">
                    <a16:creationId xmlns:a16="http://schemas.microsoft.com/office/drawing/2014/main" id="{98A69C8C-7EA1-4001-89FC-47633CD40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3525"/>
                <a:ext cx="227" cy="54"/>
              </a:xfrm>
              <a:custGeom>
                <a:avLst/>
                <a:gdLst>
                  <a:gd name="T0" fmla="*/ 141 w 148"/>
                  <a:gd name="T1" fmla="*/ 36 h 36"/>
                  <a:gd name="T2" fmla="*/ 137 w 148"/>
                  <a:gd name="T3" fmla="*/ 34 h 36"/>
                  <a:gd name="T4" fmla="*/ 114 w 148"/>
                  <a:gd name="T5" fmla="*/ 12 h 36"/>
                  <a:gd name="T6" fmla="*/ 6 w 148"/>
                  <a:gd name="T7" fmla="*/ 12 h 36"/>
                  <a:gd name="T8" fmla="*/ 0 w 148"/>
                  <a:gd name="T9" fmla="*/ 6 h 36"/>
                  <a:gd name="T10" fmla="*/ 6 w 148"/>
                  <a:gd name="T11" fmla="*/ 0 h 36"/>
                  <a:gd name="T12" fmla="*/ 116 w 148"/>
                  <a:gd name="T13" fmla="*/ 0 h 36"/>
                  <a:gd name="T14" fmla="*/ 120 w 148"/>
                  <a:gd name="T15" fmla="*/ 1 h 36"/>
                  <a:gd name="T16" fmla="*/ 145 w 148"/>
                  <a:gd name="T17" fmla="*/ 25 h 36"/>
                  <a:gd name="T18" fmla="*/ 145 w 148"/>
                  <a:gd name="T19" fmla="*/ 34 h 36"/>
                  <a:gd name="T20" fmla="*/ 141 w 148"/>
                  <a:gd name="T2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36">
                    <a:moveTo>
                      <a:pt x="141" y="36"/>
                    </a:moveTo>
                    <a:cubicBezTo>
                      <a:pt x="139" y="36"/>
                      <a:pt x="138" y="35"/>
                      <a:pt x="137" y="34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7" y="0"/>
                      <a:pt x="119" y="0"/>
                      <a:pt x="120" y="1"/>
                    </a:cubicBezTo>
                    <a:cubicBezTo>
                      <a:pt x="145" y="25"/>
                      <a:pt x="145" y="25"/>
                      <a:pt x="145" y="25"/>
                    </a:cubicBezTo>
                    <a:cubicBezTo>
                      <a:pt x="148" y="28"/>
                      <a:pt x="148" y="31"/>
                      <a:pt x="145" y="34"/>
                    </a:cubicBezTo>
                    <a:cubicBezTo>
                      <a:pt x="144" y="35"/>
                      <a:pt x="143" y="36"/>
                      <a:pt x="14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5" name="Freeform 175">
                <a:extLst>
                  <a:ext uri="{FF2B5EF4-FFF2-40B4-BE49-F238E27FC236}">
                    <a16:creationId xmlns:a16="http://schemas.microsoft.com/office/drawing/2014/main" id="{47817784-5F81-4A6A-9B7B-465CBAE77C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9" y="3328"/>
                <a:ext cx="202" cy="179"/>
              </a:xfrm>
              <a:custGeom>
                <a:avLst/>
                <a:gdLst>
                  <a:gd name="T0" fmla="*/ 126 w 132"/>
                  <a:gd name="T1" fmla="*/ 120 h 120"/>
                  <a:gd name="T2" fmla="*/ 6 w 132"/>
                  <a:gd name="T3" fmla="*/ 120 h 120"/>
                  <a:gd name="T4" fmla="*/ 0 w 132"/>
                  <a:gd name="T5" fmla="*/ 114 h 120"/>
                  <a:gd name="T6" fmla="*/ 0 w 132"/>
                  <a:gd name="T7" fmla="*/ 6 h 120"/>
                  <a:gd name="T8" fmla="*/ 6 w 132"/>
                  <a:gd name="T9" fmla="*/ 0 h 120"/>
                  <a:gd name="T10" fmla="*/ 126 w 132"/>
                  <a:gd name="T11" fmla="*/ 0 h 120"/>
                  <a:gd name="T12" fmla="*/ 132 w 132"/>
                  <a:gd name="T13" fmla="*/ 6 h 120"/>
                  <a:gd name="T14" fmla="*/ 132 w 132"/>
                  <a:gd name="T15" fmla="*/ 114 h 120"/>
                  <a:gd name="T16" fmla="*/ 126 w 132"/>
                  <a:gd name="T17" fmla="*/ 120 h 120"/>
                  <a:gd name="T18" fmla="*/ 12 w 132"/>
                  <a:gd name="T19" fmla="*/ 108 h 120"/>
                  <a:gd name="T20" fmla="*/ 120 w 132"/>
                  <a:gd name="T21" fmla="*/ 108 h 120"/>
                  <a:gd name="T22" fmla="*/ 120 w 132"/>
                  <a:gd name="T23" fmla="*/ 12 h 120"/>
                  <a:gd name="T24" fmla="*/ 12 w 132"/>
                  <a:gd name="T25" fmla="*/ 12 h 120"/>
                  <a:gd name="T26" fmla="*/ 12 w 132"/>
                  <a:gd name="T27" fmla="*/ 10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2" h="120">
                    <a:moveTo>
                      <a:pt x="126" y="120"/>
                    </a:moveTo>
                    <a:cubicBezTo>
                      <a:pt x="6" y="120"/>
                      <a:pt x="6" y="120"/>
                      <a:pt x="6" y="120"/>
                    </a:cubicBezTo>
                    <a:cubicBezTo>
                      <a:pt x="3" y="120"/>
                      <a:pt x="0" y="117"/>
                      <a:pt x="0" y="11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9" y="0"/>
                      <a:pt x="132" y="2"/>
                      <a:pt x="132" y="6"/>
                    </a:cubicBezTo>
                    <a:cubicBezTo>
                      <a:pt x="132" y="114"/>
                      <a:pt x="132" y="114"/>
                      <a:pt x="132" y="114"/>
                    </a:cubicBezTo>
                    <a:cubicBezTo>
                      <a:pt x="132" y="117"/>
                      <a:pt x="129" y="120"/>
                      <a:pt x="126" y="120"/>
                    </a:cubicBezTo>
                    <a:close/>
                    <a:moveTo>
                      <a:pt x="12" y="108"/>
                    </a:moveTo>
                    <a:cubicBezTo>
                      <a:pt x="120" y="108"/>
                      <a:pt x="120" y="108"/>
                      <a:pt x="120" y="108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6" name="Freeform 176">
                <a:extLst>
                  <a:ext uri="{FF2B5EF4-FFF2-40B4-BE49-F238E27FC236}">
                    <a16:creationId xmlns:a16="http://schemas.microsoft.com/office/drawing/2014/main" id="{01CE7611-6A92-4FB3-845E-8F5523138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9" y="3239"/>
                <a:ext cx="147" cy="107"/>
              </a:xfrm>
              <a:custGeom>
                <a:avLst/>
                <a:gdLst>
                  <a:gd name="T0" fmla="*/ 90 w 96"/>
                  <a:gd name="T1" fmla="*/ 72 h 72"/>
                  <a:gd name="T2" fmla="*/ 6 w 96"/>
                  <a:gd name="T3" fmla="*/ 72 h 72"/>
                  <a:gd name="T4" fmla="*/ 0 w 96"/>
                  <a:gd name="T5" fmla="*/ 66 h 72"/>
                  <a:gd name="T6" fmla="*/ 0 w 96"/>
                  <a:gd name="T7" fmla="*/ 6 h 72"/>
                  <a:gd name="T8" fmla="*/ 6 w 96"/>
                  <a:gd name="T9" fmla="*/ 0 h 72"/>
                  <a:gd name="T10" fmla="*/ 90 w 96"/>
                  <a:gd name="T11" fmla="*/ 0 h 72"/>
                  <a:gd name="T12" fmla="*/ 96 w 96"/>
                  <a:gd name="T13" fmla="*/ 6 h 72"/>
                  <a:gd name="T14" fmla="*/ 96 w 96"/>
                  <a:gd name="T15" fmla="*/ 66 h 72"/>
                  <a:gd name="T16" fmla="*/ 90 w 96"/>
                  <a:gd name="T17" fmla="*/ 72 h 72"/>
                  <a:gd name="T18" fmla="*/ 12 w 96"/>
                  <a:gd name="T19" fmla="*/ 60 h 72"/>
                  <a:gd name="T20" fmla="*/ 84 w 96"/>
                  <a:gd name="T21" fmla="*/ 60 h 72"/>
                  <a:gd name="T22" fmla="*/ 84 w 96"/>
                  <a:gd name="T23" fmla="*/ 12 h 72"/>
                  <a:gd name="T24" fmla="*/ 12 w 96"/>
                  <a:gd name="T25" fmla="*/ 12 h 72"/>
                  <a:gd name="T26" fmla="*/ 12 w 96"/>
                  <a:gd name="T27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72">
                    <a:moveTo>
                      <a:pt x="90" y="72"/>
                    </a:moveTo>
                    <a:cubicBezTo>
                      <a:pt x="6" y="72"/>
                      <a:pt x="6" y="72"/>
                      <a:pt x="6" y="72"/>
                    </a:cubicBezTo>
                    <a:cubicBezTo>
                      <a:pt x="3" y="72"/>
                      <a:pt x="0" y="69"/>
                      <a:pt x="0" y="6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3" y="0"/>
                      <a:pt x="96" y="2"/>
                      <a:pt x="96" y="6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9"/>
                      <a:pt x="93" y="72"/>
                      <a:pt x="90" y="72"/>
                    </a:cubicBezTo>
                    <a:close/>
                    <a:moveTo>
                      <a:pt x="12" y="60"/>
                    </a:moveTo>
                    <a:cubicBezTo>
                      <a:pt x="84" y="60"/>
                      <a:pt x="84" y="60"/>
                      <a:pt x="84" y="60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12" y="12"/>
                      <a:pt x="12" y="12"/>
                      <a:pt x="12" y="12"/>
                    </a:cubicBezTo>
                    <a:lnTo>
                      <a:pt x="12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7" name="Freeform 177">
                <a:extLst>
                  <a:ext uri="{FF2B5EF4-FFF2-40B4-BE49-F238E27FC236}">
                    <a16:creationId xmlns:a16="http://schemas.microsoft.com/office/drawing/2014/main" id="{CF9C854C-67E3-4543-BE90-B9862E730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9" y="3454"/>
                <a:ext cx="55" cy="18"/>
              </a:xfrm>
              <a:custGeom>
                <a:avLst/>
                <a:gdLst>
                  <a:gd name="T0" fmla="*/ 30 w 36"/>
                  <a:gd name="T1" fmla="*/ 12 h 12"/>
                  <a:gd name="T2" fmla="*/ 6 w 36"/>
                  <a:gd name="T3" fmla="*/ 12 h 12"/>
                  <a:gd name="T4" fmla="*/ 0 w 36"/>
                  <a:gd name="T5" fmla="*/ 6 h 12"/>
                  <a:gd name="T6" fmla="*/ 6 w 36"/>
                  <a:gd name="T7" fmla="*/ 0 h 12"/>
                  <a:gd name="T8" fmla="*/ 30 w 36"/>
                  <a:gd name="T9" fmla="*/ 0 h 12"/>
                  <a:gd name="T10" fmla="*/ 36 w 36"/>
                  <a:gd name="T11" fmla="*/ 6 h 12"/>
                  <a:gd name="T12" fmla="*/ 30 w 36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30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0"/>
                      <a:pt x="36" y="2"/>
                      <a:pt x="36" y="6"/>
                    </a:cubicBezTo>
                    <a:cubicBezTo>
                      <a:pt x="36" y="9"/>
                      <a:pt x="33" y="12"/>
                      <a:pt x="3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178">
                <a:extLst>
                  <a:ext uri="{FF2B5EF4-FFF2-40B4-BE49-F238E27FC236}">
                    <a16:creationId xmlns:a16="http://schemas.microsoft.com/office/drawing/2014/main" id="{55F058CB-1D39-4E77-8F72-2272B0300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292"/>
                <a:ext cx="37" cy="18"/>
              </a:xfrm>
              <a:custGeom>
                <a:avLst/>
                <a:gdLst>
                  <a:gd name="T0" fmla="*/ 18 w 24"/>
                  <a:gd name="T1" fmla="*/ 12 h 12"/>
                  <a:gd name="T2" fmla="*/ 6 w 24"/>
                  <a:gd name="T3" fmla="*/ 12 h 12"/>
                  <a:gd name="T4" fmla="*/ 0 w 24"/>
                  <a:gd name="T5" fmla="*/ 6 h 12"/>
                  <a:gd name="T6" fmla="*/ 6 w 24"/>
                  <a:gd name="T7" fmla="*/ 0 h 12"/>
                  <a:gd name="T8" fmla="*/ 18 w 24"/>
                  <a:gd name="T9" fmla="*/ 0 h 12"/>
                  <a:gd name="T10" fmla="*/ 24 w 24"/>
                  <a:gd name="T11" fmla="*/ 6 h 12"/>
                  <a:gd name="T12" fmla="*/ 18 w 2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2">
                    <a:moveTo>
                      <a:pt x="18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0"/>
                      <a:pt x="24" y="2"/>
                      <a:pt x="24" y="6"/>
                    </a:cubicBezTo>
                    <a:cubicBezTo>
                      <a:pt x="24" y="9"/>
                      <a:pt x="21" y="12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802D260A-ABAB-4312-A69C-4800F225429D}"/>
              </a:ext>
            </a:extLst>
          </p:cNvPr>
          <p:cNvSpPr txBox="1"/>
          <p:nvPr/>
        </p:nvSpPr>
        <p:spPr>
          <a:xfrm>
            <a:off x="2196384" y="4256352"/>
            <a:ext cx="1281856" cy="88945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Predict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57833FB-AFF2-4E00-B5D3-106641664617}"/>
              </a:ext>
            </a:extLst>
          </p:cNvPr>
          <p:cNvSpPr/>
          <p:nvPr/>
        </p:nvSpPr>
        <p:spPr>
          <a:xfrm>
            <a:off x="6169357" y="4453392"/>
            <a:ext cx="82898" cy="4382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61A6FEB-73F4-43F2-9F6F-2166A7573746}"/>
              </a:ext>
            </a:extLst>
          </p:cNvPr>
          <p:cNvSpPr/>
          <p:nvPr/>
        </p:nvSpPr>
        <p:spPr>
          <a:xfrm>
            <a:off x="6142366" y="4506501"/>
            <a:ext cx="125141" cy="4610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8D29813-FE19-47EE-8113-075C1D8D04AD}"/>
              </a:ext>
            </a:extLst>
          </p:cNvPr>
          <p:cNvSpPr/>
          <p:nvPr/>
        </p:nvSpPr>
        <p:spPr>
          <a:xfrm>
            <a:off x="684824" y="4382808"/>
            <a:ext cx="10665195" cy="642702"/>
          </a:xfrm>
          <a:prstGeom prst="rect">
            <a:avLst/>
          </a:prstGeom>
          <a:noFill/>
          <a:ln w="38100">
            <a:solidFill>
              <a:schemeClr val="bg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15C960E-C86C-4965-9A2A-65A9B6DB6707}"/>
              </a:ext>
            </a:extLst>
          </p:cNvPr>
          <p:cNvGrpSpPr>
            <a:grpSpLocks noChangeAspect="1"/>
          </p:cNvGrpSpPr>
          <p:nvPr/>
        </p:nvGrpSpPr>
        <p:grpSpPr>
          <a:xfrm>
            <a:off x="723368" y="4443146"/>
            <a:ext cx="548640" cy="548640"/>
            <a:chOff x="5494642" y="3955301"/>
            <a:chExt cx="821746" cy="786213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9D9D226-79BD-4147-AD26-40A718A72388}"/>
                </a:ext>
              </a:extLst>
            </p:cNvPr>
            <p:cNvSpPr/>
            <p:nvPr/>
          </p:nvSpPr>
          <p:spPr>
            <a:xfrm>
              <a:off x="5494642" y="3955301"/>
              <a:ext cx="821746" cy="786213"/>
            </a:xfrm>
            <a:prstGeom prst="ellipse">
              <a:avLst/>
            </a:prstGeom>
            <a:solidFill>
              <a:schemeClr val="lt1"/>
            </a:solidFill>
            <a:ln w="28575">
              <a:solidFill>
                <a:srgbClr val="5F0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4C693F7B-6DDC-4B8C-BCA7-337444B2E595}"/>
                </a:ext>
              </a:extLst>
            </p:cNvPr>
            <p:cNvGrpSpPr/>
            <p:nvPr/>
          </p:nvGrpSpPr>
          <p:grpSpPr>
            <a:xfrm>
              <a:off x="5797202" y="4112311"/>
              <a:ext cx="216626" cy="472192"/>
              <a:chOff x="536575" y="2262188"/>
              <a:chExt cx="1192213" cy="2598737"/>
            </a:xfrm>
            <a:solidFill>
              <a:schemeClr val="tx2"/>
            </a:solidFill>
          </p:grpSpPr>
          <p:sp>
            <p:nvSpPr>
              <p:cNvPr id="121" name="Freeform 11">
                <a:extLst>
                  <a:ext uri="{FF2B5EF4-FFF2-40B4-BE49-F238E27FC236}">
                    <a16:creationId xmlns:a16="http://schemas.microsoft.com/office/drawing/2014/main" id="{59A20565-3055-4DB6-9713-27324F004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738" y="4078288"/>
                <a:ext cx="874713" cy="782637"/>
              </a:xfrm>
              <a:custGeom>
                <a:avLst/>
                <a:gdLst>
                  <a:gd name="T0" fmla="*/ 13 w 233"/>
                  <a:gd name="T1" fmla="*/ 0 h 209"/>
                  <a:gd name="T2" fmla="*/ 0 w 233"/>
                  <a:gd name="T3" fmla="*/ 12 h 209"/>
                  <a:gd name="T4" fmla="*/ 0 w 233"/>
                  <a:gd name="T5" fmla="*/ 97 h 209"/>
                  <a:gd name="T6" fmla="*/ 13 w 233"/>
                  <a:gd name="T7" fmla="*/ 109 h 209"/>
                  <a:gd name="T8" fmla="*/ 23 w 233"/>
                  <a:gd name="T9" fmla="*/ 109 h 209"/>
                  <a:gd name="T10" fmla="*/ 35 w 233"/>
                  <a:gd name="T11" fmla="*/ 122 h 209"/>
                  <a:gd name="T12" fmla="*/ 35 w 233"/>
                  <a:gd name="T13" fmla="*/ 171 h 209"/>
                  <a:gd name="T14" fmla="*/ 48 w 233"/>
                  <a:gd name="T15" fmla="*/ 184 h 209"/>
                  <a:gd name="T16" fmla="*/ 59 w 233"/>
                  <a:gd name="T17" fmla="*/ 184 h 209"/>
                  <a:gd name="T18" fmla="*/ 71 w 233"/>
                  <a:gd name="T19" fmla="*/ 196 h 209"/>
                  <a:gd name="T20" fmla="*/ 71 w 233"/>
                  <a:gd name="T21" fmla="*/ 197 h 209"/>
                  <a:gd name="T22" fmla="*/ 83 w 233"/>
                  <a:gd name="T23" fmla="*/ 209 h 209"/>
                  <a:gd name="T24" fmla="*/ 150 w 233"/>
                  <a:gd name="T25" fmla="*/ 209 h 209"/>
                  <a:gd name="T26" fmla="*/ 163 w 233"/>
                  <a:gd name="T27" fmla="*/ 197 h 209"/>
                  <a:gd name="T28" fmla="*/ 163 w 233"/>
                  <a:gd name="T29" fmla="*/ 196 h 209"/>
                  <a:gd name="T30" fmla="*/ 175 w 233"/>
                  <a:gd name="T31" fmla="*/ 184 h 209"/>
                  <a:gd name="T32" fmla="*/ 186 w 233"/>
                  <a:gd name="T33" fmla="*/ 184 h 209"/>
                  <a:gd name="T34" fmla="*/ 198 w 233"/>
                  <a:gd name="T35" fmla="*/ 171 h 209"/>
                  <a:gd name="T36" fmla="*/ 198 w 233"/>
                  <a:gd name="T37" fmla="*/ 122 h 209"/>
                  <a:gd name="T38" fmla="*/ 211 w 233"/>
                  <a:gd name="T39" fmla="*/ 109 h 209"/>
                  <a:gd name="T40" fmla="*/ 221 w 233"/>
                  <a:gd name="T41" fmla="*/ 109 h 209"/>
                  <a:gd name="T42" fmla="*/ 233 w 233"/>
                  <a:gd name="T43" fmla="*/ 97 h 209"/>
                  <a:gd name="T44" fmla="*/ 233 w 233"/>
                  <a:gd name="T45" fmla="*/ 12 h 209"/>
                  <a:gd name="T46" fmla="*/ 221 w 233"/>
                  <a:gd name="T47" fmla="*/ 0 h 209"/>
                  <a:gd name="T48" fmla="*/ 13 w 233"/>
                  <a:gd name="T4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3" h="209">
                    <a:moveTo>
                      <a:pt x="13" y="0"/>
                    </a:moveTo>
                    <a:cubicBezTo>
                      <a:pt x="6" y="0"/>
                      <a:pt x="0" y="6"/>
                      <a:pt x="0" y="1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04"/>
                      <a:pt x="6" y="109"/>
                      <a:pt x="13" y="109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30" y="109"/>
                      <a:pt x="35" y="115"/>
                      <a:pt x="35" y="122"/>
                    </a:cubicBezTo>
                    <a:cubicBezTo>
                      <a:pt x="35" y="171"/>
                      <a:pt x="35" y="171"/>
                      <a:pt x="35" y="171"/>
                    </a:cubicBezTo>
                    <a:cubicBezTo>
                      <a:pt x="35" y="178"/>
                      <a:pt x="41" y="184"/>
                      <a:pt x="48" y="184"/>
                    </a:cubicBezTo>
                    <a:cubicBezTo>
                      <a:pt x="59" y="184"/>
                      <a:pt x="59" y="184"/>
                      <a:pt x="59" y="184"/>
                    </a:cubicBezTo>
                    <a:cubicBezTo>
                      <a:pt x="65" y="184"/>
                      <a:pt x="71" y="189"/>
                      <a:pt x="71" y="196"/>
                    </a:cubicBezTo>
                    <a:cubicBezTo>
                      <a:pt x="71" y="197"/>
                      <a:pt x="71" y="197"/>
                      <a:pt x="71" y="197"/>
                    </a:cubicBezTo>
                    <a:cubicBezTo>
                      <a:pt x="71" y="204"/>
                      <a:pt x="77" y="209"/>
                      <a:pt x="83" y="209"/>
                    </a:cubicBezTo>
                    <a:cubicBezTo>
                      <a:pt x="150" y="209"/>
                      <a:pt x="150" y="209"/>
                      <a:pt x="150" y="209"/>
                    </a:cubicBezTo>
                    <a:cubicBezTo>
                      <a:pt x="157" y="209"/>
                      <a:pt x="163" y="204"/>
                      <a:pt x="163" y="197"/>
                    </a:cubicBezTo>
                    <a:cubicBezTo>
                      <a:pt x="163" y="196"/>
                      <a:pt x="163" y="196"/>
                      <a:pt x="163" y="196"/>
                    </a:cubicBezTo>
                    <a:cubicBezTo>
                      <a:pt x="163" y="189"/>
                      <a:pt x="168" y="184"/>
                      <a:pt x="175" y="184"/>
                    </a:cubicBezTo>
                    <a:cubicBezTo>
                      <a:pt x="186" y="184"/>
                      <a:pt x="186" y="184"/>
                      <a:pt x="186" y="184"/>
                    </a:cubicBezTo>
                    <a:cubicBezTo>
                      <a:pt x="193" y="184"/>
                      <a:pt x="198" y="178"/>
                      <a:pt x="198" y="171"/>
                    </a:cubicBezTo>
                    <a:cubicBezTo>
                      <a:pt x="198" y="122"/>
                      <a:pt x="198" y="122"/>
                      <a:pt x="198" y="122"/>
                    </a:cubicBezTo>
                    <a:cubicBezTo>
                      <a:pt x="198" y="115"/>
                      <a:pt x="204" y="109"/>
                      <a:pt x="211" y="109"/>
                    </a:cubicBezTo>
                    <a:cubicBezTo>
                      <a:pt x="221" y="109"/>
                      <a:pt x="221" y="109"/>
                      <a:pt x="221" y="109"/>
                    </a:cubicBezTo>
                    <a:cubicBezTo>
                      <a:pt x="228" y="109"/>
                      <a:pt x="233" y="104"/>
                      <a:pt x="233" y="97"/>
                    </a:cubicBezTo>
                    <a:cubicBezTo>
                      <a:pt x="233" y="12"/>
                      <a:pt x="233" y="12"/>
                      <a:pt x="233" y="12"/>
                    </a:cubicBezTo>
                    <a:cubicBezTo>
                      <a:pt x="233" y="6"/>
                      <a:pt x="228" y="0"/>
                      <a:pt x="221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5F00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19833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0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A779B872-6C97-47F5-9251-35FFB25891BE}"/>
                  </a:ext>
                </a:extLst>
              </p:cNvPr>
              <p:cNvGrpSpPr/>
              <p:nvPr/>
            </p:nvGrpSpPr>
            <p:grpSpPr>
              <a:xfrm>
                <a:off x="536575" y="2262188"/>
                <a:ext cx="1192213" cy="1816100"/>
                <a:chOff x="536575" y="2262188"/>
                <a:chExt cx="1192213" cy="1816100"/>
              </a:xfrm>
              <a:grpFill/>
            </p:grpSpPr>
            <p:sp>
              <p:nvSpPr>
                <p:cNvPr id="123" name="Freeform 12">
                  <a:extLst>
                    <a:ext uri="{FF2B5EF4-FFF2-40B4-BE49-F238E27FC236}">
                      <a16:creationId xmlns:a16="http://schemas.microsoft.com/office/drawing/2014/main" id="{CAC468D0-96EF-409B-94DF-2EF5D2359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575" y="2963863"/>
                  <a:ext cx="1192213" cy="622300"/>
                </a:xfrm>
                <a:custGeom>
                  <a:avLst/>
                  <a:gdLst>
                    <a:gd name="T0" fmla="*/ 306 w 318"/>
                    <a:gd name="T1" fmla="*/ 2 h 166"/>
                    <a:gd name="T2" fmla="*/ 103 w 318"/>
                    <a:gd name="T3" fmla="*/ 68 h 166"/>
                    <a:gd name="T4" fmla="*/ 12 w 318"/>
                    <a:gd name="T5" fmla="*/ 98 h 166"/>
                    <a:gd name="T6" fmla="*/ 0 w 318"/>
                    <a:gd name="T7" fmla="*/ 114 h 166"/>
                    <a:gd name="T8" fmla="*/ 0 w 318"/>
                    <a:gd name="T9" fmla="*/ 155 h 166"/>
                    <a:gd name="T10" fmla="*/ 12 w 318"/>
                    <a:gd name="T11" fmla="*/ 164 h 166"/>
                    <a:gd name="T12" fmla="*/ 306 w 318"/>
                    <a:gd name="T13" fmla="*/ 68 h 166"/>
                    <a:gd name="T14" fmla="*/ 318 w 318"/>
                    <a:gd name="T15" fmla="*/ 52 h 166"/>
                    <a:gd name="T16" fmla="*/ 318 w 318"/>
                    <a:gd name="T17" fmla="*/ 11 h 166"/>
                    <a:gd name="T18" fmla="*/ 306 w 318"/>
                    <a:gd name="T19" fmla="*/ 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8" h="166">
                      <a:moveTo>
                        <a:pt x="306" y="2"/>
                      </a:moveTo>
                      <a:cubicBezTo>
                        <a:pt x="103" y="68"/>
                        <a:pt x="103" y="68"/>
                        <a:pt x="103" y="68"/>
                      </a:cubicBezTo>
                      <a:cubicBezTo>
                        <a:pt x="12" y="98"/>
                        <a:pt x="12" y="98"/>
                        <a:pt x="12" y="98"/>
                      </a:cubicBezTo>
                      <a:cubicBezTo>
                        <a:pt x="5" y="100"/>
                        <a:pt x="0" y="107"/>
                        <a:pt x="0" y="114"/>
                      </a:cubicBez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0" y="162"/>
                        <a:pt x="5" y="166"/>
                        <a:pt x="12" y="164"/>
                      </a:cubicBezTo>
                      <a:cubicBezTo>
                        <a:pt x="306" y="68"/>
                        <a:pt x="306" y="68"/>
                        <a:pt x="306" y="68"/>
                      </a:cubicBezTo>
                      <a:cubicBezTo>
                        <a:pt x="312" y="66"/>
                        <a:pt x="318" y="59"/>
                        <a:pt x="318" y="52"/>
                      </a:cubicBezTo>
                      <a:cubicBezTo>
                        <a:pt x="318" y="11"/>
                        <a:pt x="318" y="11"/>
                        <a:pt x="318" y="11"/>
                      </a:cubicBezTo>
                      <a:cubicBezTo>
                        <a:pt x="318" y="4"/>
                        <a:pt x="312" y="0"/>
                        <a:pt x="306" y="2"/>
                      </a:cubicBezTo>
                      <a:close/>
                    </a:path>
                  </a:pathLst>
                </a:custGeom>
                <a:solidFill>
                  <a:srgbClr val="D7D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19833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13">
                  <a:extLst>
                    <a:ext uri="{FF2B5EF4-FFF2-40B4-BE49-F238E27FC236}">
                      <a16:creationId xmlns:a16="http://schemas.microsoft.com/office/drawing/2014/main" id="{83E5B668-4540-4927-BE5E-7536E0BB9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575" y="2262188"/>
                  <a:ext cx="1192213" cy="627062"/>
                </a:xfrm>
                <a:custGeom>
                  <a:avLst/>
                  <a:gdLst>
                    <a:gd name="T0" fmla="*/ 305 w 318"/>
                    <a:gd name="T1" fmla="*/ 0 h 167"/>
                    <a:gd name="T2" fmla="*/ 116 w 318"/>
                    <a:gd name="T3" fmla="*/ 0 h 167"/>
                    <a:gd name="T4" fmla="*/ 103 w 318"/>
                    <a:gd name="T5" fmla="*/ 12 h 167"/>
                    <a:gd name="T6" fmla="*/ 103 w 318"/>
                    <a:gd name="T7" fmla="*/ 57 h 167"/>
                    <a:gd name="T8" fmla="*/ 91 w 318"/>
                    <a:gd name="T9" fmla="*/ 73 h 167"/>
                    <a:gd name="T10" fmla="*/ 12 w 318"/>
                    <a:gd name="T11" fmla="*/ 99 h 167"/>
                    <a:gd name="T12" fmla="*/ 0 w 318"/>
                    <a:gd name="T13" fmla="*/ 115 h 167"/>
                    <a:gd name="T14" fmla="*/ 0 w 318"/>
                    <a:gd name="T15" fmla="*/ 156 h 167"/>
                    <a:gd name="T16" fmla="*/ 12 w 318"/>
                    <a:gd name="T17" fmla="*/ 165 h 167"/>
                    <a:gd name="T18" fmla="*/ 103 w 318"/>
                    <a:gd name="T19" fmla="*/ 135 h 167"/>
                    <a:gd name="T20" fmla="*/ 151 w 318"/>
                    <a:gd name="T21" fmla="*/ 120 h 167"/>
                    <a:gd name="T22" fmla="*/ 234 w 318"/>
                    <a:gd name="T23" fmla="*/ 93 h 167"/>
                    <a:gd name="T24" fmla="*/ 306 w 318"/>
                    <a:gd name="T25" fmla="*/ 69 h 167"/>
                    <a:gd name="T26" fmla="*/ 318 w 318"/>
                    <a:gd name="T27" fmla="*/ 53 h 167"/>
                    <a:gd name="T28" fmla="*/ 318 w 318"/>
                    <a:gd name="T29" fmla="*/ 12 h 167"/>
                    <a:gd name="T30" fmla="*/ 305 w 318"/>
                    <a:gd name="T31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18" h="167">
                      <a:moveTo>
                        <a:pt x="305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09" y="0"/>
                        <a:pt x="103" y="5"/>
                        <a:pt x="103" y="12"/>
                      </a:cubicBezTo>
                      <a:cubicBezTo>
                        <a:pt x="103" y="57"/>
                        <a:pt x="103" y="57"/>
                        <a:pt x="103" y="57"/>
                      </a:cubicBezTo>
                      <a:cubicBezTo>
                        <a:pt x="103" y="64"/>
                        <a:pt x="98" y="71"/>
                        <a:pt x="91" y="73"/>
                      </a:cubicBezTo>
                      <a:cubicBezTo>
                        <a:pt x="12" y="99"/>
                        <a:pt x="12" y="99"/>
                        <a:pt x="12" y="99"/>
                      </a:cubicBezTo>
                      <a:cubicBezTo>
                        <a:pt x="5" y="101"/>
                        <a:pt x="0" y="108"/>
                        <a:pt x="0" y="115"/>
                      </a:cubicBezTo>
                      <a:cubicBezTo>
                        <a:pt x="0" y="156"/>
                        <a:pt x="0" y="156"/>
                        <a:pt x="0" y="156"/>
                      </a:cubicBezTo>
                      <a:cubicBezTo>
                        <a:pt x="0" y="163"/>
                        <a:pt x="5" y="167"/>
                        <a:pt x="12" y="165"/>
                      </a:cubicBezTo>
                      <a:cubicBezTo>
                        <a:pt x="103" y="135"/>
                        <a:pt x="103" y="135"/>
                        <a:pt x="103" y="135"/>
                      </a:cubicBezTo>
                      <a:cubicBezTo>
                        <a:pt x="151" y="120"/>
                        <a:pt x="151" y="120"/>
                        <a:pt x="151" y="120"/>
                      </a:cubicBezTo>
                      <a:cubicBezTo>
                        <a:pt x="234" y="93"/>
                        <a:pt x="234" y="93"/>
                        <a:pt x="234" y="93"/>
                      </a:cubicBezTo>
                      <a:cubicBezTo>
                        <a:pt x="306" y="69"/>
                        <a:pt x="306" y="69"/>
                        <a:pt x="306" y="69"/>
                      </a:cubicBezTo>
                      <a:cubicBezTo>
                        <a:pt x="312" y="67"/>
                        <a:pt x="318" y="60"/>
                        <a:pt x="318" y="53"/>
                      </a:cubicBezTo>
                      <a:cubicBezTo>
                        <a:pt x="318" y="12"/>
                        <a:pt x="318" y="12"/>
                        <a:pt x="318" y="12"/>
                      </a:cubicBezTo>
                      <a:cubicBezTo>
                        <a:pt x="318" y="5"/>
                        <a:pt x="312" y="0"/>
                        <a:pt x="305" y="0"/>
                      </a:cubicBezTo>
                      <a:close/>
                    </a:path>
                  </a:pathLst>
                </a:custGeom>
                <a:solidFill>
                  <a:srgbClr val="D7D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19833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14">
                  <a:extLst>
                    <a:ext uri="{FF2B5EF4-FFF2-40B4-BE49-F238E27FC236}">
                      <a16:creationId xmlns:a16="http://schemas.microsoft.com/office/drawing/2014/main" id="{31DD0FB4-F119-4E32-ABF4-897E4312C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575" y="3338513"/>
                  <a:ext cx="1192213" cy="739775"/>
                </a:xfrm>
                <a:custGeom>
                  <a:avLst/>
                  <a:gdLst>
                    <a:gd name="T0" fmla="*/ 241 w 318"/>
                    <a:gd name="T1" fmla="*/ 197 h 197"/>
                    <a:gd name="T2" fmla="*/ 241 w 318"/>
                    <a:gd name="T3" fmla="*/ 89 h 197"/>
                    <a:gd name="T4" fmla="*/ 306 w 318"/>
                    <a:gd name="T5" fmla="*/ 68 h 197"/>
                    <a:gd name="T6" fmla="*/ 318 w 318"/>
                    <a:gd name="T7" fmla="*/ 52 h 197"/>
                    <a:gd name="T8" fmla="*/ 318 w 318"/>
                    <a:gd name="T9" fmla="*/ 11 h 197"/>
                    <a:gd name="T10" fmla="*/ 306 w 318"/>
                    <a:gd name="T11" fmla="*/ 2 h 197"/>
                    <a:gd name="T12" fmla="*/ 215 w 318"/>
                    <a:gd name="T13" fmla="*/ 32 h 197"/>
                    <a:gd name="T14" fmla="*/ 167 w 318"/>
                    <a:gd name="T15" fmla="*/ 47 h 197"/>
                    <a:gd name="T16" fmla="*/ 84 w 318"/>
                    <a:gd name="T17" fmla="*/ 74 h 197"/>
                    <a:gd name="T18" fmla="*/ 12 w 318"/>
                    <a:gd name="T19" fmla="*/ 98 h 197"/>
                    <a:gd name="T20" fmla="*/ 0 w 318"/>
                    <a:gd name="T21" fmla="*/ 114 h 197"/>
                    <a:gd name="T22" fmla="*/ 0 w 318"/>
                    <a:gd name="T23" fmla="*/ 155 h 197"/>
                    <a:gd name="T24" fmla="*/ 12 w 318"/>
                    <a:gd name="T25" fmla="*/ 168 h 197"/>
                    <a:gd name="T26" fmla="*/ 76 w 318"/>
                    <a:gd name="T27" fmla="*/ 168 h 197"/>
                    <a:gd name="T28" fmla="*/ 76 w 318"/>
                    <a:gd name="T29" fmla="*/ 197 h 197"/>
                    <a:gd name="T30" fmla="*/ 118 w 318"/>
                    <a:gd name="T31" fmla="*/ 197 h 197"/>
                    <a:gd name="T32" fmla="*/ 118 w 318"/>
                    <a:gd name="T33" fmla="*/ 168 h 197"/>
                    <a:gd name="T34" fmla="*/ 200 w 318"/>
                    <a:gd name="T35" fmla="*/ 168 h 197"/>
                    <a:gd name="T36" fmla="*/ 200 w 318"/>
                    <a:gd name="T37" fmla="*/ 197 h 197"/>
                    <a:gd name="T38" fmla="*/ 241 w 318"/>
                    <a:gd name="T39" fmla="*/ 197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8" h="197">
                      <a:moveTo>
                        <a:pt x="241" y="197"/>
                      </a:moveTo>
                      <a:cubicBezTo>
                        <a:pt x="241" y="89"/>
                        <a:pt x="241" y="89"/>
                        <a:pt x="241" y="89"/>
                      </a:cubicBezTo>
                      <a:cubicBezTo>
                        <a:pt x="306" y="68"/>
                        <a:pt x="306" y="68"/>
                        <a:pt x="306" y="68"/>
                      </a:cubicBezTo>
                      <a:cubicBezTo>
                        <a:pt x="312" y="66"/>
                        <a:pt x="318" y="59"/>
                        <a:pt x="318" y="52"/>
                      </a:cubicBezTo>
                      <a:cubicBezTo>
                        <a:pt x="318" y="11"/>
                        <a:pt x="318" y="11"/>
                        <a:pt x="318" y="11"/>
                      </a:cubicBezTo>
                      <a:cubicBezTo>
                        <a:pt x="318" y="4"/>
                        <a:pt x="312" y="0"/>
                        <a:pt x="306" y="2"/>
                      </a:cubicBezTo>
                      <a:cubicBezTo>
                        <a:pt x="215" y="32"/>
                        <a:pt x="215" y="32"/>
                        <a:pt x="215" y="32"/>
                      </a:cubicBezTo>
                      <a:cubicBezTo>
                        <a:pt x="167" y="47"/>
                        <a:pt x="167" y="47"/>
                        <a:pt x="167" y="47"/>
                      </a:cubicBezTo>
                      <a:cubicBezTo>
                        <a:pt x="84" y="74"/>
                        <a:pt x="84" y="74"/>
                        <a:pt x="84" y="74"/>
                      </a:cubicBezTo>
                      <a:cubicBezTo>
                        <a:pt x="12" y="98"/>
                        <a:pt x="12" y="98"/>
                        <a:pt x="12" y="98"/>
                      </a:cubicBezTo>
                      <a:cubicBezTo>
                        <a:pt x="5" y="100"/>
                        <a:pt x="0" y="107"/>
                        <a:pt x="0" y="114"/>
                      </a:cubicBez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0" y="162"/>
                        <a:pt x="6" y="168"/>
                        <a:pt x="12" y="168"/>
                      </a:cubicBezTo>
                      <a:cubicBezTo>
                        <a:pt x="76" y="168"/>
                        <a:pt x="76" y="168"/>
                        <a:pt x="76" y="168"/>
                      </a:cubicBezTo>
                      <a:cubicBezTo>
                        <a:pt x="76" y="197"/>
                        <a:pt x="76" y="197"/>
                        <a:pt x="76" y="197"/>
                      </a:cubicBezTo>
                      <a:cubicBezTo>
                        <a:pt x="118" y="197"/>
                        <a:pt x="118" y="197"/>
                        <a:pt x="118" y="197"/>
                      </a:cubicBezTo>
                      <a:cubicBezTo>
                        <a:pt x="118" y="168"/>
                        <a:pt x="118" y="168"/>
                        <a:pt x="118" y="168"/>
                      </a:cubicBezTo>
                      <a:cubicBezTo>
                        <a:pt x="200" y="168"/>
                        <a:pt x="200" y="168"/>
                        <a:pt x="200" y="168"/>
                      </a:cubicBezTo>
                      <a:cubicBezTo>
                        <a:pt x="200" y="197"/>
                        <a:pt x="200" y="197"/>
                        <a:pt x="200" y="197"/>
                      </a:cubicBezTo>
                      <a:lnTo>
                        <a:pt x="241" y="197"/>
                      </a:lnTo>
                      <a:close/>
                    </a:path>
                  </a:pathLst>
                </a:custGeom>
                <a:solidFill>
                  <a:srgbClr val="D7D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19833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15">
                  <a:extLst>
                    <a:ext uri="{FF2B5EF4-FFF2-40B4-BE49-F238E27FC236}">
                      <a16:creationId xmlns:a16="http://schemas.microsoft.com/office/drawing/2014/main" id="{336D9450-4B6B-4E05-86F4-22B9C67B9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575" y="2614613"/>
                  <a:ext cx="1192213" cy="622300"/>
                </a:xfrm>
                <a:custGeom>
                  <a:avLst/>
                  <a:gdLst>
                    <a:gd name="T0" fmla="*/ 306 w 318"/>
                    <a:gd name="T1" fmla="*/ 2 h 166"/>
                    <a:gd name="T2" fmla="*/ 234 w 318"/>
                    <a:gd name="T3" fmla="*/ 26 h 166"/>
                    <a:gd name="T4" fmla="*/ 103 w 318"/>
                    <a:gd name="T5" fmla="*/ 68 h 166"/>
                    <a:gd name="T6" fmla="*/ 12 w 318"/>
                    <a:gd name="T7" fmla="*/ 98 h 166"/>
                    <a:gd name="T8" fmla="*/ 0 w 318"/>
                    <a:gd name="T9" fmla="*/ 114 h 166"/>
                    <a:gd name="T10" fmla="*/ 0 w 318"/>
                    <a:gd name="T11" fmla="*/ 155 h 166"/>
                    <a:gd name="T12" fmla="*/ 12 w 318"/>
                    <a:gd name="T13" fmla="*/ 164 h 166"/>
                    <a:gd name="T14" fmla="*/ 103 w 318"/>
                    <a:gd name="T15" fmla="*/ 134 h 166"/>
                    <a:gd name="T16" fmla="*/ 234 w 318"/>
                    <a:gd name="T17" fmla="*/ 92 h 166"/>
                    <a:gd name="T18" fmla="*/ 306 w 318"/>
                    <a:gd name="T19" fmla="*/ 68 h 166"/>
                    <a:gd name="T20" fmla="*/ 318 w 318"/>
                    <a:gd name="T21" fmla="*/ 52 h 166"/>
                    <a:gd name="T22" fmla="*/ 318 w 318"/>
                    <a:gd name="T23" fmla="*/ 11 h 166"/>
                    <a:gd name="T24" fmla="*/ 306 w 318"/>
                    <a:gd name="T25" fmla="*/ 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8" h="166">
                      <a:moveTo>
                        <a:pt x="306" y="2"/>
                      </a:moveTo>
                      <a:cubicBezTo>
                        <a:pt x="234" y="26"/>
                        <a:pt x="234" y="26"/>
                        <a:pt x="234" y="26"/>
                      </a:cubicBezTo>
                      <a:cubicBezTo>
                        <a:pt x="103" y="68"/>
                        <a:pt x="103" y="68"/>
                        <a:pt x="103" y="68"/>
                      </a:cubicBezTo>
                      <a:cubicBezTo>
                        <a:pt x="12" y="98"/>
                        <a:pt x="12" y="98"/>
                        <a:pt x="12" y="98"/>
                      </a:cubicBezTo>
                      <a:cubicBezTo>
                        <a:pt x="5" y="100"/>
                        <a:pt x="0" y="107"/>
                        <a:pt x="0" y="114"/>
                      </a:cubicBez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0" y="162"/>
                        <a:pt x="5" y="166"/>
                        <a:pt x="12" y="164"/>
                      </a:cubicBezTo>
                      <a:cubicBezTo>
                        <a:pt x="103" y="134"/>
                        <a:pt x="103" y="134"/>
                        <a:pt x="103" y="134"/>
                      </a:cubicBezTo>
                      <a:cubicBezTo>
                        <a:pt x="234" y="92"/>
                        <a:pt x="234" y="92"/>
                        <a:pt x="234" y="92"/>
                      </a:cubicBezTo>
                      <a:cubicBezTo>
                        <a:pt x="306" y="68"/>
                        <a:pt x="306" y="68"/>
                        <a:pt x="306" y="68"/>
                      </a:cubicBezTo>
                      <a:cubicBezTo>
                        <a:pt x="312" y="66"/>
                        <a:pt x="318" y="59"/>
                        <a:pt x="318" y="52"/>
                      </a:cubicBezTo>
                      <a:cubicBezTo>
                        <a:pt x="318" y="11"/>
                        <a:pt x="318" y="11"/>
                        <a:pt x="318" y="11"/>
                      </a:cubicBezTo>
                      <a:cubicBezTo>
                        <a:pt x="318" y="4"/>
                        <a:pt x="312" y="0"/>
                        <a:pt x="306" y="2"/>
                      </a:cubicBezTo>
                      <a:close/>
                    </a:path>
                  </a:pathLst>
                </a:custGeom>
                <a:solidFill>
                  <a:srgbClr val="D7D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719833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6892E68B-1076-49B8-A8AF-BAC53F463603}"/>
              </a:ext>
            </a:extLst>
          </p:cNvPr>
          <p:cNvSpPr txBox="1"/>
          <p:nvPr/>
        </p:nvSpPr>
        <p:spPr>
          <a:xfrm>
            <a:off x="4060789" y="4260975"/>
            <a:ext cx="1632885" cy="88945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Comprehend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84730AB-B54C-4F85-A664-306B6A5D6B40}"/>
              </a:ext>
            </a:extLst>
          </p:cNvPr>
          <p:cNvGrpSpPr/>
          <p:nvPr/>
        </p:nvGrpSpPr>
        <p:grpSpPr>
          <a:xfrm>
            <a:off x="10597777" y="4447769"/>
            <a:ext cx="548640" cy="548640"/>
            <a:chOff x="9712407" y="3696344"/>
            <a:chExt cx="548640" cy="548640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37A11DD-F78D-419B-AE73-5B6CE209EC38}"/>
                </a:ext>
              </a:extLst>
            </p:cNvPr>
            <p:cNvSpPr/>
            <p:nvPr/>
          </p:nvSpPr>
          <p:spPr>
            <a:xfrm>
              <a:off x="9712407" y="3696344"/>
              <a:ext cx="548640" cy="548640"/>
            </a:xfrm>
            <a:prstGeom prst="ellipse">
              <a:avLst/>
            </a:prstGeom>
            <a:solidFill>
              <a:schemeClr val="lt1"/>
            </a:solidFill>
            <a:ln w="28575">
              <a:solidFill>
                <a:srgbClr val="5F0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71614183-A664-4D70-821F-9B94E79EC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5237" y="3732999"/>
              <a:ext cx="437535" cy="406128"/>
            </a:xfrm>
            <a:prstGeom prst="rect">
              <a:avLst/>
            </a:prstGeom>
          </p:spPr>
        </p:pic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48C4EE1-6C2A-49DB-AA17-D1095874A738}"/>
                </a:ext>
              </a:extLst>
            </p:cNvPr>
            <p:cNvSpPr/>
            <p:nvPr/>
          </p:nvSpPr>
          <p:spPr>
            <a:xfrm>
              <a:off x="9956107" y="3987583"/>
              <a:ext cx="75793" cy="75793"/>
            </a:xfrm>
            <a:prstGeom prst="ellipse">
              <a:avLst/>
            </a:prstGeom>
            <a:solidFill>
              <a:srgbClr val="5F0095"/>
            </a:solidFill>
            <a:ln>
              <a:solidFill>
                <a:srgbClr val="5F0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Isosceles Triangle 131">
              <a:extLst>
                <a:ext uri="{FF2B5EF4-FFF2-40B4-BE49-F238E27FC236}">
                  <a16:creationId xmlns:a16="http://schemas.microsoft.com/office/drawing/2014/main" id="{E469DA64-D308-48A8-97EB-2E4989DA7686}"/>
                </a:ext>
              </a:extLst>
            </p:cNvPr>
            <p:cNvSpPr/>
            <p:nvPr/>
          </p:nvSpPr>
          <p:spPr>
            <a:xfrm rot="18918734">
              <a:off x="9933248" y="3919793"/>
              <a:ext cx="45719" cy="149047"/>
            </a:xfrm>
            <a:prstGeom prst="triangle">
              <a:avLst/>
            </a:prstGeom>
            <a:solidFill>
              <a:srgbClr val="5F0095"/>
            </a:solidFill>
            <a:ln>
              <a:solidFill>
                <a:srgbClr val="5F00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63459BD-6F49-4570-B169-1413E6A6942B}"/>
              </a:ext>
            </a:extLst>
          </p:cNvPr>
          <p:cNvSpPr txBox="1"/>
          <p:nvPr/>
        </p:nvSpPr>
        <p:spPr>
          <a:xfrm>
            <a:off x="8461829" y="4254351"/>
            <a:ext cx="1314952" cy="88945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Execute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3175D67D-24F2-4963-BD16-E7C9D5ACF095}"/>
              </a:ext>
            </a:extLst>
          </p:cNvPr>
          <p:cNvSpPr txBox="1"/>
          <p:nvPr/>
        </p:nvSpPr>
        <p:spPr>
          <a:xfrm>
            <a:off x="6469026" y="4270307"/>
            <a:ext cx="1217452" cy="88945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Decide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DD1E1A8-5CB9-4D8D-843E-42328B133C67}"/>
              </a:ext>
            </a:extLst>
          </p:cNvPr>
          <p:cNvGrpSpPr/>
          <p:nvPr/>
        </p:nvGrpSpPr>
        <p:grpSpPr>
          <a:xfrm>
            <a:off x="949568" y="3028717"/>
            <a:ext cx="2264440" cy="1333346"/>
            <a:chOff x="949568" y="2892922"/>
            <a:chExt cx="2264440" cy="1333346"/>
          </a:xfrm>
        </p:grpSpPr>
        <p:sp>
          <p:nvSpPr>
            <p:cNvPr id="102" name="Arrow: U-Turn 101">
              <a:extLst>
                <a:ext uri="{FF2B5EF4-FFF2-40B4-BE49-F238E27FC236}">
                  <a16:creationId xmlns:a16="http://schemas.microsoft.com/office/drawing/2014/main" id="{F338DC07-EAD8-463D-8947-6FB13D75F653}"/>
                </a:ext>
              </a:extLst>
            </p:cNvPr>
            <p:cNvSpPr/>
            <p:nvPr/>
          </p:nvSpPr>
          <p:spPr>
            <a:xfrm>
              <a:off x="949568" y="3233794"/>
              <a:ext cx="2264440" cy="992474"/>
            </a:xfrm>
            <a:prstGeom prst="uturnArrow">
              <a:avLst>
                <a:gd name="adj1" fmla="val 16943"/>
                <a:gd name="adj2" fmla="val 18920"/>
                <a:gd name="adj3" fmla="val 0"/>
                <a:gd name="adj4" fmla="val 41692"/>
                <a:gd name="adj5" fmla="val 100000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3" name="Picture 2" descr="Image result for function icon">
              <a:extLst>
                <a:ext uri="{FF2B5EF4-FFF2-40B4-BE49-F238E27FC236}">
                  <a16:creationId xmlns:a16="http://schemas.microsoft.com/office/drawing/2014/main" id="{1583B0F3-B280-4924-A792-69D857645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776" y="3621860"/>
              <a:ext cx="442225" cy="36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C21F2F68-F58B-4E6C-8BD9-87FEE25E68CD}"/>
                </a:ext>
              </a:extLst>
            </p:cNvPr>
            <p:cNvSpPr txBox="1"/>
            <p:nvPr/>
          </p:nvSpPr>
          <p:spPr>
            <a:xfrm>
              <a:off x="1657082" y="2892922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small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Plan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328112C-A099-4F73-B143-8057AB56EB80}"/>
              </a:ext>
            </a:extLst>
          </p:cNvPr>
          <p:cNvGrpSpPr/>
          <p:nvPr/>
        </p:nvGrpSpPr>
        <p:grpSpPr>
          <a:xfrm>
            <a:off x="2929632" y="5033161"/>
            <a:ext cx="2299316" cy="1310094"/>
            <a:chOff x="2929632" y="5187062"/>
            <a:chExt cx="2299316" cy="1310094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FFAB190A-33DC-4FD5-B23F-90A0ECE36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7542" y="5343602"/>
              <a:ext cx="463495" cy="507002"/>
            </a:xfrm>
            <a:prstGeom prst="rect">
              <a:avLst/>
            </a:prstGeom>
          </p:spPr>
        </p:pic>
        <p:sp>
          <p:nvSpPr>
            <p:cNvPr id="108" name="Arrow: U-Turn 107">
              <a:extLst>
                <a:ext uri="{FF2B5EF4-FFF2-40B4-BE49-F238E27FC236}">
                  <a16:creationId xmlns:a16="http://schemas.microsoft.com/office/drawing/2014/main" id="{F6650928-01C1-443C-BD1D-DBB3AFB3A9EA}"/>
                </a:ext>
              </a:extLst>
            </p:cNvPr>
            <p:cNvSpPr/>
            <p:nvPr/>
          </p:nvSpPr>
          <p:spPr>
            <a:xfrm flipV="1">
              <a:off x="2929632" y="5187062"/>
              <a:ext cx="2299316" cy="990591"/>
            </a:xfrm>
            <a:prstGeom prst="uturnArrow">
              <a:avLst>
                <a:gd name="adj1" fmla="val 16943"/>
                <a:gd name="adj2" fmla="val 18920"/>
                <a:gd name="adj3" fmla="val 0"/>
                <a:gd name="adj4" fmla="val 41692"/>
                <a:gd name="adj5" fmla="val 100000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1AB8A92-5D0D-449C-9C45-3FD7B88F5DD9}"/>
                </a:ext>
              </a:extLst>
            </p:cNvPr>
            <p:cNvSpPr txBox="1"/>
            <p:nvPr/>
          </p:nvSpPr>
          <p:spPr>
            <a:xfrm>
              <a:off x="3540250" y="6127824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small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Source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27282B8-1C2B-478F-8402-639C1A4B4220}"/>
              </a:ext>
            </a:extLst>
          </p:cNvPr>
          <p:cNvGrpSpPr/>
          <p:nvPr/>
        </p:nvGrpSpPr>
        <p:grpSpPr>
          <a:xfrm>
            <a:off x="4943144" y="3037770"/>
            <a:ext cx="2264440" cy="1336268"/>
            <a:chOff x="4943144" y="2892922"/>
            <a:chExt cx="2264440" cy="1336268"/>
          </a:xfrm>
        </p:grpSpPr>
        <p:sp>
          <p:nvSpPr>
            <p:cNvPr id="101" name="Arrow: U-Turn 100">
              <a:extLst>
                <a:ext uri="{FF2B5EF4-FFF2-40B4-BE49-F238E27FC236}">
                  <a16:creationId xmlns:a16="http://schemas.microsoft.com/office/drawing/2014/main" id="{B63462A3-3868-46CB-B059-475C0BB1AB8E}"/>
                </a:ext>
              </a:extLst>
            </p:cNvPr>
            <p:cNvSpPr/>
            <p:nvPr/>
          </p:nvSpPr>
          <p:spPr>
            <a:xfrm>
              <a:off x="4943144" y="3236716"/>
              <a:ext cx="2264440" cy="992474"/>
            </a:xfrm>
            <a:prstGeom prst="uturnArrow">
              <a:avLst>
                <a:gd name="adj1" fmla="val 16637"/>
                <a:gd name="adj2" fmla="val 18920"/>
                <a:gd name="adj3" fmla="val 0"/>
                <a:gd name="adj4" fmla="val 43750"/>
                <a:gd name="adj5" fmla="val 100000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4" name="Picture 2" descr="Image result for binary icon">
              <a:extLst>
                <a:ext uri="{FF2B5EF4-FFF2-40B4-BE49-F238E27FC236}">
                  <a16:creationId xmlns:a16="http://schemas.microsoft.com/office/drawing/2014/main" id="{9941CB2B-3859-454D-82DE-3D1AD0211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1813" y="3561490"/>
              <a:ext cx="485694" cy="48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2061E6E-D993-4461-83AD-A60F367069A5}"/>
                </a:ext>
              </a:extLst>
            </p:cNvPr>
            <p:cNvSpPr txBox="1"/>
            <p:nvPr/>
          </p:nvSpPr>
          <p:spPr>
            <a:xfrm>
              <a:off x="5655641" y="2892922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small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Make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4E06FB1-4249-4C6A-881E-2573B8CB46C5}"/>
              </a:ext>
            </a:extLst>
          </p:cNvPr>
          <p:cNvGrpSpPr/>
          <p:nvPr/>
        </p:nvGrpSpPr>
        <p:grpSpPr>
          <a:xfrm>
            <a:off x="6928687" y="5015055"/>
            <a:ext cx="2299316" cy="1310094"/>
            <a:chOff x="6928687" y="5187062"/>
            <a:chExt cx="2299316" cy="1310094"/>
          </a:xfrm>
        </p:grpSpPr>
        <p:sp>
          <p:nvSpPr>
            <p:cNvPr id="109" name="Arrow: U-Turn 108">
              <a:extLst>
                <a:ext uri="{FF2B5EF4-FFF2-40B4-BE49-F238E27FC236}">
                  <a16:creationId xmlns:a16="http://schemas.microsoft.com/office/drawing/2014/main" id="{0251ADA2-4D92-4DA0-9BDC-3AC6922EB9CB}"/>
                </a:ext>
              </a:extLst>
            </p:cNvPr>
            <p:cNvSpPr/>
            <p:nvPr/>
          </p:nvSpPr>
          <p:spPr>
            <a:xfrm flipV="1">
              <a:off x="6928687" y="5187062"/>
              <a:ext cx="2299316" cy="990591"/>
            </a:xfrm>
            <a:prstGeom prst="uturnArrow">
              <a:avLst>
                <a:gd name="adj1" fmla="val 16943"/>
                <a:gd name="adj2" fmla="val 18920"/>
                <a:gd name="adj3" fmla="val 0"/>
                <a:gd name="adj4" fmla="val 41692"/>
                <a:gd name="adj5" fmla="val 100000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F6AFD34-7AB1-4A65-AD51-6EED684DF2BA}"/>
                </a:ext>
              </a:extLst>
            </p:cNvPr>
            <p:cNvGrpSpPr/>
            <p:nvPr/>
          </p:nvGrpSpPr>
          <p:grpSpPr>
            <a:xfrm>
              <a:off x="7758286" y="5406128"/>
              <a:ext cx="650585" cy="392805"/>
              <a:chOff x="9271880" y="3914911"/>
              <a:chExt cx="347400" cy="211295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F24ECB7-91C5-42E5-8C2D-B9C1E89AEB6D}"/>
                  </a:ext>
                </a:extLst>
              </p:cNvPr>
              <p:cNvSpPr/>
              <p:nvPr/>
            </p:nvSpPr>
            <p:spPr>
              <a:xfrm>
                <a:off x="9417118" y="3914911"/>
                <a:ext cx="202162" cy="211295"/>
              </a:xfrm>
              <a:prstGeom prst="rect">
                <a:avLst/>
              </a:prstGeom>
              <a:noFill/>
              <a:ln w="19050">
                <a:solidFill>
                  <a:srgbClr val="2BD0DA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983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B1C5E7C-A28A-4301-A4A5-DD4BCDBA53A3}"/>
                  </a:ext>
                </a:extLst>
              </p:cNvPr>
              <p:cNvSpPr/>
              <p:nvPr/>
            </p:nvSpPr>
            <p:spPr>
              <a:xfrm>
                <a:off x="9271880" y="4013441"/>
                <a:ext cx="107886" cy="112762"/>
              </a:xfrm>
              <a:prstGeom prst="rect">
                <a:avLst/>
              </a:prstGeom>
              <a:solidFill>
                <a:srgbClr val="2BD0DA"/>
              </a:solidFill>
              <a:ln w="19050">
                <a:solidFill>
                  <a:srgbClr val="2BD0D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983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96E6A0F-252F-4472-845B-C1A1D4A24390}"/>
                </a:ext>
              </a:extLst>
            </p:cNvPr>
            <p:cNvSpPr txBox="1"/>
            <p:nvPr/>
          </p:nvSpPr>
          <p:spPr>
            <a:xfrm>
              <a:off x="7618791" y="6127824"/>
              <a:ext cx="914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small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Deliver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D524105-89B7-4DFF-9066-9D6A7A3DE3DF}"/>
              </a:ext>
            </a:extLst>
          </p:cNvPr>
          <p:cNvGrpSpPr/>
          <p:nvPr/>
        </p:nvGrpSpPr>
        <p:grpSpPr>
          <a:xfrm>
            <a:off x="8943562" y="3028717"/>
            <a:ext cx="2264440" cy="1336268"/>
            <a:chOff x="8943562" y="2892922"/>
            <a:chExt cx="2264440" cy="1336268"/>
          </a:xfrm>
        </p:grpSpPr>
        <p:sp>
          <p:nvSpPr>
            <p:cNvPr id="110" name="Arrow: U-Turn 109">
              <a:extLst>
                <a:ext uri="{FF2B5EF4-FFF2-40B4-BE49-F238E27FC236}">
                  <a16:creationId xmlns:a16="http://schemas.microsoft.com/office/drawing/2014/main" id="{219AC543-24F5-44BF-961F-5E23BA882900}"/>
                </a:ext>
              </a:extLst>
            </p:cNvPr>
            <p:cNvSpPr/>
            <p:nvPr/>
          </p:nvSpPr>
          <p:spPr>
            <a:xfrm>
              <a:off x="8943562" y="3236716"/>
              <a:ext cx="2264440" cy="992474"/>
            </a:xfrm>
            <a:prstGeom prst="uturnArrow">
              <a:avLst>
                <a:gd name="adj1" fmla="val 16943"/>
                <a:gd name="adj2" fmla="val 18920"/>
                <a:gd name="adj3" fmla="val 0"/>
                <a:gd name="adj4" fmla="val 41692"/>
                <a:gd name="adj5" fmla="val 100000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Freeform 27">
              <a:extLst>
                <a:ext uri="{FF2B5EF4-FFF2-40B4-BE49-F238E27FC236}">
                  <a16:creationId xmlns:a16="http://schemas.microsoft.com/office/drawing/2014/main" id="{B880C6E0-CDB8-4D0E-BE75-1F2A62D325F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787277" y="3536108"/>
              <a:ext cx="411391" cy="548640"/>
            </a:xfrm>
            <a:custGeom>
              <a:avLst/>
              <a:gdLst>
                <a:gd name="T0" fmla="*/ 90 w 96"/>
                <a:gd name="T1" fmla="*/ 10 h 125"/>
                <a:gd name="T2" fmla="*/ 76 w 96"/>
                <a:gd name="T3" fmla="*/ 10 h 125"/>
                <a:gd name="T4" fmla="*/ 76 w 96"/>
                <a:gd name="T5" fmla="*/ 23 h 125"/>
                <a:gd name="T6" fmla="*/ 90 w 96"/>
                <a:gd name="T7" fmla="*/ 23 h 125"/>
                <a:gd name="T8" fmla="*/ 90 w 96"/>
                <a:gd name="T9" fmla="*/ 10 h 125"/>
                <a:gd name="T10" fmla="*/ 63 w 96"/>
                <a:gd name="T11" fmla="*/ 20 h 125"/>
                <a:gd name="T12" fmla="*/ 49 w 96"/>
                <a:gd name="T13" fmla="*/ 20 h 125"/>
                <a:gd name="T14" fmla="*/ 49 w 96"/>
                <a:gd name="T15" fmla="*/ 34 h 125"/>
                <a:gd name="T16" fmla="*/ 63 w 96"/>
                <a:gd name="T17" fmla="*/ 34 h 125"/>
                <a:gd name="T18" fmla="*/ 63 w 96"/>
                <a:gd name="T19" fmla="*/ 20 h 125"/>
                <a:gd name="T20" fmla="*/ 57 w 96"/>
                <a:gd name="T21" fmla="*/ 63 h 125"/>
                <a:gd name="T22" fmla="*/ 76 w 96"/>
                <a:gd name="T23" fmla="*/ 63 h 125"/>
                <a:gd name="T24" fmla="*/ 76 w 96"/>
                <a:gd name="T25" fmla="*/ 44 h 125"/>
                <a:gd name="T26" fmla="*/ 57 w 96"/>
                <a:gd name="T27" fmla="*/ 44 h 125"/>
                <a:gd name="T28" fmla="*/ 57 w 96"/>
                <a:gd name="T29" fmla="*/ 63 h 125"/>
                <a:gd name="T30" fmla="*/ 16 w 96"/>
                <a:gd name="T31" fmla="*/ 8 h 125"/>
                <a:gd name="T32" fmla="*/ 3 w 96"/>
                <a:gd name="T33" fmla="*/ 8 h 125"/>
                <a:gd name="T34" fmla="*/ 3 w 96"/>
                <a:gd name="T35" fmla="*/ 20 h 125"/>
                <a:gd name="T36" fmla="*/ 16 w 96"/>
                <a:gd name="T37" fmla="*/ 20 h 125"/>
                <a:gd name="T38" fmla="*/ 16 w 96"/>
                <a:gd name="T39" fmla="*/ 8 h 125"/>
                <a:gd name="T40" fmla="*/ 48 w 96"/>
                <a:gd name="T41" fmla="*/ 0 h 125"/>
                <a:gd name="T42" fmla="*/ 37 w 96"/>
                <a:gd name="T43" fmla="*/ 0 h 125"/>
                <a:gd name="T44" fmla="*/ 37 w 96"/>
                <a:gd name="T45" fmla="*/ 10 h 125"/>
                <a:gd name="T46" fmla="*/ 48 w 96"/>
                <a:gd name="T47" fmla="*/ 10 h 125"/>
                <a:gd name="T48" fmla="*/ 48 w 96"/>
                <a:gd name="T49" fmla="*/ 0 h 125"/>
                <a:gd name="T50" fmla="*/ 37 w 96"/>
                <a:gd name="T51" fmla="*/ 27 h 125"/>
                <a:gd name="T52" fmla="*/ 20 w 96"/>
                <a:gd name="T53" fmla="*/ 27 h 125"/>
                <a:gd name="T54" fmla="*/ 20 w 96"/>
                <a:gd name="T55" fmla="*/ 44 h 125"/>
                <a:gd name="T56" fmla="*/ 37 w 96"/>
                <a:gd name="T57" fmla="*/ 44 h 125"/>
                <a:gd name="T58" fmla="*/ 37 w 96"/>
                <a:gd name="T59" fmla="*/ 27 h 125"/>
                <a:gd name="T60" fmla="*/ 76 w 96"/>
                <a:gd name="T61" fmla="*/ 68 h 125"/>
                <a:gd name="T62" fmla="*/ 76 w 96"/>
                <a:gd name="T63" fmla="*/ 87 h 125"/>
                <a:gd name="T64" fmla="*/ 38 w 96"/>
                <a:gd name="T65" fmla="*/ 87 h 125"/>
                <a:gd name="T66" fmla="*/ 38 w 96"/>
                <a:gd name="T67" fmla="*/ 68 h 125"/>
                <a:gd name="T68" fmla="*/ 19 w 96"/>
                <a:gd name="T69" fmla="*/ 68 h 125"/>
                <a:gd name="T70" fmla="*/ 19 w 96"/>
                <a:gd name="T71" fmla="*/ 49 h 125"/>
                <a:gd name="T72" fmla="*/ 0 w 96"/>
                <a:gd name="T73" fmla="*/ 49 h 125"/>
                <a:gd name="T74" fmla="*/ 0 w 96"/>
                <a:gd name="T75" fmla="*/ 110 h 125"/>
                <a:gd name="T76" fmla="*/ 15 w 96"/>
                <a:gd name="T77" fmla="*/ 125 h 125"/>
                <a:gd name="T78" fmla="*/ 81 w 96"/>
                <a:gd name="T79" fmla="*/ 125 h 125"/>
                <a:gd name="T80" fmla="*/ 96 w 96"/>
                <a:gd name="T81" fmla="*/ 110 h 125"/>
                <a:gd name="T82" fmla="*/ 96 w 96"/>
                <a:gd name="T83" fmla="*/ 68 h 125"/>
                <a:gd name="T84" fmla="*/ 76 w 96"/>
                <a:gd name="T85" fmla="*/ 6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125">
                  <a:moveTo>
                    <a:pt x="90" y="10"/>
                  </a:moveTo>
                  <a:cubicBezTo>
                    <a:pt x="76" y="10"/>
                    <a:pt x="76" y="10"/>
                    <a:pt x="76" y="10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90" y="23"/>
                    <a:pt x="90" y="23"/>
                    <a:pt x="90" y="23"/>
                  </a:cubicBezTo>
                  <a:lnTo>
                    <a:pt x="90" y="10"/>
                  </a:lnTo>
                  <a:close/>
                  <a:moveTo>
                    <a:pt x="63" y="20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63" y="34"/>
                    <a:pt x="63" y="34"/>
                    <a:pt x="63" y="34"/>
                  </a:cubicBezTo>
                  <a:lnTo>
                    <a:pt x="63" y="20"/>
                  </a:lnTo>
                  <a:close/>
                  <a:moveTo>
                    <a:pt x="57" y="63"/>
                  </a:moveTo>
                  <a:cubicBezTo>
                    <a:pt x="76" y="63"/>
                    <a:pt x="76" y="63"/>
                    <a:pt x="76" y="63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57" y="44"/>
                    <a:pt x="57" y="44"/>
                    <a:pt x="57" y="44"/>
                  </a:cubicBezTo>
                  <a:lnTo>
                    <a:pt x="57" y="63"/>
                  </a:lnTo>
                  <a:close/>
                  <a:moveTo>
                    <a:pt x="1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6" y="20"/>
                    <a:pt x="16" y="20"/>
                    <a:pt x="16" y="20"/>
                  </a:cubicBezTo>
                  <a:lnTo>
                    <a:pt x="16" y="8"/>
                  </a:lnTo>
                  <a:close/>
                  <a:moveTo>
                    <a:pt x="48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8" y="10"/>
                    <a:pt x="48" y="10"/>
                    <a:pt x="48" y="10"/>
                  </a:cubicBezTo>
                  <a:lnTo>
                    <a:pt x="48" y="0"/>
                  </a:lnTo>
                  <a:close/>
                  <a:moveTo>
                    <a:pt x="37" y="27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37" y="44"/>
                    <a:pt x="37" y="44"/>
                    <a:pt x="37" y="44"/>
                  </a:cubicBezTo>
                  <a:lnTo>
                    <a:pt x="37" y="27"/>
                  </a:lnTo>
                  <a:close/>
                  <a:moveTo>
                    <a:pt x="76" y="68"/>
                  </a:moveTo>
                  <a:cubicBezTo>
                    <a:pt x="76" y="87"/>
                    <a:pt x="76" y="87"/>
                    <a:pt x="76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8"/>
                    <a:pt x="6" y="125"/>
                    <a:pt x="15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9" y="125"/>
                    <a:pt x="96" y="118"/>
                    <a:pt x="96" y="110"/>
                  </a:cubicBezTo>
                  <a:cubicBezTo>
                    <a:pt x="96" y="68"/>
                    <a:pt x="96" y="68"/>
                    <a:pt x="96" y="68"/>
                  </a:cubicBezTo>
                  <a:lnTo>
                    <a:pt x="76" y="68"/>
                  </a:lnTo>
                  <a:close/>
                </a:path>
              </a:pathLst>
            </a:custGeom>
            <a:solidFill>
              <a:srgbClr val="2BD0D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ACEFA91-FD44-4197-B11B-99EDEF22FD69}"/>
                </a:ext>
              </a:extLst>
            </p:cNvPr>
            <p:cNvSpPr txBox="1"/>
            <p:nvPr/>
          </p:nvSpPr>
          <p:spPr>
            <a:xfrm>
              <a:off x="9680861" y="2892922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small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Learn</a:t>
              </a: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5B0AA68-72F6-4158-B3D7-FB3A030556B8}"/>
              </a:ext>
            </a:extLst>
          </p:cNvPr>
          <p:cNvSpPr txBox="1"/>
          <p:nvPr/>
        </p:nvSpPr>
        <p:spPr>
          <a:xfrm>
            <a:off x="266890" y="303772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R&amp;D</a:t>
            </a:r>
          </a:p>
        </p:txBody>
      </p:sp>
      <p:sp>
        <p:nvSpPr>
          <p:cNvPr id="147" name="Arrow: Left-Right 146">
            <a:extLst>
              <a:ext uri="{FF2B5EF4-FFF2-40B4-BE49-F238E27FC236}">
                <a16:creationId xmlns:a16="http://schemas.microsoft.com/office/drawing/2014/main" id="{6B125EE1-3EF2-4663-9746-6ECC23B560C6}"/>
              </a:ext>
            </a:extLst>
          </p:cNvPr>
          <p:cNvSpPr/>
          <p:nvPr/>
        </p:nvSpPr>
        <p:spPr>
          <a:xfrm>
            <a:off x="1048284" y="3159659"/>
            <a:ext cx="351318" cy="147531"/>
          </a:xfrm>
          <a:prstGeom prst="left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20B02A1-E499-1D75-19A6-877FA4EE17A3}"/>
              </a:ext>
            </a:extLst>
          </p:cNvPr>
          <p:cNvSpPr txBox="1">
            <a:spLocks/>
          </p:cNvSpPr>
          <p:nvPr/>
        </p:nvSpPr>
        <p:spPr>
          <a:xfrm>
            <a:off x="9362747" y="65298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43426-ABD4-4AEA-BF56-38988D66E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93D5F5E-33BA-7A81-30EB-8354DCE44D18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D482F419-5591-C28C-32B6-637AB668986C}"/>
              </a:ext>
            </a:extLst>
          </p:cNvPr>
          <p:cNvCxnSpPr>
            <a:cxnSpLocks/>
          </p:cNvCxnSpPr>
          <p:nvPr/>
        </p:nvCxnSpPr>
        <p:spPr>
          <a:xfrm>
            <a:off x="273079" y="950605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821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67502-BB8B-481B-AC55-F3A2A291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31" y="-121892"/>
            <a:ext cx="10515600" cy="1325563"/>
          </a:xfrm>
        </p:spPr>
        <p:txBody>
          <a:bodyPr/>
          <a:lstStyle/>
          <a:p>
            <a:r>
              <a:rPr lang="en-US" sz="3600" dirty="0">
                <a:solidFill>
                  <a:srgbClr val="FFC000"/>
                </a:solidFill>
                <a:latin typeface="Arial Black" charset="0"/>
              </a:rPr>
              <a:t>Supply Chain Optimization:</a:t>
            </a:r>
            <a:br>
              <a:rPr lang="en-US" sz="3600" dirty="0">
                <a:solidFill>
                  <a:srgbClr val="FFC000"/>
                </a:solidFill>
                <a:latin typeface="Arial Black" charset="0"/>
              </a:rPr>
            </a:br>
            <a:r>
              <a:rPr lang="en-US" sz="28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CDT Capabilities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4C488-8A87-4F24-93BE-C8B91DD242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5507" y="1044647"/>
            <a:ext cx="11605062" cy="5552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/>
              <a:t>Convert massive amount of data to 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useful knowledge </a:t>
            </a:r>
            <a:r>
              <a:rPr lang="en-US" sz="2200" dirty="0"/>
              <a:t>using different AI capabilities such as KGS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/>
              <a:t>Use diverse data sets and domain knowledge to enable 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low-cost simulations</a:t>
            </a:r>
            <a:r>
              <a:rPr lang="en-US" sz="2200" dirty="0"/>
              <a:t> to find alternatives: </a:t>
            </a:r>
          </a:p>
          <a:p>
            <a:pPr marL="628650" lvl="8" indent="-171450">
              <a:buFont typeface="Arial" panose="020B0604020202020204" pitchFamily="34" charset="0"/>
              <a:buChar char="•"/>
            </a:pPr>
            <a:r>
              <a:rPr lang="en-US" sz="2000" dirty="0"/>
              <a:t>Different material acquisition scenarios (vendor, time, costs ...)</a:t>
            </a:r>
          </a:p>
          <a:p>
            <a:pPr marL="628650" lvl="8" indent="-171450">
              <a:buFont typeface="Arial" panose="020B0604020202020204" pitchFamily="34" charset="0"/>
              <a:buChar char="•"/>
            </a:pPr>
            <a:r>
              <a:rPr lang="en-US" sz="2000" dirty="0"/>
              <a:t>Logistics and warehouse management scenarios.</a:t>
            </a:r>
          </a:p>
          <a:p>
            <a:pPr marL="628650" lvl="8" indent="-171450">
              <a:buFont typeface="Arial" panose="020B0604020202020204" pitchFamily="34" charset="0"/>
              <a:buChar char="•"/>
            </a:pPr>
            <a:r>
              <a:rPr lang="en-US" sz="2000" dirty="0"/>
              <a:t>Financial analytics broke down by product, material, vendor, region …</a:t>
            </a:r>
          </a:p>
          <a:p>
            <a:pPr marL="628650" lvl="8" indent="-171450">
              <a:buFont typeface="Arial" panose="020B0604020202020204" pitchFamily="34" charset="0"/>
              <a:buChar char="•"/>
            </a:pPr>
            <a:r>
              <a:rPr lang="en-US" sz="2000" dirty="0"/>
              <a:t>Smart manufacturing processes to increase Throughput, Quality, OEE, and Human workforce utilization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/>
              <a:t>Real-time 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predictive monitoring and tuning </a:t>
            </a:r>
            <a:r>
              <a:rPr lang="en-US" sz="2200" dirty="0"/>
              <a:t>of different aspects such as risks and demands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/>
              <a:t>Enable real-time enhanced global and regional 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making </a:t>
            </a:r>
            <a:r>
              <a:rPr lang="en-US" sz="2200" dirty="0"/>
              <a:t>for human and machines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/>
              <a:t>Proactive 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identification</a:t>
            </a:r>
            <a:r>
              <a:rPr lang="en-US" sz="2200" dirty="0"/>
              <a:t>, assessment, and response across the supplier's chain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/>
              <a:t>Understand the interrelationships and mutual effects of events, 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low-probability high impact events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/>
              <a:t>Enables dynamic 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intelligent automation </a:t>
            </a:r>
            <a:r>
              <a:rPr lang="en-US" sz="2200" dirty="0"/>
              <a:t>based on the current status across the supply chain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BA2F30F-132B-84BD-AD02-E161723FB63F}"/>
              </a:ext>
            </a:extLst>
          </p:cNvPr>
          <p:cNvSpPr txBox="1">
            <a:spLocks/>
          </p:cNvSpPr>
          <p:nvPr/>
        </p:nvSpPr>
        <p:spPr>
          <a:xfrm>
            <a:off x="9362747" y="65298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43426-ABD4-4AEA-BF56-38988D66E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A4D4B5-E5D3-4DF1-2962-183D5D0B9932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959B987-260A-2249-C7A5-CFD06DE95F56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047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614B0-AEDB-4481-B5B8-128AB30E0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35" y="-150948"/>
            <a:ext cx="10515600" cy="1325563"/>
          </a:xfrm>
        </p:spPr>
        <p:txBody>
          <a:bodyPr/>
          <a:lstStyle/>
          <a:p>
            <a:r>
              <a:rPr lang="en-US" sz="3600" dirty="0">
                <a:solidFill>
                  <a:srgbClr val="FFC000"/>
                </a:solidFill>
                <a:latin typeface="Arial Black" charset="0"/>
              </a:rPr>
              <a:t>CDT-based Supply Chain Management: </a:t>
            </a:r>
            <a:r>
              <a:rPr lang="en-US" sz="28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</a:rPr>
              <a:t>Example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BF05B1-730C-4CFA-9907-90D83F73A025}"/>
              </a:ext>
            </a:extLst>
          </p:cNvPr>
          <p:cNvGrpSpPr/>
          <p:nvPr/>
        </p:nvGrpSpPr>
        <p:grpSpPr>
          <a:xfrm>
            <a:off x="988112" y="1210713"/>
            <a:ext cx="9629711" cy="4679946"/>
            <a:chOff x="655013" y="1239205"/>
            <a:chExt cx="5778892" cy="46799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06DD9B4-F91E-4E24-8E86-DC74603AA09E}"/>
                </a:ext>
              </a:extLst>
            </p:cNvPr>
            <p:cNvSpPr/>
            <p:nvPr/>
          </p:nvSpPr>
          <p:spPr>
            <a:xfrm>
              <a:off x="655013" y="2208362"/>
              <a:ext cx="1182414" cy="491706"/>
            </a:xfrm>
            <a:prstGeom prst="round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SCM system(s)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3D05C23-EE76-45A6-BBAE-59C3F32B14CD}"/>
                </a:ext>
              </a:extLst>
            </p:cNvPr>
            <p:cNvSpPr/>
            <p:nvPr/>
          </p:nvSpPr>
          <p:spPr>
            <a:xfrm>
              <a:off x="655013" y="2794741"/>
              <a:ext cx="1182413" cy="491706"/>
            </a:xfrm>
            <a:prstGeom prst="round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Logistics &amp; Transportation Management system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038240C-33E2-49B6-BDA1-E0F761AA92E3}"/>
                </a:ext>
              </a:extLst>
            </p:cNvPr>
            <p:cNvSpPr/>
            <p:nvPr/>
          </p:nvSpPr>
          <p:spPr>
            <a:xfrm>
              <a:off x="655013" y="3381120"/>
              <a:ext cx="1182413" cy="491706"/>
            </a:xfrm>
            <a:prstGeom prst="roundRect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Assets Management System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D9910C-43F9-4861-9542-C067EDA5D6C7}"/>
                </a:ext>
              </a:extLst>
            </p:cNvPr>
            <p:cNvSpPr txBox="1"/>
            <p:nvPr/>
          </p:nvSpPr>
          <p:spPr>
            <a:xfrm>
              <a:off x="947300" y="5668120"/>
              <a:ext cx="461665" cy="251031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3259A85-7F67-4DD5-B0AE-98D1D62625D5}"/>
                </a:ext>
              </a:extLst>
            </p:cNvPr>
            <p:cNvSpPr/>
            <p:nvPr/>
          </p:nvSpPr>
          <p:spPr>
            <a:xfrm>
              <a:off x="2093190" y="2067128"/>
              <a:ext cx="1112807" cy="3607569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Cognitive Digital Thread</a:t>
              </a:r>
            </a:p>
            <a:p>
              <a:pPr marL="171450" marR="0" lvl="0" indent="-9144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 collection and Consolidation </a:t>
              </a:r>
            </a:p>
            <a:p>
              <a:pPr marL="171450" marR="0" lvl="0" indent="-9144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Domain-based Contextualization Engines</a:t>
              </a:r>
            </a:p>
            <a:p>
              <a:pPr marL="171450" marR="0" lvl="0" indent="-9144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7F27227-BD5D-4A35-8247-6F7AC1363B02}"/>
                </a:ext>
              </a:extLst>
            </p:cNvPr>
            <p:cNvSpPr/>
            <p:nvPr/>
          </p:nvSpPr>
          <p:spPr>
            <a:xfrm>
              <a:off x="655013" y="4548117"/>
              <a:ext cx="1182413" cy="491706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Operational Planning System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C1B551D-12A8-4C6E-A4A9-E9E50894380C}"/>
                </a:ext>
              </a:extLst>
            </p:cNvPr>
            <p:cNvSpPr/>
            <p:nvPr/>
          </p:nvSpPr>
          <p:spPr>
            <a:xfrm rot="16200000">
              <a:off x="4505975" y="1203206"/>
              <a:ext cx="556407" cy="2420443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Automatic Knowledge Extraction Modules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CDC5F5C-9D1F-43EB-B2C5-F45762CFFBE9}"/>
                </a:ext>
              </a:extLst>
            </p:cNvPr>
            <p:cNvSpPr/>
            <p:nvPr/>
          </p:nvSpPr>
          <p:spPr>
            <a:xfrm>
              <a:off x="2093190" y="1239205"/>
              <a:ext cx="1112807" cy="491706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External systems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(Vendors, suppliers, Clients …)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B92D0D9-E3A1-4767-A5A5-290E934D1582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837427" y="2454215"/>
              <a:ext cx="2557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4466D09-C145-4B40-845F-665DC8C4DF67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1837426" y="3040594"/>
              <a:ext cx="2557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50F44B0-B33E-4E42-9967-BFF11829A764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1837426" y="3626973"/>
              <a:ext cx="2557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36820EE-84CF-4AFC-AD0A-DCBF4812B199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1837426" y="4793970"/>
              <a:ext cx="2557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74F4E42-9AB0-4CEE-86C6-989D258AAFCD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3205997" y="2413427"/>
              <a:ext cx="3679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1A386B2-4F7F-46CF-9BC1-0951E5DCED46}"/>
                </a:ext>
              </a:extLst>
            </p:cNvPr>
            <p:cNvCxnSpPr>
              <a:cxnSpLocks/>
              <a:stCxn id="13" idx="2"/>
              <a:endCxn id="10" idx="0"/>
            </p:cNvCxnSpPr>
            <p:nvPr/>
          </p:nvCxnSpPr>
          <p:spPr>
            <a:xfrm>
              <a:off x="2649594" y="1730911"/>
              <a:ext cx="0" cy="3362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91D18A5-AF20-4544-8CCD-D7F7ED5F1128}"/>
                </a:ext>
              </a:extLst>
            </p:cNvPr>
            <p:cNvSpPr/>
            <p:nvPr/>
          </p:nvSpPr>
          <p:spPr>
            <a:xfrm rot="16200000">
              <a:off x="4227775" y="2268601"/>
              <a:ext cx="1112807" cy="24204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Supply Chain optimization  Engine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(Cognitive search, simulation  &amp; recommendation)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ECDBFE6-40DF-41D7-B29A-E0407F6FD736}"/>
                </a:ext>
              </a:extLst>
            </p:cNvPr>
            <p:cNvCxnSpPr>
              <a:cxnSpLocks/>
              <a:stCxn id="12" idx="1"/>
              <a:endCxn id="20" idx="3"/>
            </p:cNvCxnSpPr>
            <p:nvPr/>
          </p:nvCxnSpPr>
          <p:spPr>
            <a:xfrm>
              <a:off x="4784179" y="2691632"/>
              <a:ext cx="0" cy="2307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467FBDD-2F32-4D66-BE39-5A8E13EF4A43}"/>
                </a:ext>
              </a:extLst>
            </p:cNvPr>
            <p:cNvCxnSpPr>
              <a:stCxn id="20" idx="0"/>
            </p:cNvCxnSpPr>
            <p:nvPr/>
          </p:nvCxnSpPr>
          <p:spPr>
            <a:xfrm flipH="1">
              <a:off x="3205998" y="3478822"/>
              <a:ext cx="36795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BD1E06F-C907-425D-81AF-023C532370BB}"/>
                </a:ext>
              </a:extLst>
            </p:cNvPr>
            <p:cNvSpPr/>
            <p:nvPr/>
          </p:nvSpPr>
          <p:spPr>
            <a:xfrm rot="16200000">
              <a:off x="4575512" y="3791835"/>
              <a:ext cx="3503609" cy="213177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MMI / HMI</a:t>
              </a: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7815CEC1-F15F-4722-8F43-93D2F84E9E7D}"/>
                </a:ext>
              </a:extLst>
            </p:cNvPr>
            <p:cNvCxnSpPr>
              <a:cxnSpLocks/>
              <a:stCxn id="13" idx="3"/>
              <a:endCxn id="12" idx="3"/>
            </p:cNvCxnSpPr>
            <p:nvPr/>
          </p:nvCxnSpPr>
          <p:spPr>
            <a:xfrm>
              <a:off x="3205997" y="1485058"/>
              <a:ext cx="1578182" cy="650167"/>
            </a:xfrm>
            <a:prstGeom prst="bentConnector4">
              <a:avLst>
                <a:gd name="adj1" fmla="val 44711"/>
                <a:gd name="adj2" fmla="val 1089"/>
              </a:avLst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3EC221C-799A-4B13-8EFA-32818ED0CA05}"/>
              </a:ext>
            </a:extLst>
          </p:cNvPr>
          <p:cNvSpPr txBox="1"/>
          <p:nvPr/>
        </p:nvSpPr>
        <p:spPr>
          <a:xfrm>
            <a:off x="2524887" y="6361183"/>
            <a:ext cx="6428613" cy="27699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level system architecture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F84DFD-546B-4A40-B3C4-517BBC80B44C}"/>
              </a:ext>
            </a:extLst>
          </p:cNvPr>
          <p:cNvSpPr/>
          <p:nvPr/>
        </p:nvSpPr>
        <p:spPr>
          <a:xfrm>
            <a:off x="997836" y="3938225"/>
            <a:ext cx="1970325" cy="491706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CRM System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8C55A3-01ED-4AA8-A3A4-DB380810BE43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2968161" y="4184078"/>
            <a:ext cx="4261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1C93168-12E6-467A-99A4-3C58725A6219}"/>
              </a:ext>
            </a:extLst>
          </p:cNvPr>
          <p:cNvSpPr/>
          <p:nvPr/>
        </p:nvSpPr>
        <p:spPr>
          <a:xfrm>
            <a:off x="988112" y="5119332"/>
            <a:ext cx="1970325" cy="49170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 System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FEAA4F4-C23D-4997-85E1-E4246B7B5B94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2958437" y="5365185"/>
            <a:ext cx="4261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3DF1178-15B9-4843-8CC8-BEDB9F9B6106}"/>
              </a:ext>
            </a:extLst>
          </p:cNvPr>
          <p:cNvSpPr/>
          <p:nvPr/>
        </p:nvSpPr>
        <p:spPr>
          <a:xfrm rot="16200000">
            <a:off x="7357504" y="2704737"/>
            <a:ext cx="1112807" cy="403332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Cognitive Digital Swarm (Procurement, Logistics, Acquisition, Manufacturing …)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41B0DAC-199B-4CC1-8B39-19FF4303880F}"/>
              </a:ext>
            </a:extLst>
          </p:cNvPr>
          <p:cNvCxnSpPr>
            <a:stCxn id="40" idx="0"/>
          </p:cNvCxnSpPr>
          <p:nvPr/>
        </p:nvCxnSpPr>
        <p:spPr>
          <a:xfrm flipH="1">
            <a:off x="5238968" y="4721400"/>
            <a:ext cx="65827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BC499E6-3010-4ABD-AC2E-B70FF616193A}"/>
              </a:ext>
            </a:extLst>
          </p:cNvPr>
          <p:cNvCxnSpPr>
            <a:stCxn id="12" idx="2"/>
          </p:cNvCxnSpPr>
          <p:nvPr/>
        </p:nvCxnSpPr>
        <p:spPr>
          <a:xfrm>
            <a:off x="9885450" y="2384935"/>
            <a:ext cx="3771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9533F36-3CA5-49A3-B67F-DC1C29242930}"/>
              </a:ext>
            </a:extLst>
          </p:cNvPr>
          <p:cNvCxnSpPr>
            <a:stCxn id="20" idx="2"/>
          </p:cNvCxnSpPr>
          <p:nvPr/>
        </p:nvCxnSpPr>
        <p:spPr>
          <a:xfrm flipV="1">
            <a:off x="9885450" y="3450330"/>
            <a:ext cx="377144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C984A4-CE1F-49F8-B10E-3F09B054CE25}"/>
              </a:ext>
            </a:extLst>
          </p:cNvPr>
          <p:cNvCxnSpPr>
            <a:stCxn id="40" idx="2"/>
          </p:cNvCxnSpPr>
          <p:nvPr/>
        </p:nvCxnSpPr>
        <p:spPr>
          <a:xfrm>
            <a:off x="9930571" y="4721400"/>
            <a:ext cx="3320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A80D54DE-21A2-4A1E-8A10-1CC93F74D333}"/>
              </a:ext>
            </a:extLst>
          </p:cNvPr>
          <p:cNvSpPr/>
          <p:nvPr/>
        </p:nvSpPr>
        <p:spPr>
          <a:xfrm>
            <a:off x="3501957" y="5765143"/>
            <a:ext cx="6428614" cy="43743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Cognitive Digital Twin - Common Technology Platform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6D036E7-59AD-BEBB-A579-21EDDF40DE4E}"/>
              </a:ext>
            </a:extLst>
          </p:cNvPr>
          <p:cNvSpPr txBox="1">
            <a:spLocks/>
          </p:cNvSpPr>
          <p:nvPr/>
        </p:nvSpPr>
        <p:spPr>
          <a:xfrm>
            <a:off x="9362747" y="65298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43426-ABD4-4AEA-BF56-38988D66E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1F574B-B1F8-F3DD-1BBE-B398664D910C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549903C-76BD-FCF2-FE5C-678A4CE8390C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95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2BD31B-34B6-60C1-F596-9D98F711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7840F-B077-685D-505D-F3321B8EC7B3}"/>
              </a:ext>
            </a:extLst>
          </p:cNvPr>
          <p:cNvSpPr txBox="1"/>
          <p:nvPr/>
        </p:nvSpPr>
        <p:spPr>
          <a:xfrm>
            <a:off x="1381295" y="3103649"/>
            <a:ext cx="941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Why is a System Approach Needed?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18A2B3-0F6A-2202-1BC2-69BACE5CCC06}"/>
              </a:ext>
            </a:extLst>
          </p:cNvPr>
          <p:cNvCxnSpPr>
            <a:cxnSpLocks/>
          </p:cNvCxnSpPr>
          <p:nvPr/>
        </p:nvCxnSpPr>
        <p:spPr>
          <a:xfrm>
            <a:off x="1415496" y="4186696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6B74E4-3598-5BD4-9225-51AAFAADBE3F}"/>
              </a:ext>
            </a:extLst>
          </p:cNvPr>
          <p:cNvCxnSpPr>
            <a:cxnSpLocks/>
          </p:cNvCxnSpPr>
          <p:nvPr/>
        </p:nvCxnSpPr>
        <p:spPr>
          <a:xfrm>
            <a:off x="1413989" y="2546517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 rev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813A76-D623-4502-BCF3-42FA0B8D26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2765425"/>
            <a:ext cx="10906125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2E3CA4"/>
                </a:solidFill>
                <a:latin typeface="Arial Black" charset="0"/>
                <a:ea typeface="Calibri"/>
                <a:cs typeface="Calibri"/>
                <a:sym typeface="Calibri"/>
              </a:rPr>
              <a:t>Cognitive Digital Twin</a:t>
            </a:r>
            <a:br>
              <a:rPr lang="en-US" sz="4000" cap="small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</a:br>
            <a:br>
              <a:rPr lang="en-US" sz="1300" cap="small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</a:br>
            <a:r>
              <a:rPr lang="en-US" sz="3200" dirty="0">
                <a:solidFill>
                  <a:srgbClr val="00B0F0"/>
                </a:solidFill>
                <a:latin typeface="Arial Black" charset="0"/>
                <a:cs typeface="Calibri"/>
                <a:sym typeface="Calibri"/>
              </a:rPr>
              <a:t>Digital R&amp;D - Virtual Lab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BEA9E2-56DC-4321-82B3-D565E87F3CCA}"/>
              </a:ext>
            </a:extLst>
          </p:cNvPr>
          <p:cNvCxnSpPr>
            <a:cxnSpLocks/>
          </p:cNvCxnSpPr>
          <p:nvPr/>
        </p:nvCxnSpPr>
        <p:spPr>
          <a:xfrm>
            <a:off x="716019" y="3444109"/>
            <a:ext cx="10809231" cy="0"/>
          </a:xfrm>
          <a:prstGeom prst="line">
            <a:avLst/>
          </a:prstGeom>
          <a:ln w="1016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290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509FC-8A3A-891C-824F-0160B6B1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4" y="208585"/>
            <a:ext cx="11265870" cy="549275"/>
          </a:xfrm>
        </p:spPr>
        <p:txBody>
          <a:bodyPr/>
          <a:lstStyle/>
          <a:p>
            <a:r>
              <a:rPr lang="en-US" sz="3600" kern="1200" dirty="0">
                <a:solidFill>
                  <a:srgbClr val="FFC000"/>
                </a:solidFill>
                <a:latin typeface="Arial Black" charset="0"/>
                <a:ea typeface="+mj-ea"/>
                <a:cs typeface="+mj-cs"/>
              </a:rPr>
              <a:t>Cognitive Digital Twin based Drug Lifecycle</a:t>
            </a:r>
            <a:br>
              <a:rPr lang="en-US" dirty="0"/>
            </a:br>
            <a:r>
              <a:rPr lang="en-US" sz="2800" kern="1200" dirty="0">
                <a:solidFill>
                  <a:srgbClr val="00B0F0"/>
                </a:solidFill>
                <a:latin typeface="Arial Black" charset="0"/>
                <a:ea typeface="+mj-ea"/>
              </a:rPr>
              <a:t>Architectural Framework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9B6C86-F18B-70F1-1E22-08C2DD334CB2}"/>
              </a:ext>
            </a:extLst>
          </p:cNvPr>
          <p:cNvSpPr/>
          <p:nvPr/>
        </p:nvSpPr>
        <p:spPr>
          <a:xfrm>
            <a:off x="638175" y="1657350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LIMS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F1A62C-6781-850A-7A41-7BC3888D6B8A}"/>
              </a:ext>
            </a:extLst>
          </p:cNvPr>
          <p:cNvSpPr/>
          <p:nvPr/>
        </p:nvSpPr>
        <p:spPr>
          <a:xfrm>
            <a:off x="638175" y="2949575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6F152D-60A3-21DC-75A2-AE10D8DFEA05}"/>
              </a:ext>
            </a:extLst>
          </p:cNvPr>
          <p:cNvSpPr/>
          <p:nvPr/>
        </p:nvSpPr>
        <p:spPr>
          <a:xfrm>
            <a:off x="638175" y="4924425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PLM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7E35DF-D700-650E-3875-8D98B0428FA8}"/>
              </a:ext>
            </a:extLst>
          </p:cNvPr>
          <p:cNvSpPr/>
          <p:nvPr/>
        </p:nvSpPr>
        <p:spPr>
          <a:xfrm>
            <a:off x="638175" y="3619500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QMS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CAPA/NCMR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59BB1F-1849-0812-305D-57CF40DB0598}"/>
              </a:ext>
            </a:extLst>
          </p:cNvPr>
          <p:cNvSpPr/>
          <p:nvPr/>
        </p:nvSpPr>
        <p:spPr>
          <a:xfrm>
            <a:off x="647700" y="2295525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CTMS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5337A6-F50A-81AF-BEE7-ED4F388B3082}"/>
              </a:ext>
            </a:extLst>
          </p:cNvPr>
          <p:cNvSpPr/>
          <p:nvPr/>
        </p:nvSpPr>
        <p:spPr>
          <a:xfrm>
            <a:off x="2853161" y="2794000"/>
            <a:ext cx="1644568" cy="2193925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Cognitive Digital Thread Engine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17145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Data collection and Consolidation </a:t>
            </a:r>
          </a:p>
          <a:p>
            <a:pPr marL="17145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Domain-based Contextualization</a:t>
            </a:r>
          </a:p>
          <a:p>
            <a:pPr marL="800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B99761-AF82-3680-269C-3CEE39636527}"/>
              </a:ext>
            </a:extLst>
          </p:cNvPr>
          <p:cNvSpPr/>
          <p:nvPr/>
        </p:nvSpPr>
        <p:spPr>
          <a:xfrm>
            <a:off x="2853161" y="1857375"/>
            <a:ext cx="1644568" cy="49170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External 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(Academia, Suppliers, Patients …)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B8400ADC-AEC9-AB75-24A6-8639B05FA1D8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1924050" y="1931988"/>
            <a:ext cx="929111" cy="1958975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BDE51985-44BD-4AD4-4F2D-D17239B9C4B7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1933575" y="2570163"/>
            <a:ext cx="919586" cy="1320800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080B3BB-8F54-3640-FB82-1E8A2B25F821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1924050" y="3224213"/>
            <a:ext cx="929111" cy="666750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59890C7-8DA3-C753-C614-2A1BA10A85AD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1924050" y="3890963"/>
            <a:ext cx="929111" cy="3175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A38F57A-939F-0A53-28FE-9A4A98ABA05F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1924050" y="3890963"/>
            <a:ext cx="929111" cy="1308100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0BD703-C019-5DAB-B175-6D78D4DC53B7}"/>
              </a:ext>
            </a:extLst>
          </p:cNvPr>
          <p:cNvSpPr txBox="1"/>
          <p:nvPr/>
        </p:nvSpPr>
        <p:spPr>
          <a:xfrm>
            <a:off x="1108536" y="613092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6E2CDF-8CD5-AC20-41C5-CF075380F65D}"/>
              </a:ext>
            </a:extLst>
          </p:cNvPr>
          <p:cNvSpPr/>
          <p:nvPr/>
        </p:nvSpPr>
        <p:spPr>
          <a:xfrm>
            <a:off x="628650" y="4276725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EBR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8125E0-A3D5-8FEA-4D86-4A96416D8C90}"/>
              </a:ext>
            </a:extLst>
          </p:cNvPr>
          <p:cNvSpPr/>
          <p:nvPr/>
        </p:nvSpPr>
        <p:spPr>
          <a:xfrm>
            <a:off x="619125" y="5581650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ERP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ACAD472-15E4-72A3-01A7-AFBCD8C41EB3}"/>
              </a:ext>
            </a:extLst>
          </p:cNvPr>
          <p:cNvCxnSpPr>
            <a:cxnSpLocks/>
            <a:stCxn id="23" idx="3"/>
            <a:endCxn id="9" idx="1"/>
          </p:cNvCxnSpPr>
          <p:nvPr/>
        </p:nvCxnSpPr>
        <p:spPr>
          <a:xfrm flipV="1">
            <a:off x="1914525" y="3890963"/>
            <a:ext cx="938636" cy="660400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70B9FBDE-3932-04C8-748C-EB5A10EA708D}"/>
              </a:ext>
            </a:extLst>
          </p:cNvPr>
          <p:cNvCxnSpPr>
            <a:cxnSpLocks/>
            <a:stCxn id="24" idx="3"/>
            <a:endCxn id="9" idx="1"/>
          </p:cNvCxnSpPr>
          <p:nvPr/>
        </p:nvCxnSpPr>
        <p:spPr>
          <a:xfrm flipV="1">
            <a:off x="1905000" y="3890963"/>
            <a:ext cx="948161" cy="1965325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51BF8F-233A-9FA7-3377-D5C12541B798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3675445" y="2349081"/>
            <a:ext cx="0" cy="444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28CC0A-9FFC-2766-4CE3-69AF28BECD41}"/>
              </a:ext>
            </a:extLst>
          </p:cNvPr>
          <p:cNvSpPr/>
          <p:nvPr/>
        </p:nvSpPr>
        <p:spPr>
          <a:xfrm rot="16200000">
            <a:off x="6169022" y="1062128"/>
            <a:ext cx="491706" cy="208220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Automatic Knowledge Extraction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764BC9-D58A-B893-22F9-99886FD16EDD}"/>
              </a:ext>
            </a:extLst>
          </p:cNvPr>
          <p:cNvGrpSpPr/>
          <p:nvPr/>
        </p:nvGrpSpPr>
        <p:grpSpPr>
          <a:xfrm>
            <a:off x="5602374" y="3455193"/>
            <a:ext cx="1625002" cy="871538"/>
            <a:chOff x="5680673" y="3424237"/>
            <a:chExt cx="2082199" cy="113744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8891D8E-045A-E7E2-2300-1C961C1A95D8}"/>
                </a:ext>
              </a:extLst>
            </p:cNvPr>
            <p:cNvSpPr/>
            <p:nvPr/>
          </p:nvSpPr>
          <p:spPr>
            <a:xfrm>
              <a:off x="5680673" y="3424237"/>
              <a:ext cx="2082199" cy="113744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Drug program Digital Twin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14A5B8-E9F5-2AF4-928B-90DF0473F20A}"/>
                </a:ext>
              </a:extLst>
            </p:cNvPr>
            <p:cNvSpPr/>
            <p:nvPr/>
          </p:nvSpPr>
          <p:spPr>
            <a:xfrm>
              <a:off x="5737823" y="3494536"/>
              <a:ext cx="358607" cy="47847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R&amp;D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73AE383-4588-55D0-9389-635185329642}"/>
              </a:ext>
            </a:extLst>
          </p:cNvPr>
          <p:cNvSpPr/>
          <p:nvPr/>
        </p:nvSpPr>
        <p:spPr>
          <a:xfrm>
            <a:off x="5126741" y="2924175"/>
            <a:ext cx="4760206" cy="1827213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7B9CD3-56ED-6948-B49A-9BE4C62DF570}"/>
              </a:ext>
            </a:extLst>
          </p:cNvPr>
          <p:cNvGrpSpPr/>
          <p:nvPr/>
        </p:nvGrpSpPr>
        <p:grpSpPr>
          <a:xfrm>
            <a:off x="7878456" y="3311525"/>
            <a:ext cx="1625002" cy="871538"/>
            <a:chOff x="5680673" y="3424237"/>
            <a:chExt cx="2082199" cy="113744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74AFE9C-D259-4A7F-6FFF-4E80CB171EDD}"/>
                </a:ext>
              </a:extLst>
            </p:cNvPr>
            <p:cNvSpPr/>
            <p:nvPr/>
          </p:nvSpPr>
          <p:spPr>
            <a:xfrm>
              <a:off x="5680673" y="3424237"/>
              <a:ext cx="2082199" cy="113744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MedDev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Digital Twins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5DB98C6-232A-5869-BD66-9EC624FB0AF8}"/>
                </a:ext>
              </a:extLst>
            </p:cNvPr>
            <p:cNvSpPr/>
            <p:nvPr/>
          </p:nvSpPr>
          <p:spPr>
            <a:xfrm>
              <a:off x="5737823" y="3494536"/>
              <a:ext cx="298064" cy="32498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R&amp;D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397699-E847-16EC-15D2-3D87B82EFE31}"/>
              </a:ext>
            </a:extLst>
          </p:cNvPr>
          <p:cNvGrpSpPr/>
          <p:nvPr/>
        </p:nvGrpSpPr>
        <p:grpSpPr>
          <a:xfrm>
            <a:off x="8030856" y="3463925"/>
            <a:ext cx="1625002" cy="871538"/>
            <a:chOff x="5680673" y="3424237"/>
            <a:chExt cx="2082199" cy="1137448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C7D0A8-0DBB-57DF-EBEB-B16096BB7236}"/>
                </a:ext>
              </a:extLst>
            </p:cNvPr>
            <p:cNvSpPr/>
            <p:nvPr/>
          </p:nvSpPr>
          <p:spPr>
            <a:xfrm>
              <a:off x="5680673" y="3424237"/>
              <a:ext cx="2082199" cy="113744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MedDev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Digital Twins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0C94CAB-FA21-451A-ED1A-97AC7AB6CB40}"/>
                </a:ext>
              </a:extLst>
            </p:cNvPr>
            <p:cNvSpPr/>
            <p:nvPr/>
          </p:nvSpPr>
          <p:spPr>
            <a:xfrm>
              <a:off x="5737823" y="3494536"/>
              <a:ext cx="298064" cy="32498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R&amp;D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59929E-0F65-883C-0919-E633942A1C64}"/>
              </a:ext>
            </a:extLst>
          </p:cNvPr>
          <p:cNvGrpSpPr/>
          <p:nvPr/>
        </p:nvGrpSpPr>
        <p:grpSpPr>
          <a:xfrm>
            <a:off x="8183256" y="3616325"/>
            <a:ext cx="1625002" cy="871538"/>
            <a:chOff x="5680673" y="3424237"/>
            <a:chExt cx="2082199" cy="113744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D3EEA8B-FDB1-0949-0F08-615D7F5B3F7A}"/>
                </a:ext>
              </a:extLst>
            </p:cNvPr>
            <p:cNvSpPr/>
            <p:nvPr/>
          </p:nvSpPr>
          <p:spPr>
            <a:xfrm>
              <a:off x="5680673" y="3424237"/>
              <a:ext cx="2082199" cy="113744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Lab Eqp. Digital Twin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64A9AD-DA30-A53C-E020-B9C233603FCC}"/>
                </a:ext>
              </a:extLst>
            </p:cNvPr>
            <p:cNvSpPr/>
            <p:nvPr/>
          </p:nvSpPr>
          <p:spPr>
            <a:xfrm>
              <a:off x="5737823" y="3494536"/>
              <a:ext cx="298064" cy="42749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R&amp;D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D20C87C-3EEC-DDB2-6E99-2AD7BAAC7687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6486930" y="5145883"/>
            <a:ext cx="0" cy="224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3EA5BC8-1480-9408-5786-A8DED3552E21}"/>
              </a:ext>
            </a:extLst>
          </p:cNvPr>
          <p:cNvCxnSpPr>
            <a:cxnSpLocks/>
            <a:stCxn id="9" idx="3"/>
            <a:endCxn id="33" idx="1"/>
          </p:cNvCxnSpPr>
          <p:nvPr/>
        </p:nvCxnSpPr>
        <p:spPr>
          <a:xfrm flipV="1">
            <a:off x="4497729" y="3890962"/>
            <a:ext cx="110464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32C2485-790C-6D4E-F74A-6322105D91C6}"/>
              </a:ext>
            </a:extLst>
          </p:cNvPr>
          <p:cNvCxnSpPr>
            <a:stCxn id="31" idx="1"/>
            <a:endCxn id="33" idx="0"/>
          </p:cNvCxnSpPr>
          <p:nvPr/>
        </p:nvCxnSpPr>
        <p:spPr>
          <a:xfrm flipH="1">
            <a:off x="6414875" y="2349082"/>
            <a:ext cx="1" cy="11061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585540-9DEB-FE36-3473-4CE437E9EC78}"/>
              </a:ext>
            </a:extLst>
          </p:cNvPr>
          <p:cNvCxnSpPr>
            <a:cxnSpLocks/>
            <a:stCxn id="31" idx="0"/>
            <a:endCxn id="9" idx="3"/>
          </p:cNvCxnSpPr>
          <p:nvPr/>
        </p:nvCxnSpPr>
        <p:spPr>
          <a:xfrm flipH="1">
            <a:off x="4497729" y="2103229"/>
            <a:ext cx="876046" cy="1787734"/>
          </a:xfrm>
          <a:prstGeom prst="straightConnector1">
            <a:avLst/>
          </a:prstGeom>
          <a:ln>
            <a:headEnd type="triangl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FF49C7D-0572-309C-6833-0AEBDC5D77A2}"/>
              </a:ext>
            </a:extLst>
          </p:cNvPr>
          <p:cNvCxnSpPr>
            <a:stCxn id="10" idx="3"/>
            <a:endCxn id="31" idx="0"/>
          </p:cNvCxnSpPr>
          <p:nvPr/>
        </p:nvCxnSpPr>
        <p:spPr>
          <a:xfrm>
            <a:off x="4497729" y="2103228"/>
            <a:ext cx="8760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A6EE198-BFF7-693B-E47D-3D17E337F33E}"/>
              </a:ext>
            </a:extLst>
          </p:cNvPr>
          <p:cNvCxnSpPr>
            <a:stCxn id="33" idx="3"/>
          </p:cNvCxnSpPr>
          <p:nvPr/>
        </p:nvCxnSpPr>
        <p:spPr>
          <a:xfrm>
            <a:off x="7227376" y="3890962"/>
            <a:ext cx="651080" cy="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1469255-40DD-4572-BCB9-94619297CFDC}"/>
              </a:ext>
            </a:extLst>
          </p:cNvPr>
          <p:cNvSpPr txBox="1"/>
          <p:nvPr/>
        </p:nvSpPr>
        <p:spPr>
          <a:xfrm>
            <a:off x="8808392" y="2963681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Virtual Lab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FFD788D-39EB-1FFE-E2A3-D26E8EC20E66}"/>
              </a:ext>
            </a:extLst>
          </p:cNvPr>
          <p:cNvGrpSpPr/>
          <p:nvPr/>
        </p:nvGrpSpPr>
        <p:grpSpPr>
          <a:xfrm>
            <a:off x="8584040" y="2980534"/>
            <a:ext cx="287803" cy="253517"/>
            <a:chOff x="5206194" y="3012816"/>
            <a:chExt cx="424363" cy="428688"/>
          </a:xfrm>
        </p:grpSpPr>
        <p:sp>
          <p:nvSpPr>
            <p:cNvPr id="66" name="Ellipse 264">
              <a:extLst>
                <a:ext uri="{FF2B5EF4-FFF2-40B4-BE49-F238E27FC236}">
                  <a16:creationId xmlns:a16="http://schemas.microsoft.com/office/drawing/2014/main" id="{5EEF09DB-D939-D6A6-6965-665F3DE22A20}"/>
                </a:ext>
              </a:extLst>
            </p:cNvPr>
            <p:cNvSpPr/>
            <p:nvPr/>
          </p:nvSpPr>
          <p:spPr>
            <a:xfrm>
              <a:off x="5206194" y="3012816"/>
              <a:ext cx="424363" cy="428688"/>
            </a:xfrm>
            <a:prstGeom prst="ellipse">
              <a:avLst/>
            </a:prstGeom>
            <a:solidFill>
              <a:srgbClr val="FFFFFF"/>
            </a:solidFill>
            <a:ln w="31750" cap="flat" cmpd="sng" algn="ctr">
              <a:gradFill>
                <a:gsLst>
                  <a:gs pos="0">
                    <a:srgbClr val="00F3FF"/>
                  </a:gs>
                  <a:gs pos="100000">
                    <a:srgbClr val="00BAFF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Freeform 10065">
              <a:extLst>
                <a:ext uri="{FF2B5EF4-FFF2-40B4-BE49-F238E27FC236}">
                  <a16:creationId xmlns:a16="http://schemas.microsoft.com/office/drawing/2014/main" id="{9B9DE0A3-C359-3ED0-8B4F-E99FD9327E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8580" y="3112746"/>
              <a:ext cx="263074" cy="247879"/>
            </a:xfrm>
            <a:custGeom>
              <a:avLst/>
              <a:gdLst>
                <a:gd name="T0" fmla="*/ 1132 w 1644"/>
                <a:gd name="T1" fmla="*/ 1292 h 1600"/>
                <a:gd name="T2" fmla="*/ 1428 w 1644"/>
                <a:gd name="T3" fmla="*/ 1063 h 1600"/>
                <a:gd name="T4" fmla="*/ 1422 w 1644"/>
                <a:gd name="T5" fmla="*/ 703 h 1600"/>
                <a:gd name="T6" fmla="*/ 1408 w 1644"/>
                <a:gd name="T7" fmla="*/ 889 h 1600"/>
                <a:gd name="T8" fmla="*/ 1121 w 1644"/>
                <a:gd name="T9" fmla="*/ 1266 h 1600"/>
                <a:gd name="T10" fmla="*/ 934 w 1644"/>
                <a:gd name="T11" fmla="*/ 1600 h 1600"/>
                <a:gd name="T12" fmla="*/ 989 w 1644"/>
                <a:gd name="T13" fmla="*/ 802 h 1600"/>
                <a:gd name="T14" fmla="*/ 896 w 1644"/>
                <a:gd name="T15" fmla="*/ 904 h 1600"/>
                <a:gd name="T16" fmla="*/ 672 w 1644"/>
                <a:gd name="T17" fmla="*/ 1578 h 1600"/>
                <a:gd name="T18" fmla="*/ 565 w 1644"/>
                <a:gd name="T19" fmla="*/ 845 h 1600"/>
                <a:gd name="T20" fmla="*/ 638 w 1644"/>
                <a:gd name="T21" fmla="*/ 697 h 1600"/>
                <a:gd name="T22" fmla="*/ 667 w 1644"/>
                <a:gd name="T23" fmla="*/ 534 h 1600"/>
                <a:gd name="T24" fmla="*/ 596 w 1644"/>
                <a:gd name="T25" fmla="*/ 706 h 1600"/>
                <a:gd name="T26" fmla="*/ 652 w 1644"/>
                <a:gd name="T27" fmla="*/ 1054 h 1600"/>
                <a:gd name="T28" fmla="*/ 424 w 1644"/>
                <a:gd name="T29" fmla="*/ 1578 h 1600"/>
                <a:gd name="T30" fmla="*/ 333 w 1644"/>
                <a:gd name="T31" fmla="*/ 895 h 1600"/>
                <a:gd name="T32" fmla="*/ 271 w 1644"/>
                <a:gd name="T33" fmla="*/ 922 h 1600"/>
                <a:gd name="T34" fmla="*/ 401 w 1644"/>
                <a:gd name="T35" fmla="*/ 1082 h 1600"/>
                <a:gd name="T36" fmla="*/ 380 w 1644"/>
                <a:gd name="T37" fmla="*/ 1598 h 1600"/>
                <a:gd name="T38" fmla="*/ 110 w 1644"/>
                <a:gd name="T39" fmla="*/ 129 h 1600"/>
                <a:gd name="T40" fmla="*/ 404 w 1644"/>
                <a:gd name="T41" fmla="*/ 327 h 1600"/>
                <a:gd name="T42" fmla="*/ 284 w 1644"/>
                <a:gd name="T43" fmla="*/ 500 h 1600"/>
                <a:gd name="T44" fmla="*/ 355 w 1644"/>
                <a:gd name="T45" fmla="*/ 582 h 1600"/>
                <a:gd name="T46" fmla="*/ 424 w 1644"/>
                <a:gd name="T47" fmla="*/ 333 h 1600"/>
                <a:gd name="T48" fmla="*/ 816 w 1644"/>
                <a:gd name="T49" fmla="*/ 22 h 1600"/>
                <a:gd name="T50" fmla="*/ 1136 w 1644"/>
                <a:gd name="T51" fmla="*/ 584 h 1600"/>
                <a:gd name="T52" fmla="*/ 1126 w 1644"/>
                <a:gd name="T53" fmla="*/ 920 h 1600"/>
                <a:gd name="T54" fmla="*/ 1181 w 1644"/>
                <a:gd name="T55" fmla="*/ 914 h 1600"/>
                <a:gd name="T56" fmla="*/ 848 w 1644"/>
                <a:gd name="T57" fmla="*/ 417 h 1600"/>
                <a:gd name="T58" fmla="*/ 1102 w 1644"/>
                <a:gd name="T59" fmla="*/ 0 h 1600"/>
                <a:gd name="T60" fmla="*/ 1632 w 1644"/>
                <a:gd name="T61" fmla="*/ 628 h 1600"/>
                <a:gd name="T62" fmla="*/ 1176 w 1644"/>
                <a:gd name="T63" fmla="*/ 1556 h 1600"/>
                <a:gd name="T64" fmla="*/ 1108 w 1644"/>
                <a:gd name="T65" fmla="*/ 397 h 1600"/>
                <a:gd name="T66" fmla="*/ 880 w 1644"/>
                <a:gd name="T67" fmla="*/ 384 h 1600"/>
                <a:gd name="T68" fmla="*/ 1208 w 1644"/>
                <a:gd name="T69" fmla="*/ 585 h 1600"/>
                <a:gd name="T70" fmla="*/ 1035 w 1644"/>
                <a:gd name="T71" fmla="*/ 995 h 1600"/>
                <a:gd name="T72" fmla="*/ 802 w 1644"/>
                <a:gd name="T73" fmla="*/ 464 h 1600"/>
                <a:gd name="T74" fmla="*/ 772 w 1644"/>
                <a:gd name="T75" fmla="*/ 44 h 1600"/>
                <a:gd name="T76" fmla="*/ 464 w 1644"/>
                <a:gd name="T77" fmla="*/ 356 h 1600"/>
                <a:gd name="T78" fmla="*/ 281 w 1644"/>
                <a:gd name="T79" fmla="*/ 710 h 1600"/>
                <a:gd name="T80" fmla="*/ 464 w 1644"/>
                <a:gd name="T81" fmla="*/ 1065 h 1600"/>
                <a:gd name="T82" fmla="*/ 608 w 1644"/>
                <a:gd name="T83" fmla="*/ 1556 h 1600"/>
                <a:gd name="T84" fmla="*/ 498 w 1644"/>
                <a:gd name="T85" fmla="*/ 825 h 1600"/>
                <a:gd name="T86" fmla="*/ 643 w 1644"/>
                <a:gd name="T87" fmla="*/ 486 h 1600"/>
                <a:gd name="T88" fmla="*/ 646 w 1644"/>
                <a:gd name="T89" fmla="*/ 742 h 1600"/>
                <a:gd name="T90" fmla="*/ 712 w 1644"/>
                <a:gd name="T91" fmla="*/ 1026 h 1600"/>
                <a:gd name="T92" fmla="*/ 852 w 1644"/>
                <a:gd name="T93" fmla="*/ 1556 h 1600"/>
                <a:gd name="T94" fmla="*/ 1033 w 1644"/>
                <a:gd name="T95" fmla="*/ 802 h 1600"/>
                <a:gd name="T96" fmla="*/ 1068 w 1644"/>
                <a:gd name="T97" fmla="*/ 1276 h 1600"/>
                <a:gd name="T98" fmla="*/ 1265 w 1644"/>
                <a:gd name="T99" fmla="*/ 1112 h 1600"/>
                <a:gd name="T100" fmla="*/ 1422 w 1644"/>
                <a:gd name="T101" fmla="*/ 659 h 1600"/>
                <a:gd name="T102" fmla="*/ 1470 w 1644"/>
                <a:gd name="T103" fmla="*/ 1077 h 1600"/>
                <a:gd name="T104" fmla="*/ 1176 w 1644"/>
                <a:gd name="T105" fmla="*/ 1304 h 1600"/>
                <a:gd name="T106" fmla="*/ 44 w 1644"/>
                <a:gd name="T107" fmla="*/ 1188 h 1600"/>
                <a:gd name="T108" fmla="*/ 271 w 1644"/>
                <a:gd name="T109" fmla="*/ 966 h 1600"/>
                <a:gd name="T110" fmla="*/ 271 w 1644"/>
                <a:gd name="T111" fmla="*/ 454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1600">
                  <a:moveTo>
                    <a:pt x="1233" y="1600"/>
                  </a:moveTo>
                  <a:cubicBezTo>
                    <a:pt x="1154" y="1600"/>
                    <a:pt x="1154" y="1600"/>
                    <a:pt x="1154" y="1600"/>
                  </a:cubicBezTo>
                  <a:cubicBezTo>
                    <a:pt x="1142" y="1600"/>
                    <a:pt x="1132" y="1590"/>
                    <a:pt x="1132" y="1578"/>
                  </a:cubicBezTo>
                  <a:cubicBezTo>
                    <a:pt x="1132" y="1292"/>
                    <a:pt x="1132" y="1292"/>
                    <a:pt x="1132" y="1292"/>
                  </a:cubicBezTo>
                  <a:cubicBezTo>
                    <a:pt x="1132" y="1285"/>
                    <a:pt x="1136" y="1278"/>
                    <a:pt x="1141" y="1274"/>
                  </a:cubicBezTo>
                  <a:cubicBezTo>
                    <a:pt x="1223" y="1217"/>
                    <a:pt x="1223" y="1217"/>
                    <a:pt x="1223" y="1217"/>
                  </a:cubicBezTo>
                  <a:cubicBezTo>
                    <a:pt x="1421" y="1079"/>
                    <a:pt x="1421" y="1079"/>
                    <a:pt x="1421" y="1079"/>
                  </a:cubicBezTo>
                  <a:cubicBezTo>
                    <a:pt x="1428" y="1063"/>
                    <a:pt x="1428" y="1063"/>
                    <a:pt x="1428" y="1063"/>
                  </a:cubicBezTo>
                  <a:cubicBezTo>
                    <a:pt x="1428" y="889"/>
                    <a:pt x="1428" y="889"/>
                    <a:pt x="1428" y="889"/>
                  </a:cubicBezTo>
                  <a:cubicBezTo>
                    <a:pt x="1428" y="879"/>
                    <a:pt x="1434" y="870"/>
                    <a:pt x="1444" y="868"/>
                  </a:cubicBezTo>
                  <a:cubicBezTo>
                    <a:pt x="1480" y="857"/>
                    <a:pt x="1505" y="824"/>
                    <a:pt x="1505" y="787"/>
                  </a:cubicBezTo>
                  <a:cubicBezTo>
                    <a:pt x="1505" y="741"/>
                    <a:pt x="1468" y="703"/>
                    <a:pt x="1422" y="703"/>
                  </a:cubicBezTo>
                  <a:cubicBezTo>
                    <a:pt x="1376" y="703"/>
                    <a:pt x="1338" y="741"/>
                    <a:pt x="1338" y="787"/>
                  </a:cubicBezTo>
                  <a:cubicBezTo>
                    <a:pt x="1338" y="822"/>
                    <a:pt x="1356" y="851"/>
                    <a:pt x="1386" y="864"/>
                  </a:cubicBezTo>
                  <a:cubicBezTo>
                    <a:pt x="1387" y="865"/>
                    <a:pt x="1388" y="865"/>
                    <a:pt x="1389" y="865"/>
                  </a:cubicBezTo>
                  <a:cubicBezTo>
                    <a:pt x="1394" y="867"/>
                    <a:pt x="1408" y="873"/>
                    <a:pt x="1408" y="889"/>
                  </a:cubicBezTo>
                  <a:cubicBezTo>
                    <a:pt x="1408" y="1052"/>
                    <a:pt x="1408" y="1052"/>
                    <a:pt x="1408" y="1052"/>
                  </a:cubicBezTo>
                  <a:cubicBezTo>
                    <a:pt x="1408" y="1059"/>
                    <a:pt x="1405" y="1066"/>
                    <a:pt x="1399" y="1070"/>
                  </a:cubicBezTo>
                  <a:cubicBezTo>
                    <a:pt x="1290" y="1148"/>
                    <a:pt x="1290" y="1148"/>
                    <a:pt x="1290" y="1148"/>
                  </a:cubicBezTo>
                  <a:cubicBezTo>
                    <a:pt x="1121" y="1266"/>
                    <a:pt x="1121" y="1266"/>
                    <a:pt x="1121" y="1266"/>
                  </a:cubicBezTo>
                  <a:cubicBezTo>
                    <a:pt x="1112" y="1282"/>
                    <a:pt x="1112" y="1282"/>
                    <a:pt x="1112" y="1282"/>
                  </a:cubicBezTo>
                  <a:cubicBezTo>
                    <a:pt x="1112" y="1578"/>
                    <a:pt x="1112" y="1578"/>
                    <a:pt x="1112" y="1578"/>
                  </a:cubicBezTo>
                  <a:cubicBezTo>
                    <a:pt x="1112" y="1590"/>
                    <a:pt x="1102" y="1600"/>
                    <a:pt x="1090" y="1600"/>
                  </a:cubicBezTo>
                  <a:cubicBezTo>
                    <a:pt x="934" y="1600"/>
                    <a:pt x="934" y="1600"/>
                    <a:pt x="934" y="1600"/>
                  </a:cubicBezTo>
                  <a:cubicBezTo>
                    <a:pt x="922" y="1600"/>
                    <a:pt x="912" y="1590"/>
                    <a:pt x="912" y="1578"/>
                  </a:cubicBezTo>
                  <a:cubicBezTo>
                    <a:pt x="912" y="904"/>
                    <a:pt x="912" y="904"/>
                    <a:pt x="912" y="904"/>
                  </a:cubicBezTo>
                  <a:cubicBezTo>
                    <a:pt x="912" y="894"/>
                    <a:pt x="918" y="885"/>
                    <a:pt x="928" y="883"/>
                  </a:cubicBezTo>
                  <a:cubicBezTo>
                    <a:pt x="964" y="872"/>
                    <a:pt x="989" y="839"/>
                    <a:pt x="989" y="802"/>
                  </a:cubicBezTo>
                  <a:cubicBezTo>
                    <a:pt x="989" y="756"/>
                    <a:pt x="951" y="718"/>
                    <a:pt x="905" y="718"/>
                  </a:cubicBezTo>
                  <a:cubicBezTo>
                    <a:pt x="858" y="718"/>
                    <a:pt x="821" y="753"/>
                    <a:pt x="821" y="798"/>
                  </a:cubicBezTo>
                  <a:cubicBezTo>
                    <a:pt x="821" y="838"/>
                    <a:pt x="852" y="873"/>
                    <a:pt x="881" y="883"/>
                  </a:cubicBezTo>
                  <a:cubicBezTo>
                    <a:pt x="890" y="886"/>
                    <a:pt x="896" y="894"/>
                    <a:pt x="896" y="904"/>
                  </a:cubicBezTo>
                  <a:cubicBezTo>
                    <a:pt x="896" y="1578"/>
                    <a:pt x="896" y="1578"/>
                    <a:pt x="896" y="1578"/>
                  </a:cubicBezTo>
                  <a:cubicBezTo>
                    <a:pt x="896" y="1590"/>
                    <a:pt x="886" y="1600"/>
                    <a:pt x="874" y="1600"/>
                  </a:cubicBezTo>
                  <a:cubicBezTo>
                    <a:pt x="694" y="1600"/>
                    <a:pt x="694" y="1600"/>
                    <a:pt x="694" y="1600"/>
                  </a:cubicBezTo>
                  <a:cubicBezTo>
                    <a:pt x="682" y="1600"/>
                    <a:pt x="672" y="1590"/>
                    <a:pt x="672" y="1578"/>
                  </a:cubicBezTo>
                  <a:cubicBezTo>
                    <a:pt x="672" y="1048"/>
                    <a:pt x="672" y="1048"/>
                    <a:pt x="672" y="1048"/>
                  </a:cubicBezTo>
                  <a:cubicBezTo>
                    <a:pt x="670" y="1039"/>
                    <a:pt x="670" y="1039"/>
                    <a:pt x="670" y="1039"/>
                  </a:cubicBezTo>
                  <a:cubicBezTo>
                    <a:pt x="620" y="947"/>
                    <a:pt x="620" y="947"/>
                    <a:pt x="620" y="947"/>
                  </a:cubicBezTo>
                  <a:cubicBezTo>
                    <a:pt x="565" y="845"/>
                    <a:pt x="565" y="845"/>
                    <a:pt x="565" y="845"/>
                  </a:cubicBezTo>
                  <a:cubicBezTo>
                    <a:pt x="561" y="839"/>
                    <a:pt x="561" y="832"/>
                    <a:pt x="564" y="826"/>
                  </a:cubicBezTo>
                  <a:cubicBezTo>
                    <a:pt x="611" y="711"/>
                    <a:pt x="611" y="711"/>
                    <a:pt x="611" y="711"/>
                  </a:cubicBezTo>
                  <a:cubicBezTo>
                    <a:pt x="613" y="706"/>
                    <a:pt x="616" y="701"/>
                    <a:pt x="621" y="698"/>
                  </a:cubicBezTo>
                  <a:cubicBezTo>
                    <a:pt x="626" y="695"/>
                    <a:pt x="632" y="695"/>
                    <a:pt x="638" y="697"/>
                  </a:cubicBezTo>
                  <a:cubicBezTo>
                    <a:pt x="639" y="697"/>
                    <a:pt x="640" y="697"/>
                    <a:pt x="641" y="697"/>
                  </a:cubicBezTo>
                  <a:cubicBezTo>
                    <a:pt x="641" y="697"/>
                    <a:pt x="641" y="697"/>
                    <a:pt x="641" y="697"/>
                  </a:cubicBezTo>
                  <a:cubicBezTo>
                    <a:pt x="679" y="697"/>
                    <a:pt x="713" y="672"/>
                    <a:pt x="723" y="637"/>
                  </a:cubicBezTo>
                  <a:cubicBezTo>
                    <a:pt x="736" y="593"/>
                    <a:pt x="711" y="546"/>
                    <a:pt x="667" y="534"/>
                  </a:cubicBezTo>
                  <a:cubicBezTo>
                    <a:pt x="659" y="531"/>
                    <a:pt x="651" y="530"/>
                    <a:pt x="643" y="530"/>
                  </a:cubicBezTo>
                  <a:cubicBezTo>
                    <a:pt x="605" y="530"/>
                    <a:pt x="571" y="555"/>
                    <a:pt x="561" y="591"/>
                  </a:cubicBezTo>
                  <a:cubicBezTo>
                    <a:pt x="550" y="627"/>
                    <a:pt x="568" y="663"/>
                    <a:pt x="590" y="681"/>
                  </a:cubicBezTo>
                  <a:cubicBezTo>
                    <a:pt x="597" y="687"/>
                    <a:pt x="600" y="697"/>
                    <a:pt x="596" y="706"/>
                  </a:cubicBezTo>
                  <a:cubicBezTo>
                    <a:pt x="542" y="829"/>
                    <a:pt x="542" y="829"/>
                    <a:pt x="542" y="829"/>
                  </a:cubicBezTo>
                  <a:cubicBezTo>
                    <a:pt x="542" y="845"/>
                    <a:pt x="542" y="845"/>
                    <a:pt x="542" y="845"/>
                  </a:cubicBezTo>
                  <a:cubicBezTo>
                    <a:pt x="649" y="1043"/>
                    <a:pt x="649" y="1043"/>
                    <a:pt x="649" y="1043"/>
                  </a:cubicBezTo>
                  <a:cubicBezTo>
                    <a:pt x="651" y="1046"/>
                    <a:pt x="652" y="1050"/>
                    <a:pt x="652" y="1054"/>
                  </a:cubicBezTo>
                  <a:cubicBezTo>
                    <a:pt x="652" y="1578"/>
                    <a:pt x="652" y="1578"/>
                    <a:pt x="652" y="1578"/>
                  </a:cubicBezTo>
                  <a:cubicBezTo>
                    <a:pt x="652" y="1590"/>
                    <a:pt x="642" y="1600"/>
                    <a:pt x="630" y="1600"/>
                  </a:cubicBezTo>
                  <a:cubicBezTo>
                    <a:pt x="446" y="1600"/>
                    <a:pt x="446" y="1600"/>
                    <a:pt x="446" y="1600"/>
                  </a:cubicBezTo>
                  <a:cubicBezTo>
                    <a:pt x="434" y="1600"/>
                    <a:pt x="424" y="1590"/>
                    <a:pt x="424" y="1578"/>
                  </a:cubicBezTo>
                  <a:cubicBezTo>
                    <a:pt x="424" y="1087"/>
                    <a:pt x="424" y="1087"/>
                    <a:pt x="424" y="1087"/>
                  </a:cubicBezTo>
                  <a:cubicBezTo>
                    <a:pt x="422" y="1077"/>
                    <a:pt x="422" y="1077"/>
                    <a:pt x="422" y="1077"/>
                  </a:cubicBezTo>
                  <a:cubicBezTo>
                    <a:pt x="330" y="921"/>
                    <a:pt x="330" y="921"/>
                    <a:pt x="330" y="921"/>
                  </a:cubicBezTo>
                  <a:cubicBezTo>
                    <a:pt x="325" y="912"/>
                    <a:pt x="326" y="902"/>
                    <a:pt x="333" y="895"/>
                  </a:cubicBezTo>
                  <a:cubicBezTo>
                    <a:pt x="347" y="879"/>
                    <a:pt x="355" y="859"/>
                    <a:pt x="355" y="838"/>
                  </a:cubicBezTo>
                  <a:cubicBezTo>
                    <a:pt x="355" y="791"/>
                    <a:pt x="317" y="754"/>
                    <a:pt x="271" y="754"/>
                  </a:cubicBezTo>
                  <a:cubicBezTo>
                    <a:pt x="225" y="754"/>
                    <a:pt x="187" y="791"/>
                    <a:pt x="187" y="838"/>
                  </a:cubicBezTo>
                  <a:cubicBezTo>
                    <a:pt x="187" y="884"/>
                    <a:pt x="225" y="922"/>
                    <a:pt x="271" y="922"/>
                  </a:cubicBezTo>
                  <a:cubicBezTo>
                    <a:pt x="275" y="922"/>
                    <a:pt x="280" y="921"/>
                    <a:pt x="285" y="921"/>
                  </a:cubicBezTo>
                  <a:cubicBezTo>
                    <a:pt x="286" y="920"/>
                    <a:pt x="287" y="920"/>
                    <a:pt x="288" y="919"/>
                  </a:cubicBezTo>
                  <a:cubicBezTo>
                    <a:pt x="298" y="917"/>
                    <a:pt x="308" y="921"/>
                    <a:pt x="313" y="930"/>
                  </a:cubicBezTo>
                  <a:cubicBezTo>
                    <a:pt x="401" y="1082"/>
                    <a:pt x="401" y="1082"/>
                    <a:pt x="401" y="1082"/>
                  </a:cubicBezTo>
                  <a:cubicBezTo>
                    <a:pt x="403" y="1086"/>
                    <a:pt x="404" y="1090"/>
                    <a:pt x="404" y="1093"/>
                  </a:cubicBezTo>
                  <a:cubicBezTo>
                    <a:pt x="404" y="1576"/>
                    <a:pt x="404" y="1576"/>
                    <a:pt x="404" y="1576"/>
                  </a:cubicBezTo>
                  <a:cubicBezTo>
                    <a:pt x="404" y="1582"/>
                    <a:pt x="401" y="1588"/>
                    <a:pt x="397" y="1592"/>
                  </a:cubicBezTo>
                  <a:cubicBezTo>
                    <a:pt x="393" y="1596"/>
                    <a:pt x="386" y="1598"/>
                    <a:pt x="380" y="1598"/>
                  </a:cubicBezTo>
                  <a:cubicBezTo>
                    <a:pt x="277" y="1590"/>
                    <a:pt x="181" y="1544"/>
                    <a:pt x="110" y="1468"/>
                  </a:cubicBezTo>
                  <a:cubicBezTo>
                    <a:pt x="39" y="1392"/>
                    <a:pt x="0" y="1293"/>
                    <a:pt x="0" y="1188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305"/>
                    <a:pt x="39" y="206"/>
                    <a:pt x="110" y="129"/>
                  </a:cubicBezTo>
                  <a:cubicBezTo>
                    <a:pt x="181" y="54"/>
                    <a:pt x="277" y="8"/>
                    <a:pt x="380" y="0"/>
                  </a:cubicBezTo>
                  <a:cubicBezTo>
                    <a:pt x="386" y="0"/>
                    <a:pt x="392" y="2"/>
                    <a:pt x="397" y="6"/>
                  </a:cubicBezTo>
                  <a:cubicBezTo>
                    <a:pt x="401" y="10"/>
                    <a:pt x="404" y="16"/>
                    <a:pt x="404" y="22"/>
                  </a:cubicBezTo>
                  <a:cubicBezTo>
                    <a:pt x="404" y="327"/>
                    <a:pt x="404" y="327"/>
                    <a:pt x="404" y="327"/>
                  </a:cubicBezTo>
                  <a:cubicBezTo>
                    <a:pt x="404" y="331"/>
                    <a:pt x="403" y="335"/>
                    <a:pt x="401" y="338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08" y="499"/>
                    <a:pt x="298" y="503"/>
                    <a:pt x="288" y="501"/>
                  </a:cubicBezTo>
                  <a:cubicBezTo>
                    <a:pt x="287" y="500"/>
                    <a:pt x="286" y="500"/>
                    <a:pt x="284" y="500"/>
                  </a:cubicBezTo>
                  <a:cubicBezTo>
                    <a:pt x="280" y="499"/>
                    <a:pt x="275" y="498"/>
                    <a:pt x="271" y="498"/>
                  </a:cubicBezTo>
                  <a:cubicBezTo>
                    <a:pt x="225" y="498"/>
                    <a:pt x="187" y="536"/>
                    <a:pt x="187" y="582"/>
                  </a:cubicBezTo>
                  <a:cubicBezTo>
                    <a:pt x="187" y="629"/>
                    <a:pt x="225" y="666"/>
                    <a:pt x="271" y="666"/>
                  </a:cubicBezTo>
                  <a:cubicBezTo>
                    <a:pt x="317" y="666"/>
                    <a:pt x="355" y="629"/>
                    <a:pt x="355" y="582"/>
                  </a:cubicBezTo>
                  <a:cubicBezTo>
                    <a:pt x="355" y="562"/>
                    <a:pt x="346" y="542"/>
                    <a:pt x="332" y="526"/>
                  </a:cubicBezTo>
                  <a:cubicBezTo>
                    <a:pt x="325" y="519"/>
                    <a:pt x="324" y="508"/>
                    <a:pt x="329" y="500"/>
                  </a:cubicBezTo>
                  <a:cubicBezTo>
                    <a:pt x="422" y="343"/>
                    <a:pt x="422" y="343"/>
                    <a:pt x="422" y="343"/>
                  </a:cubicBezTo>
                  <a:cubicBezTo>
                    <a:pt x="424" y="333"/>
                    <a:pt x="424" y="333"/>
                    <a:pt x="424" y="333"/>
                  </a:cubicBezTo>
                  <a:cubicBezTo>
                    <a:pt x="424" y="22"/>
                    <a:pt x="424" y="22"/>
                    <a:pt x="424" y="22"/>
                  </a:cubicBezTo>
                  <a:cubicBezTo>
                    <a:pt x="424" y="10"/>
                    <a:pt x="434" y="0"/>
                    <a:pt x="446" y="0"/>
                  </a:cubicBezTo>
                  <a:cubicBezTo>
                    <a:pt x="794" y="0"/>
                    <a:pt x="794" y="0"/>
                    <a:pt x="794" y="0"/>
                  </a:cubicBezTo>
                  <a:cubicBezTo>
                    <a:pt x="806" y="0"/>
                    <a:pt x="816" y="10"/>
                    <a:pt x="816" y="22"/>
                  </a:cubicBezTo>
                  <a:cubicBezTo>
                    <a:pt x="816" y="410"/>
                    <a:pt x="816" y="410"/>
                    <a:pt x="816" y="410"/>
                  </a:cubicBezTo>
                  <a:cubicBezTo>
                    <a:pt x="828" y="427"/>
                    <a:pt x="828" y="427"/>
                    <a:pt x="828" y="427"/>
                  </a:cubicBezTo>
                  <a:cubicBezTo>
                    <a:pt x="971" y="501"/>
                    <a:pt x="971" y="501"/>
                    <a:pt x="971" y="501"/>
                  </a:cubicBezTo>
                  <a:cubicBezTo>
                    <a:pt x="1136" y="584"/>
                    <a:pt x="1136" y="584"/>
                    <a:pt x="1136" y="584"/>
                  </a:cubicBezTo>
                  <a:cubicBezTo>
                    <a:pt x="1143" y="588"/>
                    <a:pt x="1148" y="596"/>
                    <a:pt x="1148" y="604"/>
                  </a:cubicBezTo>
                  <a:cubicBezTo>
                    <a:pt x="1148" y="896"/>
                    <a:pt x="1148" y="896"/>
                    <a:pt x="1148" y="896"/>
                  </a:cubicBezTo>
                  <a:cubicBezTo>
                    <a:pt x="1148" y="912"/>
                    <a:pt x="1133" y="917"/>
                    <a:pt x="1128" y="919"/>
                  </a:cubicBezTo>
                  <a:cubicBezTo>
                    <a:pt x="1128" y="919"/>
                    <a:pt x="1127" y="920"/>
                    <a:pt x="1126" y="920"/>
                  </a:cubicBezTo>
                  <a:cubicBezTo>
                    <a:pt x="1097" y="934"/>
                    <a:pt x="1079" y="963"/>
                    <a:pt x="1079" y="995"/>
                  </a:cubicBezTo>
                  <a:cubicBezTo>
                    <a:pt x="1079" y="1041"/>
                    <a:pt x="1117" y="1079"/>
                    <a:pt x="1163" y="1079"/>
                  </a:cubicBezTo>
                  <a:cubicBezTo>
                    <a:pt x="1209" y="1079"/>
                    <a:pt x="1246" y="1041"/>
                    <a:pt x="1246" y="995"/>
                  </a:cubicBezTo>
                  <a:cubicBezTo>
                    <a:pt x="1246" y="954"/>
                    <a:pt x="1221" y="922"/>
                    <a:pt x="1181" y="914"/>
                  </a:cubicBezTo>
                  <a:cubicBezTo>
                    <a:pt x="1171" y="912"/>
                    <a:pt x="1164" y="903"/>
                    <a:pt x="1164" y="892"/>
                  </a:cubicBezTo>
                  <a:cubicBezTo>
                    <a:pt x="1164" y="591"/>
                    <a:pt x="1164" y="591"/>
                    <a:pt x="1164" y="591"/>
                  </a:cubicBezTo>
                  <a:cubicBezTo>
                    <a:pt x="1155" y="574"/>
                    <a:pt x="1155" y="574"/>
                    <a:pt x="1155" y="574"/>
                  </a:cubicBezTo>
                  <a:cubicBezTo>
                    <a:pt x="848" y="417"/>
                    <a:pt x="848" y="417"/>
                    <a:pt x="848" y="417"/>
                  </a:cubicBezTo>
                  <a:cubicBezTo>
                    <a:pt x="841" y="413"/>
                    <a:pt x="836" y="406"/>
                    <a:pt x="836" y="398"/>
                  </a:cubicBezTo>
                  <a:cubicBezTo>
                    <a:pt x="836" y="22"/>
                    <a:pt x="836" y="22"/>
                    <a:pt x="836" y="22"/>
                  </a:cubicBezTo>
                  <a:cubicBezTo>
                    <a:pt x="836" y="10"/>
                    <a:pt x="846" y="0"/>
                    <a:pt x="858" y="0"/>
                  </a:cubicBezTo>
                  <a:cubicBezTo>
                    <a:pt x="1102" y="0"/>
                    <a:pt x="1102" y="0"/>
                    <a:pt x="1102" y="0"/>
                  </a:cubicBezTo>
                  <a:cubicBezTo>
                    <a:pt x="1114" y="0"/>
                    <a:pt x="1124" y="10"/>
                    <a:pt x="1124" y="22"/>
                  </a:cubicBezTo>
                  <a:cubicBezTo>
                    <a:pt x="1124" y="349"/>
                    <a:pt x="1124" y="349"/>
                    <a:pt x="1124" y="349"/>
                  </a:cubicBezTo>
                  <a:cubicBezTo>
                    <a:pt x="1124" y="353"/>
                    <a:pt x="1126" y="356"/>
                    <a:pt x="1129" y="358"/>
                  </a:cubicBezTo>
                  <a:cubicBezTo>
                    <a:pt x="1632" y="628"/>
                    <a:pt x="1632" y="628"/>
                    <a:pt x="1632" y="628"/>
                  </a:cubicBezTo>
                  <a:cubicBezTo>
                    <a:pt x="1640" y="632"/>
                    <a:pt x="1644" y="639"/>
                    <a:pt x="1644" y="647"/>
                  </a:cubicBezTo>
                  <a:cubicBezTo>
                    <a:pt x="1644" y="1188"/>
                    <a:pt x="1644" y="1188"/>
                    <a:pt x="1644" y="1188"/>
                  </a:cubicBezTo>
                  <a:cubicBezTo>
                    <a:pt x="1644" y="1415"/>
                    <a:pt x="1460" y="1600"/>
                    <a:pt x="1233" y="1600"/>
                  </a:cubicBezTo>
                  <a:close/>
                  <a:moveTo>
                    <a:pt x="1176" y="1556"/>
                  </a:moveTo>
                  <a:cubicBezTo>
                    <a:pt x="1233" y="1556"/>
                    <a:pt x="1233" y="1556"/>
                    <a:pt x="1233" y="1556"/>
                  </a:cubicBezTo>
                  <a:cubicBezTo>
                    <a:pt x="1435" y="1556"/>
                    <a:pt x="1600" y="1391"/>
                    <a:pt x="1600" y="1188"/>
                  </a:cubicBezTo>
                  <a:cubicBezTo>
                    <a:pt x="1600" y="661"/>
                    <a:pt x="1600" y="661"/>
                    <a:pt x="1600" y="661"/>
                  </a:cubicBezTo>
                  <a:cubicBezTo>
                    <a:pt x="1108" y="397"/>
                    <a:pt x="1108" y="397"/>
                    <a:pt x="1108" y="397"/>
                  </a:cubicBezTo>
                  <a:cubicBezTo>
                    <a:pt x="1091" y="387"/>
                    <a:pt x="1080" y="369"/>
                    <a:pt x="1080" y="349"/>
                  </a:cubicBezTo>
                  <a:cubicBezTo>
                    <a:pt x="1080" y="44"/>
                    <a:pt x="1080" y="44"/>
                    <a:pt x="1080" y="44"/>
                  </a:cubicBezTo>
                  <a:cubicBezTo>
                    <a:pt x="880" y="44"/>
                    <a:pt x="880" y="44"/>
                    <a:pt x="880" y="44"/>
                  </a:cubicBezTo>
                  <a:cubicBezTo>
                    <a:pt x="880" y="384"/>
                    <a:pt x="880" y="384"/>
                    <a:pt x="880" y="384"/>
                  </a:cubicBezTo>
                  <a:cubicBezTo>
                    <a:pt x="1181" y="538"/>
                    <a:pt x="1181" y="538"/>
                    <a:pt x="1181" y="538"/>
                  </a:cubicBezTo>
                  <a:cubicBezTo>
                    <a:pt x="1185" y="540"/>
                    <a:pt x="1188" y="543"/>
                    <a:pt x="1190" y="547"/>
                  </a:cubicBezTo>
                  <a:cubicBezTo>
                    <a:pt x="1205" y="574"/>
                    <a:pt x="1205" y="574"/>
                    <a:pt x="1205" y="574"/>
                  </a:cubicBezTo>
                  <a:cubicBezTo>
                    <a:pt x="1207" y="578"/>
                    <a:pt x="1208" y="581"/>
                    <a:pt x="1208" y="585"/>
                  </a:cubicBezTo>
                  <a:cubicBezTo>
                    <a:pt x="1208" y="876"/>
                    <a:pt x="1208" y="876"/>
                    <a:pt x="1208" y="876"/>
                  </a:cubicBezTo>
                  <a:cubicBezTo>
                    <a:pt x="1259" y="894"/>
                    <a:pt x="1290" y="939"/>
                    <a:pt x="1290" y="995"/>
                  </a:cubicBezTo>
                  <a:cubicBezTo>
                    <a:pt x="1290" y="1066"/>
                    <a:pt x="1233" y="1123"/>
                    <a:pt x="1163" y="1123"/>
                  </a:cubicBezTo>
                  <a:cubicBezTo>
                    <a:pt x="1093" y="1123"/>
                    <a:pt x="1035" y="1066"/>
                    <a:pt x="1035" y="995"/>
                  </a:cubicBezTo>
                  <a:cubicBezTo>
                    <a:pt x="1035" y="947"/>
                    <a:pt x="1062" y="904"/>
                    <a:pt x="1104" y="882"/>
                  </a:cubicBezTo>
                  <a:cubicBezTo>
                    <a:pt x="1104" y="617"/>
                    <a:pt x="1104" y="617"/>
                    <a:pt x="1104" y="617"/>
                  </a:cubicBezTo>
                  <a:cubicBezTo>
                    <a:pt x="951" y="540"/>
                    <a:pt x="951" y="540"/>
                    <a:pt x="951" y="540"/>
                  </a:cubicBezTo>
                  <a:cubicBezTo>
                    <a:pt x="802" y="464"/>
                    <a:pt x="802" y="464"/>
                    <a:pt x="802" y="464"/>
                  </a:cubicBezTo>
                  <a:cubicBezTo>
                    <a:pt x="799" y="462"/>
                    <a:pt x="796" y="459"/>
                    <a:pt x="794" y="456"/>
                  </a:cubicBezTo>
                  <a:cubicBezTo>
                    <a:pt x="776" y="429"/>
                    <a:pt x="776" y="429"/>
                    <a:pt x="776" y="429"/>
                  </a:cubicBezTo>
                  <a:cubicBezTo>
                    <a:pt x="773" y="425"/>
                    <a:pt x="772" y="421"/>
                    <a:pt x="772" y="416"/>
                  </a:cubicBezTo>
                  <a:cubicBezTo>
                    <a:pt x="772" y="44"/>
                    <a:pt x="772" y="44"/>
                    <a:pt x="772" y="44"/>
                  </a:cubicBezTo>
                  <a:cubicBezTo>
                    <a:pt x="468" y="44"/>
                    <a:pt x="468" y="44"/>
                    <a:pt x="468" y="44"/>
                  </a:cubicBezTo>
                  <a:cubicBezTo>
                    <a:pt x="468" y="335"/>
                    <a:pt x="468" y="335"/>
                    <a:pt x="468" y="335"/>
                  </a:cubicBezTo>
                  <a:cubicBezTo>
                    <a:pt x="468" y="337"/>
                    <a:pt x="468" y="338"/>
                    <a:pt x="468" y="340"/>
                  </a:cubicBezTo>
                  <a:cubicBezTo>
                    <a:pt x="464" y="356"/>
                    <a:pt x="464" y="356"/>
                    <a:pt x="464" y="356"/>
                  </a:cubicBezTo>
                  <a:cubicBezTo>
                    <a:pt x="464" y="358"/>
                    <a:pt x="463" y="360"/>
                    <a:pt x="462" y="362"/>
                  </a:cubicBezTo>
                  <a:cubicBezTo>
                    <a:pt x="375" y="509"/>
                    <a:pt x="375" y="509"/>
                    <a:pt x="375" y="509"/>
                  </a:cubicBezTo>
                  <a:cubicBezTo>
                    <a:pt x="390" y="531"/>
                    <a:pt x="399" y="556"/>
                    <a:pt x="399" y="582"/>
                  </a:cubicBezTo>
                  <a:cubicBezTo>
                    <a:pt x="399" y="650"/>
                    <a:pt x="346" y="705"/>
                    <a:pt x="281" y="710"/>
                  </a:cubicBezTo>
                  <a:cubicBezTo>
                    <a:pt x="347" y="715"/>
                    <a:pt x="399" y="770"/>
                    <a:pt x="399" y="838"/>
                  </a:cubicBezTo>
                  <a:cubicBezTo>
                    <a:pt x="399" y="864"/>
                    <a:pt x="391" y="890"/>
                    <a:pt x="375" y="911"/>
                  </a:cubicBezTo>
                  <a:cubicBezTo>
                    <a:pt x="462" y="1058"/>
                    <a:pt x="462" y="1058"/>
                    <a:pt x="462" y="1058"/>
                  </a:cubicBezTo>
                  <a:cubicBezTo>
                    <a:pt x="463" y="1060"/>
                    <a:pt x="464" y="1062"/>
                    <a:pt x="464" y="1065"/>
                  </a:cubicBezTo>
                  <a:cubicBezTo>
                    <a:pt x="468" y="1080"/>
                    <a:pt x="468" y="1080"/>
                    <a:pt x="468" y="1080"/>
                  </a:cubicBezTo>
                  <a:cubicBezTo>
                    <a:pt x="468" y="1082"/>
                    <a:pt x="468" y="1083"/>
                    <a:pt x="468" y="1085"/>
                  </a:cubicBezTo>
                  <a:cubicBezTo>
                    <a:pt x="468" y="1556"/>
                    <a:pt x="468" y="1556"/>
                    <a:pt x="468" y="1556"/>
                  </a:cubicBezTo>
                  <a:cubicBezTo>
                    <a:pt x="608" y="1556"/>
                    <a:pt x="608" y="1556"/>
                    <a:pt x="608" y="1556"/>
                  </a:cubicBezTo>
                  <a:cubicBezTo>
                    <a:pt x="608" y="1059"/>
                    <a:pt x="608" y="1059"/>
                    <a:pt x="608" y="1059"/>
                  </a:cubicBezTo>
                  <a:cubicBezTo>
                    <a:pt x="501" y="862"/>
                    <a:pt x="501" y="862"/>
                    <a:pt x="501" y="862"/>
                  </a:cubicBezTo>
                  <a:cubicBezTo>
                    <a:pt x="499" y="859"/>
                    <a:pt x="498" y="855"/>
                    <a:pt x="498" y="852"/>
                  </a:cubicBezTo>
                  <a:cubicBezTo>
                    <a:pt x="498" y="825"/>
                    <a:pt x="498" y="825"/>
                    <a:pt x="498" y="825"/>
                  </a:cubicBezTo>
                  <a:cubicBezTo>
                    <a:pt x="498" y="822"/>
                    <a:pt x="498" y="819"/>
                    <a:pt x="500" y="816"/>
                  </a:cubicBezTo>
                  <a:cubicBezTo>
                    <a:pt x="549" y="703"/>
                    <a:pt x="549" y="703"/>
                    <a:pt x="549" y="703"/>
                  </a:cubicBezTo>
                  <a:cubicBezTo>
                    <a:pt x="518" y="670"/>
                    <a:pt x="506" y="622"/>
                    <a:pt x="519" y="578"/>
                  </a:cubicBezTo>
                  <a:cubicBezTo>
                    <a:pt x="534" y="524"/>
                    <a:pt x="585" y="486"/>
                    <a:pt x="643" y="486"/>
                  </a:cubicBezTo>
                  <a:cubicBezTo>
                    <a:pt x="655" y="486"/>
                    <a:pt x="667" y="488"/>
                    <a:pt x="679" y="491"/>
                  </a:cubicBezTo>
                  <a:cubicBezTo>
                    <a:pt x="746" y="511"/>
                    <a:pt x="785" y="582"/>
                    <a:pt x="765" y="649"/>
                  </a:cubicBezTo>
                  <a:cubicBezTo>
                    <a:pt x="750" y="701"/>
                    <a:pt x="703" y="738"/>
                    <a:pt x="649" y="741"/>
                  </a:cubicBezTo>
                  <a:cubicBezTo>
                    <a:pt x="648" y="741"/>
                    <a:pt x="647" y="742"/>
                    <a:pt x="646" y="742"/>
                  </a:cubicBezTo>
                  <a:cubicBezTo>
                    <a:pt x="608" y="833"/>
                    <a:pt x="608" y="833"/>
                    <a:pt x="608" y="833"/>
                  </a:cubicBezTo>
                  <a:cubicBezTo>
                    <a:pt x="659" y="926"/>
                    <a:pt x="659" y="926"/>
                    <a:pt x="659" y="926"/>
                  </a:cubicBezTo>
                  <a:cubicBezTo>
                    <a:pt x="710" y="1020"/>
                    <a:pt x="710" y="1020"/>
                    <a:pt x="710" y="1020"/>
                  </a:cubicBezTo>
                  <a:cubicBezTo>
                    <a:pt x="711" y="1022"/>
                    <a:pt x="712" y="1024"/>
                    <a:pt x="712" y="1026"/>
                  </a:cubicBezTo>
                  <a:cubicBezTo>
                    <a:pt x="716" y="1041"/>
                    <a:pt x="716" y="1041"/>
                    <a:pt x="716" y="1041"/>
                  </a:cubicBezTo>
                  <a:cubicBezTo>
                    <a:pt x="716" y="1043"/>
                    <a:pt x="716" y="1044"/>
                    <a:pt x="716" y="1046"/>
                  </a:cubicBezTo>
                  <a:cubicBezTo>
                    <a:pt x="716" y="1556"/>
                    <a:pt x="716" y="1556"/>
                    <a:pt x="716" y="1556"/>
                  </a:cubicBezTo>
                  <a:cubicBezTo>
                    <a:pt x="852" y="1556"/>
                    <a:pt x="852" y="1556"/>
                    <a:pt x="852" y="1556"/>
                  </a:cubicBezTo>
                  <a:cubicBezTo>
                    <a:pt x="852" y="918"/>
                    <a:pt x="852" y="918"/>
                    <a:pt x="852" y="918"/>
                  </a:cubicBezTo>
                  <a:cubicBezTo>
                    <a:pt x="808" y="897"/>
                    <a:pt x="777" y="848"/>
                    <a:pt x="777" y="798"/>
                  </a:cubicBezTo>
                  <a:cubicBezTo>
                    <a:pt x="777" y="729"/>
                    <a:pt x="833" y="674"/>
                    <a:pt x="905" y="674"/>
                  </a:cubicBezTo>
                  <a:cubicBezTo>
                    <a:pt x="975" y="674"/>
                    <a:pt x="1033" y="732"/>
                    <a:pt x="1033" y="802"/>
                  </a:cubicBezTo>
                  <a:cubicBezTo>
                    <a:pt x="1033" y="852"/>
                    <a:pt x="1002" y="898"/>
                    <a:pt x="956" y="919"/>
                  </a:cubicBezTo>
                  <a:cubicBezTo>
                    <a:pt x="956" y="1556"/>
                    <a:pt x="956" y="1556"/>
                    <a:pt x="956" y="1556"/>
                  </a:cubicBezTo>
                  <a:cubicBezTo>
                    <a:pt x="1068" y="1556"/>
                    <a:pt x="1068" y="1556"/>
                    <a:pt x="1068" y="1556"/>
                  </a:cubicBezTo>
                  <a:cubicBezTo>
                    <a:pt x="1068" y="1276"/>
                    <a:pt x="1068" y="1276"/>
                    <a:pt x="1068" y="1276"/>
                  </a:cubicBezTo>
                  <a:cubicBezTo>
                    <a:pt x="1068" y="1272"/>
                    <a:pt x="1069" y="1268"/>
                    <a:pt x="1071" y="1265"/>
                  </a:cubicBezTo>
                  <a:cubicBezTo>
                    <a:pt x="1085" y="1240"/>
                    <a:pt x="1085" y="1240"/>
                    <a:pt x="1085" y="1240"/>
                  </a:cubicBezTo>
                  <a:cubicBezTo>
                    <a:pt x="1087" y="1237"/>
                    <a:pt x="1089" y="1234"/>
                    <a:pt x="1092" y="1233"/>
                  </a:cubicBezTo>
                  <a:cubicBezTo>
                    <a:pt x="1265" y="1112"/>
                    <a:pt x="1265" y="1112"/>
                    <a:pt x="1265" y="1112"/>
                  </a:cubicBezTo>
                  <a:cubicBezTo>
                    <a:pt x="1364" y="1041"/>
                    <a:pt x="1364" y="1041"/>
                    <a:pt x="1364" y="1041"/>
                  </a:cubicBezTo>
                  <a:cubicBezTo>
                    <a:pt x="1364" y="902"/>
                    <a:pt x="1364" y="902"/>
                    <a:pt x="1364" y="902"/>
                  </a:cubicBezTo>
                  <a:cubicBezTo>
                    <a:pt x="1321" y="881"/>
                    <a:pt x="1294" y="838"/>
                    <a:pt x="1294" y="787"/>
                  </a:cubicBezTo>
                  <a:cubicBezTo>
                    <a:pt x="1294" y="717"/>
                    <a:pt x="1351" y="659"/>
                    <a:pt x="1422" y="659"/>
                  </a:cubicBezTo>
                  <a:cubicBezTo>
                    <a:pt x="1492" y="659"/>
                    <a:pt x="1549" y="717"/>
                    <a:pt x="1549" y="787"/>
                  </a:cubicBezTo>
                  <a:cubicBezTo>
                    <a:pt x="1549" y="837"/>
                    <a:pt x="1518" y="883"/>
                    <a:pt x="1472" y="904"/>
                  </a:cubicBezTo>
                  <a:cubicBezTo>
                    <a:pt x="1472" y="1068"/>
                    <a:pt x="1472" y="1068"/>
                    <a:pt x="1472" y="1068"/>
                  </a:cubicBezTo>
                  <a:cubicBezTo>
                    <a:pt x="1472" y="1071"/>
                    <a:pt x="1471" y="1075"/>
                    <a:pt x="1470" y="1077"/>
                  </a:cubicBezTo>
                  <a:cubicBezTo>
                    <a:pt x="1458" y="1103"/>
                    <a:pt x="1458" y="1103"/>
                    <a:pt x="1458" y="1103"/>
                  </a:cubicBezTo>
                  <a:cubicBezTo>
                    <a:pt x="1456" y="1106"/>
                    <a:pt x="1454" y="1109"/>
                    <a:pt x="1451" y="1111"/>
                  </a:cubicBezTo>
                  <a:cubicBezTo>
                    <a:pt x="1248" y="1253"/>
                    <a:pt x="1248" y="1253"/>
                    <a:pt x="1248" y="1253"/>
                  </a:cubicBezTo>
                  <a:cubicBezTo>
                    <a:pt x="1176" y="1304"/>
                    <a:pt x="1176" y="1304"/>
                    <a:pt x="1176" y="1304"/>
                  </a:cubicBezTo>
                  <a:lnTo>
                    <a:pt x="1176" y="1556"/>
                  </a:lnTo>
                  <a:close/>
                  <a:moveTo>
                    <a:pt x="360" y="46"/>
                  </a:moveTo>
                  <a:cubicBezTo>
                    <a:pt x="181" y="71"/>
                    <a:pt x="44" y="227"/>
                    <a:pt x="44" y="410"/>
                  </a:cubicBezTo>
                  <a:cubicBezTo>
                    <a:pt x="44" y="1188"/>
                    <a:pt x="44" y="1188"/>
                    <a:pt x="44" y="1188"/>
                  </a:cubicBezTo>
                  <a:cubicBezTo>
                    <a:pt x="44" y="1371"/>
                    <a:pt x="181" y="1527"/>
                    <a:pt x="360" y="1551"/>
                  </a:cubicBezTo>
                  <a:cubicBezTo>
                    <a:pt x="360" y="1099"/>
                    <a:pt x="360" y="1099"/>
                    <a:pt x="360" y="1099"/>
                  </a:cubicBezTo>
                  <a:cubicBezTo>
                    <a:pt x="282" y="965"/>
                    <a:pt x="282" y="965"/>
                    <a:pt x="282" y="965"/>
                  </a:cubicBezTo>
                  <a:cubicBezTo>
                    <a:pt x="278" y="966"/>
                    <a:pt x="275" y="966"/>
                    <a:pt x="271" y="966"/>
                  </a:cubicBezTo>
                  <a:cubicBezTo>
                    <a:pt x="200" y="966"/>
                    <a:pt x="143" y="908"/>
                    <a:pt x="143" y="838"/>
                  </a:cubicBezTo>
                  <a:cubicBezTo>
                    <a:pt x="143" y="770"/>
                    <a:pt x="195" y="715"/>
                    <a:pt x="261" y="710"/>
                  </a:cubicBezTo>
                  <a:cubicBezTo>
                    <a:pt x="195" y="705"/>
                    <a:pt x="143" y="650"/>
                    <a:pt x="143" y="582"/>
                  </a:cubicBezTo>
                  <a:cubicBezTo>
                    <a:pt x="143" y="512"/>
                    <a:pt x="200" y="454"/>
                    <a:pt x="271" y="454"/>
                  </a:cubicBezTo>
                  <a:cubicBezTo>
                    <a:pt x="275" y="454"/>
                    <a:pt x="278" y="455"/>
                    <a:pt x="282" y="455"/>
                  </a:cubicBezTo>
                  <a:cubicBezTo>
                    <a:pt x="360" y="321"/>
                    <a:pt x="360" y="321"/>
                    <a:pt x="360" y="321"/>
                  </a:cubicBezTo>
                  <a:lnTo>
                    <a:pt x="360" y="46"/>
                  </a:lnTo>
                  <a:close/>
                </a:path>
              </a:pathLst>
            </a:custGeom>
            <a:solidFill>
              <a:srgbClr val="00BA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4 Smart Supply Chain Strategies for Boosting Customer Experience | by ...">
            <a:extLst>
              <a:ext uri="{FF2B5EF4-FFF2-40B4-BE49-F238E27FC236}">
                <a16:creationId xmlns:a16="http://schemas.microsoft.com/office/drawing/2014/main" id="{37957D6A-D9C2-342B-CB7F-15FE0EDF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299" y="2936596"/>
            <a:ext cx="1464114" cy="7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One India State is Becoming a Global Pharmaceutical Giant - Global ...">
            <a:extLst>
              <a:ext uri="{FF2B5EF4-FFF2-40B4-BE49-F238E27FC236}">
                <a16:creationId xmlns:a16="http://schemas.microsoft.com/office/drawing/2014/main" id="{2324590C-A335-BF6C-CF52-B52AEB92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111299" y="3945135"/>
            <a:ext cx="1464114" cy="8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31517AC6-5989-D63A-B1D0-3B2C7D641639}"/>
              </a:ext>
            </a:extLst>
          </p:cNvPr>
          <p:cNvCxnSpPr>
            <a:cxnSpLocks/>
            <a:endCxn id="1026" idx="0"/>
          </p:cNvCxnSpPr>
          <p:nvPr/>
        </p:nvCxnSpPr>
        <p:spPr>
          <a:xfrm flipV="1">
            <a:off x="6818418" y="2936596"/>
            <a:ext cx="4024938" cy="504908"/>
          </a:xfrm>
          <a:prstGeom prst="bentConnector4">
            <a:avLst>
              <a:gd name="adj1" fmla="val 202"/>
              <a:gd name="adj2" fmla="val 14527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7058239-F097-ABF3-449F-19D55D9A556A}"/>
              </a:ext>
            </a:extLst>
          </p:cNvPr>
          <p:cNvCxnSpPr>
            <a:stCxn id="1026" idx="2"/>
            <a:endCxn id="1028" idx="2"/>
          </p:cNvCxnSpPr>
          <p:nvPr/>
        </p:nvCxnSpPr>
        <p:spPr>
          <a:xfrm>
            <a:off x="10843356" y="3698875"/>
            <a:ext cx="0" cy="2462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harmaceutical Warehouse Automation for Hoffman-La Roche - Swisslog">
            <a:extLst>
              <a:ext uri="{FF2B5EF4-FFF2-40B4-BE49-F238E27FC236}">
                <a16:creationId xmlns:a16="http://schemas.microsoft.com/office/drawing/2014/main" id="{2C6631DF-C43E-6313-CEBB-6DF8D6FFC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299" y="5003800"/>
            <a:ext cx="1464115" cy="7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A48441E-042B-B2A8-0E81-6198B554F53E}"/>
              </a:ext>
            </a:extLst>
          </p:cNvPr>
          <p:cNvCxnSpPr>
            <a:stCxn id="1028" idx="0"/>
            <a:endCxn id="1030" idx="0"/>
          </p:cNvCxnSpPr>
          <p:nvPr/>
        </p:nvCxnSpPr>
        <p:spPr>
          <a:xfrm>
            <a:off x="10843356" y="4792462"/>
            <a:ext cx="1" cy="211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4A14198-DC37-36E1-5446-27952C2FB3C8}"/>
              </a:ext>
            </a:extLst>
          </p:cNvPr>
          <p:cNvSpPr txBox="1"/>
          <p:nvPr/>
        </p:nvSpPr>
        <p:spPr>
          <a:xfrm>
            <a:off x="10979745" y="2751489"/>
            <a:ext cx="6655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Suppliers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D3F949A-40A0-1D6E-0CD8-E113A939963F}"/>
              </a:ext>
            </a:extLst>
          </p:cNvPr>
          <p:cNvSpPr txBox="1"/>
          <p:nvPr/>
        </p:nvSpPr>
        <p:spPr>
          <a:xfrm>
            <a:off x="10789208" y="3754665"/>
            <a:ext cx="9476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Manufacturing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97186AE-264E-27A0-D76A-2AFE632D2B8A}"/>
              </a:ext>
            </a:extLst>
          </p:cNvPr>
          <p:cNvSpPr txBox="1"/>
          <p:nvPr/>
        </p:nvSpPr>
        <p:spPr>
          <a:xfrm>
            <a:off x="10885607" y="4807890"/>
            <a:ext cx="7938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Distribution </a:t>
            </a:r>
          </a:p>
        </p:txBody>
      </p: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0BBCFA1C-28BB-5221-339F-D58A272AA581}"/>
              </a:ext>
            </a:extLst>
          </p:cNvPr>
          <p:cNvCxnSpPr>
            <a:cxnSpLocks/>
            <a:stCxn id="33" idx="2"/>
          </p:cNvCxnSpPr>
          <p:nvPr/>
        </p:nvCxnSpPr>
        <p:spPr>
          <a:xfrm rot="16200000" flipH="1">
            <a:off x="8149015" y="2592591"/>
            <a:ext cx="228144" cy="369642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3A2F3E0-28C0-A12B-41FE-416BA78EA9A6}"/>
              </a:ext>
            </a:extLst>
          </p:cNvPr>
          <p:cNvSpPr/>
          <p:nvPr/>
        </p:nvSpPr>
        <p:spPr>
          <a:xfrm>
            <a:off x="5206194" y="4887118"/>
            <a:ext cx="4661706" cy="24924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HMI</a:t>
            </a:r>
          </a:p>
        </p:txBody>
      </p:sp>
      <p:sp>
        <p:nvSpPr>
          <p:cNvPr id="89" name="Arrow: Left-Right 88">
            <a:extLst>
              <a:ext uri="{FF2B5EF4-FFF2-40B4-BE49-F238E27FC236}">
                <a16:creationId xmlns:a16="http://schemas.microsoft.com/office/drawing/2014/main" id="{8428F0A9-E60C-CE74-D15B-415E79C14662}"/>
              </a:ext>
            </a:extLst>
          </p:cNvPr>
          <p:cNvSpPr/>
          <p:nvPr/>
        </p:nvSpPr>
        <p:spPr>
          <a:xfrm rot="5400000">
            <a:off x="7400098" y="4744056"/>
            <a:ext cx="228143" cy="11638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F38CCEC-A265-F87A-C389-80AD9717C6D5}"/>
              </a:ext>
            </a:extLst>
          </p:cNvPr>
          <p:cNvGrpSpPr/>
          <p:nvPr/>
        </p:nvGrpSpPr>
        <p:grpSpPr>
          <a:xfrm>
            <a:off x="4829175" y="5145883"/>
            <a:ext cx="5207678" cy="1153947"/>
            <a:chOff x="4905375" y="5307808"/>
            <a:chExt cx="5207678" cy="1153947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BAE839B-D1AA-18B7-1926-145763225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5108" y="5307808"/>
              <a:ext cx="0" cy="2484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D559812-D4B5-C024-CAC0-BFC012AB1A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775" y="5307808"/>
              <a:ext cx="0" cy="245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CA61BAA-516E-A49C-CE76-12D8593C7B43}"/>
                </a:ext>
              </a:extLst>
            </p:cNvPr>
            <p:cNvGrpSpPr/>
            <p:nvPr/>
          </p:nvGrpSpPr>
          <p:grpSpPr>
            <a:xfrm>
              <a:off x="4905375" y="5377268"/>
              <a:ext cx="5207678" cy="1084487"/>
              <a:chOff x="4800600" y="5377268"/>
              <a:chExt cx="5207678" cy="108448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1702B53-9450-2AA1-CF81-BAE1C97C5945}"/>
                  </a:ext>
                </a:extLst>
              </p:cNvPr>
              <p:cNvSpPr/>
              <p:nvPr/>
            </p:nvSpPr>
            <p:spPr>
              <a:xfrm>
                <a:off x="5898266" y="5532439"/>
                <a:ext cx="1120177" cy="62547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Scientist Digital Twin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12D9496-78C5-785D-CB8A-11C665F34B91}"/>
                  </a:ext>
                </a:extLst>
              </p:cNvPr>
              <p:cNvSpPr/>
              <p:nvPr/>
            </p:nvSpPr>
            <p:spPr>
              <a:xfrm>
                <a:off x="7098820" y="5532439"/>
                <a:ext cx="1120177" cy="62547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Scientist Digital Twin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82CCE317-A488-9F06-69B8-72965590ACB4}"/>
                  </a:ext>
                </a:extLst>
              </p:cNvPr>
              <p:cNvSpPr/>
              <p:nvPr/>
            </p:nvSpPr>
            <p:spPr>
              <a:xfrm>
                <a:off x="8299374" y="5532439"/>
                <a:ext cx="1120177" cy="62547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Scientist Digital Twin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9FBC7E-A106-3690-1322-EDB2000E115E}"/>
                  </a:ext>
                </a:extLst>
              </p:cNvPr>
              <p:cNvSpPr txBox="1"/>
              <p:nvPr/>
            </p:nvSpPr>
            <p:spPr>
              <a:xfrm>
                <a:off x="9576261" y="5655777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…</a:t>
                </a:r>
              </a:p>
            </p:txBody>
          </p:sp>
          <p:pic>
            <p:nvPicPr>
              <p:cNvPr id="64" name="Picture 2" descr="Pin on Latest Stem Cell News">
                <a:extLst>
                  <a:ext uri="{FF2B5EF4-FFF2-40B4-BE49-F238E27FC236}">
                    <a16:creationId xmlns:a16="http://schemas.microsoft.com/office/drawing/2014/main" id="{A16A0145-92A7-61C0-9582-047DC29D53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764" b="-1"/>
              <a:stretch/>
            </p:blipFill>
            <p:spPr bwMode="auto">
              <a:xfrm>
                <a:off x="4982821" y="5546725"/>
                <a:ext cx="837090" cy="619230"/>
              </a:xfrm>
              <a:custGeom>
                <a:avLst/>
                <a:gdLst/>
                <a:ahLst/>
                <a:cxnLst/>
                <a:rect l="l" t="t" r="r" b="b"/>
                <a:pathLst>
                  <a:path w="9270806" h="6858000">
                    <a:moveTo>
                      <a:pt x="1503712" y="0"/>
                    </a:moveTo>
                    <a:lnTo>
                      <a:pt x="7767094" y="0"/>
                    </a:lnTo>
                    <a:lnTo>
                      <a:pt x="7913128" y="139721"/>
                    </a:lnTo>
                    <a:cubicBezTo>
                      <a:pt x="8751971" y="981521"/>
                      <a:pt x="9270806" y="2144457"/>
                      <a:pt x="9270806" y="3429000"/>
                    </a:cubicBezTo>
                    <a:cubicBezTo>
                      <a:pt x="9270806" y="4713544"/>
                      <a:pt x="8751971" y="5876479"/>
                      <a:pt x="7913128" y="6718279"/>
                    </a:cubicBezTo>
                    <a:lnTo>
                      <a:pt x="7767094" y="6858000"/>
                    </a:lnTo>
                    <a:lnTo>
                      <a:pt x="1503712" y="6858000"/>
                    </a:lnTo>
                    <a:lnTo>
                      <a:pt x="1357679" y="6718279"/>
                    </a:lnTo>
                    <a:cubicBezTo>
                      <a:pt x="518835" y="5876479"/>
                      <a:pt x="0" y="4713544"/>
                      <a:pt x="0" y="3429000"/>
                    </a:cubicBezTo>
                    <a:cubicBezTo>
                      <a:pt x="0" y="2144457"/>
                      <a:pt x="518835" y="981521"/>
                      <a:pt x="1357679" y="139721"/>
                    </a:cubicBez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52D3B00C-C918-5020-1BBE-B117B2669675}"/>
                  </a:ext>
                </a:extLst>
              </p:cNvPr>
              <p:cNvSpPr/>
              <p:nvPr/>
            </p:nvSpPr>
            <p:spPr>
              <a:xfrm>
                <a:off x="4800600" y="5377268"/>
                <a:ext cx="5207678" cy="953682"/>
              </a:xfrm>
              <a:prstGeom prst="roundRect">
                <a:avLst/>
              </a:prstGeom>
              <a:noFill/>
              <a:ln w="1270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551482E-D2BA-F8EF-340A-A641383511AE}"/>
                  </a:ext>
                </a:extLst>
              </p:cNvPr>
              <p:cNvSpPr txBox="1"/>
              <p:nvPr/>
            </p:nvSpPr>
            <p:spPr>
              <a:xfrm>
                <a:off x="7929656" y="6200145"/>
                <a:ext cx="1646605" cy="261610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 swarm of Scientists</a:t>
                </a:r>
              </a:p>
            </p:txBody>
          </p:sp>
        </p:grp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F6C15CA-8339-58B3-0101-D4310827A5E1}"/>
              </a:ext>
            </a:extLst>
          </p:cNvPr>
          <p:cNvSpPr/>
          <p:nvPr/>
        </p:nvSpPr>
        <p:spPr>
          <a:xfrm>
            <a:off x="2723314" y="5177556"/>
            <a:ext cx="1904262" cy="98194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Cognitive Digital Twin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Common Technology Platform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0356ADA-7698-5E32-F477-3EAD0DEC9E41}"/>
              </a:ext>
            </a:extLst>
          </p:cNvPr>
          <p:cNvCxnSpPr>
            <a:cxnSpLocks/>
            <a:stCxn id="9" idx="2"/>
            <a:endCxn id="99" idx="0"/>
          </p:cNvCxnSpPr>
          <p:nvPr/>
        </p:nvCxnSpPr>
        <p:spPr>
          <a:xfrm>
            <a:off x="3675445" y="4987925"/>
            <a:ext cx="0" cy="1896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9A53A7EA-7086-4CEB-C0F1-F7691B04EBEB}"/>
              </a:ext>
            </a:extLst>
          </p:cNvPr>
          <p:cNvCxnSpPr>
            <a:cxnSpLocks/>
            <a:stCxn id="31" idx="3"/>
          </p:cNvCxnSpPr>
          <p:nvPr/>
        </p:nvCxnSpPr>
        <p:spPr>
          <a:xfrm rot="16200000" flipH="1" flipV="1">
            <a:off x="4354764" y="-116140"/>
            <a:ext cx="86597" cy="4033626"/>
          </a:xfrm>
          <a:prstGeom prst="bentConnector4">
            <a:avLst>
              <a:gd name="adj1" fmla="val -263981"/>
              <a:gd name="adj2" fmla="val 10004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CCE0A329-B614-32A6-5AA5-74BF559D1154}"/>
              </a:ext>
            </a:extLst>
          </p:cNvPr>
          <p:cNvCxnSpPr>
            <a:stCxn id="91" idx="2"/>
          </p:cNvCxnSpPr>
          <p:nvPr/>
        </p:nvCxnSpPr>
        <p:spPr>
          <a:xfrm rot="5400000" flipH="1">
            <a:off x="4750763" y="3486775"/>
            <a:ext cx="312737" cy="5051765"/>
          </a:xfrm>
          <a:prstGeom prst="bentConnector4">
            <a:avLst>
              <a:gd name="adj1" fmla="val -73097"/>
              <a:gd name="adj2" fmla="val 100095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CC746026-95F9-3ECD-2D03-7FB7DAF54DB5}"/>
              </a:ext>
            </a:extLst>
          </p:cNvPr>
          <p:cNvSpPr/>
          <p:nvPr/>
        </p:nvSpPr>
        <p:spPr>
          <a:xfrm>
            <a:off x="7852123" y="1857374"/>
            <a:ext cx="2034823" cy="51056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Disease Digital Twin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A7D2F9FA-B155-7EF6-7956-A5CDCF1927A6}"/>
              </a:ext>
            </a:extLst>
          </p:cNvPr>
          <p:cNvCxnSpPr>
            <a:cxnSpLocks/>
            <a:stCxn id="112" idx="1"/>
          </p:cNvCxnSpPr>
          <p:nvPr/>
        </p:nvCxnSpPr>
        <p:spPr>
          <a:xfrm rot="10800000" flipV="1">
            <a:off x="4026841" y="2112656"/>
            <a:ext cx="3825282" cy="438640"/>
          </a:xfrm>
          <a:prstGeom prst="bentConnector3">
            <a:avLst>
              <a:gd name="adj1" fmla="val 7421"/>
            </a:avLst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4EBD143-6C03-9BE0-CD4D-97CBCDD0749C}"/>
              </a:ext>
            </a:extLst>
          </p:cNvPr>
          <p:cNvCxnSpPr/>
          <p:nvPr/>
        </p:nvCxnSpPr>
        <p:spPr>
          <a:xfrm>
            <a:off x="4026841" y="2551296"/>
            <a:ext cx="0" cy="242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90CF046-FE1C-6F2B-0BEA-F6E4BBC54756}"/>
              </a:ext>
            </a:extLst>
          </p:cNvPr>
          <p:cNvCxnSpPr/>
          <p:nvPr/>
        </p:nvCxnSpPr>
        <p:spPr>
          <a:xfrm>
            <a:off x="6019800" y="2551296"/>
            <a:ext cx="0" cy="903897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60A080F-FD37-509D-9AD4-764905C51D3B}"/>
              </a:ext>
            </a:extLst>
          </p:cNvPr>
          <p:cNvSpPr txBox="1"/>
          <p:nvPr/>
        </p:nvSpPr>
        <p:spPr>
          <a:xfrm>
            <a:off x="2469672" y="2824669"/>
            <a:ext cx="400110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F.A.I.R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716FFB-BEE7-23AA-1870-786EADF2C896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3F724EA-1920-79E9-4DFA-D05C86B249BC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009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813A76-D623-4502-BCF3-42FA0B8D26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2765425"/>
            <a:ext cx="10906125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2E3CA4"/>
                </a:solidFill>
                <a:latin typeface="Arial Black" charset="0"/>
                <a:ea typeface="Calibri"/>
                <a:cs typeface="Calibri"/>
                <a:sym typeface="Calibri"/>
              </a:rPr>
              <a:t>Cognitive Digital Twin</a:t>
            </a:r>
            <a:br>
              <a:rPr lang="en-US" sz="4000" cap="small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</a:br>
            <a:br>
              <a:rPr lang="en-US" sz="1300" cap="small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</a:br>
            <a:r>
              <a:rPr lang="en-US" sz="3200" dirty="0">
                <a:solidFill>
                  <a:srgbClr val="00B0F0"/>
                </a:solidFill>
                <a:latin typeface="Arial Black" charset="0"/>
                <a:cs typeface="Calibri"/>
                <a:sym typeface="Calibri"/>
              </a:rPr>
              <a:t>Clinical Trials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BEA9E2-56DC-4321-82B3-D565E87F3CCA}"/>
              </a:ext>
            </a:extLst>
          </p:cNvPr>
          <p:cNvCxnSpPr>
            <a:cxnSpLocks/>
          </p:cNvCxnSpPr>
          <p:nvPr/>
        </p:nvCxnSpPr>
        <p:spPr>
          <a:xfrm>
            <a:off x="716019" y="3444109"/>
            <a:ext cx="10809231" cy="0"/>
          </a:xfrm>
          <a:prstGeom prst="line">
            <a:avLst/>
          </a:prstGeom>
          <a:ln w="1016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463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509FC-8A3A-891C-824F-0160B6B1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56" y="228463"/>
            <a:ext cx="11417856" cy="549275"/>
          </a:xfrm>
        </p:spPr>
        <p:txBody>
          <a:bodyPr/>
          <a:lstStyle/>
          <a:p>
            <a:r>
              <a:rPr lang="en-US" sz="3600" kern="1200" dirty="0">
                <a:solidFill>
                  <a:srgbClr val="FFC000"/>
                </a:solidFill>
                <a:latin typeface="Arial Black" charset="0"/>
                <a:ea typeface="+mj-ea"/>
                <a:cs typeface="+mj-cs"/>
              </a:rPr>
              <a:t>Cognitive Digital Twin based Clinical Trials</a:t>
            </a:r>
            <a:br>
              <a:rPr lang="en-US" sz="3200" dirty="0">
                <a:solidFill>
                  <a:srgbClr val="FFC000"/>
                </a:solidFill>
                <a:latin typeface="Arial Black" charset="0"/>
                <a:ea typeface="+mj-ea"/>
              </a:rPr>
            </a:br>
            <a:r>
              <a:rPr lang="en-US" sz="2800" kern="1200" dirty="0">
                <a:solidFill>
                  <a:srgbClr val="00B0F0"/>
                </a:solidFill>
                <a:latin typeface="Arial Black" charset="0"/>
                <a:ea typeface="+mj-ea"/>
              </a:rPr>
              <a:t>Architectural Framework (Beyond </a:t>
            </a:r>
            <a:r>
              <a:rPr lang="en-US" sz="2800" kern="1200" dirty="0" err="1">
                <a:solidFill>
                  <a:srgbClr val="00B0F0"/>
                </a:solidFill>
                <a:latin typeface="Arial Black" charset="0"/>
                <a:ea typeface="+mj-ea"/>
              </a:rPr>
              <a:t>FAIRification</a:t>
            </a:r>
            <a:r>
              <a:rPr lang="en-US" sz="2800" kern="1200" dirty="0">
                <a:solidFill>
                  <a:srgbClr val="00B0F0"/>
                </a:solidFill>
                <a:latin typeface="Arial Black" charset="0"/>
                <a:ea typeface="+mj-ea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9B6C86-F18B-70F1-1E22-08C2DD334CB2}"/>
              </a:ext>
            </a:extLst>
          </p:cNvPr>
          <p:cNvSpPr/>
          <p:nvPr/>
        </p:nvSpPr>
        <p:spPr>
          <a:xfrm>
            <a:off x="638175" y="2981325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EDC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59BB1F-1849-0812-305D-57CF40DB0598}"/>
              </a:ext>
            </a:extLst>
          </p:cNvPr>
          <p:cNvSpPr/>
          <p:nvPr/>
        </p:nvSpPr>
        <p:spPr>
          <a:xfrm>
            <a:off x="647700" y="3619500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CTMS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5337A6-F50A-81AF-BEE7-ED4F388B3082}"/>
              </a:ext>
            </a:extLst>
          </p:cNvPr>
          <p:cNvSpPr/>
          <p:nvPr/>
        </p:nvSpPr>
        <p:spPr>
          <a:xfrm>
            <a:off x="2853161" y="2794000"/>
            <a:ext cx="1644568" cy="2193925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Cognitive Digital Thread Engine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17145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Data collection and Consolidation </a:t>
            </a:r>
          </a:p>
          <a:p>
            <a:pPr marL="17145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Domain-based Contextualization</a:t>
            </a:r>
          </a:p>
          <a:p>
            <a:pPr marL="800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B99761-AF82-3680-269C-3CEE39636527}"/>
              </a:ext>
            </a:extLst>
          </p:cNvPr>
          <p:cNvSpPr/>
          <p:nvPr/>
        </p:nvSpPr>
        <p:spPr>
          <a:xfrm>
            <a:off x="2853161" y="1857375"/>
            <a:ext cx="1644568" cy="49170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External 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(Academia, Suppliers, Patients …)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B8400ADC-AEC9-AB75-24A6-8639B05FA1D8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1924050" y="3255963"/>
            <a:ext cx="929111" cy="635000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BDE51985-44BD-4AD4-4F2D-D17239B9C4B7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1933575" y="3890963"/>
            <a:ext cx="919586" cy="3175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0BD703-C019-5DAB-B175-6D78D4DC53B7}"/>
              </a:ext>
            </a:extLst>
          </p:cNvPr>
          <p:cNvSpPr txBox="1"/>
          <p:nvPr/>
        </p:nvSpPr>
        <p:spPr>
          <a:xfrm>
            <a:off x="1079961" y="496073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8125E0-A3D5-8FEA-4D86-4A96416D8C90}"/>
              </a:ext>
            </a:extLst>
          </p:cNvPr>
          <p:cNvSpPr/>
          <p:nvPr/>
        </p:nvSpPr>
        <p:spPr>
          <a:xfrm>
            <a:off x="619125" y="4314825"/>
            <a:ext cx="1285875" cy="5492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ERP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70B9FBDE-3932-04C8-748C-EB5A10EA708D}"/>
              </a:ext>
            </a:extLst>
          </p:cNvPr>
          <p:cNvCxnSpPr>
            <a:cxnSpLocks/>
            <a:stCxn id="24" idx="3"/>
            <a:endCxn id="9" idx="1"/>
          </p:cNvCxnSpPr>
          <p:nvPr/>
        </p:nvCxnSpPr>
        <p:spPr>
          <a:xfrm flipV="1">
            <a:off x="1905000" y="3890963"/>
            <a:ext cx="948161" cy="698500"/>
          </a:xfrm>
          <a:prstGeom prst="bentConnector3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51BF8F-233A-9FA7-3377-D5C12541B798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3675445" y="2349081"/>
            <a:ext cx="0" cy="444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28CC0A-9FFC-2766-4CE3-69AF28BECD41}"/>
              </a:ext>
            </a:extLst>
          </p:cNvPr>
          <p:cNvSpPr/>
          <p:nvPr/>
        </p:nvSpPr>
        <p:spPr>
          <a:xfrm rot="16200000">
            <a:off x="6169022" y="1062128"/>
            <a:ext cx="491706" cy="208220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Automatic Knowledge Extraction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764BC9-D58A-B893-22F9-99886FD16EDD}"/>
              </a:ext>
            </a:extLst>
          </p:cNvPr>
          <p:cNvGrpSpPr/>
          <p:nvPr/>
        </p:nvGrpSpPr>
        <p:grpSpPr>
          <a:xfrm>
            <a:off x="5602374" y="3455193"/>
            <a:ext cx="1625002" cy="871538"/>
            <a:chOff x="5680673" y="3424237"/>
            <a:chExt cx="2082199" cy="113744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8891D8E-045A-E7E2-2300-1C961C1A95D8}"/>
                </a:ext>
              </a:extLst>
            </p:cNvPr>
            <p:cNvSpPr/>
            <p:nvPr/>
          </p:nvSpPr>
          <p:spPr>
            <a:xfrm>
              <a:off x="5680673" y="3424237"/>
              <a:ext cx="2082199" cy="113744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Drug Program Digital Twin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14A5B8-E9F5-2AF4-928B-90DF0473F20A}"/>
                </a:ext>
              </a:extLst>
            </p:cNvPr>
            <p:cNvSpPr/>
            <p:nvPr/>
          </p:nvSpPr>
          <p:spPr>
            <a:xfrm>
              <a:off x="5737823" y="3494536"/>
              <a:ext cx="358607" cy="47847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R&amp;D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73AE383-4588-55D0-9389-635185329642}"/>
              </a:ext>
            </a:extLst>
          </p:cNvPr>
          <p:cNvSpPr/>
          <p:nvPr/>
        </p:nvSpPr>
        <p:spPr>
          <a:xfrm>
            <a:off x="5126741" y="2924175"/>
            <a:ext cx="4760206" cy="1827213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7B9CD3-56ED-6948-B49A-9BE4C62DF570}"/>
              </a:ext>
            </a:extLst>
          </p:cNvPr>
          <p:cNvGrpSpPr/>
          <p:nvPr/>
        </p:nvGrpSpPr>
        <p:grpSpPr>
          <a:xfrm>
            <a:off x="7878456" y="3311525"/>
            <a:ext cx="1625002" cy="871538"/>
            <a:chOff x="5680673" y="3424237"/>
            <a:chExt cx="2082199" cy="113744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74AFE9C-D259-4A7F-6FFF-4E80CB171EDD}"/>
                </a:ext>
              </a:extLst>
            </p:cNvPr>
            <p:cNvSpPr/>
            <p:nvPr/>
          </p:nvSpPr>
          <p:spPr>
            <a:xfrm>
              <a:off x="5680673" y="3424237"/>
              <a:ext cx="2082199" cy="113744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MedDev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Digital Twins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5DB98C6-232A-5869-BD66-9EC624FB0AF8}"/>
                </a:ext>
              </a:extLst>
            </p:cNvPr>
            <p:cNvSpPr/>
            <p:nvPr/>
          </p:nvSpPr>
          <p:spPr>
            <a:xfrm>
              <a:off x="5737823" y="3494536"/>
              <a:ext cx="298064" cy="32498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R&amp;D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397699-E847-16EC-15D2-3D87B82EFE31}"/>
              </a:ext>
            </a:extLst>
          </p:cNvPr>
          <p:cNvGrpSpPr/>
          <p:nvPr/>
        </p:nvGrpSpPr>
        <p:grpSpPr>
          <a:xfrm>
            <a:off x="8030856" y="3463925"/>
            <a:ext cx="1625002" cy="871538"/>
            <a:chOff x="5680673" y="3424237"/>
            <a:chExt cx="2082199" cy="1137448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C7D0A8-0DBB-57DF-EBEB-B16096BB7236}"/>
                </a:ext>
              </a:extLst>
            </p:cNvPr>
            <p:cNvSpPr/>
            <p:nvPr/>
          </p:nvSpPr>
          <p:spPr>
            <a:xfrm>
              <a:off x="5680673" y="3424237"/>
              <a:ext cx="2082199" cy="113744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MedDev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Digital Twins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0C94CAB-FA21-451A-ED1A-97AC7AB6CB40}"/>
                </a:ext>
              </a:extLst>
            </p:cNvPr>
            <p:cNvSpPr/>
            <p:nvPr/>
          </p:nvSpPr>
          <p:spPr>
            <a:xfrm>
              <a:off x="5737823" y="3494536"/>
              <a:ext cx="298064" cy="32498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R&amp;D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59929E-0F65-883C-0919-E633942A1C64}"/>
              </a:ext>
            </a:extLst>
          </p:cNvPr>
          <p:cNvGrpSpPr/>
          <p:nvPr/>
        </p:nvGrpSpPr>
        <p:grpSpPr>
          <a:xfrm>
            <a:off x="8183256" y="3616325"/>
            <a:ext cx="1625002" cy="871538"/>
            <a:chOff x="5680673" y="3424237"/>
            <a:chExt cx="2082199" cy="113744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D3EEA8B-FDB1-0949-0F08-615D7F5B3F7A}"/>
                </a:ext>
              </a:extLst>
            </p:cNvPr>
            <p:cNvSpPr/>
            <p:nvPr/>
          </p:nvSpPr>
          <p:spPr>
            <a:xfrm>
              <a:off x="5680673" y="3424237"/>
              <a:ext cx="2082199" cy="1137448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Trial Participants Digital Twin(s)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64A9AD-DA30-A53C-E020-B9C233603FCC}"/>
                </a:ext>
              </a:extLst>
            </p:cNvPr>
            <p:cNvSpPr/>
            <p:nvPr/>
          </p:nvSpPr>
          <p:spPr>
            <a:xfrm>
              <a:off x="5737823" y="3494536"/>
              <a:ext cx="298064" cy="42749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R&amp;D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D20C87C-3EEC-DDB2-6E99-2AD7BAAC7687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6486930" y="5145883"/>
            <a:ext cx="0" cy="224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3EA5BC8-1480-9408-5786-A8DED3552E21}"/>
              </a:ext>
            </a:extLst>
          </p:cNvPr>
          <p:cNvCxnSpPr>
            <a:cxnSpLocks/>
            <a:stCxn id="9" idx="3"/>
            <a:endCxn id="33" idx="1"/>
          </p:cNvCxnSpPr>
          <p:nvPr/>
        </p:nvCxnSpPr>
        <p:spPr>
          <a:xfrm flipV="1">
            <a:off x="4497729" y="3890962"/>
            <a:ext cx="1104645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32C2485-790C-6D4E-F74A-6322105D91C6}"/>
              </a:ext>
            </a:extLst>
          </p:cNvPr>
          <p:cNvCxnSpPr>
            <a:stCxn id="31" idx="1"/>
            <a:endCxn id="33" idx="0"/>
          </p:cNvCxnSpPr>
          <p:nvPr/>
        </p:nvCxnSpPr>
        <p:spPr>
          <a:xfrm flipH="1">
            <a:off x="6414875" y="2349082"/>
            <a:ext cx="1" cy="11061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585540-9DEB-FE36-3473-4CE437E9EC78}"/>
              </a:ext>
            </a:extLst>
          </p:cNvPr>
          <p:cNvCxnSpPr>
            <a:cxnSpLocks/>
            <a:stCxn id="31" idx="0"/>
            <a:endCxn id="9" idx="3"/>
          </p:cNvCxnSpPr>
          <p:nvPr/>
        </p:nvCxnSpPr>
        <p:spPr>
          <a:xfrm flipH="1">
            <a:off x="4497729" y="2103229"/>
            <a:ext cx="876046" cy="1787734"/>
          </a:xfrm>
          <a:prstGeom prst="straightConnector1">
            <a:avLst/>
          </a:prstGeom>
          <a:ln>
            <a:headEnd type="triangl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FF49C7D-0572-309C-6833-0AEBDC5D77A2}"/>
              </a:ext>
            </a:extLst>
          </p:cNvPr>
          <p:cNvCxnSpPr>
            <a:stCxn id="10" idx="3"/>
            <a:endCxn id="31" idx="0"/>
          </p:cNvCxnSpPr>
          <p:nvPr/>
        </p:nvCxnSpPr>
        <p:spPr>
          <a:xfrm>
            <a:off x="4497729" y="2103228"/>
            <a:ext cx="8760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A6EE198-BFF7-693B-E47D-3D17E337F33E}"/>
              </a:ext>
            </a:extLst>
          </p:cNvPr>
          <p:cNvCxnSpPr>
            <a:stCxn id="33" idx="3"/>
          </p:cNvCxnSpPr>
          <p:nvPr/>
        </p:nvCxnSpPr>
        <p:spPr>
          <a:xfrm>
            <a:off x="7227376" y="3890962"/>
            <a:ext cx="651080" cy="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1469255-40DD-4572-BCB9-94619297CFDC}"/>
              </a:ext>
            </a:extLst>
          </p:cNvPr>
          <p:cNvSpPr txBox="1"/>
          <p:nvPr/>
        </p:nvSpPr>
        <p:spPr>
          <a:xfrm>
            <a:off x="8808392" y="2963681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Virtual Lab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FFD788D-39EB-1FFE-E2A3-D26E8EC20E66}"/>
              </a:ext>
            </a:extLst>
          </p:cNvPr>
          <p:cNvGrpSpPr/>
          <p:nvPr/>
        </p:nvGrpSpPr>
        <p:grpSpPr>
          <a:xfrm>
            <a:off x="8584040" y="2980534"/>
            <a:ext cx="287803" cy="253517"/>
            <a:chOff x="5206194" y="3012816"/>
            <a:chExt cx="424363" cy="428688"/>
          </a:xfrm>
        </p:grpSpPr>
        <p:sp>
          <p:nvSpPr>
            <p:cNvPr id="66" name="Ellipse 264">
              <a:extLst>
                <a:ext uri="{FF2B5EF4-FFF2-40B4-BE49-F238E27FC236}">
                  <a16:creationId xmlns:a16="http://schemas.microsoft.com/office/drawing/2014/main" id="{5EEF09DB-D939-D6A6-6965-665F3DE22A20}"/>
                </a:ext>
              </a:extLst>
            </p:cNvPr>
            <p:cNvSpPr/>
            <p:nvPr/>
          </p:nvSpPr>
          <p:spPr>
            <a:xfrm>
              <a:off x="5206194" y="3012816"/>
              <a:ext cx="424363" cy="428688"/>
            </a:xfrm>
            <a:prstGeom prst="ellipse">
              <a:avLst/>
            </a:prstGeom>
            <a:solidFill>
              <a:srgbClr val="FFFFFF"/>
            </a:solidFill>
            <a:ln w="31750" cap="flat" cmpd="sng" algn="ctr">
              <a:gradFill>
                <a:gsLst>
                  <a:gs pos="0">
                    <a:srgbClr val="00F3FF"/>
                  </a:gs>
                  <a:gs pos="100000">
                    <a:srgbClr val="00BAFF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Freeform 10065">
              <a:extLst>
                <a:ext uri="{FF2B5EF4-FFF2-40B4-BE49-F238E27FC236}">
                  <a16:creationId xmlns:a16="http://schemas.microsoft.com/office/drawing/2014/main" id="{9B9DE0A3-C359-3ED0-8B4F-E99FD9327E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8580" y="3112746"/>
              <a:ext cx="263074" cy="247879"/>
            </a:xfrm>
            <a:custGeom>
              <a:avLst/>
              <a:gdLst>
                <a:gd name="T0" fmla="*/ 1132 w 1644"/>
                <a:gd name="T1" fmla="*/ 1292 h 1600"/>
                <a:gd name="T2" fmla="*/ 1428 w 1644"/>
                <a:gd name="T3" fmla="*/ 1063 h 1600"/>
                <a:gd name="T4" fmla="*/ 1422 w 1644"/>
                <a:gd name="T5" fmla="*/ 703 h 1600"/>
                <a:gd name="T6" fmla="*/ 1408 w 1644"/>
                <a:gd name="T7" fmla="*/ 889 h 1600"/>
                <a:gd name="T8" fmla="*/ 1121 w 1644"/>
                <a:gd name="T9" fmla="*/ 1266 h 1600"/>
                <a:gd name="T10" fmla="*/ 934 w 1644"/>
                <a:gd name="T11" fmla="*/ 1600 h 1600"/>
                <a:gd name="T12" fmla="*/ 989 w 1644"/>
                <a:gd name="T13" fmla="*/ 802 h 1600"/>
                <a:gd name="T14" fmla="*/ 896 w 1644"/>
                <a:gd name="T15" fmla="*/ 904 h 1600"/>
                <a:gd name="T16" fmla="*/ 672 w 1644"/>
                <a:gd name="T17" fmla="*/ 1578 h 1600"/>
                <a:gd name="T18" fmla="*/ 565 w 1644"/>
                <a:gd name="T19" fmla="*/ 845 h 1600"/>
                <a:gd name="T20" fmla="*/ 638 w 1644"/>
                <a:gd name="T21" fmla="*/ 697 h 1600"/>
                <a:gd name="T22" fmla="*/ 667 w 1644"/>
                <a:gd name="T23" fmla="*/ 534 h 1600"/>
                <a:gd name="T24" fmla="*/ 596 w 1644"/>
                <a:gd name="T25" fmla="*/ 706 h 1600"/>
                <a:gd name="T26" fmla="*/ 652 w 1644"/>
                <a:gd name="T27" fmla="*/ 1054 h 1600"/>
                <a:gd name="T28" fmla="*/ 424 w 1644"/>
                <a:gd name="T29" fmla="*/ 1578 h 1600"/>
                <a:gd name="T30" fmla="*/ 333 w 1644"/>
                <a:gd name="T31" fmla="*/ 895 h 1600"/>
                <a:gd name="T32" fmla="*/ 271 w 1644"/>
                <a:gd name="T33" fmla="*/ 922 h 1600"/>
                <a:gd name="T34" fmla="*/ 401 w 1644"/>
                <a:gd name="T35" fmla="*/ 1082 h 1600"/>
                <a:gd name="T36" fmla="*/ 380 w 1644"/>
                <a:gd name="T37" fmla="*/ 1598 h 1600"/>
                <a:gd name="T38" fmla="*/ 110 w 1644"/>
                <a:gd name="T39" fmla="*/ 129 h 1600"/>
                <a:gd name="T40" fmla="*/ 404 w 1644"/>
                <a:gd name="T41" fmla="*/ 327 h 1600"/>
                <a:gd name="T42" fmla="*/ 284 w 1644"/>
                <a:gd name="T43" fmla="*/ 500 h 1600"/>
                <a:gd name="T44" fmla="*/ 355 w 1644"/>
                <a:gd name="T45" fmla="*/ 582 h 1600"/>
                <a:gd name="T46" fmla="*/ 424 w 1644"/>
                <a:gd name="T47" fmla="*/ 333 h 1600"/>
                <a:gd name="T48" fmla="*/ 816 w 1644"/>
                <a:gd name="T49" fmla="*/ 22 h 1600"/>
                <a:gd name="T50" fmla="*/ 1136 w 1644"/>
                <a:gd name="T51" fmla="*/ 584 h 1600"/>
                <a:gd name="T52" fmla="*/ 1126 w 1644"/>
                <a:gd name="T53" fmla="*/ 920 h 1600"/>
                <a:gd name="T54" fmla="*/ 1181 w 1644"/>
                <a:gd name="T55" fmla="*/ 914 h 1600"/>
                <a:gd name="T56" fmla="*/ 848 w 1644"/>
                <a:gd name="T57" fmla="*/ 417 h 1600"/>
                <a:gd name="T58" fmla="*/ 1102 w 1644"/>
                <a:gd name="T59" fmla="*/ 0 h 1600"/>
                <a:gd name="T60" fmla="*/ 1632 w 1644"/>
                <a:gd name="T61" fmla="*/ 628 h 1600"/>
                <a:gd name="T62" fmla="*/ 1176 w 1644"/>
                <a:gd name="T63" fmla="*/ 1556 h 1600"/>
                <a:gd name="T64" fmla="*/ 1108 w 1644"/>
                <a:gd name="T65" fmla="*/ 397 h 1600"/>
                <a:gd name="T66" fmla="*/ 880 w 1644"/>
                <a:gd name="T67" fmla="*/ 384 h 1600"/>
                <a:gd name="T68" fmla="*/ 1208 w 1644"/>
                <a:gd name="T69" fmla="*/ 585 h 1600"/>
                <a:gd name="T70" fmla="*/ 1035 w 1644"/>
                <a:gd name="T71" fmla="*/ 995 h 1600"/>
                <a:gd name="T72" fmla="*/ 802 w 1644"/>
                <a:gd name="T73" fmla="*/ 464 h 1600"/>
                <a:gd name="T74" fmla="*/ 772 w 1644"/>
                <a:gd name="T75" fmla="*/ 44 h 1600"/>
                <a:gd name="T76" fmla="*/ 464 w 1644"/>
                <a:gd name="T77" fmla="*/ 356 h 1600"/>
                <a:gd name="T78" fmla="*/ 281 w 1644"/>
                <a:gd name="T79" fmla="*/ 710 h 1600"/>
                <a:gd name="T80" fmla="*/ 464 w 1644"/>
                <a:gd name="T81" fmla="*/ 1065 h 1600"/>
                <a:gd name="T82" fmla="*/ 608 w 1644"/>
                <a:gd name="T83" fmla="*/ 1556 h 1600"/>
                <a:gd name="T84" fmla="*/ 498 w 1644"/>
                <a:gd name="T85" fmla="*/ 825 h 1600"/>
                <a:gd name="T86" fmla="*/ 643 w 1644"/>
                <a:gd name="T87" fmla="*/ 486 h 1600"/>
                <a:gd name="T88" fmla="*/ 646 w 1644"/>
                <a:gd name="T89" fmla="*/ 742 h 1600"/>
                <a:gd name="T90" fmla="*/ 712 w 1644"/>
                <a:gd name="T91" fmla="*/ 1026 h 1600"/>
                <a:gd name="T92" fmla="*/ 852 w 1644"/>
                <a:gd name="T93" fmla="*/ 1556 h 1600"/>
                <a:gd name="T94" fmla="*/ 1033 w 1644"/>
                <a:gd name="T95" fmla="*/ 802 h 1600"/>
                <a:gd name="T96" fmla="*/ 1068 w 1644"/>
                <a:gd name="T97" fmla="*/ 1276 h 1600"/>
                <a:gd name="T98" fmla="*/ 1265 w 1644"/>
                <a:gd name="T99" fmla="*/ 1112 h 1600"/>
                <a:gd name="T100" fmla="*/ 1422 w 1644"/>
                <a:gd name="T101" fmla="*/ 659 h 1600"/>
                <a:gd name="T102" fmla="*/ 1470 w 1644"/>
                <a:gd name="T103" fmla="*/ 1077 h 1600"/>
                <a:gd name="T104" fmla="*/ 1176 w 1644"/>
                <a:gd name="T105" fmla="*/ 1304 h 1600"/>
                <a:gd name="T106" fmla="*/ 44 w 1644"/>
                <a:gd name="T107" fmla="*/ 1188 h 1600"/>
                <a:gd name="T108" fmla="*/ 271 w 1644"/>
                <a:gd name="T109" fmla="*/ 966 h 1600"/>
                <a:gd name="T110" fmla="*/ 271 w 1644"/>
                <a:gd name="T111" fmla="*/ 454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1600">
                  <a:moveTo>
                    <a:pt x="1233" y="1600"/>
                  </a:moveTo>
                  <a:cubicBezTo>
                    <a:pt x="1154" y="1600"/>
                    <a:pt x="1154" y="1600"/>
                    <a:pt x="1154" y="1600"/>
                  </a:cubicBezTo>
                  <a:cubicBezTo>
                    <a:pt x="1142" y="1600"/>
                    <a:pt x="1132" y="1590"/>
                    <a:pt x="1132" y="1578"/>
                  </a:cubicBezTo>
                  <a:cubicBezTo>
                    <a:pt x="1132" y="1292"/>
                    <a:pt x="1132" y="1292"/>
                    <a:pt x="1132" y="1292"/>
                  </a:cubicBezTo>
                  <a:cubicBezTo>
                    <a:pt x="1132" y="1285"/>
                    <a:pt x="1136" y="1278"/>
                    <a:pt x="1141" y="1274"/>
                  </a:cubicBezTo>
                  <a:cubicBezTo>
                    <a:pt x="1223" y="1217"/>
                    <a:pt x="1223" y="1217"/>
                    <a:pt x="1223" y="1217"/>
                  </a:cubicBezTo>
                  <a:cubicBezTo>
                    <a:pt x="1421" y="1079"/>
                    <a:pt x="1421" y="1079"/>
                    <a:pt x="1421" y="1079"/>
                  </a:cubicBezTo>
                  <a:cubicBezTo>
                    <a:pt x="1428" y="1063"/>
                    <a:pt x="1428" y="1063"/>
                    <a:pt x="1428" y="1063"/>
                  </a:cubicBezTo>
                  <a:cubicBezTo>
                    <a:pt x="1428" y="889"/>
                    <a:pt x="1428" y="889"/>
                    <a:pt x="1428" y="889"/>
                  </a:cubicBezTo>
                  <a:cubicBezTo>
                    <a:pt x="1428" y="879"/>
                    <a:pt x="1434" y="870"/>
                    <a:pt x="1444" y="868"/>
                  </a:cubicBezTo>
                  <a:cubicBezTo>
                    <a:pt x="1480" y="857"/>
                    <a:pt x="1505" y="824"/>
                    <a:pt x="1505" y="787"/>
                  </a:cubicBezTo>
                  <a:cubicBezTo>
                    <a:pt x="1505" y="741"/>
                    <a:pt x="1468" y="703"/>
                    <a:pt x="1422" y="703"/>
                  </a:cubicBezTo>
                  <a:cubicBezTo>
                    <a:pt x="1376" y="703"/>
                    <a:pt x="1338" y="741"/>
                    <a:pt x="1338" y="787"/>
                  </a:cubicBezTo>
                  <a:cubicBezTo>
                    <a:pt x="1338" y="822"/>
                    <a:pt x="1356" y="851"/>
                    <a:pt x="1386" y="864"/>
                  </a:cubicBezTo>
                  <a:cubicBezTo>
                    <a:pt x="1387" y="865"/>
                    <a:pt x="1388" y="865"/>
                    <a:pt x="1389" y="865"/>
                  </a:cubicBezTo>
                  <a:cubicBezTo>
                    <a:pt x="1394" y="867"/>
                    <a:pt x="1408" y="873"/>
                    <a:pt x="1408" y="889"/>
                  </a:cubicBezTo>
                  <a:cubicBezTo>
                    <a:pt x="1408" y="1052"/>
                    <a:pt x="1408" y="1052"/>
                    <a:pt x="1408" y="1052"/>
                  </a:cubicBezTo>
                  <a:cubicBezTo>
                    <a:pt x="1408" y="1059"/>
                    <a:pt x="1405" y="1066"/>
                    <a:pt x="1399" y="1070"/>
                  </a:cubicBezTo>
                  <a:cubicBezTo>
                    <a:pt x="1290" y="1148"/>
                    <a:pt x="1290" y="1148"/>
                    <a:pt x="1290" y="1148"/>
                  </a:cubicBezTo>
                  <a:cubicBezTo>
                    <a:pt x="1121" y="1266"/>
                    <a:pt x="1121" y="1266"/>
                    <a:pt x="1121" y="1266"/>
                  </a:cubicBezTo>
                  <a:cubicBezTo>
                    <a:pt x="1112" y="1282"/>
                    <a:pt x="1112" y="1282"/>
                    <a:pt x="1112" y="1282"/>
                  </a:cubicBezTo>
                  <a:cubicBezTo>
                    <a:pt x="1112" y="1578"/>
                    <a:pt x="1112" y="1578"/>
                    <a:pt x="1112" y="1578"/>
                  </a:cubicBezTo>
                  <a:cubicBezTo>
                    <a:pt x="1112" y="1590"/>
                    <a:pt x="1102" y="1600"/>
                    <a:pt x="1090" y="1600"/>
                  </a:cubicBezTo>
                  <a:cubicBezTo>
                    <a:pt x="934" y="1600"/>
                    <a:pt x="934" y="1600"/>
                    <a:pt x="934" y="1600"/>
                  </a:cubicBezTo>
                  <a:cubicBezTo>
                    <a:pt x="922" y="1600"/>
                    <a:pt x="912" y="1590"/>
                    <a:pt x="912" y="1578"/>
                  </a:cubicBezTo>
                  <a:cubicBezTo>
                    <a:pt x="912" y="904"/>
                    <a:pt x="912" y="904"/>
                    <a:pt x="912" y="904"/>
                  </a:cubicBezTo>
                  <a:cubicBezTo>
                    <a:pt x="912" y="894"/>
                    <a:pt x="918" y="885"/>
                    <a:pt x="928" y="883"/>
                  </a:cubicBezTo>
                  <a:cubicBezTo>
                    <a:pt x="964" y="872"/>
                    <a:pt x="989" y="839"/>
                    <a:pt x="989" y="802"/>
                  </a:cubicBezTo>
                  <a:cubicBezTo>
                    <a:pt x="989" y="756"/>
                    <a:pt x="951" y="718"/>
                    <a:pt x="905" y="718"/>
                  </a:cubicBezTo>
                  <a:cubicBezTo>
                    <a:pt x="858" y="718"/>
                    <a:pt x="821" y="753"/>
                    <a:pt x="821" y="798"/>
                  </a:cubicBezTo>
                  <a:cubicBezTo>
                    <a:pt x="821" y="838"/>
                    <a:pt x="852" y="873"/>
                    <a:pt x="881" y="883"/>
                  </a:cubicBezTo>
                  <a:cubicBezTo>
                    <a:pt x="890" y="886"/>
                    <a:pt x="896" y="894"/>
                    <a:pt x="896" y="904"/>
                  </a:cubicBezTo>
                  <a:cubicBezTo>
                    <a:pt x="896" y="1578"/>
                    <a:pt x="896" y="1578"/>
                    <a:pt x="896" y="1578"/>
                  </a:cubicBezTo>
                  <a:cubicBezTo>
                    <a:pt x="896" y="1590"/>
                    <a:pt x="886" y="1600"/>
                    <a:pt x="874" y="1600"/>
                  </a:cubicBezTo>
                  <a:cubicBezTo>
                    <a:pt x="694" y="1600"/>
                    <a:pt x="694" y="1600"/>
                    <a:pt x="694" y="1600"/>
                  </a:cubicBezTo>
                  <a:cubicBezTo>
                    <a:pt x="682" y="1600"/>
                    <a:pt x="672" y="1590"/>
                    <a:pt x="672" y="1578"/>
                  </a:cubicBezTo>
                  <a:cubicBezTo>
                    <a:pt x="672" y="1048"/>
                    <a:pt x="672" y="1048"/>
                    <a:pt x="672" y="1048"/>
                  </a:cubicBezTo>
                  <a:cubicBezTo>
                    <a:pt x="670" y="1039"/>
                    <a:pt x="670" y="1039"/>
                    <a:pt x="670" y="1039"/>
                  </a:cubicBezTo>
                  <a:cubicBezTo>
                    <a:pt x="620" y="947"/>
                    <a:pt x="620" y="947"/>
                    <a:pt x="620" y="947"/>
                  </a:cubicBezTo>
                  <a:cubicBezTo>
                    <a:pt x="565" y="845"/>
                    <a:pt x="565" y="845"/>
                    <a:pt x="565" y="845"/>
                  </a:cubicBezTo>
                  <a:cubicBezTo>
                    <a:pt x="561" y="839"/>
                    <a:pt x="561" y="832"/>
                    <a:pt x="564" y="826"/>
                  </a:cubicBezTo>
                  <a:cubicBezTo>
                    <a:pt x="611" y="711"/>
                    <a:pt x="611" y="711"/>
                    <a:pt x="611" y="711"/>
                  </a:cubicBezTo>
                  <a:cubicBezTo>
                    <a:pt x="613" y="706"/>
                    <a:pt x="616" y="701"/>
                    <a:pt x="621" y="698"/>
                  </a:cubicBezTo>
                  <a:cubicBezTo>
                    <a:pt x="626" y="695"/>
                    <a:pt x="632" y="695"/>
                    <a:pt x="638" y="697"/>
                  </a:cubicBezTo>
                  <a:cubicBezTo>
                    <a:pt x="639" y="697"/>
                    <a:pt x="640" y="697"/>
                    <a:pt x="641" y="697"/>
                  </a:cubicBezTo>
                  <a:cubicBezTo>
                    <a:pt x="641" y="697"/>
                    <a:pt x="641" y="697"/>
                    <a:pt x="641" y="697"/>
                  </a:cubicBezTo>
                  <a:cubicBezTo>
                    <a:pt x="679" y="697"/>
                    <a:pt x="713" y="672"/>
                    <a:pt x="723" y="637"/>
                  </a:cubicBezTo>
                  <a:cubicBezTo>
                    <a:pt x="736" y="593"/>
                    <a:pt x="711" y="546"/>
                    <a:pt x="667" y="534"/>
                  </a:cubicBezTo>
                  <a:cubicBezTo>
                    <a:pt x="659" y="531"/>
                    <a:pt x="651" y="530"/>
                    <a:pt x="643" y="530"/>
                  </a:cubicBezTo>
                  <a:cubicBezTo>
                    <a:pt x="605" y="530"/>
                    <a:pt x="571" y="555"/>
                    <a:pt x="561" y="591"/>
                  </a:cubicBezTo>
                  <a:cubicBezTo>
                    <a:pt x="550" y="627"/>
                    <a:pt x="568" y="663"/>
                    <a:pt x="590" y="681"/>
                  </a:cubicBezTo>
                  <a:cubicBezTo>
                    <a:pt x="597" y="687"/>
                    <a:pt x="600" y="697"/>
                    <a:pt x="596" y="706"/>
                  </a:cubicBezTo>
                  <a:cubicBezTo>
                    <a:pt x="542" y="829"/>
                    <a:pt x="542" y="829"/>
                    <a:pt x="542" y="829"/>
                  </a:cubicBezTo>
                  <a:cubicBezTo>
                    <a:pt x="542" y="845"/>
                    <a:pt x="542" y="845"/>
                    <a:pt x="542" y="845"/>
                  </a:cubicBezTo>
                  <a:cubicBezTo>
                    <a:pt x="649" y="1043"/>
                    <a:pt x="649" y="1043"/>
                    <a:pt x="649" y="1043"/>
                  </a:cubicBezTo>
                  <a:cubicBezTo>
                    <a:pt x="651" y="1046"/>
                    <a:pt x="652" y="1050"/>
                    <a:pt x="652" y="1054"/>
                  </a:cubicBezTo>
                  <a:cubicBezTo>
                    <a:pt x="652" y="1578"/>
                    <a:pt x="652" y="1578"/>
                    <a:pt x="652" y="1578"/>
                  </a:cubicBezTo>
                  <a:cubicBezTo>
                    <a:pt x="652" y="1590"/>
                    <a:pt x="642" y="1600"/>
                    <a:pt x="630" y="1600"/>
                  </a:cubicBezTo>
                  <a:cubicBezTo>
                    <a:pt x="446" y="1600"/>
                    <a:pt x="446" y="1600"/>
                    <a:pt x="446" y="1600"/>
                  </a:cubicBezTo>
                  <a:cubicBezTo>
                    <a:pt x="434" y="1600"/>
                    <a:pt x="424" y="1590"/>
                    <a:pt x="424" y="1578"/>
                  </a:cubicBezTo>
                  <a:cubicBezTo>
                    <a:pt x="424" y="1087"/>
                    <a:pt x="424" y="1087"/>
                    <a:pt x="424" y="1087"/>
                  </a:cubicBezTo>
                  <a:cubicBezTo>
                    <a:pt x="422" y="1077"/>
                    <a:pt x="422" y="1077"/>
                    <a:pt x="422" y="1077"/>
                  </a:cubicBezTo>
                  <a:cubicBezTo>
                    <a:pt x="330" y="921"/>
                    <a:pt x="330" y="921"/>
                    <a:pt x="330" y="921"/>
                  </a:cubicBezTo>
                  <a:cubicBezTo>
                    <a:pt x="325" y="912"/>
                    <a:pt x="326" y="902"/>
                    <a:pt x="333" y="895"/>
                  </a:cubicBezTo>
                  <a:cubicBezTo>
                    <a:pt x="347" y="879"/>
                    <a:pt x="355" y="859"/>
                    <a:pt x="355" y="838"/>
                  </a:cubicBezTo>
                  <a:cubicBezTo>
                    <a:pt x="355" y="791"/>
                    <a:pt x="317" y="754"/>
                    <a:pt x="271" y="754"/>
                  </a:cubicBezTo>
                  <a:cubicBezTo>
                    <a:pt x="225" y="754"/>
                    <a:pt x="187" y="791"/>
                    <a:pt x="187" y="838"/>
                  </a:cubicBezTo>
                  <a:cubicBezTo>
                    <a:pt x="187" y="884"/>
                    <a:pt x="225" y="922"/>
                    <a:pt x="271" y="922"/>
                  </a:cubicBezTo>
                  <a:cubicBezTo>
                    <a:pt x="275" y="922"/>
                    <a:pt x="280" y="921"/>
                    <a:pt x="285" y="921"/>
                  </a:cubicBezTo>
                  <a:cubicBezTo>
                    <a:pt x="286" y="920"/>
                    <a:pt x="287" y="920"/>
                    <a:pt x="288" y="919"/>
                  </a:cubicBezTo>
                  <a:cubicBezTo>
                    <a:pt x="298" y="917"/>
                    <a:pt x="308" y="921"/>
                    <a:pt x="313" y="930"/>
                  </a:cubicBezTo>
                  <a:cubicBezTo>
                    <a:pt x="401" y="1082"/>
                    <a:pt x="401" y="1082"/>
                    <a:pt x="401" y="1082"/>
                  </a:cubicBezTo>
                  <a:cubicBezTo>
                    <a:pt x="403" y="1086"/>
                    <a:pt x="404" y="1090"/>
                    <a:pt x="404" y="1093"/>
                  </a:cubicBezTo>
                  <a:cubicBezTo>
                    <a:pt x="404" y="1576"/>
                    <a:pt x="404" y="1576"/>
                    <a:pt x="404" y="1576"/>
                  </a:cubicBezTo>
                  <a:cubicBezTo>
                    <a:pt x="404" y="1582"/>
                    <a:pt x="401" y="1588"/>
                    <a:pt x="397" y="1592"/>
                  </a:cubicBezTo>
                  <a:cubicBezTo>
                    <a:pt x="393" y="1596"/>
                    <a:pt x="386" y="1598"/>
                    <a:pt x="380" y="1598"/>
                  </a:cubicBezTo>
                  <a:cubicBezTo>
                    <a:pt x="277" y="1590"/>
                    <a:pt x="181" y="1544"/>
                    <a:pt x="110" y="1468"/>
                  </a:cubicBezTo>
                  <a:cubicBezTo>
                    <a:pt x="39" y="1392"/>
                    <a:pt x="0" y="1293"/>
                    <a:pt x="0" y="1188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305"/>
                    <a:pt x="39" y="206"/>
                    <a:pt x="110" y="129"/>
                  </a:cubicBezTo>
                  <a:cubicBezTo>
                    <a:pt x="181" y="54"/>
                    <a:pt x="277" y="8"/>
                    <a:pt x="380" y="0"/>
                  </a:cubicBezTo>
                  <a:cubicBezTo>
                    <a:pt x="386" y="0"/>
                    <a:pt x="392" y="2"/>
                    <a:pt x="397" y="6"/>
                  </a:cubicBezTo>
                  <a:cubicBezTo>
                    <a:pt x="401" y="10"/>
                    <a:pt x="404" y="16"/>
                    <a:pt x="404" y="22"/>
                  </a:cubicBezTo>
                  <a:cubicBezTo>
                    <a:pt x="404" y="327"/>
                    <a:pt x="404" y="327"/>
                    <a:pt x="404" y="327"/>
                  </a:cubicBezTo>
                  <a:cubicBezTo>
                    <a:pt x="404" y="331"/>
                    <a:pt x="403" y="335"/>
                    <a:pt x="401" y="338"/>
                  </a:cubicBezTo>
                  <a:cubicBezTo>
                    <a:pt x="313" y="490"/>
                    <a:pt x="313" y="490"/>
                    <a:pt x="313" y="490"/>
                  </a:cubicBezTo>
                  <a:cubicBezTo>
                    <a:pt x="308" y="499"/>
                    <a:pt x="298" y="503"/>
                    <a:pt x="288" y="501"/>
                  </a:cubicBezTo>
                  <a:cubicBezTo>
                    <a:pt x="287" y="500"/>
                    <a:pt x="286" y="500"/>
                    <a:pt x="284" y="500"/>
                  </a:cubicBezTo>
                  <a:cubicBezTo>
                    <a:pt x="280" y="499"/>
                    <a:pt x="275" y="498"/>
                    <a:pt x="271" y="498"/>
                  </a:cubicBezTo>
                  <a:cubicBezTo>
                    <a:pt x="225" y="498"/>
                    <a:pt x="187" y="536"/>
                    <a:pt x="187" y="582"/>
                  </a:cubicBezTo>
                  <a:cubicBezTo>
                    <a:pt x="187" y="629"/>
                    <a:pt x="225" y="666"/>
                    <a:pt x="271" y="666"/>
                  </a:cubicBezTo>
                  <a:cubicBezTo>
                    <a:pt x="317" y="666"/>
                    <a:pt x="355" y="629"/>
                    <a:pt x="355" y="582"/>
                  </a:cubicBezTo>
                  <a:cubicBezTo>
                    <a:pt x="355" y="562"/>
                    <a:pt x="346" y="542"/>
                    <a:pt x="332" y="526"/>
                  </a:cubicBezTo>
                  <a:cubicBezTo>
                    <a:pt x="325" y="519"/>
                    <a:pt x="324" y="508"/>
                    <a:pt x="329" y="500"/>
                  </a:cubicBezTo>
                  <a:cubicBezTo>
                    <a:pt x="422" y="343"/>
                    <a:pt x="422" y="343"/>
                    <a:pt x="422" y="343"/>
                  </a:cubicBezTo>
                  <a:cubicBezTo>
                    <a:pt x="424" y="333"/>
                    <a:pt x="424" y="333"/>
                    <a:pt x="424" y="333"/>
                  </a:cubicBezTo>
                  <a:cubicBezTo>
                    <a:pt x="424" y="22"/>
                    <a:pt x="424" y="22"/>
                    <a:pt x="424" y="22"/>
                  </a:cubicBezTo>
                  <a:cubicBezTo>
                    <a:pt x="424" y="10"/>
                    <a:pt x="434" y="0"/>
                    <a:pt x="446" y="0"/>
                  </a:cubicBezTo>
                  <a:cubicBezTo>
                    <a:pt x="794" y="0"/>
                    <a:pt x="794" y="0"/>
                    <a:pt x="794" y="0"/>
                  </a:cubicBezTo>
                  <a:cubicBezTo>
                    <a:pt x="806" y="0"/>
                    <a:pt x="816" y="10"/>
                    <a:pt x="816" y="22"/>
                  </a:cubicBezTo>
                  <a:cubicBezTo>
                    <a:pt x="816" y="410"/>
                    <a:pt x="816" y="410"/>
                    <a:pt x="816" y="410"/>
                  </a:cubicBezTo>
                  <a:cubicBezTo>
                    <a:pt x="828" y="427"/>
                    <a:pt x="828" y="427"/>
                    <a:pt x="828" y="427"/>
                  </a:cubicBezTo>
                  <a:cubicBezTo>
                    <a:pt x="971" y="501"/>
                    <a:pt x="971" y="501"/>
                    <a:pt x="971" y="501"/>
                  </a:cubicBezTo>
                  <a:cubicBezTo>
                    <a:pt x="1136" y="584"/>
                    <a:pt x="1136" y="584"/>
                    <a:pt x="1136" y="584"/>
                  </a:cubicBezTo>
                  <a:cubicBezTo>
                    <a:pt x="1143" y="588"/>
                    <a:pt x="1148" y="596"/>
                    <a:pt x="1148" y="604"/>
                  </a:cubicBezTo>
                  <a:cubicBezTo>
                    <a:pt x="1148" y="896"/>
                    <a:pt x="1148" y="896"/>
                    <a:pt x="1148" y="896"/>
                  </a:cubicBezTo>
                  <a:cubicBezTo>
                    <a:pt x="1148" y="912"/>
                    <a:pt x="1133" y="917"/>
                    <a:pt x="1128" y="919"/>
                  </a:cubicBezTo>
                  <a:cubicBezTo>
                    <a:pt x="1128" y="919"/>
                    <a:pt x="1127" y="920"/>
                    <a:pt x="1126" y="920"/>
                  </a:cubicBezTo>
                  <a:cubicBezTo>
                    <a:pt x="1097" y="934"/>
                    <a:pt x="1079" y="963"/>
                    <a:pt x="1079" y="995"/>
                  </a:cubicBezTo>
                  <a:cubicBezTo>
                    <a:pt x="1079" y="1041"/>
                    <a:pt x="1117" y="1079"/>
                    <a:pt x="1163" y="1079"/>
                  </a:cubicBezTo>
                  <a:cubicBezTo>
                    <a:pt x="1209" y="1079"/>
                    <a:pt x="1246" y="1041"/>
                    <a:pt x="1246" y="995"/>
                  </a:cubicBezTo>
                  <a:cubicBezTo>
                    <a:pt x="1246" y="954"/>
                    <a:pt x="1221" y="922"/>
                    <a:pt x="1181" y="914"/>
                  </a:cubicBezTo>
                  <a:cubicBezTo>
                    <a:pt x="1171" y="912"/>
                    <a:pt x="1164" y="903"/>
                    <a:pt x="1164" y="892"/>
                  </a:cubicBezTo>
                  <a:cubicBezTo>
                    <a:pt x="1164" y="591"/>
                    <a:pt x="1164" y="591"/>
                    <a:pt x="1164" y="591"/>
                  </a:cubicBezTo>
                  <a:cubicBezTo>
                    <a:pt x="1155" y="574"/>
                    <a:pt x="1155" y="574"/>
                    <a:pt x="1155" y="574"/>
                  </a:cubicBezTo>
                  <a:cubicBezTo>
                    <a:pt x="848" y="417"/>
                    <a:pt x="848" y="417"/>
                    <a:pt x="848" y="417"/>
                  </a:cubicBezTo>
                  <a:cubicBezTo>
                    <a:pt x="841" y="413"/>
                    <a:pt x="836" y="406"/>
                    <a:pt x="836" y="398"/>
                  </a:cubicBezTo>
                  <a:cubicBezTo>
                    <a:pt x="836" y="22"/>
                    <a:pt x="836" y="22"/>
                    <a:pt x="836" y="22"/>
                  </a:cubicBezTo>
                  <a:cubicBezTo>
                    <a:pt x="836" y="10"/>
                    <a:pt x="846" y="0"/>
                    <a:pt x="858" y="0"/>
                  </a:cubicBezTo>
                  <a:cubicBezTo>
                    <a:pt x="1102" y="0"/>
                    <a:pt x="1102" y="0"/>
                    <a:pt x="1102" y="0"/>
                  </a:cubicBezTo>
                  <a:cubicBezTo>
                    <a:pt x="1114" y="0"/>
                    <a:pt x="1124" y="10"/>
                    <a:pt x="1124" y="22"/>
                  </a:cubicBezTo>
                  <a:cubicBezTo>
                    <a:pt x="1124" y="349"/>
                    <a:pt x="1124" y="349"/>
                    <a:pt x="1124" y="349"/>
                  </a:cubicBezTo>
                  <a:cubicBezTo>
                    <a:pt x="1124" y="353"/>
                    <a:pt x="1126" y="356"/>
                    <a:pt x="1129" y="358"/>
                  </a:cubicBezTo>
                  <a:cubicBezTo>
                    <a:pt x="1632" y="628"/>
                    <a:pt x="1632" y="628"/>
                    <a:pt x="1632" y="628"/>
                  </a:cubicBezTo>
                  <a:cubicBezTo>
                    <a:pt x="1640" y="632"/>
                    <a:pt x="1644" y="639"/>
                    <a:pt x="1644" y="647"/>
                  </a:cubicBezTo>
                  <a:cubicBezTo>
                    <a:pt x="1644" y="1188"/>
                    <a:pt x="1644" y="1188"/>
                    <a:pt x="1644" y="1188"/>
                  </a:cubicBezTo>
                  <a:cubicBezTo>
                    <a:pt x="1644" y="1415"/>
                    <a:pt x="1460" y="1600"/>
                    <a:pt x="1233" y="1600"/>
                  </a:cubicBezTo>
                  <a:close/>
                  <a:moveTo>
                    <a:pt x="1176" y="1556"/>
                  </a:moveTo>
                  <a:cubicBezTo>
                    <a:pt x="1233" y="1556"/>
                    <a:pt x="1233" y="1556"/>
                    <a:pt x="1233" y="1556"/>
                  </a:cubicBezTo>
                  <a:cubicBezTo>
                    <a:pt x="1435" y="1556"/>
                    <a:pt x="1600" y="1391"/>
                    <a:pt x="1600" y="1188"/>
                  </a:cubicBezTo>
                  <a:cubicBezTo>
                    <a:pt x="1600" y="661"/>
                    <a:pt x="1600" y="661"/>
                    <a:pt x="1600" y="661"/>
                  </a:cubicBezTo>
                  <a:cubicBezTo>
                    <a:pt x="1108" y="397"/>
                    <a:pt x="1108" y="397"/>
                    <a:pt x="1108" y="397"/>
                  </a:cubicBezTo>
                  <a:cubicBezTo>
                    <a:pt x="1091" y="387"/>
                    <a:pt x="1080" y="369"/>
                    <a:pt x="1080" y="349"/>
                  </a:cubicBezTo>
                  <a:cubicBezTo>
                    <a:pt x="1080" y="44"/>
                    <a:pt x="1080" y="44"/>
                    <a:pt x="1080" y="44"/>
                  </a:cubicBezTo>
                  <a:cubicBezTo>
                    <a:pt x="880" y="44"/>
                    <a:pt x="880" y="44"/>
                    <a:pt x="880" y="44"/>
                  </a:cubicBezTo>
                  <a:cubicBezTo>
                    <a:pt x="880" y="384"/>
                    <a:pt x="880" y="384"/>
                    <a:pt x="880" y="384"/>
                  </a:cubicBezTo>
                  <a:cubicBezTo>
                    <a:pt x="1181" y="538"/>
                    <a:pt x="1181" y="538"/>
                    <a:pt x="1181" y="538"/>
                  </a:cubicBezTo>
                  <a:cubicBezTo>
                    <a:pt x="1185" y="540"/>
                    <a:pt x="1188" y="543"/>
                    <a:pt x="1190" y="547"/>
                  </a:cubicBezTo>
                  <a:cubicBezTo>
                    <a:pt x="1205" y="574"/>
                    <a:pt x="1205" y="574"/>
                    <a:pt x="1205" y="574"/>
                  </a:cubicBezTo>
                  <a:cubicBezTo>
                    <a:pt x="1207" y="578"/>
                    <a:pt x="1208" y="581"/>
                    <a:pt x="1208" y="585"/>
                  </a:cubicBezTo>
                  <a:cubicBezTo>
                    <a:pt x="1208" y="876"/>
                    <a:pt x="1208" y="876"/>
                    <a:pt x="1208" y="876"/>
                  </a:cubicBezTo>
                  <a:cubicBezTo>
                    <a:pt x="1259" y="894"/>
                    <a:pt x="1290" y="939"/>
                    <a:pt x="1290" y="995"/>
                  </a:cubicBezTo>
                  <a:cubicBezTo>
                    <a:pt x="1290" y="1066"/>
                    <a:pt x="1233" y="1123"/>
                    <a:pt x="1163" y="1123"/>
                  </a:cubicBezTo>
                  <a:cubicBezTo>
                    <a:pt x="1093" y="1123"/>
                    <a:pt x="1035" y="1066"/>
                    <a:pt x="1035" y="995"/>
                  </a:cubicBezTo>
                  <a:cubicBezTo>
                    <a:pt x="1035" y="947"/>
                    <a:pt x="1062" y="904"/>
                    <a:pt x="1104" y="882"/>
                  </a:cubicBezTo>
                  <a:cubicBezTo>
                    <a:pt x="1104" y="617"/>
                    <a:pt x="1104" y="617"/>
                    <a:pt x="1104" y="617"/>
                  </a:cubicBezTo>
                  <a:cubicBezTo>
                    <a:pt x="951" y="540"/>
                    <a:pt x="951" y="540"/>
                    <a:pt x="951" y="540"/>
                  </a:cubicBezTo>
                  <a:cubicBezTo>
                    <a:pt x="802" y="464"/>
                    <a:pt x="802" y="464"/>
                    <a:pt x="802" y="464"/>
                  </a:cubicBezTo>
                  <a:cubicBezTo>
                    <a:pt x="799" y="462"/>
                    <a:pt x="796" y="459"/>
                    <a:pt x="794" y="456"/>
                  </a:cubicBezTo>
                  <a:cubicBezTo>
                    <a:pt x="776" y="429"/>
                    <a:pt x="776" y="429"/>
                    <a:pt x="776" y="429"/>
                  </a:cubicBezTo>
                  <a:cubicBezTo>
                    <a:pt x="773" y="425"/>
                    <a:pt x="772" y="421"/>
                    <a:pt x="772" y="416"/>
                  </a:cubicBezTo>
                  <a:cubicBezTo>
                    <a:pt x="772" y="44"/>
                    <a:pt x="772" y="44"/>
                    <a:pt x="772" y="44"/>
                  </a:cubicBezTo>
                  <a:cubicBezTo>
                    <a:pt x="468" y="44"/>
                    <a:pt x="468" y="44"/>
                    <a:pt x="468" y="44"/>
                  </a:cubicBezTo>
                  <a:cubicBezTo>
                    <a:pt x="468" y="335"/>
                    <a:pt x="468" y="335"/>
                    <a:pt x="468" y="335"/>
                  </a:cubicBezTo>
                  <a:cubicBezTo>
                    <a:pt x="468" y="337"/>
                    <a:pt x="468" y="338"/>
                    <a:pt x="468" y="340"/>
                  </a:cubicBezTo>
                  <a:cubicBezTo>
                    <a:pt x="464" y="356"/>
                    <a:pt x="464" y="356"/>
                    <a:pt x="464" y="356"/>
                  </a:cubicBezTo>
                  <a:cubicBezTo>
                    <a:pt x="464" y="358"/>
                    <a:pt x="463" y="360"/>
                    <a:pt x="462" y="362"/>
                  </a:cubicBezTo>
                  <a:cubicBezTo>
                    <a:pt x="375" y="509"/>
                    <a:pt x="375" y="509"/>
                    <a:pt x="375" y="509"/>
                  </a:cubicBezTo>
                  <a:cubicBezTo>
                    <a:pt x="390" y="531"/>
                    <a:pt x="399" y="556"/>
                    <a:pt x="399" y="582"/>
                  </a:cubicBezTo>
                  <a:cubicBezTo>
                    <a:pt x="399" y="650"/>
                    <a:pt x="346" y="705"/>
                    <a:pt x="281" y="710"/>
                  </a:cubicBezTo>
                  <a:cubicBezTo>
                    <a:pt x="347" y="715"/>
                    <a:pt x="399" y="770"/>
                    <a:pt x="399" y="838"/>
                  </a:cubicBezTo>
                  <a:cubicBezTo>
                    <a:pt x="399" y="864"/>
                    <a:pt x="391" y="890"/>
                    <a:pt x="375" y="911"/>
                  </a:cubicBezTo>
                  <a:cubicBezTo>
                    <a:pt x="462" y="1058"/>
                    <a:pt x="462" y="1058"/>
                    <a:pt x="462" y="1058"/>
                  </a:cubicBezTo>
                  <a:cubicBezTo>
                    <a:pt x="463" y="1060"/>
                    <a:pt x="464" y="1062"/>
                    <a:pt x="464" y="1065"/>
                  </a:cubicBezTo>
                  <a:cubicBezTo>
                    <a:pt x="468" y="1080"/>
                    <a:pt x="468" y="1080"/>
                    <a:pt x="468" y="1080"/>
                  </a:cubicBezTo>
                  <a:cubicBezTo>
                    <a:pt x="468" y="1082"/>
                    <a:pt x="468" y="1083"/>
                    <a:pt x="468" y="1085"/>
                  </a:cubicBezTo>
                  <a:cubicBezTo>
                    <a:pt x="468" y="1556"/>
                    <a:pt x="468" y="1556"/>
                    <a:pt x="468" y="1556"/>
                  </a:cubicBezTo>
                  <a:cubicBezTo>
                    <a:pt x="608" y="1556"/>
                    <a:pt x="608" y="1556"/>
                    <a:pt x="608" y="1556"/>
                  </a:cubicBezTo>
                  <a:cubicBezTo>
                    <a:pt x="608" y="1059"/>
                    <a:pt x="608" y="1059"/>
                    <a:pt x="608" y="1059"/>
                  </a:cubicBezTo>
                  <a:cubicBezTo>
                    <a:pt x="501" y="862"/>
                    <a:pt x="501" y="862"/>
                    <a:pt x="501" y="862"/>
                  </a:cubicBezTo>
                  <a:cubicBezTo>
                    <a:pt x="499" y="859"/>
                    <a:pt x="498" y="855"/>
                    <a:pt x="498" y="852"/>
                  </a:cubicBezTo>
                  <a:cubicBezTo>
                    <a:pt x="498" y="825"/>
                    <a:pt x="498" y="825"/>
                    <a:pt x="498" y="825"/>
                  </a:cubicBezTo>
                  <a:cubicBezTo>
                    <a:pt x="498" y="822"/>
                    <a:pt x="498" y="819"/>
                    <a:pt x="500" y="816"/>
                  </a:cubicBezTo>
                  <a:cubicBezTo>
                    <a:pt x="549" y="703"/>
                    <a:pt x="549" y="703"/>
                    <a:pt x="549" y="703"/>
                  </a:cubicBezTo>
                  <a:cubicBezTo>
                    <a:pt x="518" y="670"/>
                    <a:pt x="506" y="622"/>
                    <a:pt x="519" y="578"/>
                  </a:cubicBezTo>
                  <a:cubicBezTo>
                    <a:pt x="534" y="524"/>
                    <a:pt x="585" y="486"/>
                    <a:pt x="643" y="486"/>
                  </a:cubicBezTo>
                  <a:cubicBezTo>
                    <a:pt x="655" y="486"/>
                    <a:pt x="667" y="488"/>
                    <a:pt x="679" y="491"/>
                  </a:cubicBezTo>
                  <a:cubicBezTo>
                    <a:pt x="746" y="511"/>
                    <a:pt x="785" y="582"/>
                    <a:pt x="765" y="649"/>
                  </a:cubicBezTo>
                  <a:cubicBezTo>
                    <a:pt x="750" y="701"/>
                    <a:pt x="703" y="738"/>
                    <a:pt x="649" y="741"/>
                  </a:cubicBezTo>
                  <a:cubicBezTo>
                    <a:pt x="648" y="741"/>
                    <a:pt x="647" y="742"/>
                    <a:pt x="646" y="742"/>
                  </a:cubicBezTo>
                  <a:cubicBezTo>
                    <a:pt x="608" y="833"/>
                    <a:pt x="608" y="833"/>
                    <a:pt x="608" y="833"/>
                  </a:cubicBezTo>
                  <a:cubicBezTo>
                    <a:pt x="659" y="926"/>
                    <a:pt x="659" y="926"/>
                    <a:pt x="659" y="926"/>
                  </a:cubicBezTo>
                  <a:cubicBezTo>
                    <a:pt x="710" y="1020"/>
                    <a:pt x="710" y="1020"/>
                    <a:pt x="710" y="1020"/>
                  </a:cubicBezTo>
                  <a:cubicBezTo>
                    <a:pt x="711" y="1022"/>
                    <a:pt x="712" y="1024"/>
                    <a:pt x="712" y="1026"/>
                  </a:cubicBezTo>
                  <a:cubicBezTo>
                    <a:pt x="716" y="1041"/>
                    <a:pt x="716" y="1041"/>
                    <a:pt x="716" y="1041"/>
                  </a:cubicBezTo>
                  <a:cubicBezTo>
                    <a:pt x="716" y="1043"/>
                    <a:pt x="716" y="1044"/>
                    <a:pt x="716" y="1046"/>
                  </a:cubicBezTo>
                  <a:cubicBezTo>
                    <a:pt x="716" y="1556"/>
                    <a:pt x="716" y="1556"/>
                    <a:pt x="716" y="1556"/>
                  </a:cubicBezTo>
                  <a:cubicBezTo>
                    <a:pt x="852" y="1556"/>
                    <a:pt x="852" y="1556"/>
                    <a:pt x="852" y="1556"/>
                  </a:cubicBezTo>
                  <a:cubicBezTo>
                    <a:pt x="852" y="918"/>
                    <a:pt x="852" y="918"/>
                    <a:pt x="852" y="918"/>
                  </a:cubicBezTo>
                  <a:cubicBezTo>
                    <a:pt x="808" y="897"/>
                    <a:pt x="777" y="848"/>
                    <a:pt x="777" y="798"/>
                  </a:cubicBezTo>
                  <a:cubicBezTo>
                    <a:pt x="777" y="729"/>
                    <a:pt x="833" y="674"/>
                    <a:pt x="905" y="674"/>
                  </a:cubicBezTo>
                  <a:cubicBezTo>
                    <a:pt x="975" y="674"/>
                    <a:pt x="1033" y="732"/>
                    <a:pt x="1033" y="802"/>
                  </a:cubicBezTo>
                  <a:cubicBezTo>
                    <a:pt x="1033" y="852"/>
                    <a:pt x="1002" y="898"/>
                    <a:pt x="956" y="919"/>
                  </a:cubicBezTo>
                  <a:cubicBezTo>
                    <a:pt x="956" y="1556"/>
                    <a:pt x="956" y="1556"/>
                    <a:pt x="956" y="1556"/>
                  </a:cubicBezTo>
                  <a:cubicBezTo>
                    <a:pt x="1068" y="1556"/>
                    <a:pt x="1068" y="1556"/>
                    <a:pt x="1068" y="1556"/>
                  </a:cubicBezTo>
                  <a:cubicBezTo>
                    <a:pt x="1068" y="1276"/>
                    <a:pt x="1068" y="1276"/>
                    <a:pt x="1068" y="1276"/>
                  </a:cubicBezTo>
                  <a:cubicBezTo>
                    <a:pt x="1068" y="1272"/>
                    <a:pt x="1069" y="1268"/>
                    <a:pt x="1071" y="1265"/>
                  </a:cubicBezTo>
                  <a:cubicBezTo>
                    <a:pt x="1085" y="1240"/>
                    <a:pt x="1085" y="1240"/>
                    <a:pt x="1085" y="1240"/>
                  </a:cubicBezTo>
                  <a:cubicBezTo>
                    <a:pt x="1087" y="1237"/>
                    <a:pt x="1089" y="1234"/>
                    <a:pt x="1092" y="1233"/>
                  </a:cubicBezTo>
                  <a:cubicBezTo>
                    <a:pt x="1265" y="1112"/>
                    <a:pt x="1265" y="1112"/>
                    <a:pt x="1265" y="1112"/>
                  </a:cubicBezTo>
                  <a:cubicBezTo>
                    <a:pt x="1364" y="1041"/>
                    <a:pt x="1364" y="1041"/>
                    <a:pt x="1364" y="1041"/>
                  </a:cubicBezTo>
                  <a:cubicBezTo>
                    <a:pt x="1364" y="902"/>
                    <a:pt x="1364" y="902"/>
                    <a:pt x="1364" y="902"/>
                  </a:cubicBezTo>
                  <a:cubicBezTo>
                    <a:pt x="1321" y="881"/>
                    <a:pt x="1294" y="838"/>
                    <a:pt x="1294" y="787"/>
                  </a:cubicBezTo>
                  <a:cubicBezTo>
                    <a:pt x="1294" y="717"/>
                    <a:pt x="1351" y="659"/>
                    <a:pt x="1422" y="659"/>
                  </a:cubicBezTo>
                  <a:cubicBezTo>
                    <a:pt x="1492" y="659"/>
                    <a:pt x="1549" y="717"/>
                    <a:pt x="1549" y="787"/>
                  </a:cubicBezTo>
                  <a:cubicBezTo>
                    <a:pt x="1549" y="837"/>
                    <a:pt x="1518" y="883"/>
                    <a:pt x="1472" y="904"/>
                  </a:cubicBezTo>
                  <a:cubicBezTo>
                    <a:pt x="1472" y="1068"/>
                    <a:pt x="1472" y="1068"/>
                    <a:pt x="1472" y="1068"/>
                  </a:cubicBezTo>
                  <a:cubicBezTo>
                    <a:pt x="1472" y="1071"/>
                    <a:pt x="1471" y="1075"/>
                    <a:pt x="1470" y="1077"/>
                  </a:cubicBezTo>
                  <a:cubicBezTo>
                    <a:pt x="1458" y="1103"/>
                    <a:pt x="1458" y="1103"/>
                    <a:pt x="1458" y="1103"/>
                  </a:cubicBezTo>
                  <a:cubicBezTo>
                    <a:pt x="1456" y="1106"/>
                    <a:pt x="1454" y="1109"/>
                    <a:pt x="1451" y="1111"/>
                  </a:cubicBezTo>
                  <a:cubicBezTo>
                    <a:pt x="1248" y="1253"/>
                    <a:pt x="1248" y="1253"/>
                    <a:pt x="1248" y="1253"/>
                  </a:cubicBezTo>
                  <a:cubicBezTo>
                    <a:pt x="1176" y="1304"/>
                    <a:pt x="1176" y="1304"/>
                    <a:pt x="1176" y="1304"/>
                  </a:cubicBezTo>
                  <a:lnTo>
                    <a:pt x="1176" y="1556"/>
                  </a:lnTo>
                  <a:close/>
                  <a:moveTo>
                    <a:pt x="360" y="46"/>
                  </a:moveTo>
                  <a:cubicBezTo>
                    <a:pt x="181" y="71"/>
                    <a:pt x="44" y="227"/>
                    <a:pt x="44" y="410"/>
                  </a:cubicBezTo>
                  <a:cubicBezTo>
                    <a:pt x="44" y="1188"/>
                    <a:pt x="44" y="1188"/>
                    <a:pt x="44" y="1188"/>
                  </a:cubicBezTo>
                  <a:cubicBezTo>
                    <a:pt x="44" y="1371"/>
                    <a:pt x="181" y="1527"/>
                    <a:pt x="360" y="1551"/>
                  </a:cubicBezTo>
                  <a:cubicBezTo>
                    <a:pt x="360" y="1099"/>
                    <a:pt x="360" y="1099"/>
                    <a:pt x="360" y="1099"/>
                  </a:cubicBezTo>
                  <a:cubicBezTo>
                    <a:pt x="282" y="965"/>
                    <a:pt x="282" y="965"/>
                    <a:pt x="282" y="965"/>
                  </a:cubicBezTo>
                  <a:cubicBezTo>
                    <a:pt x="278" y="966"/>
                    <a:pt x="275" y="966"/>
                    <a:pt x="271" y="966"/>
                  </a:cubicBezTo>
                  <a:cubicBezTo>
                    <a:pt x="200" y="966"/>
                    <a:pt x="143" y="908"/>
                    <a:pt x="143" y="838"/>
                  </a:cubicBezTo>
                  <a:cubicBezTo>
                    <a:pt x="143" y="770"/>
                    <a:pt x="195" y="715"/>
                    <a:pt x="261" y="710"/>
                  </a:cubicBezTo>
                  <a:cubicBezTo>
                    <a:pt x="195" y="705"/>
                    <a:pt x="143" y="650"/>
                    <a:pt x="143" y="582"/>
                  </a:cubicBezTo>
                  <a:cubicBezTo>
                    <a:pt x="143" y="512"/>
                    <a:pt x="200" y="454"/>
                    <a:pt x="271" y="454"/>
                  </a:cubicBezTo>
                  <a:cubicBezTo>
                    <a:pt x="275" y="454"/>
                    <a:pt x="278" y="455"/>
                    <a:pt x="282" y="455"/>
                  </a:cubicBezTo>
                  <a:cubicBezTo>
                    <a:pt x="360" y="321"/>
                    <a:pt x="360" y="321"/>
                    <a:pt x="360" y="321"/>
                  </a:cubicBezTo>
                  <a:lnTo>
                    <a:pt x="360" y="46"/>
                  </a:lnTo>
                  <a:close/>
                </a:path>
              </a:pathLst>
            </a:custGeom>
            <a:solidFill>
              <a:srgbClr val="00BA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3A2F3E0-28C0-A12B-41FE-416BA78EA9A6}"/>
              </a:ext>
            </a:extLst>
          </p:cNvPr>
          <p:cNvSpPr/>
          <p:nvPr/>
        </p:nvSpPr>
        <p:spPr>
          <a:xfrm>
            <a:off x="5206194" y="4887118"/>
            <a:ext cx="4661706" cy="24924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HMI</a:t>
            </a:r>
          </a:p>
        </p:txBody>
      </p:sp>
      <p:sp>
        <p:nvSpPr>
          <p:cNvPr id="89" name="Arrow: Left-Right 88">
            <a:extLst>
              <a:ext uri="{FF2B5EF4-FFF2-40B4-BE49-F238E27FC236}">
                <a16:creationId xmlns:a16="http://schemas.microsoft.com/office/drawing/2014/main" id="{8428F0A9-E60C-CE74-D15B-415E79C14662}"/>
              </a:ext>
            </a:extLst>
          </p:cNvPr>
          <p:cNvSpPr/>
          <p:nvPr/>
        </p:nvSpPr>
        <p:spPr>
          <a:xfrm rot="5400000">
            <a:off x="7400098" y="4744056"/>
            <a:ext cx="228143" cy="11638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F38CCEC-A265-F87A-C389-80AD9717C6D5}"/>
              </a:ext>
            </a:extLst>
          </p:cNvPr>
          <p:cNvGrpSpPr/>
          <p:nvPr/>
        </p:nvGrpSpPr>
        <p:grpSpPr>
          <a:xfrm>
            <a:off x="4829175" y="5145883"/>
            <a:ext cx="5207678" cy="1153947"/>
            <a:chOff x="4905375" y="5307808"/>
            <a:chExt cx="5207678" cy="1153947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BAE839B-D1AA-18B7-1926-145763225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5108" y="5307808"/>
              <a:ext cx="0" cy="2484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D559812-D4B5-C024-CAC0-BFC012AB1A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775" y="5307808"/>
              <a:ext cx="0" cy="245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CA61BAA-516E-A49C-CE76-12D8593C7B43}"/>
                </a:ext>
              </a:extLst>
            </p:cNvPr>
            <p:cNvGrpSpPr/>
            <p:nvPr/>
          </p:nvGrpSpPr>
          <p:grpSpPr>
            <a:xfrm>
              <a:off x="4905375" y="5377268"/>
              <a:ext cx="5207678" cy="1084487"/>
              <a:chOff x="4800600" y="5377268"/>
              <a:chExt cx="5207678" cy="108448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1702B53-9450-2AA1-CF81-BAE1C97C5945}"/>
                  </a:ext>
                </a:extLst>
              </p:cNvPr>
              <p:cNvSpPr/>
              <p:nvPr/>
            </p:nvSpPr>
            <p:spPr>
              <a:xfrm>
                <a:off x="5898266" y="5532439"/>
                <a:ext cx="1120177" cy="62547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Scientist Digital Twin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12D9496-78C5-785D-CB8A-11C665F34B91}"/>
                  </a:ext>
                </a:extLst>
              </p:cNvPr>
              <p:cNvSpPr/>
              <p:nvPr/>
            </p:nvSpPr>
            <p:spPr>
              <a:xfrm>
                <a:off x="7098820" y="5532439"/>
                <a:ext cx="1120177" cy="62547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Physician Digital Twin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82CCE317-A488-9F06-69B8-72965590ACB4}"/>
                  </a:ext>
                </a:extLst>
              </p:cNvPr>
              <p:cNvSpPr/>
              <p:nvPr/>
            </p:nvSpPr>
            <p:spPr>
              <a:xfrm>
                <a:off x="8299374" y="5532439"/>
                <a:ext cx="1120177" cy="62547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Site Manger Digital Twin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09FBC7E-A106-3690-1322-EDB2000E115E}"/>
                  </a:ext>
                </a:extLst>
              </p:cNvPr>
              <p:cNvSpPr txBox="1"/>
              <p:nvPr/>
            </p:nvSpPr>
            <p:spPr>
              <a:xfrm>
                <a:off x="9576261" y="5655777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…</a:t>
                </a:r>
              </a:p>
            </p:txBody>
          </p:sp>
          <p:pic>
            <p:nvPicPr>
              <p:cNvPr id="64" name="Picture 2" descr="Pin on Latest Stem Cell News">
                <a:extLst>
                  <a:ext uri="{FF2B5EF4-FFF2-40B4-BE49-F238E27FC236}">
                    <a16:creationId xmlns:a16="http://schemas.microsoft.com/office/drawing/2014/main" id="{A16A0145-92A7-61C0-9582-047DC29D53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764" b="-1"/>
              <a:stretch/>
            </p:blipFill>
            <p:spPr bwMode="auto">
              <a:xfrm>
                <a:off x="4982821" y="5546725"/>
                <a:ext cx="837090" cy="619230"/>
              </a:xfrm>
              <a:custGeom>
                <a:avLst/>
                <a:gdLst/>
                <a:ahLst/>
                <a:cxnLst/>
                <a:rect l="l" t="t" r="r" b="b"/>
                <a:pathLst>
                  <a:path w="9270806" h="6858000">
                    <a:moveTo>
                      <a:pt x="1503712" y="0"/>
                    </a:moveTo>
                    <a:lnTo>
                      <a:pt x="7767094" y="0"/>
                    </a:lnTo>
                    <a:lnTo>
                      <a:pt x="7913128" y="139721"/>
                    </a:lnTo>
                    <a:cubicBezTo>
                      <a:pt x="8751971" y="981521"/>
                      <a:pt x="9270806" y="2144457"/>
                      <a:pt x="9270806" y="3429000"/>
                    </a:cubicBezTo>
                    <a:cubicBezTo>
                      <a:pt x="9270806" y="4713544"/>
                      <a:pt x="8751971" y="5876479"/>
                      <a:pt x="7913128" y="6718279"/>
                    </a:cubicBezTo>
                    <a:lnTo>
                      <a:pt x="7767094" y="6858000"/>
                    </a:lnTo>
                    <a:lnTo>
                      <a:pt x="1503712" y="6858000"/>
                    </a:lnTo>
                    <a:lnTo>
                      <a:pt x="1357679" y="6718279"/>
                    </a:lnTo>
                    <a:cubicBezTo>
                      <a:pt x="518835" y="5876479"/>
                      <a:pt x="0" y="4713544"/>
                      <a:pt x="0" y="3429000"/>
                    </a:cubicBezTo>
                    <a:cubicBezTo>
                      <a:pt x="0" y="2144457"/>
                      <a:pt x="518835" y="981521"/>
                      <a:pt x="1357679" y="139721"/>
                    </a:cubicBez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52D3B00C-C918-5020-1BBE-B117B2669675}"/>
                  </a:ext>
                </a:extLst>
              </p:cNvPr>
              <p:cNvSpPr/>
              <p:nvPr/>
            </p:nvSpPr>
            <p:spPr>
              <a:xfrm>
                <a:off x="4800600" y="5377268"/>
                <a:ext cx="5207678" cy="953682"/>
              </a:xfrm>
              <a:prstGeom prst="roundRect">
                <a:avLst/>
              </a:prstGeom>
              <a:noFill/>
              <a:ln w="1270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551482E-D2BA-F8EF-340A-A641383511AE}"/>
                  </a:ext>
                </a:extLst>
              </p:cNvPr>
              <p:cNvSpPr txBox="1"/>
              <p:nvPr/>
            </p:nvSpPr>
            <p:spPr>
              <a:xfrm>
                <a:off x="7929656" y="6200145"/>
                <a:ext cx="1646605" cy="261610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 swarm of Scientists</a:t>
                </a:r>
              </a:p>
            </p:txBody>
          </p:sp>
        </p:grp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AF6C15CA-8339-58B3-0101-D4310827A5E1}"/>
              </a:ext>
            </a:extLst>
          </p:cNvPr>
          <p:cNvSpPr/>
          <p:nvPr/>
        </p:nvSpPr>
        <p:spPr>
          <a:xfrm>
            <a:off x="2723314" y="5177556"/>
            <a:ext cx="1904262" cy="98194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Cognitive Digital Twin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Common Technology Platform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0356ADA-7698-5E32-F477-3EAD0DEC9E41}"/>
              </a:ext>
            </a:extLst>
          </p:cNvPr>
          <p:cNvCxnSpPr>
            <a:cxnSpLocks/>
            <a:stCxn id="9" idx="2"/>
            <a:endCxn id="99" idx="0"/>
          </p:cNvCxnSpPr>
          <p:nvPr/>
        </p:nvCxnSpPr>
        <p:spPr>
          <a:xfrm>
            <a:off x="3675445" y="4987925"/>
            <a:ext cx="0" cy="1896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9A53A7EA-7086-4CEB-C0F1-F7691B04EBEB}"/>
              </a:ext>
            </a:extLst>
          </p:cNvPr>
          <p:cNvCxnSpPr>
            <a:cxnSpLocks/>
            <a:stCxn id="31" idx="3"/>
          </p:cNvCxnSpPr>
          <p:nvPr/>
        </p:nvCxnSpPr>
        <p:spPr>
          <a:xfrm rot="16200000" flipH="1" flipV="1">
            <a:off x="3698768" y="539856"/>
            <a:ext cx="1398590" cy="4033627"/>
          </a:xfrm>
          <a:prstGeom prst="bentConnector4">
            <a:avLst>
              <a:gd name="adj1" fmla="val -16345"/>
              <a:gd name="adj2" fmla="val 10004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CCE0A329-B614-32A6-5AA5-74BF559D1154}"/>
              </a:ext>
            </a:extLst>
          </p:cNvPr>
          <p:cNvCxnSpPr>
            <a:cxnSpLocks/>
            <a:stCxn id="91" idx="2"/>
          </p:cNvCxnSpPr>
          <p:nvPr/>
        </p:nvCxnSpPr>
        <p:spPr>
          <a:xfrm rot="5400000" flipH="1">
            <a:off x="4117351" y="2853362"/>
            <a:ext cx="1579562" cy="5051765"/>
          </a:xfrm>
          <a:prstGeom prst="bentConnector4">
            <a:avLst>
              <a:gd name="adj1" fmla="val -14472"/>
              <a:gd name="adj2" fmla="val 100095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CC746026-95F9-3ECD-2D03-7FB7DAF54DB5}"/>
              </a:ext>
            </a:extLst>
          </p:cNvPr>
          <p:cNvSpPr/>
          <p:nvPr/>
        </p:nvSpPr>
        <p:spPr>
          <a:xfrm>
            <a:off x="7852123" y="1857374"/>
            <a:ext cx="2034823" cy="51056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Disease Digital Twin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A7D2F9FA-B155-7EF6-7956-A5CDCF1927A6}"/>
              </a:ext>
            </a:extLst>
          </p:cNvPr>
          <p:cNvCxnSpPr>
            <a:cxnSpLocks/>
            <a:stCxn id="112" idx="1"/>
          </p:cNvCxnSpPr>
          <p:nvPr/>
        </p:nvCxnSpPr>
        <p:spPr>
          <a:xfrm rot="10800000" flipV="1">
            <a:off x="4026841" y="2112656"/>
            <a:ext cx="3825282" cy="438640"/>
          </a:xfrm>
          <a:prstGeom prst="bentConnector3">
            <a:avLst>
              <a:gd name="adj1" fmla="val 7421"/>
            </a:avLst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4EBD143-6C03-9BE0-CD4D-97CBCDD0749C}"/>
              </a:ext>
            </a:extLst>
          </p:cNvPr>
          <p:cNvCxnSpPr/>
          <p:nvPr/>
        </p:nvCxnSpPr>
        <p:spPr>
          <a:xfrm>
            <a:off x="4026841" y="2551296"/>
            <a:ext cx="0" cy="242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90CF046-FE1C-6F2B-0BEA-F6E4BBC54756}"/>
              </a:ext>
            </a:extLst>
          </p:cNvPr>
          <p:cNvCxnSpPr/>
          <p:nvPr/>
        </p:nvCxnSpPr>
        <p:spPr>
          <a:xfrm>
            <a:off x="6019800" y="2551296"/>
            <a:ext cx="0" cy="903897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0B7FE0-761F-5BE7-A92E-C4CE71728909}"/>
              </a:ext>
            </a:extLst>
          </p:cNvPr>
          <p:cNvSpPr txBox="1"/>
          <p:nvPr/>
        </p:nvSpPr>
        <p:spPr>
          <a:xfrm>
            <a:off x="2469672" y="2824669"/>
            <a:ext cx="400110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F.A.I.R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586F6F-117E-7539-1230-21E2AC80A07B}"/>
              </a:ext>
            </a:extLst>
          </p:cNvPr>
          <p:cNvSpPr/>
          <p:nvPr/>
        </p:nvSpPr>
        <p:spPr>
          <a:xfrm>
            <a:off x="10138681" y="3383939"/>
            <a:ext cx="1241764" cy="37435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EMR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FFE919-B677-D1E7-51A5-2AF28ADDE432}"/>
              </a:ext>
            </a:extLst>
          </p:cNvPr>
          <p:cNvSpPr/>
          <p:nvPr/>
        </p:nvSpPr>
        <p:spPr>
          <a:xfrm>
            <a:off x="10138681" y="3859064"/>
            <a:ext cx="1241764" cy="37435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Wearables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8B80D4-E96F-F5F8-82E0-28762D39E297}"/>
              </a:ext>
            </a:extLst>
          </p:cNvPr>
          <p:cNvSpPr/>
          <p:nvPr/>
        </p:nvSpPr>
        <p:spPr>
          <a:xfrm>
            <a:off x="10138681" y="4343917"/>
            <a:ext cx="1241764" cy="37435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Site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9198CF-7EF6-41B2-0A96-2CC9447F0993}"/>
              </a:ext>
            </a:extLst>
          </p:cNvPr>
          <p:cNvSpPr txBox="1"/>
          <p:nvPr/>
        </p:nvSpPr>
        <p:spPr>
          <a:xfrm>
            <a:off x="10577462" y="472176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3B43A18-2FB7-A151-DF89-A9235AB7D201}"/>
              </a:ext>
            </a:extLst>
          </p:cNvPr>
          <p:cNvCxnSpPr>
            <a:stCxn id="5" idx="1"/>
            <a:endCxn id="48" idx="3"/>
          </p:cNvCxnSpPr>
          <p:nvPr/>
        </p:nvCxnSpPr>
        <p:spPr>
          <a:xfrm rot="10800000" flipV="1">
            <a:off x="9808259" y="3571116"/>
            <a:ext cx="330423" cy="48097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9BFC69A8-74B1-7652-AB6B-30E9027B5695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>
            <a:off x="9969039" y="4035571"/>
            <a:ext cx="169643" cy="49552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4174A7-656F-8CED-D89E-BBAA0F8C9C06}"/>
              </a:ext>
            </a:extLst>
          </p:cNvPr>
          <p:cNvCxnSpPr>
            <a:stCxn id="6" idx="1"/>
            <a:endCxn id="48" idx="3"/>
          </p:cNvCxnSpPr>
          <p:nvPr/>
        </p:nvCxnSpPr>
        <p:spPr>
          <a:xfrm flipH="1">
            <a:off x="9808258" y="4046242"/>
            <a:ext cx="330423" cy="5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17C1808-C81C-3C5D-57BD-5E67EF210E1A}"/>
              </a:ext>
            </a:extLst>
          </p:cNvPr>
          <p:cNvCxnSpPr>
            <a:cxnSpLocks/>
            <a:endCxn id="48" idx="2"/>
          </p:cNvCxnSpPr>
          <p:nvPr/>
        </p:nvCxnSpPr>
        <p:spPr>
          <a:xfrm flipV="1">
            <a:off x="4497729" y="4487863"/>
            <a:ext cx="4498028" cy="169695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62D4A9-E71D-1277-E6D5-2BA89533C2A2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E24803B-F951-96A4-12ED-CF543D949AB4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82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12249-CBA6-6D53-6953-A8565A4E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46" y="218267"/>
            <a:ext cx="10515600" cy="549275"/>
          </a:xfrm>
        </p:spPr>
        <p:txBody>
          <a:bodyPr/>
          <a:lstStyle/>
          <a:p>
            <a:r>
              <a:rPr lang="en-US" sz="3600" kern="1200" dirty="0">
                <a:solidFill>
                  <a:srgbClr val="FFC000"/>
                </a:solidFill>
                <a:latin typeface="Arial Black" charset="0"/>
                <a:ea typeface="+mj-ea"/>
                <a:cs typeface="+mj-cs"/>
              </a:rPr>
              <a:t>Digital Twin of Human Heart</a:t>
            </a:r>
            <a:br>
              <a:rPr lang="en-US" sz="3600" kern="1200" dirty="0">
                <a:solidFill>
                  <a:srgbClr val="FFC000"/>
                </a:solidFill>
                <a:latin typeface="Arial Black" charset="0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0B0F0"/>
                </a:solidFill>
                <a:latin typeface="Arial Black" charset="0"/>
                <a:ea typeface="+mj-ea"/>
              </a:rPr>
              <a:t>Philips</a:t>
            </a:r>
          </a:p>
        </p:txBody>
      </p:sp>
      <p:pic>
        <p:nvPicPr>
          <p:cNvPr id="4" name="Online Media 3" title="Philips Digital Twin concept">
            <a:hlinkClick r:id="" action="ppaction://media"/>
            <a:extLst>
              <a:ext uri="{FF2B5EF4-FFF2-40B4-BE49-F238E27FC236}">
                <a16:creationId xmlns:a16="http://schemas.microsoft.com/office/drawing/2014/main" id="{B40424B6-3A42-BBA7-A122-A96B3219FA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2582" y="1888188"/>
            <a:ext cx="6806835" cy="38458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5F3BA1-211C-A29D-309C-4D4551CB43E0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148FAF7-1A52-9B74-4489-54EB1D721D36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9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813A76-D623-4502-BCF3-42FA0B8D26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4041" y="24486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cap="all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  <a:t>Thanks for your attention</a:t>
            </a:r>
            <a:br>
              <a:rPr lang="en-US" sz="3600" cap="all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</a:br>
            <a:br>
              <a:rPr lang="en-US" sz="3600" cap="all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</a:br>
            <a:r>
              <a:rPr lang="en-US" sz="3600" cap="all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  <a:sym typeface="Calibri"/>
              </a:rPr>
              <a:t>Q &amp; 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BEA9E2-56DC-4321-82B3-D565E87F3CCA}"/>
              </a:ext>
            </a:extLst>
          </p:cNvPr>
          <p:cNvCxnSpPr>
            <a:cxnSpLocks/>
          </p:cNvCxnSpPr>
          <p:nvPr/>
        </p:nvCxnSpPr>
        <p:spPr>
          <a:xfrm>
            <a:off x="830319" y="4101334"/>
            <a:ext cx="10489322" cy="0"/>
          </a:xfrm>
          <a:prstGeom prst="line">
            <a:avLst/>
          </a:prstGeom>
          <a:ln w="1016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80C983-34EB-4A35-9FCC-24D2B62F9E6B}"/>
              </a:ext>
            </a:extLst>
          </p:cNvPr>
          <p:cNvCxnSpPr>
            <a:cxnSpLocks/>
          </p:cNvCxnSpPr>
          <p:nvPr/>
        </p:nvCxnSpPr>
        <p:spPr>
          <a:xfrm>
            <a:off x="830319" y="1929634"/>
            <a:ext cx="10489322" cy="0"/>
          </a:xfrm>
          <a:prstGeom prst="line">
            <a:avLst/>
          </a:prstGeom>
          <a:ln w="1016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883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1BFEF-149D-40DF-BAAD-68030BAB2806}"/>
              </a:ext>
            </a:extLst>
          </p:cNvPr>
          <p:cNvSpPr txBox="1"/>
          <p:nvPr/>
        </p:nvSpPr>
        <p:spPr>
          <a:xfrm>
            <a:off x="1371597" y="348865"/>
            <a:ext cx="10044023" cy="877729"/>
          </a:xfrm>
          <a:prstGeom prst="rect">
            <a:avLst/>
          </a:prstGeom>
          <a:scene3d>
            <a:camera prst="orthographicFront">
              <a:rot lat="18899988" lon="0" rev="0"/>
            </a:camera>
            <a:lightRig rig="balanced" dir="t"/>
          </a:scene3d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Thanks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C8F0E6-35B5-4FE8-B2A5-5321770D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32" y="4678928"/>
            <a:ext cx="4005168" cy="1458476"/>
          </a:xfrm>
        </p:spPr>
        <p:txBody>
          <a:bodyPr>
            <a:noAutofit/>
          </a:bodyPr>
          <a:lstStyle/>
          <a:p>
            <a:pPr defTabSz="557784"/>
            <a:r>
              <a:rPr lang="en-US" sz="1800" b="1" kern="1200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  <a:ea typeface="+mn-ea"/>
                <a:cs typeface="Arial" panose="020B0604020202020204" pitchFamily="34" charset="0"/>
              </a:rPr>
              <a:t>Dr. Ahmed El Adl</a:t>
            </a:r>
            <a:br>
              <a:rPr lang="en-US" sz="1800" b="1" kern="1200" cap="all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  <a:ea typeface="+mn-ea"/>
                <a:cs typeface="Arial" panose="020B0604020202020204" pitchFamily="34" charset="0"/>
              </a:rPr>
            </a:br>
            <a:r>
              <a:rPr lang="en-US" sz="1800" b="1" kern="1200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</a:rPr>
              <a:t>Boston, MA, USA</a:t>
            </a:r>
            <a:br>
              <a:rPr lang="en-US" sz="1800" b="1" kern="1200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</a:rPr>
            </a:br>
            <a:br>
              <a:rPr lang="en-US" sz="1800" b="1" kern="1200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</a:rPr>
            </a:b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</a:rPr>
              <a:t>E</a:t>
            </a:r>
            <a:r>
              <a:rPr lang="en-US" sz="1800" b="1" kern="1200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</a:rPr>
              <a:t>mail: </a:t>
            </a:r>
            <a:r>
              <a:rPr lang="en-US" sz="1800" b="1" u="sng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</a:rPr>
              <a:t>e</a:t>
            </a:r>
            <a:r>
              <a:rPr lang="en-US" sz="1800" b="1" kern="1200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ladl.ahmed@gmail.com</a:t>
            </a:r>
            <a:br>
              <a:rPr lang="en-US" sz="1800" b="1" kern="1200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</a:rPr>
            </a:br>
            <a:r>
              <a:rPr lang="en-US" sz="1800" b="1" kern="1200" dirty="0">
                <a:solidFill>
                  <a:schemeClr val="accent5">
                    <a:lumMod val="50000"/>
                  </a:schemeClr>
                </a:solidFill>
                <a:latin typeface="Georgia Pro" panose="02040502050405020303" pitchFamily="18" charset="0"/>
              </a:rPr>
              <a:t>M: 978-908-6922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Georgia Pro" panose="020405020504050203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7CCE5F-6F5C-4DA0-A749-24D06199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70" y="1783534"/>
            <a:ext cx="1961381" cy="2489702"/>
          </a:xfrm>
          <a:prstGeom prst="rect">
            <a:avLst/>
          </a:prstGeom>
          <a:effectLst>
            <a:outerShdw blurRad="50800" dist="38100" algn="l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2" name="Picture 2" descr="Visit Rome | Tailor-Made Rome Vacations | Audley Travel US">
            <a:extLst>
              <a:ext uri="{FF2B5EF4-FFF2-40B4-BE49-F238E27FC236}">
                <a16:creationId xmlns:a16="http://schemas.microsoft.com/office/drawing/2014/main" id="{930C3BC9-EDB0-D88C-E286-D734CC9F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33" y="1674898"/>
            <a:ext cx="7831766" cy="507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949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B3D2A-0BF9-4031-9BF8-C31332D4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Visual search query image">
            <a:extLst>
              <a:ext uri="{FF2B5EF4-FFF2-40B4-BE49-F238E27FC236}">
                <a16:creationId xmlns:a16="http://schemas.microsoft.com/office/drawing/2014/main" id="{FA33FB69-7FD6-4F7E-940F-188445CFB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8" y="895349"/>
            <a:ext cx="5045868" cy="413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DE800-0822-4E09-8EE8-84017B45F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17446"/>
            <a:ext cx="4824413" cy="35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08DD-7755-4A0B-BFD4-3CDED86A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50" y="228099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kern="1200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  <a:sym typeface="Open Sans"/>
              </a:rPr>
              <a:t>Cognitive Digital Twin: </a:t>
            </a:r>
            <a:br>
              <a:rPr lang="en-US" sz="3600" kern="1200" cap="all" dirty="0">
                <a:solidFill>
                  <a:srgbClr val="FFC000"/>
                </a:solidFill>
                <a:latin typeface="Arial Black" charset="0"/>
                <a:ea typeface="+mn-ea"/>
                <a:cs typeface="Arial" panose="020B0604020202020204" pitchFamily="34" charset="0"/>
                <a:sym typeface="Open Sans"/>
              </a:rPr>
            </a:br>
            <a:r>
              <a:rPr lang="en-US" sz="3100" kern="1200" dirty="0">
                <a:solidFill>
                  <a:srgbClr val="00B0F0"/>
                </a:solidFill>
                <a:latin typeface="Arial Black" charset="0"/>
                <a:ea typeface="+mn-ea"/>
                <a:cs typeface="Arial" panose="020B0604020202020204" pitchFamily="34" charset="0"/>
                <a:sym typeface="Open Sans"/>
              </a:rPr>
              <a:t>The Growing Needs </a:t>
            </a:r>
            <a:endParaRPr lang="en-US" sz="3100" kern="1200" dirty="0">
              <a:solidFill>
                <a:srgbClr val="00B0F0"/>
              </a:solidFill>
              <a:latin typeface="Arial Black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Google Shape;173;p4">
            <a:extLst>
              <a:ext uri="{FF2B5EF4-FFF2-40B4-BE49-F238E27FC236}">
                <a16:creationId xmlns:a16="http://schemas.microsoft.com/office/drawing/2014/main" id="{830D69B2-E6C9-40C1-9E43-A3C1DCA48F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8424" y="1831292"/>
            <a:ext cx="4168600" cy="3857426"/>
          </a:xfrm>
          <a:prstGeom prst="rect">
            <a:avLst/>
          </a:prstGeom>
          <a:noFill/>
          <a:ln w="22225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Typical Need:</a:t>
            </a:r>
            <a:endParaRPr sz="20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In the era of IR 4.0/X.0, we need contextualized data and actionable knowledge to be able to make the right decision in different areas of the business: </a:t>
            </a:r>
            <a:endParaRPr sz="20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FA2"/>
              </a:buClr>
              <a:buSzPts val="1600"/>
              <a:buFont typeface="Open Sans"/>
              <a:buChar char="●"/>
            </a:pPr>
            <a:r>
              <a:rPr lang="en-US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Product Design</a:t>
            </a:r>
            <a:endParaRPr sz="20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A2"/>
              </a:buClr>
              <a:buSzPts val="1600"/>
              <a:buFont typeface="Open Sans"/>
              <a:buChar char="●"/>
            </a:pPr>
            <a:r>
              <a:rPr lang="en-US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Materials selection/sourcing</a:t>
            </a:r>
            <a:endParaRPr sz="20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A2"/>
              </a:buClr>
              <a:buSzPts val="1600"/>
              <a:buFont typeface="Open Sans"/>
              <a:buChar char="●"/>
            </a:pPr>
            <a:r>
              <a:rPr lang="en-US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Manufacturing</a:t>
            </a:r>
            <a:endParaRPr sz="20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A2"/>
              </a:buClr>
              <a:buSzPts val="1600"/>
              <a:buFont typeface="Open Sans"/>
              <a:buChar char="●"/>
            </a:pPr>
            <a:r>
              <a:rPr lang="en-US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Customers sales and </a:t>
            </a:r>
            <a:r>
              <a:rPr lang="en-US" sz="2000" dirty="0" err="1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servcie</a:t>
            </a:r>
            <a:endParaRPr sz="20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A2"/>
              </a:buClr>
              <a:buSzPts val="1600"/>
              <a:buFont typeface="Open Sans"/>
              <a:buChar char="●"/>
            </a:pPr>
            <a:r>
              <a:rPr lang="en-US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Operation</a:t>
            </a:r>
            <a:endParaRPr sz="20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A2"/>
              </a:buClr>
              <a:buSzPts val="1600"/>
              <a:buFont typeface="Open Sans"/>
              <a:buChar char="●"/>
            </a:pPr>
            <a:r>
              <a:rPr lang="en-US" sz="2000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Maintenance </a:t>
            </a:r>
            <a:endParaRPr sz="2000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4F81C-1EC1-4F98-84CE-28694050F682}"/>
              </a:ext>
            </a:extLst>
          </p:cNvPr>
          <p:cNvSpPr txBox="1"/>
          <p:nvPr/>
        </p:nvSpPr>
        <p:spPr>
          <a:xfrm>
            <a:off x="8289980" y="1211621"/>
            <a:ext cx="3615784" cy="266637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kern="0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Traditional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Solution:</a:t>
            </a:r>
          </a:p>
          <a:p>
            <a:pPr marL="457200" marR="0" lvl="0" indent="-330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FA2"/>
              </a:buClr>
              <a:buSzPts val="1600"/>
              <a:buFont typeface="Open Sans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Departments collect the required data sets</a:t>
            </a:r>
          </a:p>
          <a:p>
            <a:pPr marL="457200" marR="0" lvl="0" indent="-330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A2"/>
              </a:buClr>
              <a:buSzPts val="1600"/>
              <a:buFont typeface="Open Sans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Store them in a data lake</a:t>
            </a:r>
          </a:p>
          <a:p>
            <a:pPr marL="457200" marR="0" lvl="0" indent="-330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FA2"/>
              </a:buClr>
              <a:buSzPts val="1600"/>
              <a:buFont typeface="Open Sans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Build analytics tools or some algorithms on top of it 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Result: Fails To Fulfill Expectations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BC475-E9C1-4327-9C30-A7F0C81B3493}"/>
              </a:ext>
            </a:extLst>
          </p:cNvPr>
          <p:cNvSpPr txBox="1"/>
          <p:nvPr/>
        </p:nvSpPr>
        <p:spPr>
          <a:xfrm>
            <a:off x="8289980" y="4079925"/>
            <a:ext cx="3615783" cy="25278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ew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Solutions Paradigm: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Calibri"/>
              </a:rPr>
              <a:t>Build cognitive digital twin supported by the cognitive digital thread to enable data contextualization,  Knowledge creation, and </a:t>
            </a:r>
            <a:r>
              <a:rPr lang="en-US" sz="20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Calibri"/>
              </a:rPr>
              <a:t>smarter decision making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Result: Building For The Future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7E98C90F-AC3C-4D4B-87E6-BCF889470A9C}"/>
              </a:ext>
            </a:extLst>
          </p:cNvPr>
          <p:cNvCxnSpPr>
            <a:cxnSpLocks/>
            <a:endCxn id="6" idx="1"/>
          </p:cNvCxnSpPr>
          <p:nvPr/>
        </p:nvCxnSpPr>
        <p:spPr>
          <a:xfrm rot="5400000" flipH="1" flipV="1">
            <a:off x="7556711" y="2773810"/>
            <a:ext cx="962272" cy="504266"/>
          </a:xfrm>
          <a:prstGeom prst="bentConnector2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BDFC06D-905A-4C8F-B811-206FEAF0F509}"/>
              </a:ext>
            </a:extLst>
          </p:cNvPr>
          <p:cNvCxnSpPr>
            <a:cxnSpLocks/>
            <a:endCxn id="7" idx="1"/>
          </p:cNvCxnSpPr>
          <p:nvPr/>
        </p:nvCxnSpPr>
        <p:spPr>
          <a:xfrm rot="16200000" flipH="1">
            <a:off x="7325121" y="4379001"/>
            <a:ext cx="1425453" cy="504266"/>
          </a:xfrm>
          <a:prstGeom prst="bentConnector2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B261C8F-1F80-427B-ABEE-E6ACC1BC6FEF}"/>
              </a:ext>
            </a:extLst>
          </p:cNvPr>
          <p:cNvSpPr txBox="1"/>
          <p:nvPr/>
        </p:nvSpPr>
        <p:spPr>
          <a:xfrm>
            <a:off x="4414715" y="3715005"/>
            <a:ext cx="3352200" cy="338554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Is it possible for us to do that?”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AB672-D236-4704-817D-4C691C0B0D5F}"/>
              </a:ext>
            </a:extLst>
          </p:cNvPr>
          <p:cNvSpPr txBox="1"/>
          <p:nvPr/>
        </p:nvSpPr>
        <p:spPr>
          <a:xfrm>
            <a:off x="7087765" y="3030816"/>
            <a:ext cx="400110" cy="41133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0C775-7237-49BD-BAF5-837BE6A7C32F}"/>
              </a:ext>
            </a:extLst>
          </p:cNvPr>
          <p:cNvSpPr txBox="1"/>
          <p:nvPr/>
        </p:nvSpPr>
        <p:spPr>
          <a:xfrm>
            <a:off x="7145844" y="4491793"/>
            <a:ext cx="400110" cy="41133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BCA80-DB63-5DE1-0CFB-90E863A76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683" y="1340341"/>
            <a:ext cx="1974077" cy="1163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D8DB49-15C7-BB9B-DDF4-DFAE20C16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582" y="5114319"/>
            <a:ext cx="1410331" cy="7930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42C6FF-8D92-9ACA-5051-35B1208B1F34}"/>
              </a:ext>
            </a:extLst>
          </p:cNvPr>
          <p:cNvCxnSpPr/>
          <p:nvPr/>
        </p:nvCxnSpPr>
        <p:spPr>
          <a:xfrm>
            <a:off x="304186" y="955263"/>
            <a:ext cx="1158191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3D35DBC-0A40-F12E-B4F1-07B7EC669D91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7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4B59C2-0BCB-4F68-0F38-305C23DB26A2}"/>
              </a:ext>
            </a:extLst>
          </p:cNvPr>
          <p:cNvSpPr/>
          <p:nvPr/>
        </p:nvSpPr>
        <p:spPr>
          <a:xfrm>
            <a:off x="882459" y="1587751"/>
            <a:ext cx="2775134" cy="10925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Holistic Understanding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0B3410-8058-B92D-2B47-73FBB0A151B2}"/>
              </a:ext>
            </a:extLst>
          </p:cNvPr>
          <p:cNvSpPr/>
          <p:nvPr/>
        </p:nvSpPr>
        <p:spPr>
          <a:xfrm>
            <a:off x="4458580" y="1587751"/>
            <a:ext cx="2775134" cy="111097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Cross-functional Collaboration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CF0A0A-46D7-BEA1-67EE-62402924B828}"/>
              </a:ext>
            </a:extLst>
          </p:cNvPr>
          <p:cNvSpPr/>
          <p:nvPr/>
        </p:nvSpPr>
        <p:spPr>
          <a:xfrm>
            <a:off x="8034700" y="3124124"/>
            <a:ext cx="2775133" cy="11109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 &amp; Performance Optimization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B2AA1E-107C-D51A-5B17-2BF439C4C855}"/>
              </a:ext>
            </a:extLst>
          </p:cNvPr>
          <p:cNvSpPr/>
          <p:nvPr/>
        </p:nvSpPr>
        <p:spPr>
          <a:xfrm>
            <a:off x="8034700" y="1569324"/>
            <a:ext cx="2775132" cy="111097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Quality and Consistency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D37A3C-63E6-D94E-420B-07B353C06C79}"/>
              </a:ext>
            </a:extLst>
          </p:cNvPr>
          <p:cNvSpPr/>
          <p:nvPr/>
        </p:nvSpPr>
        <p:spPr>
          <a:xfrm>
            <a:off x="882458" y="3190558"/>
            <a:ext cx="2775132" cy="11109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Integration and Interoperability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C0047C-8C53-6435-D8C5-33007FC7DAB0}"/>
              </a:ext>
            </a:extLst>
          </p:cNvPr>
          <p:cNvSpPr/>
          <p:nvPr/>
        </p:nvSpPr>
        <p:spPr>
          <a:xfrm>
            <a:off x="8034700" y="4678925"/>
            <a:ext cx="2775131" cy="111097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Ethics and Regulatory Compliance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AC86C3-5282-E48C-039F-8FCEC5EE987F}"/>
              </a:ext>
            </a:extLst>
          </p:cNvPr>
          <p:cNvSpPr/>
          <p:nvPr/>
        </p:nvSpPr>
        <p:spPr>
          <a:xfrm>
            <a:off x="4458580" y="4678925"/>
            <a:ext cx="2775132" cy="1110971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Unforeseen Consequences, Risk Assessment, and Management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050FBD-D129-4FA8-C63A-06AFCB059D21}"/>
              </a:ext>
            </a:extLst>
          </p:cNvPr>
          <p:cNvSpPr/>
          <p:nvPr/>
        </p:nvSpPr>
        <p:spPr>
          <a:xfrm>
            <a:off x="4458580" y="3124123"/>
            <a:ext cx="2775134" cy="1110973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Robustness and Reliability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D5DB8F-0DA0-3801-817D-52904D356A19}"/>
              </a:ext>
            </a:extLst>
          </p:cNvPr>
          <p:cNvSpPr/>
          <p:nvPr/>
        </p:nvSpPr>
        <p:spPr>
          <a:xfrm>
            <a:off x="882459" y="4678925"/>
            <a:ext cx="2775131" cy="1110971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52400" h="50800" prst="softRound"/>
            <a:bevelB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Long-term Maintainability</a:t>
            </a:r>
          </a:p>
          <a:p>
            <a:pPr marL="9144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Sustainability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99BC9-7131-BD4B-4A87-968BB15682DB}"/>
              </a:ext>
            </a:extLst>
          </p:cNvPr>
          <p:cNvSpPr txBox="1"/>
          <p:nvPr/>
        </p:nvSpPr>
        <p:spPr>
          <a:xfrm>
            <a:off x="275508" y="268599"/>
            <a:ext cx="8685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Risks of the Algorithms-Focused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42F9D6-AE99-212E-5083-43964514093B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E5850E7-91F8-1346-4374-F406A567AA61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8A120925-DB51-4088-627E-BC9923F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11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E90553-B8EE-4A3B-F527-431D7CE86FA7}"/>
              </a:ext>
            </a:extLst>
          </p:cNvPr>
          <p:cNvSpPr txBox="1"/>
          <p:nvPr/>
        </p:nvSpPr>
        <p:spPr>
          <a:xfrm>
            <a:off x="435375" y="-46925"/>
            <a:ext cx="87003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cap="small">
                <a:solidFill>
                  <a:srgbClr val="FFC000"/>
                </a:solidFill>
                <a:latin typeface="Arial Black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The Cognitive Digital Twin (CDT):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Key Capabilities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12A9ED-36B3-43F7-6956-8CA38766B52D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A432D63-2795-7220-BF64-86B4C09B1254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0A380A-12FB-D9AD-ECEA-BC13EE457ECA}"/>
              </a:ext>
            </a:extLst>
          </p:cNvPr>
          <p:cNvGrpSpPr/>
          <p:nvPr/>
        </p:nvGrpSpPr>
        <p:grpSpPr>
          <a:xfrm>
            <a:off x="1491482" y="1408923"/>
            <a:ext cx="9322695" cy="5003593"/>
            <a:chOff x="1491482" y="1408923"/>
            <a:chExt cx="9322695" cy="500359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4A2278D-429B-46B9-DDC3-0CF967B8F437}"/>
                </a:ext>
              </a:extLst>
            </p:cNvPr>
            <p:cNvGrpSpPr/>
            <p:nvPr/>
          </p:nvGrpSpPr>
          <p:grpSpPr>
            <a:xfrm>
              <a:off x="1491482" y="1408923"/>
              <a:ext cx="9322695" cy="5003593"/>
              <a:chOff x="1491482" y="1408923"/>
              <a:chExt cx="9322695" cy="5003593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5A3B4B9-003B-3A62-17F5-B148473046F7}"/>
                  </a:ext>
                </a:extLst>
              </p:cNvPr>
              <p:cNvGrpSpPr/>
              <p:nvPr/>
            </p:nvGrpSpPr>
            <p:grpSpPr>
              <a:xfrm>
                <a:off x="1491482" y="1408923"/>
                <a:ext cx="9322695" cy="5003593"/>
                <a:chOff x="1052946" y="908701"/>
                <a:chExt cx="10649527" cy="5548078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7558FA03-96BC-960A-D44B-AC6C9AA9E869}"/>
                    </a:ext>
                  </a:extLst>
                </p:cNvPr>
                <p:cNvSpPr/>
                <p:nvPr/>
              </p:nvSpPr>
              <p:spPr>
                <a:xfrm>
                  <a:off x="1052946" y="908701"/>
                  <a:ext cx="10649527" cy="5548078"/>
                </a:xfrm>
                <a:prstGeom prst="roundRect">
                  <a:avLst/>
                </a:prstGeom>
                <a:solidFill>
                  <a:schemeClr val="bg2">
                    <a:alpha val="25000"/>
                  </a:schemeClr>
                </a:solidFill>
                <a:ln w="69850" cap="rnd" cmpd="sng">
                  <a:solidFill>
                    <a:srgbClr val="004C82"/>
                  </a:solidFill>
                </a:ln>
                <a:effectLst/>
                <a:scene3d>
                  <a:camera prst="orthographicFront"/>
                  <a:lightRig rig="threePt" dir="t"/>
                </a:scene3d>
                <a:sp3d extrusionH="152400" contourW="152400" prstMaterial="softEdge">
                  <a:bevelT w="152400" h="152400"/>
                  <a:bevelB prst="convex"/>
                  <a:extrusionClr>
                    <a:srgbClr val="0086C0"/>
                  </a:extrusionClr>
                  <a:contourClr>
                    <a:srgbClr val="009DC0"/>
                  </a:contourClr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640B8064-584C-080C-6287-7057115B796C}"/>
                    </a:ext>
                  </a:extLst>
                </p:cNvPr>
                <p:cNvGrpSpPr/>
                <p:nvPr/>
              </p:nvGrpSpPr>
              <p:grpSpPr>
                <a:xfrm>
                  <a:off x="1810769" y="954304"/>
                  <a:ext cx="8937564" cy="5339874"/>
                  <a:chOff x="1537432" y="968184"/>
                  <a:chExt cx="8937564" cy="5339874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4E649FAB-FA0F-1725-C2A9-CE7255A86C62}"/>
                      </a:ext>
                    </a:extLst>
                  </p:cNvPr>
                  <p:cNvGrpSpPr/>
                  <p:nvPr/>
                </p:nvGrpSpPr>
                <p:grpSpPr>
                  <a:xfrm>
                    <a:off x="1581149" y="2464115"/>
                    <a:ext cx="1623633" cy="1623633"/>
                    <a:chOff x="643178" y="1914039"/>
                    <a:chExt cx="2076774" cy="2076774"/>
                  </a:xfrm>
                </p:grpSpPr>
                <p:sp>
                  <p:nvSpPr>
                    <p:cNvPr id="16" name="Oval 15">
                      <a:extLst>
                        <a:ext uri="{FF2B5EF4-FFF2-40B4-BE49-F238E27FC236}">
                          <a16:creationId xmlns:a16="http://schemas.microsoft.com/office/drawing/2014/main" id="{B66AAD2D-3CDA-AF33-65DE-5064D17642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178" y="1914039"/>
                      <a:ext cx="2076774" cy="2076774"/>
                    </a:xfrm>
                    <a:prstGeom prst="ellipse">
                      <a:avLst/>
                    </a:prstGeom>
                    <a:solidFill>
                      <a:srgbClr val="0012C0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101600" h="1016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" name="Oval 14">
                      <a:extLst>
                        <a:ext uri="{FF2B5EF4-FFF2-40B4-BE49-F238E27FC236}">
                          <a16:creationId xmlns:a16="http://schemas.microsoft.com/office/drawing/2014/main" id="{DF8DD2A6-7265-843A-657C-DE4B35C6A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410" y="2092271"/>
                      <a:ext cx="1720311" cy="17203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283356" dist="27368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74963707-DECD-CF6D-6158-47C221A37988}"/>
                      </a:ext>
                    </a:extLst>
                  </p:cNvPr>
                  <p:cNvGrpSpPr/>
                  <p:nvPr/>
                </p:nvGrpSpPr>
                <p:grpSpPr>
                  <a:xfrm>
                    <a:off x="4004554" y="2464115"/>
                    <a:ext cx="1623633" cy="1623633"/>
                    <a:chOff x="643178" y="1914039"/>
                    <a:chExt cx="2076774" cy="2076774"/>
                  </a:xfrm>
                </p:grpSpPr>
                <p:sp>
                  <p:nvSpPr>
                    <p:cNvPr id="19" name="Oval 18">
                      <a:extLst>
                        <a:ext uri="{FF2B5EF4-FFF2-40B4-BE49-F238E27FC236}">
                          <a16:creationId xmlns:a16="http://schemas.microsoft.com/office/drawing/2014/main" id="{C8C7858D-E83F-5C74-3C43-23E95C53B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178" y="1914039"/>
                      <a:ext cx="2076774" cy="2076774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 extrusionH="76200" contourW="12700">
                      <a:bevelT w="152400" h="50800" prst="softRound"/>
                      <a:extrusionClr>
                        <a:srgbClr val="FFC000"/>
                      </a:extrusionClr>
                      <a:contourClr>
                        <a:srgbClr val="009EC0"/>
                      </a:contourClr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" name="Oval 19">
                      <a:extLst>
                        <a:ext uri="{FF2B5EF4-FFF2-40B4-BE49-F238E27FC236}">
                          <a16:creationId xmlns:a16="http://schemas.microsoft.com/office/drawing/2014/main" id="{450BD4DD-EB17-EF2B-F07E-447DB7A1D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410" y="2092271"/>
                      <a:ext cx="1720311" cy="17203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283356" dist="27368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extrusionH="76200" contourW="12700">
                      <a:bevelT w="152400" h="50800" prst="softRound"/>
                      <a:extrusionClr>
                        <a:srgbClr val="FFC000"/>
                      </a:extrusionClr>
                      <a:contourClr>
                        <a:srgbClr val="009EC0"/>
                      </a:contourClr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B3E4CDC0-DD77-E917-DF91-43514FE1EA14}"/>
                      </a:ext>
                    </a:extLst>
                  </p:cNvPr>
                  <p:cNvGrpSpPr/>
                  <p:nvPr/>
                </p:nvGrpSpPr>
                <p:grpSpPr>
                  <a:xfrm>
                    <a:off x="6427959" y="2464115"/>
                    <a:ext cx="1623633" cy="1623633"/>
                    <a:chOff x="643178" y="1914039"/>
                    <a:chExt cx="2076774" cy="2076774"/>
                  </a:xfrm>
                </p:grpSpPr>
                <p:sp>
                  <p:nvSpPr>
                    <p:cNvPr id="22" name="Oval 21">
                      <a:extLst>
                        <a:ext uri="{FF2B5EF4-FFF2-40B4-BE49-F238E27FC236}">
                          <a16:creationId xmlns:a16="http://schemas.microsoft.com/office/drawing/2014/main" id="{5C5E8E30-641C-B491-9D1F-A8BF31F33A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178" y="1914039"/>
                      <a:ext cx="2076774" cy="2076774"/>
                    </a:xfrm>
                    <a:prstGeom prst="ellipse">
                      <a:avLst/>
                    </a:prstGeom>
                    <a:solidFill>
                      <a:srgbClr val="004BA4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Oval 22">
                      <a:extLst>
                        <a:ext uri="{FF2B5EF4-FFF2-40B4-BE49-F238E27FC236}">
                          <a16:creationId xmlns:a16="http://schemas.microsoft.com/office/drawing/2014/main" id="{073B2956-5E52-723F-8AD1-9F8B524CD0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410" y="2092271"/>
                      <a:ext cx="1720311" cy="17203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283356" dist="27368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F3436225-E08A-138A-9D0F-FCEEB30CA091}"/>
                      </a:ext>
                    </a:extLst>
                  </p:cNvPr>
                  <p:cNvGrpSpPr/>
                  <p:nvPr/>
                </p:nvGrpSpPr>
                <p:grpSpPr>
                  <a:xfrm>
                    <a:off x="8851363" y="2464115"/>
                    <a:ext cx="1623633" cy="1623633"/>
                    <a:chOff x="643178" y="1914039"/>
                    <a:chExt cx="2076774" cy="2076774"/>
                  </a:xfrm>
                </p:grpSpPr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FA5F822E-7CE3-BE52-9B27-7EA105DF5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178" y="1914039"/>
                      <a:ext cx="2076774" cy="2076774"/>
                    </a:xfrm>
                    <a:prstGeom prst="ellipse">
                      <a:avLst/>
                    </a:prstGeom>
                    <a:solidFill>
                      <a:srgbClr val="0058C0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249C9D3B-6819-D252-7B5B-A4566733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410" y="2092271"/>
                      <a:ext cx="1720311" cy="17203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283356" dist="27368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CB037F43-1802-D656-01CC-EF6627BD0B1D}"/>
                      </a:ext>
                    </a:extLst>
                  </p:cNvPr>
                  <p:cNvGrpSpPr/>
                  <p:nvPr/>
                </p:nvGrpSpPr>
                <p:grpSpPr>
                  <a:xfrm>
                    <a:off x="8851363" y="4684425"/>
                    <a:ext cx="1623633" cy="1623633"/>
                    <a:chOff x="643178" y="1914039"/>
                    <a:chExt cx="2076774" cy="2076774"/>
                  </a:xfrm>
                </p:grpSpPr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99BA57A3-0DE2-C92F-4882-A81A16D6D9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178" y="1914039"/>
                      <a:ext cx="2076774" cy="2076774"/>
                    </a:xfrm>
                    <a:prstGeom prst="ellipse">
                      <a:avLst/>
                    </a:prstGeom>
                    <a:solidFill>
                      <a:srgbClr val="006FC0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12404D00-CE72-375E-5D42-86E28CB12A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410" y="2092271"/>
                      <a:ext cx="1720311" cy="17203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283356" dist="27368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D8167C4E-BC5E-F15A-7829-F1182C8FFCC2}"/>
                      </a:ext>
                    </a:extLst>
                  </p:cNvPr>
                  <p:cNvGrpSpPr/>
                  <p:nvPr/>
                </p:nvGrpSpPr>
                <p:grpSpPr>
                  <a:xfrm>
                    <a:off x="6440767" y="4684425"/>
                    <a:ext cx="1623633" cy="1623633"/>
                    <a:chOff x="643178" y="1914039"/>
                    <a:chExt cx="2076774" cy="2076774"/>
                  </a:xfrm>
                </p:grpSpPr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D60A4FB9-4B0F-7E35-09AC-24D151518B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178" y="1914039"/>
                      <a:ext cx="2076774" cy="2076774"/>
                    </a:xfrm>
                    <a:prstGeom prst="ellipse">
                      <a:avLst/>
                    </a:prstGeom>
                    <a:solidFill>
                      <a:srgbClr val="0086C0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C59F05B7-167A-D76C-3346-65ED41CEF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410" y="2092271"/>
                      <a:ext cx="1720311" cy="17203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283356" dist="27368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58525C5C-B4E8-E3FB-391D-BB0FDED68098}"/>
                      </a:ext>
                    </a:extLst>
                  </p:cNvPr>
                  <p:cNvGrpSpPr/>
                  <p:nvPr/>
                </p:nvGrpSpPr>
                <p:grpSpPr>
                  <a:xfrm>
                    <a:off x="4004553" y="4684425"/>
                    <a:ext cx="1623633" cy="1623633"/>
                    <a:chOff x="643178" y="1914039"/>
                    <a:chExt cx="2076774" cy="2076774"/>
                  </a:xfrm>
                </p:grpSpPr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ABE5837F-FD0F-1254-5944-97A44E9D15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178" y="1914039"/>
                      <a:ext cx="2076774" cy="2076774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6DF45403-96D2-ED6F-33C1-6A9A4186F2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410" y="2092271"/>
                      <a:ext cx="1720311" cy="17203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283356" dist="27368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52400" h="50800" prst="softRound"/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47390D6A-EBB6-360A-30E7-6B1F40E60F7B}"/>
                      </a:ext>
                    </a:extLst>
                  </p:cNvPr>
                  <p:cNvCxnSpPr>
                    <a:cxnSpLocks/>
                    <a:stCxn id="16" idx="6"/>
                    <a:endCxn id="19" idx="2"/>
                  </p:cNvCxnSpPr>
                  <p:nvPr/>
                </p:nvCxnSpPr>
                <p:spPr>
                  <a:xfrm>
                    <a:off x="3204782" y="3275932"/>
                    <a:ext cx="799772" cy="0"/>
                  </a:xfrm>
                  <a:prstGeom prst="straightConnector1">
                    <a:avLst/>
                  </a:prstGeom>
                  <a:ln w="31750">
                    <a:solidFill>
                      <a:srgbClr val="0029C0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885AC8C5-028B-F2FB-944B-8238692932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48179" y="3245952"/>
                    <a:ext cx="799772" cy="0"/>
                  </a:xfrm>
                  <a:prstGeom prst="straightConnector1">
                    <a:avLst/>
                  </a:prstGeom>
                  <a:ln w="31750">
                    <a:solidFill>
                      <a:srgbClr val="004C82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CE08B55F-1B8D-5706-2B84-D195600F39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61595" y="3275933"/>
                    <a:ext cx="799772" cy="0"/>
                  </a:xfrm>
                  <a:prstGeom prst="straightConnector1">
                    <a:avLst/>
                  </a:prstGeom>
                  <a:ln w="31750">
                    <a:solidFill>
                      <a:srgbClr val="0058C0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6DFC091B-C58B-FE9C-E7E7-ED3B12B713A5}"/>
                      </a:ext>
                    </a:extLst>
                  </p:cNvPr>
                  <p:cNvCxnSpPr>
                    <a:cxnSpLocks/>
                    <a:stCxn id="25" idx="4"/>
                    <a:endCxn id="28" idx="0"/>
                  </p:cNvCxnSpPr>
                  <p:nvPr/>
                </p:nvCxnSpPr>
                <p:spPr>
                  <a:xfrm>
                    <a:off x="9663180" y="4087748"/>
                    <a:ext cx="0" cy="596677"/>
                  </a:xfrm>
                  <a:prstGeom prst="straightConnector1">
                    <a:avLst/>
                  </a:prstGeom>
                  <a:ln w="31750">
                    <a:solidFill>
                      <a:srgbClr val="006FC0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663ECB7A-EED7-A271-67D2-4D1ABB1D2538}"/>
                      </a:ext>
                    </a:extLst>
                  </p:cNvPr>
                  <p:cNvCxnSpPr>
                    <a:cxnSpLocks/>
                    <a:stCxn id="28" idx="2"/>
                    <a:endCxn id="31" idx="6"/>
                  </p:cNvCxnSpPr>
                  <p:nvPr/>
                </p:nvCxnSpPr>
                <p:spPr>
                  <a:xfrm flipH="1">
                    <a:off x="8064400" y="5496242"/>
                    <a:ext cx="786963" cy="0"/>
                  </a:xfrm>
                  <a:prstGeom prst="straightConnector1">
                    <a:avLst/>
                  </a:prstGeom>
                  <a:ln w="31750">
                    <a:solidFill>
                      <a:srgbClr val="0086C0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E70377AC-1844-D579-677C-75129A4F1B34}"/>
                      </a:ext>
                    </a:extLst>
                  </p:cNvPr>
                  <p:cNvCxnSpPr>
                    <a:cxnSpLocks/>
                    <a:stCxn id="31" idx="2"/>
                    <a:endCxn id="34" idx="6"/>
                  </p:cNvCxnSpPr>
                  <p:nvPr/>
                </p:nvCxnSpPr>
                <p:spPr>
                  <a:xfrm flipH="1">
                    <a:off x="5628186" y="5496242"/>
                    <a:ext cx="812581" cy="0"/>
                  </a:xfrm>
                  <a:prstGeom prst="straightConnector1">
                    <a:avLst/>
                  </a:prstGeom>
                  <a:ln w="31750">
                    <a:solidFill>
                      <a:srgbClr val="009DC0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BA80719A-A085-E090-1DDF-50808A55BDA9}"/>
                      </a:ext>
                    </a:extLst>
                  </p:cNvPr>
                  <p:cNvSpPr txBox="1"/>
                  <p:nvPr/>
                </p:nvSpPr>
                <p:spPr>
                  <a:xfrm>
                    <a:off x="1537432" y="3106654"/>
                    <a:ext cx="169119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rPr>
                      <a:t>Represent</a:t>
                    </a:r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1734C573-BA26-5B1E-D83B-17D67C791311}"/>
                      </a:ext>
                    </a:extLst>
                  </p:cNvPr>
                  <p:cNvSpPr txBox="1"/>
                  <p:nvPr/>
                </p:nvSpPr>
                <p:spPr>
                  <a:xfrm>
                    <a:off x="4055537" y="3089032"/>
                    <a:ext cx="153532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>
                        <a:solidFill>
                          <a:srgbClr val="004C82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rPr>
                      <a:t>Comprehend</a:t>
                    </a: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DF0C8A04-1C91-F971-D96E-390C52ECF2CF}"/>
                      </a:ext>
                    </a:extLst>
                  </p:cNvPr>
                  <p:cNvSpPr txBox="1"/>
                  <p:nvPr/>
                </p:nvSpPr>
                <p:spPr>
                  <a:xfrm>
                    <a:off x="6659802" y="3076675"/>
                    <a:ext cx="113585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>
                        <a:solidFill>
                          <a:srgbClr val="004C82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rPr>
                      <a:t>Predict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A77BF8CD-FB4C-55D1-C33A-3FD3ECB9E76F}"/>
                      </a:ext>
                    </a:extLst>
                  </p:cNvPr>
                  <p:cNvSpPr txBox="1"/>
                  <p:nvPr/>
                </p:nvSpPr>
                <p:spPr>
                  <a:xfrm>
                    <a:off x="8913367" y="3106654"/>
                    <a:ext cx="152025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600">
                        <a:solidFill>
                          <a:srgbClr val="004C82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rPr>
                      <a:t>Recommend</a:t>
                    </a:r>
                  </a:p>
                </p:txBody>
              </p: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C90914F0-2563-4B32-42B8-BF834A52D54A}"/>
                      </a:ext>
                    </a:extLst>
                  </p:cNvPr>
                  <p:cNvSpPr txBox="1"/>
                  <p:nvPr/>
                </p:nvSpPr>
                <p:spPr>
                  <a:xfrm>
                    <a:off x="9077798" y="5311575"/>
                    <a:ext cx="114196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rPr>
                      <a:t>Interact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A6166905-E815-F843-0968-CDE0CD820CBE}"/>
                      </a:ext>
                    </a:extLst>
                  </p:cNvPr>
                  <p:cNvSpPr txBox="1"/>
                  <p:nvPr/>
                </p:nvSpPr>
                <p:spPr>
                  <a:xfrm>
                    <a:off x="6567616" y="5311575"/>
                    <a:ext cx="1344942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rPr>
                      <a:t>Collaborate</a:t>
                    </a: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76687700-A1DF-0ED9-CFE6-EC3C3FE998FC}"/>
                      </a:ext>
                    </a:extLst>
                  </p:cNvPr>
                  <p:cNvSpPr txBox="1"/>
                  <p:nvPr/>
                </p:nvSpPr>
                <p:spPr>
                  <a:xfrm>
                    <a:off x="4320433" y="5303028"/>
                    <a:ext cx="93518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b="1">
                        <a:solidFill>
                          <a:srgbClr val="004C82"/>
                        </a:solidFill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rPr>
                      <a:t>Learn</a:t>
                    </a:r>
                  </a:p>
                </p:txBody>
              </p: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7AF2E209-59B5-DEBF-ED7A-1636383660F6}"/>
                      </a:ext>
                    </a:extLst>
                  </p:cNvPr>
                  <p:cNvCxnSpPr>
                    <a:cxnSpLocks/>
                    <a:stCxn id="34" idx="0"/>
                    <a:endCxn id="19" idx="4"/>
                  </p:cNvCxnSpPr>
                  <p:nvPr/>
                </p:nvCxnSpPr>
                <p:spPr>
                  <a:xfrm flipV="1">
                    <a:off x="4816370" y="4087748"/>
                    <a:ext cx="1" cy="596677"/>
                  </a:xfrm>
                  <a:prstGeom prst="straightConnector1">
                    <a:avLst/>
                  </a:prstGeom>
                  <a:ln w="31750">
                    <a:solidFill>
                      <a:srgbClr val="008EAE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Elbow Connector 67">
                    <a:extLst>
                      <a:ext uri="{FF2B5EF4-FFF2-40B4-BE49-F238E27FC236}">
                        <a16:creationId xmlns:a16="http://schemas.microsoft.com/office/drawing/2014/main" id="{0AC8F769-2AE0-CB3D-F6E6-CBBCD4288A82}"/>
                      </a:ext>
                    </a:extLst>
                  </p:cNvPr>
                  <p:cNvCxnSpPr>
                    <a:stCxn id="34" idx="2"/>
                    <a:endCxn id="16" idx="4"/>
                  </p:cNvCxnSpPr>
                  <p:nvPr/>
                </p:nvCxnSpPr>
                <p:spPr>
                  <a:xfrm rot="10800000">
                    <a:off x="2392967" y="4087748"/>
                    <a:ext cx="1611587" cy="1408494"/>
                  </a:xfrm>
                  <a:prstGeom prst="bentConnector2">
                    <a:avLst/>
                  </a:prstGeom>
                  <a:ln w="9525">
                    <a:solidFill>
                      <a:srgbClr val="008EAE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" name="Group 1">
                    <a:extLst>
                      <a:ext uri="{FF2B5EF4-FFF2-40B4-BE49-F238E27FC236}">
                        <a16:creationId xmlns:a16="http://schemas.microsoft.com/office/drawing/2014/main" id="{45E22071-83A5-0178-CBD8-427C233C8A7C}"/>
                      </a:ext>
                    </a:extLst>
                  </p:cNvPr>
                  <p:cNvGrpSpPr/>
                  <p:nvPr/>
                </p:nvGrpSpPr>
                <p:grpSpPr>
                  <a:xfrm>
                    <a:off x="6666468" y="968184"/>
                    <a:ext cx="1172230" cy="1132875"/>
                    <a:chOff x="643178" y="1914039"/>
                    <a:chExt cx="2076774" cy="2076774"/>
                  </a:xfrm>
                </p:grpSpPr>
                <p:sp>
                  <p:nvSpPr>
                    <p:cNvPr id="3" name="Oval 2">
                      <a:extLst>
                        <a:ext uri="{FF2B5EF4-FFF2-40B4-BE49-F238E27FC236}">
                          <a16:creationId xmlns:a16="http://schemas.microsoft.com/office/drawing/2014/main" id="{DB9E398A-D6D3-F352-07D5-C365997A02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178" y="1914039"/>
                      <a:ext cx="2076774" cy="2076774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 extrusionH="76200" contourW="12700">
                      <a:bevelT w="152400" h="50800" prst="softRound"/>
                      <a:extrusionClr>
                        <a:srgbClr val="FFC000"/>
                      </a:extrusionClr>
                      <a:contourClr>
                        <a:srgbClr val="009EC0"/>
                      </a:contourClr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" name="Oval 5">
                      <a:extLst>
                        <a:ext uri="{FF2B5EF4-FFF2-40B4-BE49-F238E27FC236}">
                          <a16:creationId xmlns:a16="http://schemas.microsoft.com/office/drawing/2014/main" id="{A85AAAF5-6EB8-9ADF-70C5-2D7F27BCF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410" y="2092271"/>
                      <a:ext cx="1720311" cy="17203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283356" dist="27368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 extrusionH="76200" contourW="12700">
                      <a:bevelT w="152400" h="50800" prst="softRound"/>
                      <a:extrusionClr>
                        <a:srgbClr val="FFC000"/>
                      </a:extrusionClr>
                      <a:contourClr>
                        <a:srgbClr val="009EC0"/>
                      </a:contourClr>
                    </a:sp3d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8" name="Connector: Elbow 7">
                    <a:extLst>
                      <a:ext uri="{FF2B5EF4-FFF2-40B4-BE49-F238E27FC236}">
                        <a16:creationId xmlns:a16="http://schemas.microsoft.com/office/drawing/2014/main" id="{220251FE-BBFD-96DB-2F97-31EB67E9A8DA}"/>
                      </a:ext>
                    </a:extLst>
                  </p:cNvPr>
                  <p:cNvCxnSpPr>
                    <a:stCxn id="3" idx="2"/>
                    <a:endCxn id="19" idx="0"/>
                  </p:cNvCxnSpPr>
                  <p:nvPr/>
                </p:nvCxnSpPr>
                <p:spPr>
                  <a:xfrm rot="10800000" flipV="1">
                    <a:off x="4816372" y="1534621"/>
                    <a:ext cx="1850097" cy="929493"/>
                  </a:xfrm>
                  <a:prstGeom prst="bentConnector2">
                    <a:avLst/>
                  </a:prstGeom>
                  <a:ln w="31750">
                    <a:solidFill>
                      <a:srgbClr val="0058C0"/>
                    </a:solidFill>
                    <a:prstDash val="sysDash"/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Connector: Elbow 9">
                    <a:extLst>
                      <a:ext uri="{FF2B5EF4-FFF2-40B4-BE49-F238E27FC236}">
                        <a16:creationId xmlns:a16="http://schemas.microsoft.com/office/drawing/2014/main" id="{E70F40E9-5B58-C36B-66A5-5DA7B4756052}"/>
                      </a:ext>
                    </a:extLst>
                  </p:cNvPr>
                  <p:cNvCxnSpPr>
                    <a:stCxn id="3" idx="6"/>
                    <a:endCxn id="25" idx="0"/>
                  </p:cNvCxnSpPr>
                  <p:nvPr/>
                </p:nvCxnSpPr>
                <p:spPr>
                  <a:xfrm>
                    <a:off x="7838698" y="1534622"/>
                    <a:ext cx="1824482" cy="929493"/>
                  </a:xfrm>
                  <a:prstGeom prst="bentConnector2">
                    <a:avLst/>
                  </a:prstGeom>
                  <a:ln w="31750">
                    <a:solidFill>
                      <a:srgbClr val="0058C0"/>
                    </a:solidFill>
                    <a:prstDash val="sysDash"/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8D665CA6-CFCC-368B-0BF0-940084B69938}"/>
                      </a:ext>
                    </a:extLst>
                  </p:cNvPr>
                  <p:cNvCxnSpPr>
                    <a:stCxn id="3" idx="4"/>
                    <a:endCxn id="22" idx="0"/>
                  </p:cNvCxnSpPr>
                  <p:nvPr/>
                </p:nvCxnSpPr>
                <p:spPr>
                  <a:xfrm flipH="1">
                    <a:off x="7239776" y="2101059"/>
                    <a:ext cx="12807" cy="363056"/>
                  </a:xfrm>
                  <a:prstGeom prst="straightConnector1">
                    <a:avLst/>
                  </a:prstGeom>
                  <a:ln w="31750">
                    <a:solidFill>
                      <a:srgbClr val="0058C0"/>
                    </a:solidFill>
                    <a:prstDash val="sysDash"/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893688C2-F1F9-EB3A-9FA1-A675115CD8C6}"/>
                      </a:ext>
                    </a:extLst>
                  </p:cNvPr>
                  <p:cNvSpPr txBox="1"/>
                  <p:nvPr/>
                </p:nvSpPr>
                <p:spPr>
                  <a:xfrm>
                    <a:off x="6735223" y="1365639"/>
                    <a:ext cx="1026123" cy="3606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Simulate</a:t>
                    </a:r>
                  </a:p>
                </p:txBody>
              </p:sp>
            </p:grpSp>
          </p:grpSp>
          <p:cxnSp>
            <p:nvCxnSpPr>
              <p:cNvPr id="14" name="Connector: Elbow 13">
                <a:extLst>
                  <a:ext uri="{FF2B5EF4-FFF2-40B4-BE49-F238E27FC236}">
                    <a16:creationId xmlns:a16="http://schemas.microsoft.com/office/drawing/2014/main" id="{06DE9E7A-67DE-6E20-40BA-9C08985169BC}"/>
                  </a:ext>
                </a:extLst>
              </p:cNvPr>
              <p:cNvCxnSpPr>
                <a:stCxn id="3" idx="2"/>
                <a:endCxn id="16" idx="0"/>
              </p:cNvCxnSpPr>
              <p:nvPr/>
            </p:nvCxnSpPr>
            <p:spPr>
              <a:xfrm rot="10800000" flipV="1">
                <a:off x="2903829" y="1960898"/>
                <a:ext cx="3741064" cy="838273"/>
              </a:xfrm>
              <a:prstGeom prst="bentConnector2">
                <a:avLst/>
              </a:prstGeom>
              <a:ln>
                <a:prstDash val="dash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Arrow: Right 42">
                <a:extLst>
                  <a:ext uri="{FF2B5EF4-FFF2-40B4-BE49-F238E27FC236}">
                    <a16:creationId xmlns:a16="http://schemas.microsoft.com/office/drawing/2014/main" id="{2CC67188-30E1-4673-B96D-9712FD405187}"/>
                  </a:ext>
                </a:extLst>
              </p:cNvPr>
              <p:cNvSpPr/>
              <p:nvPr/>
            </p:nvSpPr>
            <p:spPr>
              <a:xfrm>
                <a:off x="1810140" y="3451797"/>
                <a:ext cx="322899" cy="168620"/>
              </a:xfrm>
              <a:prstGeom prst="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9027166-96D8-7F10-1BC8-35B1ABAB91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0325" y="4244413"/>
              <a:ext cx="1" cy="538119"/>
            </a:xfrm>
            <a:prstGeom prst="straightConnector1">
              <a:avLst/>
            </a:prstGeom>
            <a:ln w="31750">
              <a:solidFill>
                <a:srgbClr val="008EAE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715D7B66-2649-5EF6-E5E2-5DD1C836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E90553-B8EE-4A3B-F527-431D7CE86FA7}"/>
              </a:ext>
            </a:extLst>
          </p:cNvPr>
          <p:cNvSpPr txBox="1"/>
          <p:nvPr/>
        </p:nvSpPr>
        <p:spPr>
          <a:xfrm>
            <a:off x="435375" y="-46925"/>
            <a:ext cx="87003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cap="small">
                <a:solidFill>
                  <a:srgbClr val="FFC000"/>
                </a:solidFill>
                <a:latin typeface="Arial Black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The Cognitive Digital Twin (CDT):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Key Capabilities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12A9ED-36B3-43F7-6956-8CA38766B52D}"/>
              </a:ext>
            </a:extLst>
          </p:cNvPr>
          <p:cNvCxnSpPr>
            <a:cxnSpLocks/>
          </p:cNvCxnSpPr>
          <p:nvPr/>
        </p:nvCxnSpPr>
        <p:spPr>
          <a:xfrm>
            <a:off x="279703" y="967168"/>
            <a:ext cx="1152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A432D63-2795-7220-BF64-86B4C09B1254}"/>
              </a:ext>
            </a:extLst>
          </p:cNvPr>
          <p:cNvSpPr/>
          <p:nvPr/>
        </p:nvSpPr>
        <p:spPr>
          <a:xfrm>
            <a:off x="9326" y="0"/>
            <a:ext cx="266182" cy="967167"/>
          </a:xfrm>
          <a:prstGeom prst="rect">
            <a:avLst/>
          </a:prstGeom>
          <a:solidFill>
            <a:srgbClr val="FFCF37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4A2278D-429B-46B9-DDC3-0CF967B8F437}"/>
              </a:ext>
            </a:extLst>
          </p:cNvPr>
          <p:cNvGrpSpPr/>
          <p:nvPr/>
        </p:nvGrpSpPr>
        <p:grpSpPr>
          <a:xfrm>
            <a:off x="3795045" y="1701684"/>
            <a:ext cx="7936105" cy="4300395"/>
            <a:chOff x="1589132" y="1387429"/>
            <a:chExt cx="9322695" cy="500359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5A3B4B9-003B-3A62-17F5-B148473046F7}"/>
                </a:ext>
              </a:extLst>
            </p:cNvPr>
            <p:cNvGrpSpPr/>
            <p:nvPr/>
          </p:nvGrpSpPr>
          <p:grpSpPr>
            <a:xfrm>
              <a:off x="1589132" y="1387429"/>
              <a:ext cx="9322695" cy="5003593"/>
              <a:chOff x="1164492" y="884869"/>
              <a:chExt cx="10649527" cy="5548078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558FA03-96BC-960A-D44B-AC6C9AA9E869}"/>
                  </a:ext>
                </a:extLst>
              </p:cNvPr>
              <p:cNvSpPr/>
              <p:nvPr/>
            </p:nvSpPr>
            <p:spPr>
              <a:xfrm>
                <a:off x="1164492" y="884869"/>
                <a:ext cx="10649527" cy="5548078"/>
              </a:xfrm>
              <a:prstGeom prst="roundRect">
                <a:avLst/>
              </a:prstGeom>
              <a:solidFill>
                <a:schemeClr val="bg2">
                  <a:alpha val="25000"/>
                </a:schemeClr>
              </a:solidFill>
              <a:ln w="69850" cap="rnd" cmpd="sng">
                <a:solidFill>
                  <a:srgbClr val="004C82"/>
                </a:solidFill>
              </a:ln>
              <a:effectLst/>
              <a:scene3d>
                <a:camera prst="orthographicFront"/>
                <a:lightRig rig="threePt" dir="t"/>
              </a:scene3d>
              <a:sp3d extrusionH="152400" contourW="152400" prstMaterial="softEdge">
                <a:bevelT w="152400" h="152400"/>
                <a:bevelB prst="convex"/>
                <a:extrusionClr>
                  <a:srgbClr val="0086C0"/>
                </a:extrusionClr>
                <a:contourClr>
                  <a:srgbClr val="009DC0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40B8064-584C-080C-6287-7057115B796C}"/>
                  </a:ext>
                </a:extLst>
              </p:cNvPr>
              <p:cNvGrpSpPr/>
              <p:nvPr/>
            </p:nvGrpSpPr>
            <p:grpSpPr>
              <a:xfrm>
                <a:off x="1810769" y="954304"/>
                <a:ext cx="8937564" cy="5339874"/>
                <a:chOff x="1537432" y="968184"/>
                <a:chExt cx="8937564" cy="5339874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E649FAB-FA0F-1725-C2A9-CE7255A86C62}"/>
                    </a:ext>
                  </a:extLst>
                </p:cNvPr>
                <p:cNvGrpSpPr/>
                <p:nvPr/>
              </p:nvGrpSpPr>
              <p:grpSpPr>
                <a:xfrm>
                  <a:off x="1581149" y="2464115"/>
                  <a:ext cx="1623633" cy="1623633"/>
                  <a:chOff x="643178" y="1914039"/>
                  <a:chExt cx="2076774" cy="2076774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B66AAD2D-3CDA-AF33-65DE-5064D17642E8}"/>
                      </a:ext>
                    </a:extLst>
                  </p:cNvPr>
                  <p:cNvSpPr/>
                  <p:nvPr/>
                </p:nvSpPr>
                <p:spPr>
                  <a:xfrm>
                    <a:off x="643178" y="1914039"/>
                    <a:ext cx="2076774" cy="2076774"/>
                  </a:xfrm>
                  <a:prstGeom prst="ellipse">
                    <a:avLst/>
                  </a:prstGeom>
                  <a:solidFill>
                    <a:srgbClr val="0012C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01600" h="1016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DF8DD2A6-7265-843A-657C-DE4B35C6A683}"/>
                      </a:ext>
                    </a:extLst>
                  </p:cNvPr>
                  <p:cNvSpPr/>
                  <p:nvPr/>
                </p:nvSpPr>
                <p:spPr>
                  <a:xfrm>
                    <a:off x="821410" y="2092271"/>
                    <a:ext cx="1720311" cy="172031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83356" dist="27368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74963707-DECD-CF6D-6158-47C221A37988}"/>
                    </a:ext>
                  </a:extLst>
                </p:cNvPr>
                <p:cNvGrpSpPr/>
                <p:nvPr/>
              </p:nvGrpSpPr>
              <p:grpSpPr>
                <a:xfrm>
                  <a:off x="4004554" y="2464115"/>
                  <a:ext cx="1623633" cy="1623633"/>
                  <a:chOff x="643178" y="1914039"/>
                  <a:chExt cx="2076774" cy="2076774"/>
                </a:xfrm>
              </p:grpSpPr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C8C7858D-E83F-5C74-3C43-23E95C53B91A}"/>
                      </a:ext>
                    </a:extLst>
                  </p:cNvPr>
                  <p:cNvSpPr/>
                  <p:nvPr/>
                </p:nvSpPr>
                <p:spPr>
                  <a:xfrm>
                    <a:off x="643178" y="1914039"/>
                    <a:ext cx="2076774" cy="2076774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 extrusionH="76200" contourW="12700">
                    <a:bevelT w="152400" h="50800" prst="softRound"/>
                    <a:extrusionClr>
                      <a:srgbClr val="FFC000"/>
                    </a:extrusionClr>
                    <a:contourClr>
                      <a:srgbClr val="009EC0"/>
                    </a:contourClr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450BD4DD-EB17-EF2B-F07E-447DB7A1D828}"/>
                      </a:ext>
                    </a:extLst>
                  </p:cNvPr>
                  <p:cNvSpPr/>
                  <p:nvPr/>
                </p:nvSpPr>
                <p:spPr>
                  <a:xfrm>
                    <a:off x="821410" y="2092271"/>
                    <a:ext cx="1720311" cy="172031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83356" dist="27368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76200" contourW="12700">
                    <a:bevelT w="152400" h="50800" prst="softRound"/>
                    <a:extrusionClr>
                      <a:srgbClr val="FFC000"/>
                    </a:extrusionClr>
                    <a:contourClr>
                      <a:srgbClr val="009EC0"/>
                    </a:contourClr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B3E4CDC0-DD77-E917-DF91-43514FE1EA14}"/>
                    </a:ext>
                  </a:extLst>
                </p:cNvPr>
                <p:cNvGrpSpPr/>
                <p:nvPr/>
              </p:nvGrpSpPr>
              <p:grpSpPr>
                <a:xfrm>
                  <a:off x="6427959" y="2464115"/>
                  <a:ext cx="1623633" cy="1623633"/>
                  <a:chOff x="643178" y="1914039"/>
                  <a:chExt cx="2076774" cy="2076774"/>
                </a:xfrm>
              </p:grpSpPr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5C5E8E30-641C-B491-9D1F-A8BF31F33AAF}"/>
                      </a:ext>
                    </a:extLst>
                  </p:cNvPr>
                  <p:cNvSpPr/>
                  <p:nvPr/>
                </p:nvSpPr>
                <p:spPr>
                  <a:xfrm>
                    <a:off x="643178" y="1914039"/>
                    <a:ext cx="2076774" cy="2076774"/>
                  </a:xfrm>
                  <a:prstGeom prst="ellipse">
                    <a:avLst/>
                  </a:prstGeom>
                  <a:solidFill>
                    <a:srgbClr val="004BA4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073B2956-5E52-723F-8AD1-9F8B524CD0B7}"/>
                      </a:ext>
                    </a:extLst>
                  </p:cNvPr>
                  <p:cNvSpPr/>
                  <p:nvPr/>
                </p:nvSpPr>
                <p:spPr>
                  <a:xfrm>
                    <a:off x="821410" y="2092271"/>
                    <a:ext cx="1720311" cy="172031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83356" dist="27368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3436225-E08A-138A-9D0F-FCEEB30CA091}"/>
                    </a:ext>
                  </a:extLst>
                </p:cNvPr>
                <p:cNvGrpSpPr/>
                <p:nvPr/>
              </p:nvGrpSpPr>
              <p:grpSpPr>
                <a:xfrm>
                  <a:off x="8851363" y="2464115"/>
                  <a:ext cx="1623633" cy="1623633"/>
                  <a:chOff x="643178" y="1914039"/>
                  <a:chExt cx="2076774" cy="2076774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FA5F822E-7CE3-BE52-9B27-7EA105DF5A75}"/>
                      </a:ext>
                    </a:extLst>
                  </p:cNvPr>
                  <p:cNvSpPr/>
                  <p:nvPr/>
                </p:nvSpPr>
                <p:spPr>
                  <a:xfrm>
                    <a:off x="643178" y="1914039"/>
                    <a:ext cx="2076774" cy="2076774"/>
                  </a:xfrm>
                  <a:prstGeom prst="ellipse">
                    <a:avLst/>
                  </a:prstGeom>
                  <a:solidFill>
                    <a:srgbClr val="0058C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49C9D3B-6819-D252-7B5B-A45667331B1E}"/>
                      </a:ext>
                    </a:extLst>
                  </p:cNvPr>
                  <p:cNvSpPr/>
                  <p:nvPr/>
                </p:nvSpPr>
                <p:spPr>
                  <a:xfrm>
                    <a:off x="821410" y="2092271"/>
                    <a:ext cx="1720311" cy="172031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83356" dist="27368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B037F43-1802-D656-01CC-EF6627BD0B1D}"/>
                    </a:ext>
                  </a:extLst>
                </p:cNvPr>
                <p:cNvGrpSpPr/>
                <p:nvPr/>
              </p:nvGrpSpPr>
              <p:grpSpPr>
                <a:xfrm>
                  <a:off x="8851363" y="4684425"/>
                  <a:ext cx="1623633" cy="1623633"/>
                  <a:chOff x="643178" y="1914039"/>
                  <a:chExt cx="2076774" cy="2076774"/>
                </a:xfrm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99BA57A3-0DE2-C92F-4882-A81A16D6D97D}"/>
                      </a:ext>
                    </a:extLst>
                  </p:cNvPr>
                  <p:cNvSpPr/>
                  <p:nvPr/>
                </p:nvSpPr>
                <p:spPr>
                  <a:xfrm>
                    <a:off x="643178" y="1914039"/>
                    <a:ext cx="2076774" cy="2076774"/>
                  </a:xfrm>
                  <a:prstGeom prst="ellipse">
                    <a:avLst/>
                  </a:prstGeom>
                  <a:solidFill>
                    <a:srgbClr val="006FC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2404D00-CE72-375E-5D42-86E28CB12AEA}"/>
                      </a:ext>
                    </a:extLst>
                  </p:cNvPr>
                  <p:cNvSpPr/>
                  <p:nvPr/>
                </p:nvSpPr>
                <p:spPr>
                  <a:xfrm>
                    <a:off x="821410" y="2092271"/>
                    <a:ext cx="1720311" cy="172031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83356" dist="27368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D8167C4E-BC5E-F15A-7829-F1182C8FFCC2}"/>
                    </a:ext>
                  </a:extLst>
                </p:cNvPr>
                <p:cNvGrpSpPr/>
                <p:nvPr/>
              </p:nvGrpSpPr>
              <p:grpSpPr>
                <a:xfrm>
                  <a:off x="6440767" y="4684425"/>
                  <a:ext cx="1623633" cy="1623633"/>
                  <a:chOff x="643178" y="1914039"/>
                  <a:chExt cx="2076774" cy="2076774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60A4FB9-4B0F-7E35-09AC-24D151518BBF}"/>
                      </a:ext>
                    </a:extLst>
                  </p:cNvPr>
                  <p:cNvSpPr/>
                  <p:nvPr/>
                </p:nvSpPr>
                <p:spPr>
                  <a:xfrm>
                    <a:off x="643178" y="1914039"/>
                    <a:ext cx="2076774" cy="2076774"/>
                  </a:xfrm>
                  <a:prstGeom prst="ellipse">
                    <a:avLst/>
                  </a:prstGeom>
                  <a:solidFill>
                    <a:srgbClr val="0086C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C59F05B7-167A-D76C-3346-65ED41CEF2A1}"/>
                      </a:ext>
                    </a:extLst>
                  </p:cNvPr>
                  <p:cNvSpPr/>
                  <p:nvPr/>
                </p:nvSpPr>
                <p:spPr>
                  <a:xfrm>
                    <a:off x="821410" y="2092271"/>
                    <a:ext cx="1720311" cy="172031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83356" dist="27368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58525C5C-B4E8-E3FB-391D-BB0FDED68098}"/>
                    </a:ext>
                  </a:extLst>
                </p:cNvPr>
                <p:cNvGrpSpPr/>
                <p:nvPr/>
              </p:nvGrpSpPr>
              <p:grpSpPr>
                <a:xfrm>
                  <a:off x="4004553" y="4684425"/>
                  <a:ext cx="1623633" cy="1623633"/>
                  <a:chOff x="643178" y="1914039"/>
                  <a:chExt cx="2076774" cy="2076774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ABE5837F-FD0F-1254-5944-97A44E9D153F}"/>
                      </a:ext>
                    </a:extLst>
                  </p:cNvPr>
                  <p:cNvSpPr/>
                  <p:nvPr/>
                </p:nvSpPr>
                <p:spPr>
                  <a:xfrm>
                    <a:off x="643178" y="1914039"/>
                    <a:ext cx="2076774" cy="2076774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6DF45403-96D2-ED6F-33C1-6A9A4186F298}"/>
                      </a:ext>
                    </a:extLst>
                  </p:cNvPr>
                  <p:cNvSpPr/>
                  <p:nvPr/>
                </p:nvSpPr>
                <p:spPr>
                  <a:xfrm>
                    <a:off x="821410" y="2092271"/>
                    <a:ext cx="1720311" cy="172031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83356" dist="27368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47390D6A-EBB6-360A-30E7-6B1F40E60F7B}"/>
                    </a:ext>
                  </a:extLst>
                </p:cNvPr>
                <p:cNvCxnSpPr>
                  <a:cxnSpLocks/>
                  <a:stCxn id="16" idx="6"/>
                  <a:endCxn id="19" idx="2"/>
                </p:cNvCxnSpPr>
                <p:nvPr/>
              </p:nvCxnSpPr>
              <p:spPr>
                <a:xfrm>
                  <a:off x="3204782" y="3275932"/>
                  <a:ext cx="799772" cy="0"/>
                </a:xfrm>
                <a:prstGeom prst="straightConnector1">
                  <a:avLst/>
                </a:prstGeom>
                <a:ln w="31750">
                  <a:solidFill>
                    <a:srgbClr val="0029C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885AC8C5-028B-F2FB-944B-8238692932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48179" y="3245952"/>
                  <a:ext cx="799772" cy="0"/>
                </a:xfrm>
                <a:prstGeom prst="straightConnector1">
                  <a:avLst/>
                </a:prstGeom>
                <a:ln w="31750">
                  <a:solidFill>
                    <a:srgbClr val="004C82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CE08B55F-1B8D-5706-2B84-D195600F39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1595" y="3275933"/>
                  <a:ext cx="799772" cy="0"/>
                </a:xfrm>
                <a:prstGeom prst="straightConnector1">
                  <a:avLst/>
                </a:prstGeom>
                <a:ln w="31750">
                  <a:solidFill>
                    <a:srgbClr val="0058C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DFC091B-C58B-FE9C-E7E7-ED3B12B713A5}"/>
                    </a:ext>
                  </a:extLst>
                </p:cNvPr>
                <p:cNvCxnSpPr>
                  <a:cxnSpLocks/>
                  <a:stCxn id="25" idx="4"/>
                  <a:endCxn id="28" idx="0"/>
                </p:cNvCxnSpPr>
                <p:nvPr/>
              </p:nvCxnSpPr>
              <p:spPr>
                <a:xfrm>
                  <a:off x="9663180" y="4087748"/>
                  <a:ext cx="0" cy="596677"/>
                </a:xfrm>
                <a:prstGeom prst="straightConnector1">
                  <a:avLst/>
                </a:prstGeom>
                <a:ln w="31750">
                  <a:solidFill>
                    <a:srgbClr val="006FC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663ECB7A-EED7-A271-67D2-4D1ABB1D2538}"/>
                    </a:ext>
                  </a:extLst>
                </p:cNvPr>
                <p:cNvCxnSpPr>
                  <a:cxnSpLocks/>
                  <a:stCxn id="28" idx="2"/>
                  <a:endCxn id="31" idx="6"/>
                </p:cNvCxnSpPr>
                <p:nvPr/>
              </p:nvCxnSpPr>
              <p:spPr>
                <a:xfrm flipH="1">
                  <a:off x="8064400" y="5496242"/>
                  <a:ext cx="786963" cy="0"/>
                </a:xfrm>
                <a:prstGeom prst="straightConnector1">
                  <a:avLst/>
                </a:prstGeom>
                <a:ln w="31750">
                  <a:solidFill>
                    <a:srgbClr val="0086C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E70377AC-1844-D579-677C-75129A4F1B34}"/>
                    </a:ext>
                  </a:extLst>
                </p:cNvPr>
                <p:cNvCxnSpPr>
                  <a:cxnSpLocks/>
                  <a:stCxn id="31" idx="2"/>
                  <a:endCxn id="34" idx="6"/>
                </p:cNvCxnSpPr>
                <p:nvPr/>
              </p:nvCxnSpPr>
              <p:spPr>
                <a:xfrm flipH="1">
                  <a:off x="5628186" y="5496242"/>
                  <a:ext cx="812581" cy="0"/>
                </a:xfrm>
                <a:prstGeom prst="straightConnector1">
                  <a:avLst/>
                </a:prstGeom>
                <a:ln w="31750">
                  <a:solidFill>
                    <a:srgbClr val="009DC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A80719A-A085-E090-1DDF-50808A55BDA9}"/>
                    </a:ext>
                  </a:extLst>
                </p:cNvPr>
                <p:cNvSpPr txBox="1"/>
                <p:nvPr/>
              </p:nvSpPr>
              <p:spPr>
                <a:xfrm>
                  <a:off x="1537432" y="3106654"/>
                  <a:ext cx="1691197" cy="3970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</a:rPr>
                    <a:t>Represent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734C573-BA26-5B1E-D83B-17D67C791311}"/>
                    </a:ext>
                  </a:extLst>
                </p:cNvPr>
                <p:cNvSpPr txBox="1"/>
                <p:nvPr/>
              </p:nvSpPr>
              <p:spPr>
                <a:xfrm>
                  <a:off x="4055537" y="3089032"/>
                  <a:ext cx="1535327" cy="3970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rgbClr val="004C82"/>
                      </a:solidFill>
                      <a:latin typeface="Inter Medium" panose="02000503000000020004" pitchFamily="2" charset="0"/>
                      <a:ea typeface="Inter Medium" panose="02000503000000020004" pitchFamily="2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</a:rPr>
                    <a:t>Comprehend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F0C8A04-1C91-F971-D96E-390C52ECF2CF}"/>
                    </a:ext>
                  </a:extLst>
                </p:cNvPr>
                <p:cNvSpPr txBox="1"/>
                <p:nvPr/>
              </p:nvSpPr>
              <p:spPr>
                <a:xfrm>
                  <a:off x="6659803" y="3076675"/>
                  <a:ext cx="1135857" cy="3970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rgbClr val="004C82"/>
                      </a:solidFill>
                      <a:latin typeface="Inter Medium" panose="02000503000000020004" pitchFamily="2" charset="0"/>
                      <a:ea typeface="Inter Medium" panose="02000503000000020004" pitchFamily="2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</a:rPr>
                    <a:t>Predict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77BF8CD-FB4C-55D1-C33A-3FD3ECB9E76F}"/>
                    </a:ext>
                  </a:extLst>
                </p:cNvPr>
                <p:cNvSpPr txBox="1"/>
                <p:nvPr/>
              </p:nvSpPr>
              <p:spPr>
                <a:xfrm>
                  <a:off x="8913367" y="3106654"/>
                  <a:ext cx="1520256" cy="3970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sz="1600">
                      <a:solidFill>
                        <a:srgbClr val="004C82"/>
                      </a:solidFill>
                      <a:latin typeface="Inter Medium" panose="02000503000000020004" pitchFamily="2" charset="0"/>
                      <a:ea typeface="Inter Medium" panose="02000503000000020004" pitchFamily="2" charset="0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</a:rPr>
                    <a:t>Recommend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90914F0-2563-4B32-42B8-BF834A52D54A}"/>
                    </a:ext>
                  </a:extLst>
                </p:cNvPr>
                <p:cNvSpPr txBox="1"/>
                <p:nvPr/>
              </p:nvSpPr>
              <p:spPr>
                <a:xfrm>
                  <a:off x="9077798" y="5311575"/>
                  <a:ext cx="1141965" cy="3970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</a:rPr>
                    <a:t>Interact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6166905-E815-F843-0968-CDE0CD820CBE}"/>
                    </a:ext>
                  </a:extLst>
                </p:cNvPr>
                <p:cNvSpPr txBox="1"/>
                <p:nvPr/>
              </p:nvSpPr>
              <p:spPr>
                <a:xfrm>
                  <a:off x="6567616" y="5311575"/>
                  <a:ext cx="1344943" cy="3772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</a:rPr>
                    <a:t>Collaborate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76687700-A1DF-0ED9-CFE6-EC3C3FE998FC}"/>
                    </a:ext>
                  </a:extLst>
                </p:cNvPr>
                <p:cNvSpPr txBox="1"/>
                <p:nvPr/>
              </p:nvSpPr>
              <p:spPr>
                <a:xfrm>
                  <a:off x="4320433" y="5303028"/>
                  <a:ext cx="935180" cy="3970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defRPr b="1">
                      <a:solidFill>
                        <a:srgbClr val="004C82"/>
                      </a:solidFill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</a:rPr>
                    <a:t>Learn</a:t>
                  </a:r>
                </a:p>
              </p:txBody>
            </p: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7AF2E209-59B5-DEBF-ED7A-1636383660F6}"/>
                    </a:ext>
                  </a:extLst>
                </p:cNvPr>
                <p:cNvCxnSpPr>
                  <a:cxnSpLocks/>
                  <a:stCxn id="34" idx="0"/>
                  <a:endCxn id="19" idx="4"/>
                </p:cNvCxnSpPr>
                <p:nvPr/>
              </p:nvCxnSpPr>
              <p:spPr>
                <a:xfrm flipV="1">
                  <a:off x="4816370" y="4087748"/>
                  <a:ext cx="1" cy="596677"/>
                </a:xfrm>
                <a:prstGeom prst="straightConnector1">
                  <a:avLst/>
                </a:prstGeom>
                <a:ln w="31750">
                  <a:solidFill>
                    <a:srgbClr val="008EAE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Elbow Connector 67">
                  <a:extLst>
                    <a:ext uri="{FF2B5EF4-FFF2-40B4-BE49-F238E27FC236}">
                      <a16:creationId xmlns:a16="http://schemas.microsoft.com/office/drawing/2014/main" id="{0AC8F769-2AE0-CB3D-F6E6-CBBCD4288A82}"/>
                    </a:ext>
                  </a:extLst>
                </p:cNvPr>
                <p:cNvCxnSpPr>
                  <a:stCxn id="34" idx="2"/>
                  <a:endCxn id="16" idx="4"/>
                </p:cNvCxnSpPr>
                <p:nvPr/>
              </p:nvCxnSpPr>
              <p:spPr>
                <a:xfrm rot="10800000">
                  <a:off x="2392967" y="4087748"/>
                  <a:ext cx="1611587" cy="1408494"/>
                </a:xfrm>
                <a:prstGeom prst="bentConnector2">
                  <a:avLst/>
                </a:prstGeom>
                <a:ln w="9525">
                  <a:solidFill>
                    <a:srgbClr val="008EAE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45E22071-83A5-0178-CBD8-427C233C8A7C}"/>
                    </a:ext>
                  </a:extLst>
                </p:cNvPr>
                <p:cNvGrpSpPr/>
                <p:nvPr/>
              </p:nvGrpSpPr>
              <p:grpSpPr>
                <a:xfrm>
                  <a:off x="6666468" y="968184"/>
                  <a:ext cx="1172230" cy="1132875"/>
                  <a:chOff x="643178" y="1914039"/>
                  <a:chExt cx="2076774" cy="2076774"/>
                </a:xfrm>
              </p:grpSpPr>
              <p:sp>
                <p:nvSpPr>
                  <p:cNvPr id="3" name="Oval 2">
                    <a:extLst>
                      <a:ext uri="{FF2B5EF4-FFF2-40B4-BE49-F238E27FC236}">
                        <a16:creationId xmlns:a16="http://schemas.microsoft.com/office/drawing/2014/main" id="{DB9E398A-D6D3-F352-07D5-C365997A02C7}"/>
                      </a:ext>
                    </a:extLst>
                  </p:cNvPr>
                  <p:cNvSpPr/>
                  <p:nvPr/>
                </p:nvSpPr>
                <p:spPr>
                  <a:xfrm>
                    <a:off x="643178" y="1914039"/>
                    <a:ext cx="2076774" cy="2076774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 extrusionH="76200" contourW="12700">
                    <a:bevelT w="152400" h="50800" prst="softRound"/>
                    <a:extrusionClr>
                      <a:srgbClr val="FFC000"/>
                    </a:extrusionClr>
                    <a:contourClr>
                      <a:srgbClr val="009EC0"/>
                    </a:contourClr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A85AAAF5-6EB8-9ADF-70C5-2D7F27BCF78B}"/>
                      </a:ext>
                    </a:extLst>
                  </p:cNvPr>
                  <p:cNvSpPr/>
                  <p:nvPr/>
                </p:nvSpPr>
                <p:spPr>
                  <a:xfrm>
                    <a:off x="821410" y="2092271"/>
                    <a:ext cx="1720311" cy="172031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83356" dist="27368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76200" contourW="12700">
                    <a:bevelT w="152400" h="50800" prst="softRound"/>
                    <a:extrusionClr>
                      <a:srgbClr val="FFC000"/>
                    </a:extrusionClr>
                    <a:contourClr>
                      <a:srgbClr val="009EC0"/>
                    </a:contourClr>
                  </a:sp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8" name="Connector: Elbow 7">
                  <a:extLst>
                    <a:ext uri="{FF2B5EF4-FFF2-40B4-BE49-F238E27FC236}">
                      <a16:creationId xmlns:a16="http://schemas.microsoft.com/office/drawing/2014/main" id="{220251FE-BBFD-96DB-2F97-31EB67E9A8DA}"/>
                    </a:ext>
                  </a:extLst>
                </p:cNvPr>
                <p:cNvCxnSpPr>
                  <a:stCxn id="3" idx="2"/>
                  <a:endCxn id="19" idx="0"/>
                </p:cNvCxnSpPr>
                <p:nvPr/>
              </p:nvCxnSpPr>
              <p:spPr>
                <a:xfrm rot="10800000" flipV="1">
                  <a:off x="4816372" y="1534621"/>
                  <a:ext cx="1850097" cy="929493"/>
                </a:xfrm>
                <a:prstGeom prst="bentConnector2">
                  <a:avLst/>
                </a:prstGeom>
                <a:ln w="31750">
                  <a:solidFill>
                    <a:srgbClr val="0058C0"/>
                  </a:solidFill>
                  <a:prstDash val="sys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nector: Elbow 9">
                  <a:extLst>
                    <a:ext uri="{FF2B5EF4-FFF2-40B4-BE49-F238E27FC236}">
                      <a16:creationId xmlns:a16="http://schemas.microsoft.com/office/drawing/2014/main" id="{E70F40E9-5B58-C36B-66A5-5DA7B4756052}"/>
                    </a:ext>
                  </a:extLst>
                </p:cNvPr>
                <p:cNvCxnSpPr>
                  <a:stCxn id="3" idx="6"/>
                  <a:endCxn id="25" idx="0"/>
                </p:cNvCxnSpPr>
                <p:nvPr/>
              </p:nvCxnSpPr>
              <p:spPr>
                <a:xfrm>
                  <a:off x="7838698" y="1534622"/>
                  <a:ext cx="1824482" cy="929493"/>
                </a:xfrm>
                <a:prstGeom prst="bentConnector2">
                  <a:avLst/>
                </a:prstGeom>
                <a:ln w="31750">
                  <a:solidFill>
                    <a:srgbClr val="0058C0"/>
                  </a:solidFill>
                  <a:prstDash val="sys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8D665CA6-CFCC-368B-0BF0-940084B69938}"/>
                    </a:ext>
                  </a:extLst>
                </p:cNvPr>
                <p:cNvCxnSpPr>
                  <a:stCxn id="3" idx="4"/>
                  <a:endCxn id="22" idx="0"/>
                </p:cNvCxnSpPr>
                <p:nvPr/>
              </p:nvCxnSpPr>
              <p:spPr>
                <a:xfrm flipH="1">
                  <a:off x="7239776" y="2101059"/>
                  <a:ext cx="12807" cy="363056"/>
                </a:xfrm>
                <a:prstGeom prst="straightConnector1">
                  <a:avLst/>
                </a:prstGeom>
                <a:ln w="31750">
                  <a:solidFill>
                    <a:srgbClr val="0058C0"/>
                  </a:solidFill>
                  <a:prstDash val="sys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93688C2-F1F9-EB3A-9FA1-A675115CD8C6}"/>
                    </a:ext>
                  </a:extLst>
                </p:cNvPr>
                <p:cNvSpPr txBox="1"/>
                <p:nvPr/>
              </p:nvSpPr>
              <p:spPr>
                <a:xfrm>
                  <a:off x="6685991" y="1365639"/>
                  <a:ext cx="1124586" cy="3970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Simulate</a:t>
                  </a:r>
                </a:p>
              </p:txBody>
            </p:sp>
          </p:grpSp>
        </p:grp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06DE9E7A-67DE-6E20-40BA-9C08985169BC}"/>
                </a:ext>
              </a:extLst>
            </p:cNvPr>
            <p:cNvCxnSpPr>
              <a:stCxn id="3" idx="2"/>
              <a:endCxn id="16" idx="0"/>
            </p:cNvCxnSpPr>
            <p:nvPr/>
          </p:nvCxnSpPr>
          <p:spPr>
            <a:xfrm rot="10800000" flipV="1">
              <a:off x="2903829" y="1960898"/>
              <a:ext cx="3741064" cy="838273"/>
            </a:xfrm>
            <a:prstGeom prst="bentConnector2">
              <a:avLst/>
            </a:prstGeom>
            <a:ln>
              <a:prstDash val="dash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9027166-96D8-7F10-1BC8-35B1ABAB91B4}"/>
              </a:ext>
            </a:extLst>
          </p:cNvPr>
          <p:cNvCxnSpPr>
            <a:cxnSpLocks/>
          </p:cNvCxnSpPr>
          <p:nvPr/>
        </p:nvCxnSpPr>
        <p:spPr>
          <a:xfrm flipV="1">
            <a:off x="8512084" y="4157152"/>
            <a:ext cx="1" cy="462493"/>
          </a:xfrm>
          <a:prstGeom prst="straightConnector1">
            <a:avLst/>
          </a:prstGeom>
          <a:ln w="31750">
            <a:solidFill>
              <a:srgbClr val="008EA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715D7B66-2649-5EF6-E5E2-5DD1C836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175861-A7C5-5CF9-0C5B-F22EB3E0231E}"/>
              </a:ext>
            </a:extLst>
          </p:cNvPr>
          <p:cNvSpPr txBox="1"/>
          <p:nvPr/>
        </p:nvSpPr>
        <p:spPr>
          <a:xfrm>
            <a:off x="6301773" y="1181461"/>
            <a:ext cx="297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Cognitive Digital Twin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Arrow: Left-Right 114">
            <a:extLst>
              <a:ext uri="{FF2B5EF4-FFF2-40B4-BE49-F238E27FC236}">
                <a16:creationId xmlns:a16="http://schemas.microsoft.com/office/drawing/2014/main" id="{16BEF973-6A60-F526-62D1-00B486EAFB59}"/>
              </a:ext>
            </a:extLst>
          </p:cNvPr>
          <p:cNvSpPr/>
          <p:nvPr/>
        </p:nvSpPr>
        <p:spPr>
          <a:xfrm>
            <a:off x="2855689" y="3721286"/>
            <a:ext cx="800328" cy="278059"/>
          </a:xfrm>
          <a:prstGeom prst="leftRightArrow">
            <a:avLst/>
          </a:prstGeom>
          <a:ln w="254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E043129-6898-114F-A63F-34710852F620}"/>
              </a:ext>
            </a:extLst>
          </p:cNvPr>
          <p:cNvGrpSpPr/>
          <p:nvPr/>
        </p:nvGrpSpPr>
        <p:grpSpPr>
          <a:xfrm>
            <a:off x="417832" y="1187390"/>
            <a:ext cx="2406349" cy="4905410"/>
            <a:chOff x="417832" y="1205862"/>
            <a:chExt cx="2406349" cy="490541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4C798C-822D-4D0B-0470-5F311760A635}"/>
                </a:ext>
              </a:extLst>
            </p:cNvPr>
            <p:cNvSpPr txBox="1"/>
            <p:nvPr/>
          </p:nvSpPr>
          <p:spPr>
            <a:xfrm>
              <a:off x="602201" y="1205862"/>
              <a:ext cx="208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 Black" charset="0"/>
                  <a:ea typeface="+mn-ea"/>
                  <a:cs typeface="Arial" panose="020B0604020202020204" pitchFamily="34" charset="0"/>
                </a:rPr>
                <a:t>Physical world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88D198C-F2AD-BB25-394A-A1DDC376559E}"/>
                </a:ext>
              </a:extLst>
            </p:cNvPr>
            <p:cNvSpPr/>
            <p:nvPr/>
          </p:nvSpPr>
          <p:spPr>
            <a:xfrm>
              <a:off x="417832" y="1611699"/>
              <a:ext cx="2406349" cy="4499573"/>
            </a:xfrm>
            <a:prstGeom prst="roundRect">
              <a:avLst/>
            </a:prstGeom>
            <a:gradFill flip="none" rotWithShape="1">
              <a:gsLst>
                <a:gs pos="4900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ln w="73025"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2" name="Picture 4" descr="Female Lower Back Anatomy Internal Organs / Female Lower Back Anatomy ...">
              <a:extLst>
                <a:ext uri="{FF2B5EF4-FFF2-40B4-BE49-F238E27FC236}">
                  <a16:creationId xmlns:a16="http://schemas.microsoft.com/office/drawing/2014/main" id="{EE02BF32-DF5B-73BE-2894-A97AFA50D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384" y="3259700"/>
              <a:ext cx="888823" cy="1185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rtStation - Sci Fi Med Bay, Megan Tyler | Spaceship interior, Sci fi ...">
              <a:extLst>
                <a:ext uri="{FF2B5EF4-FFF2-40B4-BE49-F238E27FC236}">
                  <a16:creationId xmlns:a16="http://schemas.microsoft.com/office/drawing/2014/main" id="{3557CD31-B7CE-51E4-613E-C0B74CADA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5" y="1885209"/>
              <a:ext cx="1725155" cy="104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3508D3C-4E6B-2A88-99C5-8D0AC8215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680579" y="4758830"/>
              <a:ext cx="1710445" cy="1042488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6311AA3-7EAB-0739-085C-DB43EC443AF6}"/>
                </a:ext>
              </a:extLst>
            </p:cNvPr>
            <p:cNvSpPr txBox="1"/>
            <p:nvPr/>
          </p:nvSpPr>
          <p:spPr>
            <a:xfrm>
              <a:off x="1083594" y="2868440"/>
              <a:ext cx="904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Machines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470415F-3371-0E05-0FD9-777F620AE2A9}"/>
                </a:ext>
              </a:extLst>
            </p:cNvPr>
            <p:cNvSpPr txBox="1"/>
            <p:nvPr/>
          </p:nvSpPr>
          <p:spPr>
            <a:xfrm>
              <a:off x="1156288" y="4383627"/>
              <a:ext cx="797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Humans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1EFE417-CFAE-278E-A4AF-763987DCDD7A}"/>
                </a:ext>
              </a:extLst>
            </p:cNvPr>
            <p:cNvSpPr txBox="1"/>
            <p:nvPr/>
          </p:nvSpPr>
          <p:spPr>
            <a:xfrm>
              <a:off x="1100401" y="5727819"/>
              <a:ext cx="910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Processes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5D3B501-671C-5457-0F17-7ED132AAE3B8}"/>
                </a:ext>
              </a:extLst>
            </p:cNvPr>
            <p:cNvCxnSpPr/>
            <p:nvPr/>
          </p:nvCxnSpPr>
          <p:spPr>
            <a:xfrm flipH="1">
              <a:off x="1999207" y="2915022"/>
              <a:ext cx="391818" cy="344678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EFDD337-1497-3CB0-109E-171C8121D297}"/>
                </a:ext>
              </a:extLst>
            </p:cNvPr>
            <p:cNvCxnSpPr/>
            <p:nvPr/>
          </p:nvCxnSpPr>
          <p:spPr>
            <a:xfrm>
              <a:off x="680579" y="2915022"/>
              <a:ext cx="429805" cy="344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4A2A1F3-E155-A780-DB6E-B215E0EF28BA}"/>
                </a:ext>
              </a:extLst>
            </p:cNvPr>
            <p:cNvCxnSpPr/>
            <p:nvPr/>
          </p:nvCxnSpPr>
          <p:spPr>
            <a:xfrm flipV="1">
              <a:off x="680579" y="4444797"/>
              <a:ext cx="429805" cy="3140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9AA8DF4-483D-FEFC-D2B4-F82EAE788E52}"/>
                </a:ext>
              </a:extLst>
            </p:cNvPr>
            <p:cNvCxnSpPr/>
            <p:nvPr/>
          </p:nvCxnSpPr>
          <p:spPr>
            <a:xfrm flipH="1" flipV="1">
              <a:off x="1999207" y="4444797"/>
              <a:ext cx="391818" cy="3140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667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2BD31B-34B6-60C1-F596-9D98F711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7840F-B077-685D-505D-F3321B8EC7B3}"/>
              </a:ext>
            </a:extLst>
          </p:cNvPr>
          <p:cNvSpPr txBox="1"/>
          <p:nvPr/>
        </p:nvSpPr>
        <p:spPr>
          <a:xfrm>
            <a:off x="1885226" y="3043441"/>
            <a:ext cx="800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sm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The Proposed Cognitive System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B5DE97-D3D8-E503-225D-266FF1F2B41F}"/>
              </a:ext>
            </a:extLst>
          </p:cNvPr>
          <p:cNvCxnSpPr>
            <a:cxnSpLocks/>
          </p:cNvCxnSpPr>
          <p:nvPr/>
        </p:nvCxnSpPr>
        <p:spPr>
          <a:xfrm>
            <a:off x="1415496" y="4186696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8C1E17-6457-640C-08E1-417552E96AB5}"/>
              </a:ext>
            </a:extLst>
          </p:cNvPr>
          <p:cNvCxnSpPr>
            <a:cxnSpLocks/>
          </p:cNvCxnSpPr>
          <p:nvPr/>
        </p:nvCxnSpPr>
        <p:spPr>
          <a:xfrm>
            <a:off x="1413989" y="2546517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2BD31B-34B6-60C1-F596-9D98F711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2DF77F-7FBE-4AE1-B510-5678D5222FAC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7840F-B077-685D-505D-F3321B8EC7B3}"/>
              </a:ext>
            </a:extLst>
          </p:cNvPr>
          <p:cNvSpPr txBox="1"/>
          <p:nvPr/>
        </p:nvSpPr>
        <p:spPr>
          <a:xfrm>
            <a:off x="1296918" y="1346060"/>
            <a:ext cx="8845398" cy="416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Cognitive Digital twin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Fed Data &amp; Knowledge by the </a:t>
            </a: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Cognitive Digital Thread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Collaborating through the </a:t>
            </a: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charset="0"/>
                <a:ea typeface="+mn-ea"/>
                <a:cs typeface="Arial" panose="020B0604020202020204" pitchFamily="34" charset="0"/>
              </a:rPr>
              <a:t>Cognitive Digital Swarm</a:t>
            </a:r>
            <a:endParaRPr kumimoji="0" lang="en-US" sz="3600" b="0" i="0" u="none" strike="noStrike" kern="1200" spc="0" normalizeH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 Black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B5DE97-D3D8-E503-225D-266FF1F2B41F}"/>
              </a:ext>
            </a:extLst>
          </p:cNvPr>
          <p:cNvCxnSpPr>
            <a:cxnSpLocks/>
          </p:cNvCxnSpPr>
          <p:nvPr/>
        </p:nvCxnSpPr>
        <p:spPr>
          <a:xfrm>
            <a:off x="994112" y="5874969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8C1E17-6457-640C-08E1-417552E96AB5}"/>
              </a:ext>
            </a:extLst>
          </p:cNvPr>
          <p:cNvCxnSpPr>
            <a:cxnSpLocks/>
          </p:cNvCxnSpPr>
          <p:nvPr/>
        </p:nvCxnSpPr>
        <p:spPr>
          <a:xfrm>
            <a:off x="994112" y="981472"/>
            <a:ext cx="9148203" cy="0"/>
          </a:xfrm>
          <a:prstGeom prst="line">
            <a:avLst/>
          </a:prstGeom>
          <a:ln w="793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64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2462</Words>
  <Application>Microsoft Office PowerPoint</Application>
  <PresentationFormat>Widescreen</PresentationFormat>
  <Paragraphs>411</Paragraphs>
  <Slides>37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Agfa Rotis Sans Serif</vt:lpstr>
      <vt:lpstr>Aharoni</vt:lpstr>
      <vt:lpstr>Aptos</vt:lpstr>
      <vt:lpstr>Aptos Display</vt:lpstr>
      <vt:lpstr>Arial</vt:lpstr>
      <vt:lpstr>Arial Black</vt:lpstr>
      <vt:lpstr>Baskerville Old Face</vt:lpstr>
      <vt:lpstr>Calibri</vt:lpstr>
      <vt:lpstr>Calibri Light</vt:lpstr>
      <vt:lpstr>Georgia Pro</vt:lpstr>
      <vt:lpstr>Graphik</vt:lpstr>
      <vt:lpstr>Graphik Regular</vt:lpstr>
      <vt:lpstr>Inter</vt:lpstr>
      <vt:lpstr>Open Sans</vt:lpstr>
      <vt:lpstr>Roboto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Cognitive Digital Twin:  The Growing Needs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Brief History of the Digital Twin</vt:lpstr>
      <vt:lpstr>PowerPoint Presentation</vt:lpstr>
      <vt:lpstr>PowerPoint Presentation</vt:lpstr>
      <vt:lpstr>The Cognitive Digital Twin (CDT):  Definition</vt:lpstr>
      <vt:lpstr>The Cognitive Digital Twin (CDT) Key Categories</vt:lpstr>
      <vt:lpstr>PowerPoint Presentation</vt:lpstr>
      <vt:lpstr>The Data and Knowledge</vt:lpstr>
      <vt:lpstr>From “Data Mess” to “Cognitive Digital Thread”</vt:lpstr>
      <vt:lpstr>The Cognitive Digital Thread (CDH):  Definition</vt:lpstr>
      <vt:lpstr>Cognitive Digital Thread:  Key architectural principals (not comprehensive)</vt:lpstr>
      <vt:lpstr>The Collaboration &amp; Interoperability  </vt:lpstr>
      <vt:lpstr>The case for Cognitive Digital Swarms (CDS)</vt:lpstr>
      <vt:lpstr>The Cognitive Digital Swarm (CDS): Definition</vt:lpstr>
      <vt:lpstr>The Cognitive Digital Swarms: Main Categories</vt:lpstr>
      <vt:lpstr>PowerPoint Presentation</vt:lpstr>
      <vt:lpstr>Cognitive Digital Twin A new way of doing business</vt:lpstr>
      <vt:lpstr>PowerPoint Presentation</vt:lpstr>
      <vt:lpstr>Cognitive Digital Twin for Supply Chain Optimization People, Processes and Machines</vt:lpstr>
      <vt:lpstr>Supply Chain Optimization: CDT Capabilities</vt:lpstr>
      <vt:lpstr>CDT-based Supply Chain Management: Example</vt:lpstr>
      <vt:lpstr>Cognitive Digital Twin  Digital R&amp;D - Virtual Lab</vt:lpstr>
      <vt:lpstr>Cognitive Digital Twin based Drug Lifecycle Architectural Framework</vt:lpstr>
      <vt:lpstr>Cognitive Digital Twin  Clinical Trials</vt:lpstr>
      <vt:lpstr>Cognitive Digital Twin based Clinical Trials Architectural Framework (Beyond FAIRification)</vt:lpstr>
      <vt:lpstr>Digital Twin of Human Heart Philips</vt:lpstr>
      <vt:lpstr>Thanks for your attention  Q &amp; A</vt:lpstr>
      <vt:lpstr>Dr. Ahmed El Adl Boston, MA, USA  Email: eladl.ahmed@gmail.com M: 978-908-6922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Ahmed El Adl</dc:creator>
  <cp:lastModifiedBy>Ahmed El Adl</cp:lastModifiedBy>
  <cp:revision>1</cp:revision>
  <dcterms:created xsi:type="dcterms:W3CDTF">2024-02-18T16:58:02Z</dcterms:created>
  <dcterms:modified xsi:type="dcterms:W3CDTF">2024-02-26T11:57:12Z</dcterms:modified>
</cp:coreProperties>
</file>